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735" r:id="rId5"/>
    <p:sldId id="4452" r:id="rId6"/>
    <p:sldId id="4460" r:id="rId7"/>
    <p:sldId id="4461" r:id="rId8"/>
    <p:sldId id="4462" r:id="rId9"/>
    <p:sldId id="4465" r:id="rId10"/>
    <p:sldId id="4453" r:id="rId11"/>
    <p:sldId id="4479" r:id="rId12"/>
    <p:sldId id="4480" r:id="rId13"/>
    <p:sldId id="4481" r:id="rId14"/>
    <p:sldId id="4456" r:id="rId15"/>
    <p:sldId id="4468" r:id="rId16"/>
    <p:sldId id="4469" r:id="rId17"/>
    <p:sldId id="4470" r:id="rId18"/>
    <p:sldId id="4471" r:id="rId19"/>
    <p:sldId id="4466" r:id="rId20"/>
    <p:sldId id="4472" r:id="rId21"/>
    <p:sldId id="4473" r:id="rId22"/>
    <p:sldId id="4474" r:id="rId23"/>
    <p:sldId id="4475" r:id="rId24"/>
    <p:sldId id="4476" r:id="rId25"/>
    <p:sldId id="4477" r:id="rId26"/>
    <p:sldId id="4478" r:id="rId27"/>
    <p:sldId id="4463" r:id="rId28"/>
    <p:sldId id="4464" r:id="rId29"/>
    <p:sldId id="4482" r:id="rId30"/>
    <p:sldId id="4458" r:id="rId31"/>
    <p:sldId id="4467" r:id="rId32"/>
    <p:sldId id="4459"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7B3549-BB78-24C2-8B4A-B17ABB6A10B6}" name="Reece, Joshua P CTR USARMY USARPAC (USA)" initials="JR" userId="S::joshua.p.reece.ctr@army.mil::5830b03a-27c0-4faf-a29e-211964b4af0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6EA6F1-BEBB-48CB-B56B-E6E561273F61}" v="32" dt="2025-06-12T20:12:26.6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432" autoAdjust="0"/>
  </p:normalViewPr>
  <p:slideViewPr>
    <p:cSldViewPr snapToGrid="0">
      <p:cViewPr varScale="1">
        <p:scale>
          <a:sx n="82" d="100"/>
          <a:sy n="82" d="100"/>
        </p:scale>
        <p:origin x="167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ers, Jolene A 2LT USARMY NG WIARNG (USA)" userId="50532fd2-7092-43f8-b829-2f152c324204" providerId="ADAL" clId="{096EA6F1-BEBB-48CB-B56B-E6E561273F61}"/>
    <pc:docChg chg="undo redo custSel addSld delSld modSld">
      <pc:chgData name="Anders, Jolene A 2LT USARMY NG WIARNG (USA)" userId="50532fd2-7092-43f8-b829-2f152c324204" providerId="ADAL" clId="{096EA6F1-BEBB-48CB-B56B-E6E561273F61}" dt="2025-06-12T20:17:35.611" v="9554" actId="20577"/>
      <pc:docMkLst>
        <pc:docMk/>
      </pc:docMkLst>
      <pc:sldChg chg="modSp mod modNotesTx">
        <pc:chgData name="Anders, Jolene A 2LT USARMY NG WIARNG (USA)" userId="50532fd2-7092-43f8-b829-2f152c324204" providerId="ADAL" clId="{096EA6F1-BEBB-48CB-B56B-E6E561273F61}" dt="2025-06-12T20:12:57.635" v="9448" actId="1076"/>
        <pc:sldMkLst>
          <pc:docMk/>
          <pc:sldMk cId="2150536329" sldId="735"/>
        </pc:sldMkLst>
        <pc:spChg chg="mod">
          <ac:chgData name="Anders, Jolene A 2LT USARMY NG WIARNG (USA)" userId="50532fd2-7092-43f8-b829-2f152c324204" providerId="ADAL" clId="{096EA6F1-BEBB-48CB-B56B-E6E561273F61}" dt="2025-06-12T20:12:57.635" v="9448" actId="1076"/>
          <ac:spMkLst>
            <pc:docMk/>
            <pc:sldMk cId="2150536329" sldId="735"/>
            <ac:spMk id="11" creationId="{00000000-0000-0000-0000-000000000000}"/>
          </ac:spMkLst>
        </pc:spChg>
      </pc:sldChg>
      <pc:sldChg chg="modSp mod">
        <pc:chgData name="Anders, Jolene A 2LT USARMY NG WIARNG (USA)" userId="50532fd2-7092-43f8-b829-2f152c324204" providerId="ADAL" clId="{096EA6F1-BEBB-48CB-B56B-E6E561273F61}" dt="2025-06-12T20:01:23.379" v="8651" actId="1076"/>
        <pc:sldMkLst>
          <pc:docMk/>
          <pc:sldMk cId="2658014946" sldId="4452"/>
        </pc:sldMkLst>
        <pc:spChg chg="mod">
          <ac:chgData name="Anders, Jolene A 2LT USARMY NG WIARNG (USA)" userId="50532fd2-7092-43f8-b829-2f152c324204" providerId="ADAL" clId="{096EA6F1-BEBB-48CB-B56B-E6E561273F61}" dt="2025-06-12T20:01:23.379" v="8651" actId="1076"/>
          <ac:spMkLst>
            <pc:docMk/>
            <pc:sldMk cId="2658014946" sldId="4452"/>
            <ac:spMk id="2" creationId="{937F0174-917F-734C-C630-241B618C2452}"/>
          </ac:spMkLst>
        </pc:spChg>
        <pc:spChg chg="mod">
          <ac:chgData name="Anders, Jolene A 2LT USARMY NG WIARNG (USA)" userId="50532fd2-7092-43f8-b829-2f152c324204" providerId="ADAL" clId="{096EA6F1-BEBB-48CB-B56B-E6E561273F61}" dt="2025-06-12T16:46:02.559" v="80" actId="20577"/>
          <ac:spMkLst>
            <pc:docMk/>
            <pc:sldMk cId="2658014946" sldId="4452"/>
            <ac:spMk id="6" creationId="{0AA30DC9-5B5C-DD39-1198-3D3CAFD17EDD}"/>
          </ac:spMkLst>
        </pc:spChg>
      </pc:sldChg>
      <pc:sldChg chg="addSp delSp modSp mod modNotesTx">
        <pc:chgData name="Anders, Jolene A 2LT USARMY NG WIARNG (USA)" userId="50532fd2-7092-43f8-b829-2f152c324204" providerId="ADAL" clId="{096EA6F1-BEBB-48CB-B56B-E6E561273F61}" dt="2025-06-12T19:58:54.002" v="8312" actId="20577"/>
        <pc:sldMkLst>
          <pc:docMk/>
          <pc:sldMk cId="1839799862" sldId="4453"/>
        </pc:sldMkLst>
        <pc:spChg chg="del">
          <ac:chgData name="Anders, Jolene A 2LT USARMY NG WIARNG (USA)" userId="50532fd2-7092-43f8-b829-2f152c324204" providerId="ADAL" clId="{096EA6F1-BEBB-48CB-B56B-E6E561273F61}" dt="2025-06-12T17:28:24.112" v="3446" actId="478"/>
          <ac:spMkLst>
            <pc:docMk/>
            <pc:sldMk cId="1839799862" sldId="4453"/>
            <ac:spMk id="2" creationId="{86767CB8-AD34-31F1-D1F7-EA25FA4DBAF3}"/>
          </ac:spMkLst>
        </pc:spChg>
        <pc:spChg chg="del">
          <ac:chgData name="Anders, Jolene A 2LT USARMY NG WIARNG (USA)" userId="50532fd2-7092-43f8-b829-2f152c324204" providerId="ADAL" clId="{096EA6F1-BEBB-48CB-B56B-E6E561273F61}" dt="2025-06-12T17:28:26.938" v="3448" actId="478"/>
          <ac:spMkLst>
            <pc:docMk/>
            <pc:sldMk cId="1839799862" sldId="4453"/>
            <ac:spMk id="3" creationId="{4FBBC943-4EA2-E52A-57AD-008819D898A8}"/>
          </ac:spMkLst>
        </pc:spChg>
        <pc:spChg chg="mod">
          <ac:chgData name="Anders, Jolene A 2LT USARMY NG WIARNG (USA)" userId="50532fd2-7092-43f8-b829-2f152c324204" providerId="ADAL" clId="{096EA6F1-BEBB-48CB-B56B-E6E561273F61}" dt="2025-06-12T19:28:33.256" v="6156" actId="20577"/>
          <ac:spMkLst>
            <pc:docMk/>
            <pc:sldMk cId="1839799862" sldId="4453"/>
            <ac:spMk id="5" creationId="{750B2A92-3EC1-FDAF-96E7-44C344DC0C5A}"/>
          </ac:spMkLst>
        </pc:spChg>
        <pc:spChg chg="del">
          <ac:chgData name="Anders, Jolene A 2LT USARMY NG WIARNG (USA)" userId="50532fd2-7092-43f8-b829-2f152c324204" providerId="ADAL" clId="{096EA6F1-BEBB-48CB-B56B-E6E561273F61}" dt="2025-06-12T17:28:17.321" v="3442" actId="478"/>
          <ac:spMkLst>
            <pc:docMk/>
            <pc:sldMk cId="1839799862" sldId="4453"/>
            <ac:spMk id="6" creationId="{5053E68C-85F9-472F-CF5E-B83B4C0292F3}"/>
          </ac:spMkLst>
        </pc:spChg>
        <pc:spChg chg="del mod">
          <ac:chgData name="Anders, Jolene A 2LT USARMY NG WIARNG (USA)" userId="50532fd2-7092-43f8-b829-2f152c324204" providerId="ADAL" clId="{096EA6F1-BEBB-48CB-B56B-E6E561273F61}" dt="2025-06-12T17:28:15.732" v="3441" actId="478"/>
          <ac:spMkLst>
            <pc:docMk/>
            <pc:sldMk cId="1839799862" sldId="4453"/>
            <ac:spMk id="7" creationId="{18D94104-7497-E0E8-E0E8-66F770495FB3}"/>
          </ac:spMkLst>
        </pc:spChg>
        <pc:spChg chg="del">
          <ac:chgData name="Anders, Jolene A 2LT USARMY NG WIARNG (USA)" userId="50532fd2-7092-43f8-b829-2f152c324204" providerId="ADAL" clId="{096EA6F1-BEBB-48CB-B56B-E6E561273F61}" dt="2025-06-12T17:28:18.779" v="3443" actId="478"/>
          <ac:spMkLst>
            <pc:docMk/>
            <pc:sldMk cId="1839799862" sldId="4453"/>
            <ac:spMk id="8" creationId="{260C22FF-F93B-879C-052E-428BFEE34AAB}"/>
          </ac:spMkLst>
        </pc:spChg>
        <pc:spChg chg="del">
          <ac:chgData name="Anders, Jolene A 2LT USARMY NG WIARNG (USA)" userId="50532fd2-7092-43f8-b829-2f152c324204" providerId="ADAL" clId="{096EA6F1-BEBB-48CB-B56B-E6E561273F61}" dt="2025-06-12T17:28:20.195" v="3444" actId="478"/>
          <ac:spMkLst>
            <pc:docMk/>
            <pc:sldMk cId="1839799862" sldId="4453"/>
            <ac:spMk id="9" creationId="{DCEA7761-C574-FE2C-06B1-F4D2CC562FB8}"/>
          </ac:spMkLst>
        </pc:spChg>
        <pc:spChg chg="add mod">
          <ac:chgData name="Anders, Jolene A 2LT USARMY NG WIARNG (USA)" userId="50532fd2-7092-43f8-b829-2f152c324204" providerId="ADAL" clId="{096EA6F1-BEBB-48CB-B56B-E6E561273F61}" dt="2025-06-12T19:05:55.024" v="5924" actId="1036"/>
          <ac:spMkLst>
            <pc:docMk/>
            <pc:sldMk cId="1839799862" sldId="4453"/>
            <ac:spMk id="15" creationId="{AB1DF143-F13F-A7D1-D852-E45736545BB1}"/>
          </ac:spMkLst>
        </pc:spChg>
        <pc:spChg chg="del">
          <ac:chgData name="Anders, Jolene A 2LT USARMY NG WIARNG (USA)" userId="50532fd2-7092-43f8-b829-2f152c324204" providerId="ADAL" clId="{096EA6F1-BEBB-48CB-B56B-E6E561273F61}" dt="2025-06-12T17:28:22.276" v="3445" actId="478"/>
          <ac:spMkLst>
            <pc:docMk/>
            <pc:sldMk cId="1839799862" sldId="4453"/>
            <ac:spMk id="17" creationId="{DFEC7C3B-4620-3589-F0FB-7505767B6DC1}"/>
          </ac:spMkLst>
        </pc:spChg>
        <pc:spChg chg="del">
          <ac:chgData name="Anders, Jolene A 2LT USARMY NG WIARNG (USA)" userId="50532fd2-7092-43f8-b829-2f152c324204" providerId="ADAL" clId="{096EA6F1-BEBB-48CB-B56B-E6E561273F61}" dt="2025-06-12T17:28:25.500" v="3447" actId="478"/>
          <ac:spMkLst>
            <pc:docMk/>
            <pc:sldMk cId="1839799862" sldId="4453"/>
            <ac:spMk id="18" creationId="{DF08F6A7-3AB3-80D8-F8CC-F53E69917B3E}"/>
          </ac:spMkLst>
        </pc:spChg>
        <pc:picChg chg="add del">
          <ac:chgData name="Anders, Jolene A 2LT USARMY NG WIARNG (USA)" userId="50532fd2-7092-43f8-b829-2f152c324204" providerId="ADAL" clId="{096EA6F1-BEBB-48CB-B56B-E6E561273F61}" dt="2025-06-12T17:35:58.415" v="3807" actId="21"/>
          <ac:picMkLst>
            <pc:docMk/>
            <pc:sldMk cId="1839799862" sldId="4453"/>
            <ac:picMk id="11" creationId="{7B4894C7-5A7A-3B52-9633-326BC3ED6744}"/>
          </ac:picMkLst>
        </pc:picChg>
        <pc:picChg chg="add mod">
          <ac:chgData name="Anders, Jolene A 2LT USARMY NG WIARNG (USA)" userId="50532fd2-7092-43f8-b829-2f152c324204" providerId="ADAL" clId="{096EA6F1-BEBB-48CB-B56B-E6E561273F61}" dt="2025-06-12T19:05:49.605" v="5909" actId="1076"/>
          <ac:picMkLst>
            <pc:docMk/>
            <pc:sldMk cId="1839799862" sldId="4453"/>
            <ac:picMk id="14" creationId="{AE0B2B5D-B267-99D9-85B5-284E708BAC18}"/>
          </ac:picMkLst>
        </pc:picChg>
        <pc:picChg chg="add mod">
          <ac:chgData name="Anders, Jolene A 2LT USARMY NG WIARNG (USA)" userId="50532fd2-7092-43f8-b829-2f152c324204" providerId="ADAL" clId="{096EA6F1-BEBB-48CB-B56B-E6E561273F61}" dt="2025-06-12T19:05:48.038" v="5908" actId="1076"/>
          <ac:picMkLst>
            <pc:docMk/>
            <pc:sldMk cId="1839799862" sldId="4453"/>
            <ac:picMk id="19" creationId="{C50B01EF-5973-457C-175E-10E5C51AB707}"/>
          </ac:picMkLst>
        </pc:picChg>
        <pc:cxnChg chg="del">
          <ac:chgData name="Anders, Jolene A 2LT USARMY NG WIARNG (USA)" userId="50532fd2-7092-43f8-b829-2f152c324204" providerId="ADAL" clId="{096EA6F1-BEBB-48CB-B56B-E6E561273F61}" dt="2025-06-12T17:28:14.005" v="3439" actId="478"/>
          <ac:cxnSpMkLst>
            <pc:docMk/>
            <pc:sldMk cId="1839799862" sldId="4453"/>
            <ac:cxnSpMk id="10" creationId="{21C7FC28-9F39-93B4-B007-B0A56AACC803}"/>
          </ac:cxnSpMkLst>
        </pc:cxnChg>
        <pc:cxnChg chg="del">
          <ac:chgData name="Anders, Jolene A 2LT USARMY NG WIARNG (USA)" userId="50532fd2-7092-43f8-b829-2f152c324204" providerId="ADAL" clId="{096EA6F1-BEBB-48CB-B56B-E6E561273F61}" dt="2025-06-12T17:28:13.160" v="3438" actId="478"/>
          <ac:cxnSpMkLst>
            <pc:docMk/>
            <pc:sldMk cId="1839799862" sldId="4453"/>
            <ac:cxnSpMk id="12" creationId="{4A47AAE8-D973-F3BD-0773-BDD35CCE8FA7}"/>
          </ac:cxnSpMkLst>
        </pc:cxnChg>
      </pc:sldChg>
      <pc:sldChg chg="addSp delSp modSp mod modNotesTx">
        <pc:chgData name="Anders, Jolene A 2LT USARMY NG WIARNG (USA)" userId="50532fd2-7092-43f8-b829-2f152c324204" providerId="ADAL" clId="{096EA6F1-BEBB-48CB-B56B-E6E561273F61}" dt="2025-06-12T18:10:29.087" v="5786" actId="208"/>
        <pc:sldMkLst>
          <pc:docMk/>
          <pc:sldMk cId="612994600" sldId="4456"/>
        </pc:sldMkLst>
        <pc:spChg chg="mod">
          <ac:chgData name="Anders, Jolene A 2LT USARMY NG WIARNG (USA)" userId="50532fd2-7092-43f8-b829-2f152c324204" providerId="ADAL" clId="{096EA6F1-BEBB-48CB-B56B-E6E561273F61}" dt="2025-06-12T17:47:46.620" v="5086" actId="20577"/>
          <ac:spMkLst>
            <pc:docMk/>
            <pc:sldMk cId="612994600" sldId="4456"/>
            <ac:spMk id="5" creationId="{5CE74125-6A0F-B203-D733-604CD01A645A}"/>
          </ac:spMkLst>
        </pc:spChg>
        <pc:spChg chg="del">
          <ac:chgData name="Anders, Jolene A 2LT USARMY NG WIARNG (USA)" userId="50532fd2-7092-43f8-b829-2f152c324204" providerId="ADAL" clId="{096EA6F1-BEBB-48CB-B56B-E6E561273F61}" dt="2025-06-12T17:36:03.095" v="3808" actId="478"/>
          <ac:spMkLst>
            <pc:docMk/>
            <pc:sldMk cId="612994600" sldId="4456"/>
            <ac:spMk id="6" creationId="{AF67BD10-12B0-F642-CEC8-D40C454DA37E}"/>
          </ac:spMkLst>
        </pc:spChg>
        <pc:spChg chg="del">
          <ac:chgData name="Anders, Jolene A 2LT USARMY NG WIARNG (USA)" userId="50532fd2-7092-43f8-b829-2f152c324204" providerId="ADAL" clId="{096EA6F1-BEBB-48CB-B56B-E6E561273F61}" dt="2025-06-12T17:36:04.289" v="3809" actId="478"/>
          <ac:spMkLst>
            <pc:docMk/>
            <pc:sldMk cId="612994600" sldId="4456"/>
            <ac:spMk id="7" creationId="{65FDEC51-4463-12B5-69F1-6B2539B48D90}"/>
          </ac:spMkLst>
        </pc:spChg>
        <pc:spChg chg="del">
          <ac:chgData name="Anders, Jolene A 2LT USARMY NG WIARNG (USA)" userId="50532fd2-7092-43f8-b829-2f152c324204" providerId="ADAL" clId="{096EA6F1-BEBB-48CB-B56B-E6E561273F61}" dt="2025-06-12T17:36:05.755" v="3810" actId="478"/>
          <ac:spMkLst>
            <pc:docMk/>
            <pc:sldMk cId="612994600" sldId="4456"/>
            <ac:spMk id="8" creationId="{82515E37-3F73-7DF1-4C7E-A20EFE873C2B}"/>
          </ac:spMkLst>
        </pc:spChg>
        <pc:spChg chg="del">
          <ac:chgData name="Anders, Jolene A 2LT USARMY NG WIARNG (USA)" userId="50532fd2-7092-43f8-b829-2f152c324204" providerId="ADAL" clId="{096EA6F1-BEBB-48CB-B56B-E6E561273F61}" dt="2025-06-12T17:36:07.187" v="3811" actId="478"/>
          <ac:spMkLst>
            <pc:docMk/>
            <pc:sldMk cId="612994600" sldId="4456"/>
            <ac:spMk id="9" creationId="{ACA5D641-D741-0FBB-1B70-A91758147BEC}"/>
          </ac:spMkLst>
        </pc:spChg>
        <pc:picChg chg="add mod">
          <ac:chgData name="Anders, Jolene A 2LT USARMY NG WIARNG (USA)" userId="50532fd2-7092-43f8-b829-2f152c324204" providerId="ADAL" clId="{096EA6F1-BEBB-48CB-B56B-E6E561273F61}" dt="2025-06-12T18:10:29.087" v="5786" actId="208"/>
          <ac:picMkLst>
            <pc:docMk/>
            <pc:sldMk cId="612994600" sldId="4456"/>
            <ac:picMk id="2" creationId="{C0F448A9-A278-1BB0-B800-7B0BBDC9AED4}"/>
          </ac:picMkLst>
        </pc:picChg>
      </pc:sldChg>
      <pc:sldChg chg="modSp mod modNotesTx">
        <pc:chgData name="Anders, Jolene A 2LT USARMY NG WIARNG (USA)" userId="50532fd2-7092-43f8-b829-2f152c324204" providerId="ADAL" clId="{096EA6F1-BEBB-48CB-B56B-E6E561273F61}" dt="2025-06-12T20:09:34.127" v="9344" actId="20577"/>
        <pc:sldMkLst>
          <pc:docMk/>
          <pc:sldMk cId="2788250085" sldId="4458"/>
        </pc:sldMkLst>
        <pc:spChg chg="mod">
          <ac:chgData name="Anders, Jolene A 2LT USARMY NG WIARNG (USA)" userId="50532fd2-7092-43f8-b829-2f152c324204" providerId="ADAL" clId="{096EA6F1-BEBB-48CB-B56B-E6E561273F61}" dt="2025-06-12T20:09:34.127" v="9344" actId="20577"/>
          <ac:spMkLst>
            <pc:docMk/>
            <pc:sldMk cId="2788250085" sldId="4458"/>
            <ac:spMk id="2" creationId="{2FBF1AE9-16BD-8356-E173-D9E23989123E}"/>
          </ac:spMkLst>
        </pc:spChg>
        <pc:spChg chg="mod">
          <ac:chgData name="Anders, Jolene A 2LT USARMY NG WIARNG (USA)" userId="50532fd2-7092-43f8-b829-2f152c324204" providerId="ADAL" clId="{096EA6F1-BEBB-48CB-B56B-E6E561273F61}" dt="2025-06-12T17:31:46.037" v="3759" actId="20577"/>
          <ac:spMkLst>
            <pc:docMk/>
            <pc:sldMk cId="2788250085" sldId="4458"/>
            <ac:spMk id="3" creationId="{8D48EDAD-3930-E1EF-17E0-E4B6A86CD300}"/>
          </ac:spMkLst>
        </pc:spChg>
      </pc:sldChg>
      <pc:sldChg chg="addSp delSp modSp mod modNotesTx">
        <pc:chgData name="Anders, Jolene A 2LT USARMY NG WIARNG (USA)" userId="50532fd2-7092-43f8-b829-2f152c324204" providerId="ADAL" clId="{096EA6F1-BEBB-48CB-B56B-E6E561273F61}" dt="2025-06-12T20:12:01.809" v="9376" actId="1076"/>
        <pc:sldMkLst>
          <pc:docMk/>
          <pc:sldMk cId="641572039" sldId="4459"/>
        </pc:sldMkLst>
        <pc:spChg chg="add del mod">
          <ac:chgData name="Anders, Jolene A 2LT USARMY NG WIARNG (USA)" userId="50532fd2-7092-43f8-b829-2f152c324204" providerId="ADAL" clId="{096EA6F1-BEBB-48CB-B56B-E6E561273F61}" dt="2025-06-12T20:11:55.088" v="9375" actId="255"/>
          <ac:spMkLst>
            <pc:docMk/>
            <pc:sldMk cId="641572039" sldId="4459"/>
            <ac:spMk id="2" creationId="{DE9076F2-7C29-23EF-9D8F-EDC403C216D1}"/>
          </ac:spMkLst>
        </pc:spChg>
        <pc:picChg chg="add mod">
          <ac:chgData name="Anders, Jolene A 2LT USARMY NG WIARNG (USA)" userId="50532fd2-7092-43f8-b829-2f152c324204" providerId="ADAL" clId="{096EA6F1-BEBB-48CB-B56B-E6E561273F61}" dt="2025-06-12T20:12:01.809" v="9376" actId="1076"/>
          <ac:picMkLst>
            <pc:docMk/>
            <pc:sldMk cId="641572039" sldId="4459"/>
            <ac:picMk id="5" creationId="{874EB625-1A34-F858-B103-0FB2C8F9517D}"/>
          </ac:picMkLst>
        </pc:picChg>
      </pc:sldChg>
      <pc:sldChg chg="modSp mod modNotesTx">
        <pc:chgData name="Anders, Jolene A 2LT USARMY NG WIARNG (USA)" userId="50532fd2-7092-43f8-b829-2f152c324204" providerId="ADAL" clId="{096EA6F1-BEBB-48CB-B56B-E6E561273F61}" dt="2025-06-12T20:17:35.611" v="9554" actId="20577"/>
        <pc:sldMkLst>
          <pc:docMk/>
          <pc:sldMk cId="4009406627" sldId="4460"/>
        </pc:sldMkLst>
        <pc:spChg chg="mod">
          <ac:chgData name="Anders, Jolene A 2LT USARMY NG WIARNG (USA)" userId="50532fd2-7092-43f8-b829-2f152c324204" providerId="ADAL" clId="{096EA6F1-BEBB-48CB-B56B-E6E561273F61}" dt="2025-06-12T20:08:53.382" v="9335" actId="1076"/>
          <ac:spMkLst>
            <pc:docMk/>
            <pc:sldMk cId="4009406627" sldId="4460"/>
            <ac:spMk id="2" creationId="{8AFBDA09-ABB9-81C5-9D7E-DA7E0600F963}"/>
          </ac:spMkLst>
        </pc:spChg>
        <pc:spChg chg="mod">
          <ac:chgData name="Anders, Jolene A 2LT USARMY NG WIARNG (USA)" userId="50532fd2-7092-43f8-b829-2f152c324204" providerId="ADAL" clId="{096EA6F1-BEBB-48CB-B56B-E6E561273F61}" dt="2025-06-12T16:46:20.304" v="176" actId="20577"/>
          <ac:spMkLst>
            <pc:docMk/>
            <pc:sldMk cId="4009406627" sldId="4460"/>
            <ac:spMk id="6" creationId="{55DF0093-1E9C-7A65-36C3-CE41A578D2C6}"/>
          </ac:spMkLst>
        </pc:spChg>
      </pc:sldChg>
      <pc:sldChg chg="modSp add mod modNotesTx">
        <pc:chgData name="Anders, Jolene A 2LT USARMY NG WIARNG (USA)" userId="50532fd2-7092-43f8-b829-2f152c324204" providerId="ADAL" clId="{096EA6F1-BEBB-48CB-B56B-E6E561273F61}" dt="2025-06-12T19:59:03.243" v="8314" actId="20577"/>
        <pc:sldMkLst>
          <pc:docMk/>
          <pc:sldMk cId="2242594347" sldId="4461"/>
        </pc:sldMkLst>
        <pc:spChg chg="mod">
          <ac:chgData name="Anders, Jolene A 2LT USARMY NG WIARNG (USA)" userId="50532fd2-7092-43f8-b829-2f152c324204" providerId="ADAL" clId="{096EA6F1-BEBB-48CB-B56B-E6E561273F61}" dt="2025-06-12T17:03:21.702" v="1419" actId="1076"/>
          <ac:spMkLst>
            <pc:docMk/>
            <pc:sldMk cId="2242594347" sldId="4461"/>
            <ac:spMk id="2" creationId="{5D9A7872-EF86-E1D2-828A-552F084CB04C}"/>
          </ac:spMkLst>
        </pc:spChg>
        <pc:spChg chg="mod">
          <ac:chgData name="Anders, Jolene A 2LT USARMY NG WIARNG (USA)" userId="50532fd2-7092-43f8-b829-2f152c324204" providerId="ADAL" clId="{096EA6F1-BEBB-48CB-B56B-E6E561273F61}" dt="2025-06-12T16:46:45.823" v="186" actId="20577"/>
          <ac:spMkLst>
            <pc:docMk/>
            <pc:sldMk cId="2242594347" sldId="4461"/>
            <ac:spMk id="6" creationId="{5DE800AD-DBFE-867A-B798-4BD3B1FBD69B}"/>
          </ac:spMkLst>
        </pc:spChg>
      </pc:sldChg>
      <pc:sldChg chg="modSp add mod modNotesTx">
        <pc:chgData name="Anders, Jolene A 2LT USARMY NG WIARNG (USA)" userId="50532fd2-7092-43f8-b829-2f152c324204" providerId="ADAL" clId="{096EA6F1-BEBB-48CB-B56B-E6E561273F61}" dt="2025-06-12T19:58:59.064" v="8313" actId="20577"/>
        <pc:sldMkLst>
          <pc:docMk/>
          <pc:sldMk cId="1203774255" sldId="4462"/>
        </pc:sldMkLst>
        <pc:spChg chg="mod">
          <ac:chgData name="Anders, Jolene A 2LT USARMY NG WIARNG (USA)" userId="50532fd2-7092-43f8-b829-2f152c324204" providerId="ADAL" clId="{096EA6F1-BEBB-48CB-B56B-E6E561273F61}" dt="2025-06-12T17:32:40.487" v="3805" actId="1076"/>
          <ac:spMkLst>
            <pc:docMk/>
            <pc:sldMk cId="1203774255" sldId="4462"/>
            <ac:spMk id="2" creationId="{224DA3EE-7FAE-CC4A-BB26-02D8764FAA50}"/>
          </ac:spMkLst>
        </pc:spChg>
        <pc:spChg chg="mod">
          <ac:chgData name="Anders, Jolene A 2LT USARMY NG WIARNG (USA)" userId="50532fd2-7092-43f8-b829-2f152c324204" providerId="ADAL" clId="{096EA6F1-BEBB-48CB-B56B-E6E561273F61}" dt="2025-06-12T16:53:28.408" v="947" actId="20577"/>
          <ac:spMkLst>
            <pc:docMk/>
            <pc:sldMk cId="1203774255" sldId="4462"/>
            <ac:spMk id="6" creationId="{F7DA12D4-3009-98F1-7687-DD6002162F72}"/>
          </ac:spMkLst>
        </pc:spChg>
      </pc:sldChg>
      <pc:sldChg chg="modSp add mod modNotesTx">
        <pc:chgData name="Anders, Jolene A 2LT USARMY NG WIARNG (USA)" userId="50532fd2-7092-43f8-b829-2f152c324204" providerId="ADAL" clId="{096EA6F1-BEBB-48CB-B56B-E6E561273F61}" dt="2025-06-12T19:58:30.197" v="8311" actId="20577"/>
        <pc:sldMkLst>
          <pc:docMk/>
          <pc:sldMk cId="3112185364" sldId="4463"/>
        </pc:sldMkLst>
        <pc:spChg chg="mod">
          <ac:chgData name="Anders, Jolene A 2LT USARMY NG WIARNG (USA)" userId="50532fd2-7092-43f8-b829-2f152c324204" providerId="ADAL" clId="{096EA6F1-BEBB-48CB-B56B-E6E561273F61}" dt="2025-06-12T17:12:01.436" v="1960" actId="33524"/>
          <ac:spMkLst>
            <pc:docMk/>
            <pc:sldMk cId="3112185364" sldId="4463"/>
            <ac:spMk id="2" creationId="{F5BA0A8B-389F-A5B3-23CB-362ED32E016D}"/>
          </ac:spMkLst>
        </pc:spChg>
        <pc:spChg chg="mod">
          <ac:chgData name="Anders, Jolene A 2LT USARMY NG WIARNG (USA)" userId="50532fd2-7092-43f8-b829-2f152c324204" providerId="ADAL" clId="{096EA6F1-BEBB-48CB-B56B-E6E561273F61}" dt="2025-06-12T17:04:15.233" v="1461" actId="20577"/>
          <ac:spMkLst>
            <pc:docMk/>
            <pc:sldMk cId="3112185364" sldId="4463"/>
            <ac:spMk id="6" creationId="{3A7CCF99-A7E0-8CE9-A66A-BBDDCDCAB571}"/>
          </ac:spMkLst>
        </pc:spChg>
      </pc:sldChg>
      <pc:sldChg chg="modSp add mod modNotesTx">
        <pc:chgData name="Anders, Jolene A 2LT USARMY NG WIARNG (USA)" userId="50532fd2-7092-43f8-b829-2f152c324204" providerId="ADAL" clId="{096EA6F1-BEBB-48CB-B56B-E6E561273F61}" dt="2025-06-12T17:23:07.618" v="2922" actId="1035"/>
        <pc:sldMkLst>
          <pc:docMk/>
          <pc:sldMk cId="3414591500" sldId="4464"/>
        </pc:sldMkLst>
        <pc:spChg chg="mod">
          <ac:chgData name="Anders, Jolene A 2LT USARMY NG WIARNG (USA)" userId="50532fd2-7092-43f8-b829-2f152c324204" providerId="ADAL" clId="{096EA6F1-BEBB-48CB-B56B-E6E561273F61}" dt="2025-06-12T17:23:07.618" v="2922" actId="1035"/>
          <ac:spMkLst>
            <pc:docMk/>
            <pc:sldMk cId="3414591500" sldId="4464"/>
            <ac:spMk id="2" creationId="{A5CF4255-C0C3-2357-C27A-F83F8F1ED8DF}"/>
          </ac:spMkLst>
        </pc:spChg>
        <pc:spChg chg="mod">
          <ac:chgData name="Anders, Jolene A 2LT USARMY NG WIARNG (USA)" userId="50532fd2-7092-43f8-b829-2f152c324204" providerId="ADAL" clId="{096EA6F1-BEBB-48CB-B56B-E6E561273F61}" dt="2025-06-12T17:07:55.958" v="1561" actId="20577"/>
          <ac:spMkLst>
            <pc:docMk/>
            <pc:sldMk cId="3414591500" sldId="4464"/>
            <ac:spMk id="6" creationId="{E1BE2B4D-D658-3A05-74A9-F27456590B29}"/>
          </ac:spMkLst>
        </pc:spChg>
      </pc:sldChg>
      <pc:sldChg chg="addSp modSp add mod modNotesTx">
        <pc:chgData name="Anders, Jolene A 2LT USARMY NG WIARNG (USA)" userId="50532fd2-7092-43f8-b829-2f152c324204" providerId="ADAL" clId="{096EA6F1-BEBB-48CB-B56B-E6E561273F61}" dt="2025-06-12T19:54:54.391" v="8201" actId="255"/>
        <pc:sldMkLst>
          <pc:docMk/>
          <pc:sldMk cId="539660233" sldId="4465"/>
        </pc:sldMkLst>
        <pc:spChg chg="mod">
          <ac:chgData name="Anders, Jolene A 2LT USARMY NG WIARNG (USA)" userId="50532fd2-7092-43f8-b829-2f152c324204" providerId="ADAL" clId="{096EA6F1-BEBB-48CB-B56B-E6E561273F61}" dt="2025-06-12T19:54:54.391" v="8201" actId="255"/>
          <ac:spMkLst>
            <pc:docMk/>
            <pc:sldMk cId="539660233" sldId="4465"/>
            <ac:spMk id="2" creationId="{22609296-1864-0C3E-05D6-2E0F08C92C2E}"/>
          </ac:spMkLst>
        </pc:spChg>
        <pc:spChg chg="add mod">
          <ac:chgData name="Anders, Jolene A 2LT USARMY NG WIARNG (USA)" userId="50532fd2-7092-43f8-b829-2f152c324204" providerId="ADAL" clId="{096EA6F1-BEBB-48CB-B56B-E6E561273F61}" dt="2025-06-12T19:54:14.750" v="8060" actId="14100"/>
          <ac:spMkLst>
            <pc:docMk/>
            <pc:sldMk cId="539660233" sldId="4465"/>
            <ac:spMk id="3" creationId="{9E4C389A-E78A-8FF5-0F61-B0110EBF1231}"/>
          </ac:spMkLst>
        </pc:spChg>
        <pc:spChg chg="mod">
          <ac:chgData name="Anders, Jolene A 2LT USARMY NG WIARNG (USA)" userId="50532fd2-7092-43f8-b829-2f152c324204" providerId="ADAL" clId="{096EA6F1-BEBB-48CB-B56B-E6E561273F61}" dt="2025-06-12T17:24:17.183" v="2998" actId="20577"/>
          <ac:spMkLst>
            <pc:docMk/>
            <pc:sldMk cId="539660233" sldId="4465"/>
            <ac:spMk id="6" creationId="{96D5DA98-5D50-3882-2EAC-2C219D3DC374}"/>
          </ac:spMkLst>
        </pc:spChg>
      </pc:sldChg>
      <pc:sldChg chg="addSp delSp modSp add mod modNotesTx">
        <pc:chgData name="Anders, Jolene A 2LT USARMY NG WIARNG (USA)" userId="50532fd2-7092-43f8-b829-2f152c324204" providerId="ADAL" clId="{096EA6F1-BEBB-48CB-B56B-E6E561273F61}" dt="2025-06-12T19:37:59.941" v="6611" actId="20577"/>
        <pc:sldMkLst>
          <pc:docMk/>
          <pc:sldMk cId="4214904759" sldId="4466"/>
        </pc:sldMkLst>
        <pc:spChg chg="mod">
          <ac:chgData name="Anders, Jolene A 2LT USARMY NG WIARNG (USA)" userId="50532fd2-7092-43f8-b829-2f152c324204" providerId="ADAL" clId="{096EA6F1-BEBB-48CB-B56B-E6E561273F61}" dt="2025-06-12T19:37:59.941" v="6611" actId="20577"/>
          <ac:spMkLst>
            <pc:docMk/>
            <pc:sldMk cId="4214904759" sldId="4466"/>
            <ac:spMk id="5" creationId="{A8EED115-6EC8-D3FF-3CEC-460BB29A6397}"/>
          </ac:spMkLst>
        </pc:spChg>
        <pc:spChg chg="del">
          <ac:chgData name="Anders, Jolene A 2LT USARMY NG WIARNG (USA)" userId="50532fd2-7092-43f8-b829-2f152c324204" providerId="ADAL" clId="{096EA6F1-BEBB-48CB-B56B-E6E561273F61}" dt="2025-06-12T17:49:37.448" v="5112" actId="478"/>
          <ac:spMkLst>
            <pc:docMk/>
            <pc:sldMk cId="4214904759" sldId="4466"/>
            <ac:spMk id="6" creationId="{18B014D8-A5BB-3491-BE0A-8C150999E317}"/>
          </ac:spMkLst>
        </pc:spChg>
        <pc:spChg chg="del">
          <ac:chgData name="Anders, Jolene A 2LT USARMY NG WIARNG (USA)" userId="50532fd2-7092-43f8-b829-2f152c324204" providerId="ADAL" clId="{096EA6F1-BEBB-48CB-B56B-E6E561273F61}" dt="2025-06-12T17:49:39.175" v="5113" actId="478"/>
          <ac:spMkLst>
            <pc:docMk/>
            <pc:sldMk cId="4214904759" sldId="4466"/>
            <ac:spMk id="7" creationId="{6B6F75EF-0C8A-C657-34FF-CC49A5D3F1B5}"/>
          </ac:spMkLst>
        </pc:spChg>
        <pc:spChg chg="del">
          <ac:chgData name="Anders, Jolene A 2LT USARMY NG WIARNG (USA)" userId="50532fd2-7092-43f8-b829-2f152c324204" providerId="ADAL" clId="{096EA6F1-BEBB-48CB-B56B-E6E561273F61}" dt="2025-06-12T17:49:40.631" v="5114" actId="478"/>
          <ac:spMkLst>
            <pc:docMk/>
            <pc:sldMk cId="4214904759" sldId="4466"/>
            <ac:spMk id="8" creationId="{A3104436-258A-1A82-DD6D-54356A9B6469}"/>
          </ac:spMkLst>
        </pc:spChg>
        <pc:spChg chg="del">
          <ac:chgData name="Anders, Jolene A 2LT USARMY NG WIARNG (USA)" userId="50532fd2-7092-43f8-b829-2f152c324204" providerId="ADAL" clId="{096EA6F1-BEBB-48CB-B56B-E6E561273F61}" dt="2025-06-12T17:49:42.163" v="5115" actId="478"/>
          <ac:spMkLst>
            <pc:docMk/>
            <pc:sldMk cId="4214904759" sldId="4466"/>
            <ac:spMk id="9" creationId="{F2DDC7C2-869B-AFE3-BAB9-2775D5289491}"/>
          </ac:spMkLst>
        </pc:spChg>
        <pc:picChg chg="add mod">
          <ac:chgData name="Anders, Jolene A 2LT USARMY NG WIARNG (USA)" userId="50532fd2-7092-43f8-b829-2f152c324204" providerId="ADAL" clId="{096EA6F1-BEBB-48CB-B56B-E6E561273F61}" dt="2025-06-12T18:10:50.274" v="5791" actId="208"/>
          <ac:picMkLst>
            <pc:docMk/>
            <pc:sldMk cId="4214904759" sldId="4466"/>
            <ac:picMk id="3" creationId="{81AE6D7C-0A5E-F46E-1B6D-E7295F593848}"/>
          </ac:picMkLst>
        </pc:picChg>
      </pc:sldChg>
      <pc:sldChg chg="modSp add mod modNotesTx">
        <pc:chgData name="Anders, Jolene A 2LT USARMY NG WIARNG (USA)" userId="50532fd2-7092-43f8-b829-2f152c324204" providerId="ADAL" clId="{096EA6F1-BEBB-48CB-B56B-E6E561273F61}" dt="2025-06-12T19:56:51.045" v="8264" actId="14100"/>
        <pc:sldMkLst>
          <pc:docMk/>
          <pc:sldMk cId="3926137908" sldId="4467"/>
        </pc:sldMkLst>
        <pc:spChg chg="mod">
          <ac:chgData name="Anders, Jolene A 2LT USARMY NG WIARNG (USA)" userId="50532fd2-7092-43f8-b829-2f152c324204" providerId="ADAL" clId="{096EA6F1-BEBB-48CB-B56B-E6E561273F61}" dt="2025-06-12T19:56:51.045" v="8264" actId="14100"/>
          <ac:spMkLst>
            <pc:docMk/>
            <pc:sldMk cId="3926137908" sldId="4467"/>
            <ac:spMk id="2" creationId="{2C52BA76-630F-593A-36FF-67041F532A3E}"/>
          </ac:spMkLst>
        </pc:spChg>
        <pc:spChg chg="mod">
          <ac:chgData name="Anders, Jolene A 2LT USARMY NG WIARNG (USA)" userId="50532fd2-7092-43f8-b829-2f152c324204" providerId="ADAL" clId="{096EA6F1-BEBB-48CB-B56B-E6E561273F61}" dt="2025-06-12T17:31:58.546" v="3803" actId="20577"/>
          <ac:spMkLst>
            <pc:docMk/>
            <pc:sldMk cId="3926137908" sldId="4467"/>
            <ac:spMk id="3" creationId="{D9032776-639C-105A-E6E1-5BDA39C3A1C2}"/>
          </ac:spMkLst>
        </pc:spChg>
      </pc:sldChg>
      <pc:sldChg chg="addSp delSp modSp add mod modNotesTx">
        <pc:chgData name="Anders, Jolene A 2LT USARMY NG WIARNG (USA)" userId="50532fd2-7092-43f8-b829-2f152c324204" providerId="ADAL" clId="{096EA6F1-BEBB-48CB-B56B-E6E561273F61}" dt="2025-06-12T18:10:32.332" v="5787" actId="208"/>
        <pc:sldMkLst>
          <pc:docMk/>
          <pc:sldMk cId="3984564720" sldId="4468"/>
        </pc:sldMkLst>
        <pc:spChg chg="mod">
          <ac:chgData name="Anders, Jolene A 2LT USARMY NG WIARNG (USA)" userId="50532fd2-7092-43f8-b829-2f152c324204" providerId="ADAL" clId="{096EA6F1-BEBB-48CB-B56B-E6E561273F61}" dt="2025-06-12T17:47:52.952" v="5092" actId="20577"/>
          <ac:spMkLst>
            <pc:docMk/>
            <pc:sldMk cId="3984564720" sldId="4468"/>
            <ac:spMk id="5" creationId="{2004AD84-ED96-3C6C-2900-2418357A8F17}"/>
          </ac:spMkLst>
        </pc:spChg>
        <pc:picChg chg="del">
          <ac:chgData name="Anders, Jolene A 2LT USARMY NG WIARNG (USA)" userId="50532fd2-7092-43f8-b829-2f152c324204" providerId="ADAL" clId="{096EA6F1-BEBB-48CB-B56B-E6E561273F61}" dt="2025-06-12T17:36:39.145" v="3816" actId="478"/>
          <ac:picMkLst>
            <pc:docMk/>
            <pc:sldMk cId="3984564720" sldId="4468"/>
            <ac:picMk id="2" creationId="{D88FCB2A-E7DF-8A8F-C86A-1993E1CB4BB6}"/>
          </ac:picMkLst>
        </pc:picChg>
        <pc:picChg chg="add mod">
          <ac:chgData name="Anders, Jolene A 2LT USARMY NG WIARNG (USA)" userId="50532fd2-7092-43f8-b829-2f152c324204" providerId="ADAL" clId="{096EA6F1-BEBB-48CB-B56B-E6E561273F61}" dt="2025-06-12T18:10:32.332" v="5787" actId="208"/>
          <ac:picMkLst>
            <pc:docMk/>
            <pc:sldMk cId="3984564720" sldId="4468"/>
            <ac:picMk id="4" creationId="{A22D17E6-9AF4-311F-DDB5-94C15E306FFF}"/>
          </ac:picMkLst>
        </pc:picChg>
      </pc:sldChg>
      <pc:sldChg chg="addSp delSp modSp add mod modNotesTx">
        <pc:chgData name="Anders, Jolene A 2LT USARMY NG WIARNG (USA)" userId="50532fd2-7092-43f8-b829-2f152c324204" providerId="ADAL" clId="{096EA6F1-BEBB-48CB-B56B-E6E561273F61}" dt="2025-06-12T18:10:36.979" v="5788" actId="208"/>
        <pc:sldMkLst>
          <pc:docMk/>
          <pc:sldMk cId="1588607131" sldId="4469"/>
        </pc:sldMkLst>
        <pc:spChg chg="mod">
          <ac:chgData name="Anders, Jolene A 2LT USARMY NG WIARNG (USA)" userId="50532fd2-7092-43f8-b829-2f152c324204" providerId="ADAL" clId="{096EA6F1-BEBB-48CB-B56B-E6E561273F61}" dt="2025-06-12T17:47:59.250" v="5098" actId="20577"/>
          <ac:spMkLst>
            <pc:docMk/>
            <pc:sldMk cId="1588607131" sldId="4469"/>
            <ac:spMk id="5" creationId="{1F556279-DE59-BDF6-DADA-D7ED8BDF4204}"/>
          </ac:spMkLst>
        </pc:spChg>
        <pc:spChg chg="add mod">
          <ac:chgData name="Anders, Jolene A 2LT USARMY NG WIARNG (USA)" userId="50532fd2-7092-43f8-b829-2f152c324204" providerId="ADAL" clId="{096EA6F1-BEBB-48CB-B56B-E6E561273F61}" dt="2025-06-12T17:40:58.698" v="4286" actId="1076"/>
          <ac:spMkLst>
            <pc:docMk/>
            <pc:sldMk cId="1588607131" sldId="4469"/>
            <ac:spMk id="9" creationId="{0269024E-62E1-1B98-E196-BD79AED97419}"/>
          </ac:spMkLst>
        </pc:spChg>
        <pc:picChg chg="add del">
          <ac:chgData name="Anders, Jolene A 2LT USARMY NG WIARNG (USA)" userId="50532fd2-7092-43f8-b829-2f152c324204" providerId="ADAL" clId="{096EA6F1-BEBB-48CB-B56B-E6E561273F61}" dt="2025-06-12T17:37:32.848" v="3826" actId="478"/>
          <ac:picMkLst>
            <pc:docMk/>
            <pc:sldMk cId="1588607131" sldId="4469"/>
            <ac:picMk id="3" creationId="{E8CB284F-7021-7122-3BBF-C82259B219B7}"/>
          </ac:picMkLst>
        </pc:picChg>
        <pc:picChg chg="del">
          <ac:chgData name="Anders, Jolene A 2LT USARMY NG WIARNG (USA)" userId="50532fd2-7092-43f8-b829-2f152c324204" providerId="ADAL" clId="{096EA6F1-BEBB-48CB-B56B-E6E561273F61}" dt="2025-06-12T17:37:26.595" v="3824" actId="478"/>
          <ac:picMkLst>
            <pc:docMk/>
            <pc:sldMk cId="1588607131" sldId="4469"/>
            <ac:picMk id="4" creationId="{60BD478D-0B61-1387-A2E2-B8B365C4C2E9}"/>
          </ac:picMkLst>
        </pc:picChg>
        <pc:picChg chg="add mod">
          <ac:chgData name="Anders, Jolene A 2LT USARMY NG WIARNG (USA)" userId="50532fd2-7092-43f8-b829-2f152c324204" providerId="ADAL" clId="{096EA6F1-BEBB-48CB-B56B-E6E561273F61}" dt="2025-06-12T18:10:36.979" v="5788" actId="208"/>
          <ac:picMkLst>
            <pc:docMk/>
            <pc:sldMk cId="1588607131" sldId="4469"/>
            <ac:picMk id="7" creationId="{163126B5-D94A-FB57-C73E-EB661953F1D1}"/>
          </ac:picMkLst>
        </pc:picChg>
        <pc:picChg chg="add del mod">
          <ac:chgData name="Anders, Jolene A 2LT USARMY NG WIARNG (USA)" userId="50532fd2-7092-43f8-b829-2f152c324204" providerId="ADAL" clId="{096EA6F1-BEBB-48CB-B56B-E6E561273F61}" dt="2025-06-12T17:38:21.065" v="3835" actId="478"/>
          <ac:picMkLst>
            <pc:docMk/>
            <pc:sldMk cId="1588607131" sldId="4469"/>
            <ac:picMk id="8" creationId="{B7708825-703D-E26F-6626-E8E41172996F}"/>
          </ac:picMkLst>
        </pc:picChg>
      </pc:sldChg>
      <pc:sldChg chg="addSp delSp modSp add mod modNotesTx">
        <pc:chgData name="Anders, Jolene A 2LT USARMY NG WIARNG (USA)" userId="50532fd2-7092-43f8-b829-2f152c324204" providerId="ADAL" clId="{096EA6F1-BEBB-48CB-B56B-E6E561273F61}" dt="2025-06-12T18:10:41.261" v="5789" actId="208"/>
        <pc:sldMkLst>
          <pc:docMk/>
          <pc:sldMk cId="562324612" sldId="4470"/>
        </pc:sldMkLst>
        <pc:spChg chg="mod">
          <ac:chgData name="Anders, Jolene A 2LT USARMY NG WIARNG (USA)" userId="50532fd2-7092-43f8-b829-2f152c324204" providerId="ADAL" clId="{096EA6F1-BEBB-48CB-B56B-E6E561273F61}" dt="2025-06-12T17:48:07.008" v="5104" actId="20577"/>
          <ac:spMkLst>
            <pc:docMk/>
            <pc:sldMk cId="562324612" sldId="4470"/>
            <ac:spMk id="5" creationId="{C2DD64FE-18C5-006C-ED5D-1D8383CF8EA6}"/>
          </ac:spMkLst>
        </pc:spChg>
        <pc:spChg chg="mod">
          <ac:chgData name="Anders, Jolene A 2LT USARMY NG WIARNG (USA)" userId="50532fd2-7092-43f8-b829-2f152c324204" providerId="ADAL" clId="{096EA6F1-BEBB-48CB-B56B-E6E561273F61}" dt="2025-06-12T17:45:52.813" v="5070" actId="255"/>
          <ac:spMkLst>
            <pc:docMk/>
            <pc:sldMk cId="562324612" sldId="4470"/>
            <ac:spMk id="9" creationId="{6A86C644-42AC-39BA-01E5-8C63E71B5752}"/>
          </ac:spMkLst>
        </pc:spChg>
        <pc:picChg chg="add mod">
          <ac:chgData name="Anders, Jolene A 2LT USARMY NG WIARNG (USA)" userId="50532fd2-7092-43f8-b829-2f152c324204" providerId="ADAL" clId="{096EA6F1-BEBB-48CB-B56B-E6E561273F61}" dt="2025-06-12T18:10:41.261" v="5789" actId="208"/>
          <ac:picMkLst>
            <pc:docMk/>
            <pc:sldMk cId="562324612" sldId="4470"/>
            <ac:picMk id="3" creationId="{64322A96-43BD-DFA3-A9F3-01B917C7B5CD}"/>
          </ac:picMkLst>
        </pc:picChg>
        <pc:picChg chg="del">
          <ac:chgData name="Anders, Jolene A 2LT USARMY NG WIARNG (USA)" userId="50532fd2-7092-43f8-b829-2f152c324204" providerId="ADAL" clId="{096EA6F1-BEBB-48CB-B56B-E6E561273F61}" dt="2025-06-12T17:42:06.700" v="4292" actId="478"/>
          <ac:picMkLst>
            <pc:docMk/>
            <pc:sldMk cId="562324612" sldId="4470"/>
            <ac:picMk id="7" creationId="{613B5FE2-864F-AB62-3A7F-9268150FE22E}"/>
          </ac:picMkLst>
        </pc:picChg>
      </pc:sldChg>
      <pc:sldChg chg="addSp delSp modSp add mod">
        <pc:chgData name="Anders, Jolene A 2LT USARMY NG WIARNG (USA)" userId="50532fd2-7092-43f8-b829-2f152c324204" providerId="ADAL" clId="{096EA6F1-BEBB-48CB-B56B-E6E561273F61}" dt="2025-06-12T18:10:47.192" v="5790" actId="208"/>
        <pc:sldMkLst>
          <pc:docMk/>
          <pc:sldMk cId="541651102" sldId="4471"/>
        </pc:sldMkLst>
        <pc:spChg chg="mod">
          <ac:chgData name="Anders, Jolene A 2LT USARMY NG WIARNG (USA)" userId="50532fd2-7092-43f8-b829-2f152c324204" providerId="ADAL" clId="{096EA6F1-BEBB-48CB-B56B-E6E561273F61}" dt="2025-06-12T17:48:17.196" v="5111" actId="20577"/>
          <ac:spMkLst>
            <pc:docMk/>
            <pc:sldMk cId="541651102" sldId="4471"/>
            <ac:spMk id="5" creationId="{8B375DB8-16A0-FC19-7802-272AE5677549}"/>
          </ac:spMkLst>
        </pc:spChg>
        <pc:spChg chg="del mod">
          <ac:chgData name="Anders, Jolene A 2LT USARMY NG WIARNG (USA)" userId="50532fd2-7092-43f8-b829-2f152c324204" providerId="ADAL" clId="{096EA6F1-BEBB-48CB-B56B-E6E561273F61}" dt="2025-06-12T17:47:34.458" v="5080" actId="478"/>
          <ac:spMkLst>
            <pc:docMk/>
            <pc:sldMk cId="541651102" sldId="4471"/>
            <ac:spMk id="9" creationId="{62F2D44B-BFAA-8F0F-E536-49FC6AE816CB}"/>
          </ac:spMkLst>
        </pc:spChg>
        <pc:picChg chg="del">
          <ac:chgData name="Anders, Jolene A 2LT USARMY NG WIARNG (USA)" userId="50532fd2-7092-43f8-b829-2f152c324204" providerId="ADAL" clId="{096EA6F1-BEBB-48CB-B56B-E6E561273F61}" dt="2025-06-12T17:47:07.802" v="5073" actId="478"/>
          <ac:picMkLst>
            <pc:docMk/>
            <pc:sldMk cId="541651102" sldId="4471"/>
            <ac:picMk id="3" creationId="{ED7FF301-7AEF-4581-1CD9-BA71F83E9B0F}"/>
          </ac:picMkLst>
        </pc:picChg>
        <pc:picChg chg="add mod">
          <ac:chgData name="Anders, Jolene A 2LT USARMY NG WIARNG (USA)" userId="50532fd2-7092-43f8-b829-2f152c324204" providerId="ADAL" clId="{096EA6F1-BEBB-48CB-B56B-E6E561273F61}" dt="2025-06-12T18:10:47.192" v="5790" actId="208"/>
          <ac:picMkLst>
            <pc:docMk/>
            <pc:sldMk cId="541651102" sldId="4471"/>
            <ac:picMk id="4" creationId="{A66D1E24-CFA9-9284-B620-10478BAAC95B}"/>
          </ac:picMkLst>
        </pc:picChg>
      </pc:sldChg>
      <pc:sldChg chg="addSp modSp add mod modNotesTx">
        <pc:chgData name="Anders, Jolene A 2LT USARMY NG WIARNG (USA)" userId="50532fd2-7092-43f8-b829-2f152c324204" providerId="ADAL" clId="{096EA6F1-BEBB-48CB-B56B-E6E561273F61}" dt="2025-06-12T19:38:09.688" v="6620" actId="20577"/>
        <pc:sldMkLst>
          <pc:docMk/>
          <pc:sldMk cId="599980761" sldId="4472"/>
        </pc:sldMkLst>
        <pc:spChg chg="add mod">
          <ac:chgData name="Anders, Jolene A 2LT USARMY NG WIARNG (USA)" userId="50532fd2-7092-43f8-b829-2f152c324204" providerId="ADAL" clId="{096EA6F1-BEBB-48CB-B56B-E6E561273F61}" dt="2025-06-12T17:54:32.369" v="5361" actId="1076"/>
          <ac:spMkLst>
            <pc:docMk/>
            <pc:sldMk cId="599980761" sldId="4472"/>
            <ac:spMk id="4" creationId="{F3E75038-DBB0-ABA4-6ECA-51952A5E984C}"/>
          </ac:spMkLst>
        </pc:spChg>
        <pc:spChg chg="mod">
          <ac:chgData name="Anders, Jolene A 2LT USARMY NG WIARNG (USA)" userId="50532fd2-7092-43f8-b829-2f152c324204" providerId="ADAL" clId="{096EA6F1-BEBB-48CB-B56B-E6E561273F61}" dt="2025-06-12T19:38:09.688" v="6620" actId="20577"/>
          <ac:spMkLst>
            <pc:docMk/>
            <pc:sldMk cId="599980761" sldId="4472"/>
            <ac:spMk id="5" creationId="{C46ADACC-30CC-6EFF-2B43-75487E1087D3}"/>
          </ac:spMkLst>
        </pc:spChg>
        <pc:spChg chg="add mod">
          <ac:chgData name="Anders, Jolene A 2LT USARMY NG WIARNG (USA)" userId="50532fd2-7092-43f8-b829-2f152c324204" providerId="ADAL" clId="{096EA6F1-BEBB-48CB-B56B-E6E561273F61}" dt="2025-06-12T17:54:39.897" v="5362" actId="1076"/>
          <ac:spMkLst>
            <pc:docMk/>
            <pc:sldMk cId="599980761" sldId="4472"/>
            <ac:spMk id="6" creationId="{16741EFB-CDDB-D490-2768-3F1A54D05600}"/>
          </ac:spMkLst>
        </pc:spChg>
        <pc:picChg chg="add mod">
          <ac:chgData name="Anders, Jolene A 2LT USARMY NG WIARNG (USA)" userId="50532fd2-7092-43f8-b829-2f152c324204" providerId="ADAL" clId="{096EA6F1-BEBB-48CB-B56B-E6E561273F61}" dt="2025-06-12T18:03:15.016" v="5492" actId="208"/>
          <ac:picMkLst>
            <pc:docMk/>
            <pc:sldMk cId="599980761" sldId="4472"/>
            <ac:picMk id="3" creationId="{E924A388-4B25-2E06-37CD-6486FED500D8}"/>
          </ac:picMkLst>
        </pc:picChg>
      </pc:sldChg>
      <pc:sldChg chg="addSp delSp modSp add mod modNotesTx">
        <pc:chgData name="Anders, Jolene A 2LT USARMY NG WIARNG (USA)" userId="50532fd2-7092-43f8-b829-2f152c324204" providerId="ADAL" clId="{096EA6F1-BEBB-48CB-B56B-E6E561273F61}" dt="2025-06-12T19:38:16.370" v="6627" actId="20577"/>
        <pc:sldMkLst>
          <pc:docMk/>
          <pc:sldMk cId="1139679618" sldId="4473"/>
        </pc:sldMkLst>
        <pc:spChg chg="mod">
          <ac:chgData name="Anders, Jolene A 2LT USARMY NG WIARNG (USA)" userId="50532fd2-7092-43f8-b829-2f152c324204" providerId="ADAL" clId="{096EA6F1-BEBB-48CB-B56B-E6E561273F61}" dt="2025-06-12T19:38:16.370" v="6627" actId="20577"/>
          <ac:spMkLst>
            <pc:docMk/>
            <pc:sldMk cId="1139679618" sldId="4473"/>
            <ac:spMk id="5" creationId="{DE7C54F9-FF39-52CC-ACE5-9810880FAFEC}"/>
          </ac:spMkLst>
        </pc:spChg>
        <pc:picChg chg="add del">
          <ac:chgData name="Anders, Jolene A 2LT USARMY NG WIARNG (USA)" userId="50532fd2-7092-43f8-b829-2f152c324204" providerId="ADAL" clId="{096EA6F1-BEBB-48CB-B56B-E6E561273F61}" dt="2025-06-12T17:55:47.989" v="5365" actId="478"/>
          <ac:picMkLst>
            <pc:docMk/>
            <pc:sldMk cId="1139679618" sldId="4473"/>
            <ac:picMk id="3" creationId="{56A6D979-557A-0D48-627D-C2A88EFBCFB1}"/>
          </ac:picMkLst>
        </pc:picChg>
        <pc:picChg chg="add mod">
          <ac:chgData name="Anders, Jolene A 2LT USARMY NG WIARNG (USA)" userId="50532fd2-7092-43f8-b829-2f152c324204" providerId="ADAL" clId="{096EA6F1-BEBB-48CB-B56B-E6E561273F61}" dt="2025-06-12T18:03:07.068" v="5491" actId="208"/>
          <ac:picMkLst>
            <pc:docMk/>
            <pc:sldMk cId="1139679618" sldId="4473"/>
            <ac:picMk id="6" creationId="{C3E998B8-EAF2-371E-DAE8-230E6D518606}"/>
          </ac:picMkLst>
        </pc:picChg>
      </pc:sldChg>
      <pc:sldChg chg="addSp modSp add mod modNotesTx">
        <pc:chgData name="Anders, Jolene A 2LT USARMY NG WIARNG (USA)" userId="50532fd2-7092-43f8-b829-2f152c324204" providerId="ADAL" clId="{096EA6F1-BEBB-48CB-B56B-E6E561273F61}" dt="2025-06-12T19:38:21.562" v="6634" actId="20577"/>
        <pc:sldMkLst>
          <pc:docMk/>
          <pc:sldMk cId="3104554433" sldId="4474"/>
        </pc:sldMkLst>
        <pc:spChg chg="mod">
          <ac:chgData name="Anders, Jolene A 2LT USARMY NG WIARNG (USA)" userId="50532fd2-7092-43f8-b829-2f152c324204" providerId="ADAL" clId="{096EA6F1-BEBB-48CB-B56B-E6E561273F61}" dt="2025-06-12T19:38:21.562" v="6634" actId="20577"/>
          <ac:spMkLst>
            <pc:docMk/>
            <pc:sldMk cId="3104554433" sldId="4474"/>
            <ac:spMk id="5" creationId="{6B04CD04-4AC0-2A5B-B3F5-7702EFC68D76}"/>
          </ac:spMkLst>
        </pc:spChg>
        <pc:picChg chg="add mod">
          <ac:chgData name="Anders, Jolene A 2LT USARMY NG WIARNG (USA)" userId="50532fd2-7092-43f8-b829-2f152c324204" providerId="ADAL" clId="{096EA6F1-BEBB-48CB-B56B-E6E561273F61}" dt="2025-06-12T18:03:04.029" v="5490" actId="208"/>
          <ac:picMkLst>
            <pc:docMk/>
            <pc:sldMk cId="3104554433" sldId="4474"/>
            <ac:picMk id="3" creationId="{73712F13-F265-CF1B-C420-719231358471}"/>
          </ac:picMkLst>
        </pc:picChg>
      </pc:sldChg>
      <pc:sldChg chg="addSp modSp add mod">
        <pc:chgData name="Anders, Jolene A 2LT USARMY NG WIARNG (USA)" userId="50532fd2-7092-43f8-b829-2f152c324204" providerId="ADAL" clId="{096EA6F1-BEBB-48CB-B56B-E6E561273F61}" dt="2025-06-12T19:38:27.134" v="6641" actId="20577"/>
        <pc:sldMkLst>
          <pc:docMk/>
          <pc:sldMk cId="1490675535" sldId="4475"/>
        </pc:sldMkLst>
        <pc:spChg chg="add mod">
          <ac:chgData name="Anders, Jolene A 2LT USARMY NG WIARNG (USA)" userId="50532fd2-7092-43f8-b829-2f152c324204" providerId="ADAL" clId="{096EA6F1-BEBB-48CB-B56B-E6E561273F61}" dt="2025-06-12T17:59:08.528" v="5474" actId="1076"/>
          <ac:spMkLst>
            <pc:docMk/>
            <pc:sldMk cId="1490675535" sldId="4475"/>
            <ac:spMk id="2" creationId="{D289491B-8F16-7590-12B6-D1DBE3CD66E7}"/>
          </ac:spMkLst>
        </pc:spChg>
        <pc:spChg chg="mod">
          <ac:chgData name="Anders, Jolene A 2LT USARMY NG WIARNG (USA)" userId="50532fd2-7092-43f8-b829-2f152c324204" providerId="ADAL" clId="{096EA6F1-BEBB-48CB-B56B-E6E561273F61}" dt="2025-06-12T19:38:27.134" v="6641" actId="20577"/>
          <ac:spMkLst>
            <pc:docMk/>
            <pc:sldMk cId="1490675535" sldId="4475"/>
            <ac:spMk id="5" creationId="{14BC96F3-E5C3-4157-CD06-A25495C089F5}"/>
          </ac:spMkLst>
        </pc:spChg>
        <pc:picChg chg="mod">
          <ac:chgData name="Anders, Jolene A 2LT USARMY NG WIARNG (USA)" userId="50532fd2-7092-43f8-b829-2f152c324204" providerId="ADAL" clId="{096EA6F1-BEBB-48CB-B56B-E6E561273F61}" dt="2025-06-12T18:02:58.647" v="5489" actId="208"/>
          <ac:picMkLst>
            <pc:docMk/>
            <pc:sldMk cId="1490675535" sldId="4475"/>
            <ac:picMk id="3" creationId="{25886CA4-104D-E025-6BAB-A300DE322018}"/>
          </ac:picMkLst>
        </pc:picChg>
      </pc:sldChg>
      <pc:sldChg chg="addSp delSp modSp add mod">
        <pc:chgData name="Anders, Jolene A 2LT USARMY NG WIARNG (USA)" userId="50532fd2-7092-43f8-b829-2f152c324204" providerId="ADAL" clId="{096EA6F1-BEBB-48CB-B56B-E6E561273F61}" dt="2025-06-12T19:38:32.941" v="6648" actId="20577"/>
        <pc:sldMkLst>
          <pc:docMk/>
          <pc:sldMk cId="1911750054" sldId="4476"/>
        </pc:sldMkLst>
        <pc:spChg chg="mod">
          <ac:chgData name="Anders, Jolene A 2LT USARMY NG WIARNG (USA)" userId="50532fd2-7092-43f8-b829-2f152c324204" providerId="ADAL" clId="{096EA6F1-BEBB-48CB-B56B-E6E561273F61}" dt="2025-06-12T18:01:58.487" v="5482" actId="1076"/>
          <ac:spMkLst>
            <pc:docMk/>
            <pc:sldMk cId="1911750054" sldId="4476"/>
            <ac:spMk id="2" creationId="{5A457190-12A7-241D-2CD4-6113CD9C9B37}"/>
          </ac:spMkLst>
        </pc:spChg>
        <pc:spChg chg="mod">
          <ac:chgData name="Anders, Jolene A 2LT USARMY NG WIARNG (USA)" userId="50532fd2-7092-43f8-b829-2f152c324204" providerId="ADAL" clId="{096EA6F1-BEBB-48CB-B56B-E6E561273F61}" dt="2025-06-12T19:38:32.941" v="6648" actId="20577"/>
          <ac:spMkLst>
            <pc:docMk/>
            <pc:sldMk cId="1911750054" sldId="4476"/>
            <ac:spMk id="5" creationId="{AB4888DA-A0C5-59E7-1316-1F867868C4F0}"/>
          </ac:spMkLst>
        </pc:spChg>
        <pc:picChg chg="del">
          <ac:chgData name="Anders, Jolene A 2LT USARMY NG WIARNG (USA)" userId="50532fd2-7092-43f8-b829-2f152c324204" providerId="ADAL" clId="{096EA6F1-BEBB-48CB-B56B-E6E561273F61}" dt="2025-06-12T18:01:18.216" v="5476" actId="478"/>
          <ac:picMkLst>
            <pc:docMk/>
            <pc:sldMk cId="1911750054" sldId="4476"/>
            <ac:picMk id="3" creationId="{7F978DD0-EFE0-B9BF-0A0A-77C09E042CE7}"/>
          </ac:picMkLst>
        </pc:picChg>
        <pc:picChg chg="add mod modCrop">
          <ac:chgData name="Anders, Jolene A 2LT USARMY NG WIARNG (USA)" userId="50532fd2-7092-43f8-b829-2f152c324204" providerId="ADAL" clId="{096EA6F1-BEBB-48CB-B56B-E6E561273F61}" dt="2025-06-12T18:02:32.443" v="5486" actId="208"/>
          <ac:picMkLst>
            <pc:docMk/>
            <pc:sldMk cId="1911750054" sldId="4476"/>
            <ac:picMk id="6" creationId="{93CAE20E-6667-4CDB-C846-003220750FD9}"/>
          </ac:picMkLst>
        </pc:picChg>
        <pc:picChg chg="add mod">
          <ac:chgData name="Anders, Jolene A 2LT USARMY NG WIARNG (USA)" userId="50532fd2-7092-43f8-b829-2f152c324204" providerId="ADAL" clId="{096EA6F1-BEBB-48CB-B56B-E6E561273F61}" dt="2025-06-12T18:02:40.653" v="5488" actId="1076"/>
          <ac:picMkLst>
            <pc:docMk/>
            <pc:sldMk cId="1911750054" sldId="4476"/>
            <ac:picMk id="8" creationId="{E753A9C4-1144-6782-9F16-39B95279C282}"/>
          </ac:picMkLst>
        </pc:picChg>
      </pc:sldChg>
      <pc:sldChg chg="addSp delSp modSp add mod modNotesTx">
        <pc:chgData name="Anders, Jolene A 2LT USARMY NG WIARNG (USA)" userId="50532fd2-7092-43f8-b829-2f152c324204" providerId="ADAL" clId="{096EA6F1-BEBB-48CB-B56B-E6E561273F61}" dt="2025-06-12T19:38:38.618" v="6655" actId="20577"/>
        <pc:sldMkLst>
          <pc:docMk/>
          <pc:sldMk cId="34066859" sldId="4477"/>
        </pc:sldMkLst>
        <pc:spChg chg="del mod">
          <ac:chgData name="Anders, Jolene A 2LT USARMY NG WIARNG (USA)" userId="50532fd2-7092-43f8-b829-2f152c324204" providerId="ADAL" clId="{096EA6F1-BEBB-48CB-B56B-E6E561273F61}" dt="2025-06-12T18:08:23.641" v="5765" actId="478"/>
          <ac:spMkLst>
            <pc:docMk/>
            <pc:sldMk cId="34066859" sldId="4477"/>
            <ac:spMk id="2" creationId="{60BDB81D-F682-7EA4-1817-381EB931967B}"/>
          </ac:spMkLst>
        </pc:spChg>
        <pc:spChg chg="mod">
          <ac:chgData name="Anders, Jolene A 2LT USARMY NG WIARNG (USA)" userId="50532fd2-7092-43f8-b829-2f152c324204" providerId="ADAL" clId="{096EA6F1-BEBB-48CB-B56B-E6E561273F61}" dt="2025-06-12T19:38:38.618" v="6655" actId="20577"/>
          <ac:spMkLst>
            <pc:docMk/>
            <pc:sldMk cId="34066859" sldId="4477"/>
            <ac:spMk id="5" creationId="{10BE310B-865E-B72D-338D-10ED4B7ED838}"/>
          </ac:spMkLst>
        </pc:spChg>
        <pc:picChg chg="add mod">
          <ac:chgData name="Anders, Jolene A 2LT USARMY NG WIARNG (USA)" userId="50532fd2-7092-43f8-b829-2f152c324204" providerId="ADAL" clId="{096EA6F1-BEBB-48CB-B56B-E6E561273F61}" dt="2025-06-12T18:08:24.735" v="5766"/>
          <ac:picMkLst>
            <pc:docMk/>
            <pc:sldMk cId="34066859" sldId="4477"/>
            <ac:picMk id="3" creationId="{78D03EA8-B80F-3B73-DE46-237CB93CECE4}"/>
          </ac:picMkLst>
        </pc:picChg>
        <pc:picChg chg="del">
          <ac:chgData name="Anders, Jolene A 2LT USARMY NG WIARNG (USA)" userId="50532fd2-7092-43f8-b829-2f152c324204" providerId="ADAL" clId="{096EA6F1-BEBB-48CB-B56B-E6E561273F61}" dt="2025-06-12T18:08:21.418" v="5762" actId="478"/>
          <ac:picMkLst>
            <pc:docMk/>
            <pc:sldMk cId="34066859" sldId="4477"/>
            <ac:picMk id="6" creationId="{4C9BA56C-CC96-57A8-11B1-A2EC1EC3296E}"/>
          </ac:picMkLst>
        </pc:picChg>
        <pc:picChg chg="del">
          <ac:chgData name="Anders, Jolene A 2LT USARMY NG WIARNG (USA)" userId="50532fd2-7092-43f8-b829-2f152c324204" providerId="ADAL" clId="{096EA6F1-BEBB-48CB-B56B-E6E561273F61}" dt="2025-06-12T18:08:21.901" v="5763" actId="478"/>
          <ac:picMkLst>
            <pc:docMk/>
            <pc:sldMk cId="34066859" sldId="4477"/>
            <ac:picMk id="8" creationId="{7FDF2C10-3E28-F645-8357-3ED31DAB2387}"/>
          </ac:picMkLst>
        </pc:picChg>
      </pc:sldChg>
      <pc:sldChg chg="addSp delSp modSp new del mod modNotesTx">
        <pc:chgData name="Anders, Jolene A 2LT USARMY NG WIARNG (USA)" userId="50532fd2-7092-43f8-b829-2f152c324204" providerId="ADAL" clId="{096EA6F1-BEBB-48CB-B56B-E6E561273F61}" dt="2025-06-12T18:08:17.308" v="5760" actId="2696"/>
        <pc:sldMkLst>
          <pc:docMk/>
          <pc:sldMk cId="1162177335" sldId="4477"/>
        </pc:sldMkLst>
        <pc:spChg chg="add del mod">
          <ac:chgData name="Anders, Jolene A 2LT USARMY NG WIARNG (USA)" userId="50532fd2-7092-43f8-b829-2f152c324204" providerId="ADAL" clId="{096EA6F1-BEBB-48CB-B56B-E6E561273F61}" dt="2025-06-12T18:08:10.286" v="5758" actId="478"/>
          <ac:spMkLst>
            <pc:docMk/>
            <pc:sldMk cId="1162177335" sldId="4477"/>
            <ac:spMk id="5" creationId="{CEFA8936-6678-12F5-C95D-9044A7F08398}"/>
          </ac:spMkLst>
        </pc:spChg>
        <pc:picChg chg="add del mod">
          <ac:chgData name="Anders, Jolene A 2LT USARMY NG WIARNG (USA)" userId="50532fd2-7092-43f8-b829-2f152c324204" providerId="ADAL" clId="{096EA6F1-BEBB-48CB-B56B-E6E561273F61}" dt="2025-06-12T18:08:11.756" v="5759" actId="21"/>
          <ac:picMkLst>
            <pc:docMk/>
            <pc:sldMk cId="1162177335" sldId="4477"/>
            <ac:picMk id="3" creationId="{78D03EA8-B80F-3B73-DE46-237CB93CECE4}"/>
          </ac:picMkLst>
        </pc:picChg>
      </pc:sldChg>
      <pc:sldChg chg="addSp delSp modSp add mod">
        <pc:chgData name="Anders, Jolene A 2LT USARMY NG WIARNG (USA)" userId="50532fd2-7092-43f8-b829-2f152c324204" providerId="ADAL" clId="{096EA6F1-BEBB-48CB-B56B-E6E561273F61}" dt="2025-06-12T19:38:44.501" v="6662" actId="20577"/>
        <pc:sldMkLst>
          <pc:docMk/>
          <pc:sldMk cId="1979157922" sldId="4478"/>
        </pc:sldMkLst>
        <pc:spChg chg="mod">
          <ac:chgData name="Anders, Jolene A 2LT USARMY NG WIARNG (USA)" userId="50532fd2-7092-43f8-b829-2f152c324204" providerId="ADAL" clId="{096EA6F1-BEBB-48CB-B56B-E6E561273F61}" dt="2025-06-12T19:38:44.501" v="6662" actId="20577"/>
          <ac:spMkLst>
            <pc:docMk/>
            <pc:sldMk cId="1979157922" sldId="4478"/>
            <ac:spMk id="5" creationId="{158CB55B-35EF-001A-B052-B9BA10FA4F01}"/>
          </ac:spMkLst>
        </pc:spChg>
        <pc:picChg chg="del">
          <ac:chgData name="Anders, Jolene A 2LT USARMY NG WIARNG (USA)" userId="50532fd2-7092-43f8-b829-2f152c324204" providerId="ADAL" clId="{096EA6F1-BEBB-48CB-B56B-E6E561273F61}" dt="2025-06-12T18:09:17.237" v="5769" actId="478"/>
          <ac:picMkLst>
            <pc:docMk/>
            <pc:sldMk cId="1979157922" sldId="4478"/>
            <ac:picMk id="3" creationId="{1371097F-B8ED-2C00-2749-C82B9F2D22CC}"/>
          </ac:picMkLst>
        </pc:picChg>
        <pc:picChg chg="add mod">
          <ac:chgData name="Anders, Jolene A 2LT USARMY NG WIARNG (USA)" userId="50532fd2-7092-43f8-b829-2f152c324204" providerId="ADAL" clId="{096EA6F1-BEBB-48CB-B56B-E6E561273F61}" dt="2025-06-12T18:09:55.237" v="5772" actId="208"/>
          <ac:picMkLst>
            <pc:docMk/>
            <pc:sldMk cId="1979157922" sldId="4478"/>
            <ac:picMk id="4" creationId="{78AFEF97-02F7-38D0-9DCC-BC0B0D19A661}"/>
          </ac:picMkLst>
        </pc:picChg>
      </pc:sldChg>
      <pc:sldChg chg="addSp delSp modSp add mod modNotesTx">
        <pc:chgData name="Anders, Jolene A 2LT USARMY NG WIARNG (USA)" userId="50532fd2-7092-43f8-b829-2f152c324204" providerId="ADAL" clId="{096EA6F1-BEBB-48CB-B56B-E6E561273F61}" dt="2025-06-12T19:28:36.415" v="6158" actId="20577"/>
        <pc:sldMkLst>
          <pc:docMk/>
          <pc:sldMk cId="3232204275" sldId="4479"/>
        </pc:sldMkLst>
        <pc:spChg chg="mod">
          <ac:chgData name="Anders, Jolene A 2LT USARMY NG WIARNG (USA)" userId="50532fd2-7092-43f8-b829-2f152c324204" providerId="ADAL" clId="{096EA6F1-BEBB-48CB-B56B-E6E561273F61}" dt="2025-06-12T19:28:36.415" v="6158" actId="20577"/>
          <ac:spMkLst>
            <pc:docMk/>
            <pc:sldMk cId="3232204275" sldId="4479"/>
            <ac:spMk id="5" creationId="{DCAE7DFF-41F7-65FC-8B43-157BFE9D84AD}"/>
          </ac:spMkLst>
        </pc:spChg>
        <pc:spChg chg="add mod">
          <ac:chgData name="Anders, Jolene A 2LT USARMY NG WIARNG (USA)" userId="50532fd2-7092-43f8-b829-2f152c324204" providerId="ADAL" clId="{096EA6F1-BEBB-48CB-B56B-E6E561273F61}" dt="2025-06-12T19:08:32.167" v="5947" actId="208"/>
          <ac:spMkLst>
            <pc:docMk/>
            <pc:sldMk cId="3232204275" sldId="4479"/>
            <ac:spMk id="7" creationId="{F4F7689D-CD74-CFE4-02BC-B965D3BB630B}"/>
          </ac:spMkLst>
        </pc:spChg>
        <pc:spChg chg="add mod">
          <ac:chgData name="Anders, Jolene A 2LT USARMY NG WIARNG (USA)" userId="50532fd2-7092-43f8-b829-2f152c324204" providerId="ADAL" clId="{096EA6F1-BEBB-48CB-B56B-E6E561273F61}" dt="2025-06-12T19:08:17.396" v="5945" actId="208"/>
          <ac:spMkLst>
            <pc:docMk/>
            <pc:sldMk cId="3232204275" sldId="4479"/>
            <ac:spMk id="8" creationId="{24E49044-2377-B94E-69D9-8D4AAFE17D6B}"/>
          </ac:spMkLst>
        </pc:spChg>
        <pc:spChg chg="add mod">
          <ac:chgData name="Anders, Jolene A 2LT USARMY NG WIARNG (USA)" userId="50532fd2-7092-43f8-b829-2f152c324204" providerId="ADAL" clId="{096EA6F1-BEBB-48CB-B56B-E6E561273F61}" dt="2025-06-12T19:08:55.878" v="5952" actId="14100"/>
          <ac:spMkLst>
            <pc:docMk/>
            <pc:sldMk cId="3232204275" sldId="4479"/>
            <ac:spMk id="9" creationId="{CB5FDAFD-8668-BF4F-2274-99279CB88CB1}"/>
          </ac:spMkLst>
        </pc:spChg>
        <pc:spChg chg="add mod">
          <ac:chgData name="Anders, Jolene A 2LT USARMY NG WIARNG (USA)" userId="50532fd2-7092-43f8-b829-2f152c324204" providerId="ADAL" clId="{096EA6F1-BEBB-48CB-B56B-E6E561273F61}" dt="2025-06-12T19:09:01.647" v="5954" actId="1076"/>
          <ac:spMkLst>
            <pc:docMk/>
            <pc:sldMk cId="3232204275" sldId="4479"/>
            <ac:spMk id="10" creationId="{182C0A69-2826-34F9-1315-80E5F05B91D6}"/>
          </ac:spMkLst>
        </pc:spChg>
        <pc:spChg chg="add mod">
          <ac:chgData name="Anders, Jolene A 2LT USARMY NG WIARNG (USA)" userId="50532fd2-7092-43f8-b829-2f152c324204" providerId="ADAL" clId="{096EA6F1-BEBB-48CB-B56B-E6E561273F61}" dt="2025-06-12T19:17:40.332" v="6140" actId="1076"/>
          <ac:spMkLst>
            <pc:docMk/>
            <pc:sldMk cId="3232204275" sldId="4479"/>
            <ac:spMk id="11" creationId="{C88FF7E8-D579-49D5-55FA-988F804D7092}"/>
          </ac:spMkLst>
        </pc:spChg>
        <pc:spChg chg="del">
          <ac:chgData name="Anders, Jolene A 2LT USARMY NG WIARNG (USA)" userId="50532fd2-7092-43f8-b829-2f152c324204" providerId="ADAL" clId="{096EA6F1-BEBB-48CB-B56B-E6E561273F61}" dt="2025-06-12T19:06:05.543" v="5927" actId="478"/>
          <ac:spMkLst>
            <pc:docMk/>
            <pc:sldMk cId="3232204275" sldId="4479"/>
            <ac:spMk id="15" creationId="{5E6D86A4-E0C5-7BB9-6E10-3F628DF96884}"/>
          </ac:spMkLst>
        </pc:spChg>
        <pc:picChg chg="add mod">
          <ac:chgData name="Anders, Jolene A 2LT USARMY NG WIARNG (USA)" userId="50532fd2-7092-43f8-b829-2f152c324204" providerId="ADAL" clId="{096EA6F1-BEBB-48CB-B56B-E6E561273F61}" dt="2025-06-12T19:07:39.652" v="5936" actId="208"/>
          <ac:picMkLst>
            <pc:docMk/>
            <pc:sldMk cId="3232204275" sldId="4479"/>
            <ac:picMk id="3" creationId="{4BB25C8D-AB05-FED4-6410-0F61FA35D895}"/>
          </ac:picMkLst>
        </pc:picChg>
        <pc:picChg chg="add mod">
          <ac:chgData name="Anders, Jolene A 2LT USARMY NG WIARNG (USA)" userId="50532fd2-7092-43f8-b829-2f152c324204" providerId="ADAL" clId="{096EA6F1-BEBB-48CB-B56B-E6E561273F61}" dt="2025-06-12T19:07:41.846" v="5937" actId="208"/>
          <ac:picMkLst>
            <pc:docMk/>
            <pc:sldMk cId="3232204275" sldId="4479"/>
            <ac:picMk id="6" creationId="{2F48E713-7076-A243-7561-63EC3040F737}"/>
          </ac:picMkLst>
        </pc:picChg>
        <pc:picChg chg="del">
          <ac:chgData name="Anders, Jolene A 2LT USARMY NG WIARNG (USA)" userId="50532fd2-7092-43f8-b829-2f152c324204" providerId="ADAL" clId="{096EA6F1-BEBB-48CB-B56B-E6E561273F61}" dt="2025-06-12T19:06:04.673" v="5926" actId="478"/>
          <ac:picMkLst>
            <pc:docMk/>
            <pc:sldMk cId="3232204275" sldId="4479"/>
            <ac:picMk id="14" creationId="{19342294-B250-7EF2-3281-1096D1FB9914}"/>
          </ac:picMkLst>
        </pc:picChg>
        <pc:picChg chg="del">
          <ac:chgData name="Anders, Jolene A 2LT USARMY NG WIARNG (USA)" userId="50532fd2-7092-43f8-b829-2f152c324204" providerId="ADAL" clId="{096EA6F1-BEBB-48CB-B56B-E6E561273F61}" dt="2025-06-12T19:06:06.242" v="5928" actId="478"/>
          <ac:picMkLst>
            <pc:docMk/>
            <pc:sldMk cId="3232204275" sldId="4479"/>
            <ac:picMk id="19" creationId="{F9151AE2-8F97-5FCA-667B-E03E1F4D2474}"/>
          </ac:picMkLst>
        </pc:picChg>
      </pc:sldChg>
      <pc:sldChg chg="addSp delSp modSp add mod">
        <pc:chgData name="Anders, Jolene A 2LT USARMY NG WIARNG (USA)" userId="50532fd2-7092-43f8-b829-2f152c324204" providerId="ADAL" clId="{096EA6F1-BEBB-48CB-B56B-E6E561273F61}" dt="2025-06-12T19:32:04.070" v="6404" actId="208"/>
        <pc:sldMkLst>
          <pc:docMk/>
          <pc:sldMk cId="1729578182" sldId="4480"/>
        </pc:sldMkLst>
        <pc:spChg chg="mod">
          <ac:chgData name="Anders, Jolene A 2LT USARMY NG WIARNG (USA)" userId="50532fd2-7092-43f8-b829-2f152c324204" providerId="ADAL" clId="{096EA6F1-BEBB-48CB-B56B-E6E561273F61}" dt="2025-06-12T19:28:42.837" v="6162" actId="20577"/>
          <ac:spMkLst>
            <pc:docMk/>
            <pc:sldMk cId="1729578182" sldId="4480"/>
            <ac:spMk id="5" creationId="{1B950779-0D5A-E1C0-F102-769704327B79}"/>
          </ac:spMkLst>
        </pc:spChg>
        <pc:spChg chg="del">
          <ac:chgData name="Anders, Jolene A 2LT USARMY NG WIARNG (USA)" userId="50532fd2-7092-43f8-b829-2f152c324204" providerId="ADAL" clId="{096EA6F1-BEBB-48CB-B56B-E6E561273F61}" dt="2025-06-12T19:28:46.410" v="6165" actId="478"/>
          <ac:spMkLst>
            <pc:docMk/>
            <pc:sldMk cId="1729578182" sldId="4480"/>
            <ac:spMk id="7" creationId="{E553F26D-8D3C-A884-5785-B01A8D337E70}"/>
          </ac:spMkLst>
        </pc:spChg>
        <pc:spChg chg="del">
          <ac:chgData name="Anders, Jolene A 2LT USARMY NG WIARNG (USA)" userId="50532fd2-7092-43f8-b829-2f152c324204" providerId="ADAL" clId="{096EA6F1-BEBB-48CB-B56B-E6E561273F61}" dt="2025-06-12T19:28:47.185" v="6166" actId="478"/>
          <ac:spMkLst>
            <pc:docMk/>
            <pc:sldMk cId="1729578182" sldId="4480"/>
            <ac:spMk id="8" creationId="{47501022-DD1D-3899-968A-4AE2D0D9E7DA}"/>
          </ac:spMkLst>
        </pc:spChg>
        <pc:spChg chg="del">
          <ac:chgData name="Anders, Jolene A 2LT USARMY NG WIARNG (USA)" userId="50532fd2-7092-43f8-b829-2f152c324204" providerId="ADAL" clId="{096EA6F1-BEBB-48CB-B56B-E6E561273F61}" dt="2025-06-12T19:28:48.288" v="6167" actId="478"/>
          <ac:spMkLst>
            <pc:docMk/>
            <pc:sldMk cId="1729578182" sldId="4480"/>
            <ac:spMk id="9" creationId="{C749BDDD-EA23-1097-2AA6-551DAB140FFA}"/>
          </ac:spMkLst>
        </pc:spChg>
        <pc:spChg chg="del">
          <ac:chgData name="Anders, Jolene A 2LT USARMY NG WIARNG (USA)" userId="50532fd2-7092-43f8-b829-2f152c324204" providerId="ADAL" clId="{096EA6F1-BEBB-48CB-B56B-E6E561273F61}" dt="2025-06-12T19:28:49.361" v="6168" actId="478"/>
          <ac:spMkLst>
            <pc:docMk/>
            <pc:sldMk cId="1729578182" sldId="4480"/>
            <ac:spMk id="10" creationId="{16640156-5733-C257-6200-CFECC218A1BB}"/>
          </ac:spMkLst>
        </pc:spChg>
        <pc:spChg chg="del">
          <ac:chgData name="Anders, Jolene A 2LT USARMY NG WIARNG (USA)" userId="50532fd2-7092-43f8-b829-2f152c324204" providerId="ADAL" clId="{096EA6F1-BEBB-48CB-B56B-E6E561273F61}" dt="2025-06-12T19:28:50.514" v="6169" actId="478"/>
          <ac:spMkLst>
            <pc:docMk/>
            <pc:sldMk cId="1729578182" sldId="4480"/>
            <ac:spMk id="11" creationId="{9C367F6A-51DA-D6CF-37AD-7024180F8B18}"/>
          </ac:spMkLst>
        </pc:spChg>
        <pc:spChg chg="add mod">
          <ac:chgData name="Anders, Jolene A 2LT USARMY NG WIARNG (USA)" userId="50532fd2-7092-43f8-b829-2f152c324204" providerId="ADAL" clId="{096EA6F1-BEBB-48CB-B56B-E6E561273F61}" dt="2025-06-12T19:29:51.462" v="6190" actId="1035"/>
          <ac:spMkLst>
            <pc:docMk/>
            <pc:sldMk cId="1729578182" sldId="4480"/>
            <ac:spMk id="12" creationId="{C559315E-34F3-B770-7748-B70F6ADEA7DC}"/>
          </ac:spMkLst>
        </pc:spChg>
        <pc:spChg chg="add mod">
          <ac:chgData name="Anders, Jolene A 2LT USARMY NG WIARNG (USA)" userId="50532fd2-7092-43f8-b829-2f152c324204" providerId="ADAL" clId="{096EA6F1-BEBB-48CB-B56B-E6E561273F61}" dt="2025-06-12T19:31:56.955" v="6403" actId="20577"/>
          <ac:spMkLst>
            <pc:docMk/>
            <pc:sldMk cId="1729578182" sldId="4480"/>
            <ac:spMk id="13" creationId="{86D5075F-1F89-85B0-2A3A-9840154C82A3}"/>
          </ac:spMkLst>
        </pc:spChg>
        <pc:picChg chg="del">
          <ac:chgData name="Anders, Jolene A 2LT USARMY NG WIARNG (USA)" userId="50532fd2-7092-43f8-b829-2f152c324204" providerId="ADAL" clId="{096EA6F1-BEBB-48CB-B56B-E6E561273F61}" dt="2025-06-12T19:28:45.048" v="6163" actId="478"/>
          <ac:picMkLst>
            <pc:docMk/>
            <pc:sldMk cId="1729578182" sldId="4480"/>
            <ac:picMk id="3" creationId="{10CF9E02-E381-4399-071D-79462CCC646A}"/>
          </ac:picMkLst>
        </pc:picChg>
        <pc:picChg chg="add mod">
          <ac:chgData name="Anders, Jolene A 2LT USARMY NG WIARNG (USA)" userId="50532fd2-7092-43f8-b829-2f152c324204" providerId="ADAL" clId="{096EA6F1-BEBB-48CB-B56B-E6E561273F61}" dt="2025-06-12T19:32:04.070" v="6404" actId="208"/>
          <ac:picMkLst>
            <pc:docMk/>
            <pc:sldMk cId="1729578182" sldId="4480"/>
            <ac:picMk id="4" creationId="{DE6CC575-67EF-A932-D997-6590E2479C82}"/>
          </ac:picMkLst>
        </pc:picChg>
        <pc:picChg chg="del">
          <ac:chgData name="Anders, Jolene A 2LT USARMY NG WIARNG (USA)" userId="50532fd2-7092-43f8-b829-2f152c324204" providerId="ADAL" clId="{096EA6F1-BEBB-48CB-B56B-E6E561273F61}" dt="2025-06-12T19:28:45.663" v="6164" actId="478"/>
          <ac:picMkLst>
            <pc:docMk/>
            <pc:sldMk cId="1729578182" sldId="4480"/>
            <ac:picMk id="6" creationId="{5176F8C0-2388-735F-D8CE-0ECAD8CFBDF7}"/>
          </ac:picMkLst>
        </pc:picChg>
      </pc:sldChg>
      <pc:sldChg chg="addSp delSp modSp add mod">
        <pc:chgData name="Anders, Jolene A 2LT USARMY NG WIARNG (USA)" userId="50532fd2-7092-43f8-b829-2f152c324204" providerId="ADAL" clId="{096EA6F1-BEBB-48CB-B56B-E6E561273F61}" dt="2025-06-12T19:37:22.167" v="6597" actId="113"/>
        <pc:sldMkLst>
          <pc:docMk/>
          <pc:sldMk cId="3874405448" sldId="4481"/>
        </pc:sldMkLst>
        <pc:spChg chg="mod">
          <ac:chgData name="Anders, Jolene A 2LT USARMY NG WIARNG (USA)" userId="50532fd2-7092-43f8-b829-2f152c324204" providerId="ADAL" clId="{096EA6F1-BEBB-48CB-B56B-E6E561273F61}" dt="2025-06-12T19:32:15.801" v="6407" actId="20577"/>
          <ac:spMkLst>
            <pc:docMk/>
            <pc:sldMk cId="3874405448" sldId="4481"/>
            <ac:spMk id="5" creationId="{72046358-0677-B453-881C-613123E84FBF}"/>
          </ac:spMkLst>
        </pc:spChg>
        <pc:spChg chg="del">
          <ac:chgData name="Anders, Jolene A 2LT USARMY NG WIARNG (USA)" userId="50532fd2-7092-43f8-b829-2f152c324204" providerId="ADAL" clId="{096EA6F1-BEBB-48CB-B56B-E6E561273F61}" dt="2025-06-12T19:36:15.833" v="6409" actId="478"/>
          <ac:spMkLst>
            <pc:docMk/>
            <pc:sldMk cId="3874405448" sldId="4481"/>
            <ac:spMk id="12" creationId="{3CDF2BFD-01E2-0B66-46EF-173D469EC46D}"/>
          </ac:spMkLst>
        </pc:spChg>
        <pc:spChg chg="mod">
          <ac:chgData name="Anders, Jolene A 2LT USARMY NG WIARNG (USA)" userId="50532fd2-7092-43f8-b829-2f152c324204" providerId="ADAL" clId="{096EA6F1-BEBB-48CB-B56B-E6E561273F61}" dt="2025-06-12T19:37:22.167" v="6597" actId="113"/>
          <ac:spMkLst>
            <pc:docMk/>
            <pc:sldMk cId="3874405448" sldId="4481"/>
            <ac:spMk id="13" creationId="{2B0FB523-AE38-ACAD-9C05-F1F5160E2D4F}"/>
          </ac:spMkLst>
        </pc:spChg>
        <pc:picChg chg="add mod">
          <ac:chgData name="Anders, Jolene A 2LT USARMY NG WIARNG (USA)" userId="50532fd2-7092-43f8-b829-2f152c324204" providerId="ADAL" clId="{096EA6F1-BEBB-48CB-B56B-E6E561273F61}" dt="2025-06-12T19:37:13.288" v="6587" actId="1035"/>
          <ac:picMkLst>
            <pc:docMk/>
            <pc:sldMk cId="3874405448" sldId="4481"/>
            <ac:picMk id="3" creationId="{3FCA92D4-C609-C9E8-098B-18F0BD011A0F}"/>
          </ac:picMkLst>
        </pc:picChg>
        <pc:picChg chg="del">
          <ac:chgData name="Anders, Jolene A 2LT USARMY NG WIARNG (USA)" userId="50532fd2-7092-43f8-b829-2f152c324204" providerId="ADAL" clId="{096EA6F1-BEBB-48CB-B56B-E6E561273F61}" dt="2025-06-12T19:36:14.329" v="6408" actId="478"/>
          <ac:picMkLst>
            <pc:docMk/>
            <pc:sldMk cId="3874405448" sldId="4481"/>
            <ac:picMk id="4" creationId="{4C2E3B30-112D-2B06-84C4-0AE59DD02896}"/>
          </ac:picMkLst>
        </pc:picChg>
      </pc:sldChg>
      <pc:sldChg chg="modSp add mod">
        <pc:chgData name="Anders, Jolene A 2LT USARMY NG WIARNG (USA)" userId="50532fd2-7092-43f8-b829-2f152c324204" providerId="ADAL" clId="{096EA6F1-BEBB-48CB-B56B-E6E561273F61}" dt="2025-06-12T19:44:38.877" v="7375" actId="20577"/>
        <pc:sldMkLst>
          <pc:docMk/>
          <pc:sldMk cId="18798067" sldId="4482"/>
        </pc:sldMkLst>
        <pc:spChg chg="mod">
          <ac:chgData name="Anders, Jolene A 2LT USARMY NG WIARNG (USA)" userId="50532fd2-7092-43f8-b829-2f152c324204" providerId="ADAL" clId="{096EA6F1-BEBB-48CB-B56B-E6E561273F61}" dt="2025-06-12T19:44:38.877" v="7375" actId="20577"/>
          <ac:spMkLst>
            <pc:docMk/>
            <pc:sldMk cId="18798067" sldId="4482"/>
            <ac:spMk id="2" creationId="{58561514-C073-293D-D8B0-BA6FFBBA9A96}"/>
          </ac:spMkLst>
        </pc:spChg>
        <pc:spChg chg="mod">
          <ac:chgData name="Anders, Jolene A 2LT USARMY NG WIARNG (USA)" userId="50532fd2-7092-43f8-b829-2f152c324204" providerId="ADAL" clId="{096EA6F1-BEBB-48CB-B56B-E6E561273F61}" dt="2025-06-12T19:39:05.118" v="6693" actId="20577"/>
          <ac:spMkLst>
            <pc:docMk/>
            <pc:sldMk cId="18798067" sldId="4482"/>
            <ac:spMk id="6" creationId="{FBE72EFF-7B40-D7B8-EDEB-322305C942E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B0A6905-6CB9-4810-98EC-DA22CD205C82}" type="datetimeFigureOut">
              <a:t>6/12/2025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4F20EBF-9FFA-4AB0-84E6-C5B60848AF68}" type="slidenum">
              <a:t>‹#›</a:t>
            </a:fld>
            <a:endParaRPr lang="en-US"/>
          </a:p>
        </p:txBody>
      </p:sp>
    </p:spTree>
    <p:extLst>
      <p:ext uri="{BB962C8B-B14F-4D97-AF65-F5344CB8AC3E}">
        <p14:creationId xmlns:p14="http://schemas.microsoft.com/office/powerpoint/2010/main" val="1067212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7509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3D5E4-7F9B-5851-7B8D-85414E3EA9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925A22-FEF6-0915-7F1E-60608F0EBB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511E7A-4621-A333-1CFB-3DB56EB306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71EBAE-F109-EC87-8798-71F587C1C768}"/>
              </a:ext>
            </a:extLst>
          </p:cNvPr>
          <p:cNvSpPr>
            <a:spLocks noGrp="1"/>
          </p:cNvSpPr>
          <p:nvPr>
            <p:ph type="sldNum" sz="quarter" idx="5"/>
          </p:nvPr>
        </p:nvSpPr>
        <p:spPr/>
        <p:txBody>
          <a:bodyPr/>
          <a:lstStyle/>
          <a:p>
            <a:fld id="{D4F20EBF-9FFA-4AB0-84E6-C5B60848AF68}" type="slidenum">
              <a:rPr lang="en-US" smtClean="0"/>
              <a:t>10</a:t>
            </a:fld>
            <a:endParaRPr lang="en-US"/>
          </a:p>
        </p:txBody>
      </p:sp>
    </p:spTree>
    <p:extLst>
      <p:ext uri="{BB962C8B-B14F-4D97-AF65-F5344CB8AC3E}">
        <p14:creationId xmlns:p14="http://schemas.microsoft.com/office/powerpoint/2010/main" val="1923624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DE88A-F1AE-5212-DA22-5AF02B6E79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E2C5C8-CD25-E474-F8F5-B519D20B73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264C02-9EF2-544C-08DC-E2B625CC3B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86252A-1C9A-CE1D-B693-73F053BB404B}"/>
              </a:ext>
            </a:extLst>
          </p:cNvPr>
          <p:cNvSpPr>
            <a:spLocks noGrp="1"/>
          </p:cNvSpPr>
          <p:nvPr>
            <p:ph type="sldNum" sz="quarter" idx="5"/>
          </p:nvPr>
        </p:nvSpPr>
        <p:spPr/>
        <p:txBody>
          <a:bodyPr/>
          <a:lstStyle/>
          <a:p>
            <a:fld id="{D4F20EBF-9FFA-4AB0-84E6-C5B60848AF68}" type="slidenum">
              <a:rPr lang="en-US" smtClean="0"/>
              <a:t>11</a:t>
            </a:fld>
            <a:endParaRPr lang="en-US"/>
          </a:p>
        </p:txBody>
      </p:sp>
    </p:spTree>
    <p:extLst>
      <p:ext uri="{BB962C8B-B14F-4D97-AF65-F5344CB8AC3E}">
        <p14:creationId xmlns:p14="http://schemas.microsoft.com/office/powerpoint/2010/main" val="1068799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82DBE-5C5C-9B2C-7163-5B189D3C83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C98F1E-AC93-A300-2F53-55672C7062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822194-F7DE-61BE-EC11-7F6FDBE2D7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7ED5FD-7017-3C2F-2C15-4148D473EFA1}"/>
              </a:ext>
            </a:extLst>
          </p:cNvPr>
          <p:cNvSpPr>
            <a:spLocks noGrp="1"/>
          </p:cNvSpPr>
          <p:nvPr>
            <p:ph type="sldNum" sz="quarter" idx="5"/>
          </p:nvPr>
        </p:nvSpPr>
        <p:spPr/>
        <p:txBody>
          <a:bodyPr/>
          <a:lstStyle/>
          <a:p>
            <a:fld id="{D4F20EBF-9FFA-4AB0-84E6-C5B60848AF68}" type="slidenum">
              <a:rPr lang="en-US" smtClean="0"/>
              <a:t>12</a:t>
            </a:fld>
            <a:endParaRPr lang="en-US"/>
          </a:p>
        </p:txBody>
      </p:sp>
    </p:spTree>
    <p:extLst>
      <p:ext uri="{BB962C8B-B14F-4D97-AF65-F5344CB8AC3E}">
        <p14:creationId xmlns:p14="http://schemas.microsoft.com/office/powerpoint/2010/main" val="3922384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E0CED-6F76-A701-F450-04010DC89A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996DD2-FBDD-05AC-B61F-1ED78758EC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D8530A-3E59-DF6A-BBA7-1C7EA0D041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821298-04F2-0423-302B-B66CC141E6C7}"/>
              </a:ext>
            </a:extLst>
          </p:cNvPr>
          <p:cNvSpPr>
            <a:spLocks noGrp="1"/>
          </p:cNvSpPr>
          <p:nvPr>
            <p:ph type="sldNum" sz="quarter" idx="5"/>
          </p:nvPr>
        </p:nvSpPr>
        <p:spPr/>
        <p:txBody>
          <a:bodyPr/>
          <a:lstStyle/>
          <a:p>
            <a:fld id="{D4F20EBF-9FFA-4AB0-84E6-C5B60848AF68}" type="slidenum">
              <a:rPr lang="en-US" smtClean="0"/>
              <a:t>13</a:t>
            </a:fld>
            <a:endParaRPr lang="en-US"/>
          </a:p>
        </p:txBody>
      </p:sp>
    </p:spTree>
    <p:extLst>
      <p:ext uri="{BB962C8B-B14F-4D97-AF65-F5344CB8AC3E}">
        <p14:creationId xmlns:p14="http://schemas.microsoft.com/office/powerpoint/2010/main" val="2183116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ADD3F-1258-A71C-43F4-EBB87EAA23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E15636-06DE-3910-A760-7366F322DD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FF1D14-2091-FDCB-BBC8-BBF93F09D7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D480D0-9148-7D7B-FADF-0AA532641911}"/>
              </a:ext>
            </a:extLst>
          </p:cNvPr>
          <p:cNvSpPr>
            <a:spLocks noGrp="1"/>
          </p:cNvSpPr>
          <p:nvPr>
            <p:ph type="sldNum" sz="quarter" idx="5"/>
          </p:nvPr>
        </p:nvSpPr>
        <p:spPr/>
        <p:txBody>
          <a:bodyPr/>
          <a:lstStyle/>
          <a:p>
            <a:fld id="{D4F20EBF-9FFA-4AB0-84E6-C5B60848AF68}" type="slidenum">
              <a:rPr lang="en-US" smtClean="0"/>
              <a:t>14</a:t>
            </a:fld>
            <a:endParaRPr lang="en-US"/>
          </a:p>
        </p:txBody>
      </p:sp>
    </p:spTree>
    <p:extLst>
      <p:ext uri="{BB962C8B-B14F-4D97-AF65-F5344CB8AC3E}">
        <p14:creationId xmlns:p14="http://schemas.microsoft.com/office/powerpoint/2010/main" val="3449571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09EEF-9D0E-3A68-FBF8-C3A7CEF2F7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995250-2A5C-EEEA-C2EE-D1902FCDA2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97FC1F-1DF2-5D9A-1BFC-1B3A6C770A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B09FD0-80BB-B5B5-D732-02DC667AC8DE}"/>
              </a:ext>
            </a:extLst>
          </p:cNvPr>
          <p:cNvSpPr>
            <a:spLocks noGrp="1"/>
          </p:cNvSpPr>
          <p:nvPr>
            <p:ph type="sldNum" sz="quarter" idx="5"/>
          </p:nvPr>
        </p:nvSpPr>
        <p:spPr/>
        <p:txBody>
          <a:bodyPr/>
          <a:lstStyle/>
          <a:p>
            <a:fld id="{D4F20EBF-9FFA-4AB0-84E6-C5B60848AF68}" type="slidenum">
              <a:rPr lang="en-US" smtClean="0"/>
              <a:t>15</a:t>
            </a:fld>
            <a:endParaRPr lang="en-US"/>
          </a:p>
        </p:txBody>
      </p:sp>
    </p:spTree>
    <p:extLst>
      <p:ext uri="{BB962C8B-B14F-4D97-AF65-F5344CB8AC3E}">
        <p14:creationId xmlns:p14="http://schemas.microsoft.com/office/powerpoint/2010/main" val="2144920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5747A-64BC-AB58-37B7-B3AD57A67B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018402-7196-4654-17FF-AC6C4BCD5A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086072-90DC-4770-63C3-CDC15ED2F6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9FAFA3-6F17-B693-8426-E18247F9A0D8}"/>
              </a:ext>
            </a:extLst>
          </p:cNvPr>
          <p:cNvSpPr>
            <a:spLocks noGrp="1"/>
          </p:cNvSpPr>
          <p:nvPr>
            <p:ph type="sldNum" sz="quarter" idx="5"/>
          </p:nvPr>
        </p:nvSpPr>
        <p:spPr/>
        <p:txBody>
          <a:bodyPr/>
          <a:lstStyle/>
          <a:p>
            <a:fld id="{D4F20EBF-9FFA-4AB0-84E6-C5B60848AF68}" type="slidenum">
              <a:rPr lang="en-US" smtClean="0"/>
              <a:t>16</a:t>
            </a:fld>
            <a:endParaRPr lang="en-US"/>
          </a:p>
        </p:txBody>
      </p:sp>
    </p:spTree>
    <p:extLst>
      <p:ext uri="{BB962C8B-B14F-4D97-AF65-F5344CB8AC3E}">
        <p14:creationId xmlns:p14="http://schemas.microsoft.com/office/powerpoint/2010/main" val="419267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D07ED-0C43-63A2-B63A-DCBEE78F3E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5687AD-D13E-905A-CB28-99E39CC34C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ABA08D-17D6-B061-CB1F-524EF33F76C8}"/>
              </a:ext>
            </a:extLst>
          </p:cNvPr>
          <p:cNvSpPr>
            <a:spLocks noGrp="1"/>
          </p:cNvSpPr>
          <p:nvPr>
            <p:ph type="body" idx="1"/>
          </p:nvPr>
        </p:nvSpPr>
        <p:spPr/>
        <p:txBody>
          <a:bodyPr/>
          <a:lstStyle/>
          <a:p>
            <a:r>
              <a:rPr lang="en-US" sz="1800" b="0" i="0" u="none" strike="noStrike" baseline="0" dirty="0">
                <a:solidFill>
                  <a:srgbClr val="000000"/>
                </a:solidFill>
                <a:latin typeface="Arial" panose="020B0604020202020204" pitchFamily="34" charset="0"/>
              </a:rPr>
              <a:t>Verify current </a:t>
            </a:r>
            <a:r>
              <a:rPr lang="en-US" sz="1800" b="1" i="0" u="none" strike="noStrike" baseline="0" dirty="0">
                <a:solidFill>
                  <a:srgbClr val="000000"/>
                </a:solidFill>
                <a:latin typeface="Arial" panose="020B0604020202020204" pitchFamily="34" charset="0"/>
              </a:rPr>
              <a:t>‘Education Center’</a:t>
            </a:r>
            <a:r>
              <a:rPr lang="en-US" sz="1800" b="0" i="0" u="none" strike="noStrike" baseline="0" dirty="0">
                <a:solidFill>
                  <a:srgbClr val="000000"/>
                </a:solidFill>
                <a:latin typeface="Arial" panose="020B0604020202020204" pitchFamily="34" charset="0"/>
              </a:rPr>
              <a:t>, identify if </a:t>
            </a:r>
            <a:r>
              <a:rPr lang="en-US" sz="1800" b="1" i="0" u="none" strike="noStrike" baseline="0" dirty="0">
                <a:solidFill>
                  <a:srgbClr val="000000"/>
                </a:solidFill>
                <a:latin typeface="Arial" panose="020B0604020202020204" pitchFamily="34" charset="0"/>
              </a:rPr>
              <a:t>‘deployed’ </a:t>
            </a:r>
            <a:r>
              <a:rPr lang="en-US" sz="1800" b="0" i="0" u="none" strike="noStrike" baseline="0" dirty="0">
                <a:solidFill>
                  <a:srgbClr val="000000"/>
                </a:solidFill>
                <a:latin typeface="Arial" panose="020B0604020202020204" pitchFamily="34" charset="0"/>
              </a:rPr>
              <a:t>then select </a:t>
            </a:r>
            <a:r>
              <a:rPr lang="en-US" sz="1800" b="1" i="0" u="none" strike="noStrike" baseline="0" dirty="0">
                <a:solidFill>
                  <a:srgbClr val="000000"/>
                </a:solidFill>
                <a:latin typeface="Arial" panose="020B0604020202020204" pitchFamily="34" charset="0"/>
              </a:rPr>
              <a:t>‘Next’</a:t>
            </a:r>
            <a:r>
              <a:rPr lang="en-US" sz="1800" b="0" i="0" u="none" strike="noStrike" baseline="0" dirty="0">
                <a:solidFill>
                  <a:srgbClr val="000000"/>
                </a:solidFill>
                <a:latin typeface="Arial" panose="020B0604020202020204" pitchFamily="34" charset="0"/>
              </a:rPr>
              <a:t>: </a:t>
            </a:r>
            <a:endParaRPr lang="en-US" dirty="0"/>
          </a:p>
        </p:txBody>
      </p:sp>
      <p:sp>
        <p:nvSpPr>
          <p:cNvPr id="4" name="Slide Number Placeholder 3">
            <a:extLst>
              <a:ext uri="{FF2B5EF4-FFF2-40B4-BE49-F238E27FC236}">
                <a16:creationId xmlns:a16="http://schemas.microsoft.com/office/drawing/2014/main" id="{0F559903-C991-E07A-13EE-22A76DE41811}"/>
              </a:ext>
            </a:extLst>
          </p:cNvPr>
          <p:cNvSpPr>
            <a:spLocks noGrp="1"/>
          </p:cNvSpPr>
          <p:nvPr>
            <p:ph type="sldNum" sz="quarter" idx="5"/>
          </p:nvPr>
        </p:nvSpPr>
        <p:spPr/>
        <p:txBody>
          <a:bodyPr/>
          <a:lstStyle/>
          <a:p>
            <a:fld id="{D4F20EBF-9FFA-4AB0-84E6-C5B60848AF68}" type="slidenum">
              <a:rPr lang="en-US" smtClean="0"/>
              <a:t>17</a:t>
            </a:fld>
            <a:endParaRPr lang="en-US"/>
          </a:p>
        </p:txBody>
      </p:sp>
    </p:spTree>
    <p:extLst>
      <p:ext uri="{BB962C8B-B14F-4D97-AF65-F5344CB8AC3E}">
        <p14:creationId xmlns:p14="http://schemas.microsoft.com/office/powerpoint/2010/main" val="1406103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2E720-57D6-2163-C5B1-A3BA5EFE47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F297EE-7A19-1826-0F62-F463EBFF2F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546990-90F3-A68C-D4A9-70FCB10923B9}"/>
              </a:ext>
            </a:extLst>
          </p:cNvPr>
          <p:cNvSpPr>
            <a:spLocks noGrp="1"/>
          </p:cNvSpPr>
          <p:nvPr>
            <p:ph type="body" idx="1"/>
          </p:nvPr>
        </p:nvSpPr>
        <p:spPr/>
        <p:txBody>
          <a:bodyPr/>
          <a:lstStyle/>
          <a:p>
            <a:r>
              <a:rPr lang="en-US" sz="1800" b="0" i="0" u="none" strike="noStrike" baseline="0" dirty="0">
                <a:solidFill>
                  <a:srgbClr val="000000"/>
                </a:solidFill>
                <a:latin typeface="Arial" panose="020B0604020202020204" pitchFamily="34" charset="0"/>
              </a:rPr>
              <a:t>Verify </a:t>
            </a:r>
            <a:r>
              <a:rPr lang="en-US" sz="1800" b="1" i="0" u="none" strike="noStrike" baseline="0" dirty="0">
                <a:solidFill>
                  <a:srgbClr val="000000"/>
                </a:solidFill>
                <a:latin typeface="Arial" panose="020B0604020202020204" pitchFamily="34" charset="0"/>
              </a:rPr>
              <a:t>‘Education Institution’ </a:t>
            </a:r>
            <a:r>
              <a:rPr lang="en-US" sz="1800" b="0" i="0" u="none" strike="noStrike" baseline="0" dirty="0">
                <a:solidFill>
                  <a:srgbClr val="000000"/>
                </a:solidFill>
                <a:latin typeface="Arial" panose="020B0604020202020204" pitchFamily="34" charset="0"/>
              </a:rPr>
              <a:t>is correct; ensure correct </a:t>
            </a:r>
            <a:r>
              <a:rPr lang="en-US" sz="1800" b="1" i="0" u="none" strike="noStrike" baseline="0" dirty="0">
                <a:solidFill>
                  <a:srgbClr val="000000"/>
                </a:solidFill>
                <a:latin typeface="Arial" panose="020B0604020202020204" pitchFamily="34" charset="0"/>
              </a:rPr>
              <a:t>‘Campus’ </a:t>
            </a:r>
            <a:r>
              <a:rPr lang="en-US" sz="1800" b="0" i="0" u="none" strike="noStrike" baseline="0" dirty="0">
                <a:solidFill>
                  <a:srgbClr val="000000"/>
                </a:solidFill>
                <a:latin typeface="Arial" panose="020B0604020202020204" pitchFamily="34" charset="0"/>
              </a:rPr>
              <a:t>is selected; input </a:t>
            </a:r>
            <a:r>
              <a:rPr lang="en-US" sz="1800" b="1" i="0" u="none" strike="noStrike" baseline="0" dirty="0">
                <a:solidFill>
                  <a:srgbClr val="000000"/>
                </a:solidFill>
                <a:latin typeface="Arial" panose="020B0604020202020204" pitchFamily="34" charset="0"/>
              </a:rPr>
              <a:t>‘Institutional Student ID’ </a:t>
            </a:r>
            <a:r>
              <a:rPr lang="en-US" sz="1800" b="0" i="0" u="none" strike="noStrike" baseline="0" dirty="0">
                <a:solidFill>
                  <a:srgbClr val="000000"/>
                </a:solidFill>
                <a:latin typeface="Arial" panose="020B0604020202020204" pitchFamily="34" charset="0"/>
              </a:rPr>
              <a:t>then click </a:t>
            </a:r>
            <a:r>
              <a:rPr lang="en-US" sz="1800" b="1" i="0" u="none" strike="noStrike" baseline="0" dirty="0">
                <a:solidFill>
                  <a:srgbClr val="000000"/>
                </a:solidFill>
                <a:latin typeface="Arial" panose="020B0604020202020204" pitchFamily="34" charset="0"/>
              </a:rPr>
              <a:t>‘Next’</a:t>
            </a:r>
            <a:r>
              <a:rPr lang="en-US" sz="1800" b="0" i="0" u="none" strike="noStrike" baseline="0" dirty="0">
                <a:solidFill>
                  <a:srgbClr val="000000"/>
                </a:solidFill>
                <a:latin typeface="Arial" panose="020B0604020202020204" pitchFamily="34" charset="0"/>
              </a:rPr>
              <a:t>: </a:t>
            </a:r>
            <a:endParaRPr lang="en-US" dirty="0"/>
          </a:p>
        </p:txBody>
      </p:sp>
      <p:sp>
        <p:nvSpPr>
          <p:cNvPr id="4" name="Slide Number Placeholder 3">
            <a:extLst>
              <a:ext uri="{FF2B5EF4-FFF2-40B4-BE49-F238E27FC236}">
                <a16:creationId xmlns:a16="http://schemas.microsoft.com/office/drawing/2014/main" id="{01A4064F-3B8E-588B-EC4E-BEDC0D5A83EF}"/>
              </a:ext>
            </a:extLst>
          </p:cNvPr>
          <p:cNvSpPr>
            <a:spLocks noGrp="1"/>
          </p:cNvSpPr>
          <p:nvPr>
            <p:ph type="sldNum" sz="quarter" idx="5"/>
          </p:nvPr>
        </p:nvSpPr>
        <p:spPr/>
        <p:txBody>
          <a:bodyPr/>
          <a:lstStyle/>
          <a:p>
            <a:fld id="{D4F20EBF-9FFA-4AB0-84E6-C5B60848AF68}" type="slidenum">
              <a:rPr lang="en-US" smtClean="0"/>
              <a:t>18</a:t>
            </a:fld>
            <a:endParaRPr lang="en-US"/>
          </a:p>
        </p:txBody>
      </p:sp>
    </p:spTree>
    <p:extLst>
      <p:ext uri="{BB962C8B-B14F-4D97-AF65-F5344CB8AC3E}">
        <p14:creationId xmlns:p14="http://schemas.microsoft.com/office/powerpoint/2010/main" val="538407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B0F97-0E5B-D94A-BF21-9A822BEC49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9CE346-BD6B-26B4-2D95-7F29352CE4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181978-D99A-6C60-5D2C-DB2B5CCD74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E4340C-D24F-B2D3-7558-2B39A4BB24D1}"/>
              </a:ext>
            </a:extLst>
          </p:cNvPr>
          <p:cNvSpPr>
            <a:spLocks noGrp="1"/>
          </p:cNvSpPr>
          <p:nvPr>
            <p:ph type="sldNum" sz="quarter" idx="5"/>
          </p:nvPr>
        </p:nvSpPr>
        <p:spPr/>
        <p:txBody>
          <a:bodyPr/>
          <a:lstStyle/>
          <a:p>
            <a:fld id="{D4F20EBF-9FFA-4AB0-84E6-C5B60848AF68}" type="slidenum">
              <a:rPr lang="en-US" smtClean="0"/>
              <a:t>19</a:t>
            </a:fld>
            <a:endParaRPr lang="en-US"/>
          </a:p>
        </p:txBody>
      </p:sp>
    </p:spTree>
    <p:extLst>
      <p:ext uri="{BB962C8B-B14F-4D97-AF65-F5344CB8AC3E}">
        <p14:creationId xmlns:p14="http://schemas.microsoft.com/office/powerpoint/2010/main" val="3781120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F20EBF-9FFA-4AB0-84E6-C5B60848AF68}" type="slidenum">
              <a:rPr lang="en-US" smtClean="0"/>
              <a:t>2</a:t>
            </a:fld>
            <a:endParaRPr lang="en-US"/>
          </a:p>
        </p:txBody>
      </p:sp>
    </p:spTree>
    <p:extLst>
      <p:ext uri="{BB962C8B-B14F-4D97-AF65-F5344CB8AC3E}">
        <p14:creationId xmlns:p14="http://schemas.microsoft.com/office/powerpoint/2010/main" val="1086631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BF3AC-FA00-5AEC-673E-386B829E7F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17C4E-86E8-293A-8049-71F034E718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CAB800-1A40-376B-7F90-41556879DB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58215B-0165-8002-E229-3F793CAE4586}"/>
              </a:ext>
            </a:extLst>
          </p:cNvPr>
          <p:cNvSpPr>
            <a:spLocks noGrp="1"/>
          </p:cNvSpPr>
          <p:nvPr>
            <p:ph type="sldNum" sz="quarter" idx="5"/>
          </p:nvPr>
        </p:nvSpPr>
        <p:spPr/>
        <p:txBody>
          <a:bodyPr/>
          <a:lstStyle/>
          <a:p>
            <a:fld id="{D4F20EBF-9FFA-4AB0-84E6-C5B60848AF68}" type="slidenum">
              <a:rPr lang="en-US" smtClean="0"/>
              <a:t>20</a:t>
            </a:fld>
            <a:endParaRPr lang="en-US"/>
          </a:p>
        </p:txBody>
      </p:sp>
    </p:spTree>
    <p:extLst>
      <p:ext uri="{BB962C8B-B14F-4D97-AF65-F5344CB8AC3E}">
        <p14:creationId xmlns:p14="http://schemas.microsoft.com/office/powerpoint/2010/main" val="3123488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0D84C-6C1D-C85D-F94B-8707A34147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04617B-123C-E0C3-4032-0F7BDE23AE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1CF2D9-C333-2D7B-8A56-03FDCA3007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0F4459-03C7-726F-7A37-35782132F9AE}"/>
              </a:ext>
            </a:extLst>
          </p:cNvPr>
          <p:cNvSpPr>
            <a:spLocks noGrp="1"/>
          </p:cNvSpPr>
          <p:nvPr>
            <p:ph type="sldNum" sz="quarter" idx="5"/>
          </p:nvPr>
        </p:nvSpPr>
        <p:spPr/>
        <p:txBody>
          <a:bodyPr/>
          <a:lstStyle/>
          <a:p>
            <a:fld id="{D4F20EBF-9FFA-4AB0-84E6-C5B60848AF68}" type="slidenum">
              <a:rPr lang="en-US" smtClean="0"/>
              <a:t>21</a:t>
            </a:fld>
            <a:endParaRPr lang="en-US"/>
          </a:p>
        </p:txBody>
      </p:sp>
    </p:spTree>
    <p:extLst>
      <p:ext uri="{BB962C8B-B14F-4D97-AF65-F5344CB8AC3E}">
        <p14:creationId xmlns:p14="http://schemas.microsoft.com/office/powerpoint/2010/main" val="1565569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E4537-4769-A0D8-C0DD-5B2E904825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35F91C-F204-14D5-834D-56D2D3ED0A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7E49CF-1E41-2A34-3B77-1A1718368A46}"/>
              </a:ext>
            </a:extLst>
          </p:cNvPr>
          <p:cNvSpPr>
            <a:spLocks noGrp="1"/>
          </p:cNvSpPr>
          <p:nvPr>
            <p:ph type="body" idx="1"/>
          </p:nvPr>
        </p:nvSpPr>
        <p:spPr/>
        <p:txBody>
          <a:bodyPr/>
          <a:lstStyle/>
          <a:p>
            <a:r>
              <a:rPr lang="en-US" sz="1800" b="0" i="0" u="none" strike="noStrike" baseline="0" dirty="0">
                <a:solidFill>
                  <a:srgbClr val="000000"/>
                </a:solidFill>
                <a:latin typeface="Arial" panose="020B0604020202020204" pitchFamily="34" charset="0"/>
              </a:rPr>
              <a:t>Courses will show students their cost versus what the government is paying. Click on </a:t>
            </a:r>
            <a:r>
              <a:rPr lang="en-US" sz="1800" b="1" i="0" u="none" strike="noStrike" baseline="0" dirty="0">
                <a:solidFill>
                  <a:srgbClr val="000000"/>
                </a:solidFill>
                <a:latin typeface="Arial" panose="020B0604020202020204" pitchFamily="34" charset="0"/>
              </a:rPr>
              <a:t>‘Add Course’ </a:t>
            </a:r>
            <a:r>
              <a:rPr lang="en-US" sz="1800" b="0" i="0" u="none" strike="noStrike" baseline="0" dirty="0">
                <a:solidFill>
                  <a:srgbClr val="000000"/>
                </a:solidFill>
                <a:latin typeface="Arial" panose="020B0604020202020204" pitchFamily="34" charset="0"/>
              </a:rPr>
              <a:t>if you want to add another course; otherwise click </a:t>
            </a:r>
            <a:r>
              <a:rPr lang="en-US" sz="1800" b="1" i="0" u="none" strike="noStrike" baseline="0" dirty="0">
                <a:solidFill>
                  <a:srgbClr val="000000"/>
                </a:solidFill>
                <a:latin typeface="Arial" panose="020B0604020202020204" pitchFamily="34" charset="0"/>
              </a:rPr>
              <a:t>‘Submit’</a:t>
            </a:r>
            <a:r>
              <a:rPr lang="en-US" sz="1800" b="0" i="0" u="none" strike="noStrike" baseline="0" dirty="0">
                <a:solidFill>
                  <a:srgbClr val="000000"/>
                </a:solidFill>
                <a:latin typeface="Arial" panose="020B0604020202020204" pitchFamily="34" charset="0"/>
              </a:rPr>
              <a:t>: </a:t>
            </a:r>
            <a:endParaRPr lang="en-US" dirty="0"/>
          </a:p>
        </p:txBody>
      </p:sp>
      <p:sp>
        <p:nvSpPr>
          <p:cNvPr id="4" name="Slide Number Placeholder 3">
            <a:extLst>
              <a:ext uri="{FF2B5EF4-FFF2-40B4-BE49-F238E27FC236}">
                <a16:creationId xmlns:a16="http://schemas.microsoft.com/office/drawing/2014/main" id="{FDA75447-7ACC-FF02-6A3F-CCD087C2FF66}"/>
              </a:ext>
            </a:extLst>
          </p:cNvPr>
          <p:cNvSpPr>
            <a:spLocks noGrp="1"/>
          </p:cNvSpPr>
          <p:nvPr>
            <p:ph type="sldNum" sz="quarter" idx="5"/>
          </p:nvPr>
        </p:nvSpPr>
        <p:spPr/>
        <p:txBody>
          <a:bodyPr/>
          <a:lstStyle/>
          <a:p>
            <a:fld id="{D4F20EBF-9FFA-4AB0-84E6-C5B60848AF68}" type="slidenum">
              <a:rPr lang="en-US" smtClean="0"/>
              <a:t>22</a:t>
            </a:fld>
            <a:endParaRPr lang="en-US"/>
          </a:p>
        </p:txBody>
      </p:sp>
    </p:spTree>
    <p:extLst>
      <p:ext uri="{BB962C8B-B14F-4D97-AF65-F5344CB8AC3E}">
        <p14:creationId xmlns:p14="http://schemas.microsoft.com/office/powerpoint/2010/main" val="2285564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4DA67-519B-ED4C-0BCC-81E36D2D9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82762F-44D9-2328-B40F-7E6FAEB76E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144F88-28B0-3E48-7850-B5639EA5811C}"/>
              </a:ext>
            </a:extLst>
          </p:cNvPr>
          <p:cNvSpPr>
            <a:spLocks noGrp="1"/>
          </p:cNvSpPr>
          <p:nvPr>
            <p:ph type="body" idx="1"/>
          </p:nvPr>
        </p:nvSpPr>
        <p:spPr/>
        <p:txBody>
          <a:bodyPr/>
          <a:lstStyle/>
          <a:p>
            <a:r>
              <a:rPr lang="en-US" sz="1800" b="0" i="0" u="none" strike="noStrike" baseline="0" dirty="0">
                <a:solidFill>
                  <a:srgbClr val="000000"/>
                </a:solidFill>
                <a:latin typeface="Arial" panose="020B0604020202020204" pitchFamily="34" charset="0"/>
              </a:rPr>
              <a:t>Click on </a:t>
            </a:r>
            <a:r>
              <a:rPr lang="en-US" sz="1800" b="1" i="0" u="none" strike="noStrike" baseline="0" dirty="0">
                <a:solidFill>
                  <a:srgbClr val="000000"/>
                </a:solidFill>
                <a:latin typeface="Arial" panose="020B0604020202020204" pitchFamily="34" charset="0"/>
              </a:rPr>
              <a:t>‘Add Course’ </a:t>
            </a:r>
            <a:r>
              <a:rPr lang="en-US" sz="1800" b="0" i="0" u="none" strike="noStrike" baseline="0" dirty="0">
                <a:solidFill>
                  <a:srgbClr val="000000"/>
                </a:solidFill>
                <a:latin typeface="Arial" panose="020B0604020202020204" pitchFamily="34" charset="0"/>
              </a:rPr>
              <a:t>if you want to add another course; otherwise click </a:t>
            </a:r>
            <a:r>
              <a:rPr lang="en-US" sz="1800" b="1" i="0" u="none" strike="noStrike" baseline="0" dirty="0">
                <a:solidFill>
                  <a:srgbClr val="000000"/>
                </a:solidFill>
                <a:latin typeface="Arial" panose="020B0604020202020204" pitchFamily="34" charset="0"/>
              </a:rPr>
              <a:t>‘Submit’</a:t>
            </a:r>
            <a:r>
              <a:rPr lang="en-US" sz="1800" b="0" i="0" u="none" strike="noStrike" baseline="0" dirty="0">
                <a:solidFill>
                  <a:srgbClr val="000000"/>
                </a:solidFill>
                <a:latin typeface="Arial" panose="020B0604020202020204" pitchFamily="34" charset="0"/>
              </a:rPr>
              <a:t>: </a:t>
            </a:r>
            <a:endParaRPr lang="en-US" dirty="0"/>
          </a:p>
        </p:txBody>
      </p:sp>
      <p:sp>
        <p:nvSpPr>
          <p:cNvPr id="4" name="Slide Number Placeholder 3">
            <a:extLst>
              <a:ext uri="{FF2B5EF4-FFF2-40B4-BE49-F238E27FC236}">
                <a16:creationId xmlns:a16="http://schemas.microsoft.com/office/drawing/2014/main" id="{A2E90199-11A8-7A50-5A5D-B65AFC609B1A}"/>
              </a:ext>
            </a:extLst>
          </p:cNvPr>
          <p:cNvSpPr>
            <a:spLocks noGrp="1"/>
          </p:cNvSpPr>
          <p:nvPr>
            <p:ph type="sldNum" sz="quarter" idx="5"/>
          </p:nvPr>
        </p:nvSpPr>
        <p:spPr/>
        <p:txBody>
          <a:bodyPr/>
          <a:lstStyle/>
          <a:p>
            <a:fld id="{D4F20EBF-9FFA-4AB0-84E6-C5B60848AF68}" type="slidenum">
              <a:rPr lang="en-US" smtClean="0"/>
              <a:t>23</a:t>
            </a:fld>
            <a:endParaRPr lang="en-US"/>
          </a:p>
        </p:txBody>
      </p:sp>
    </p:spTree>
    <p:extLst>
      <p:ext uri="{BB962C8B-B14F-4D97-AF65-F5344CB8AC3E}">
        <p14:creationId xmlns:p14="http://schemas.microsoft.com/office/powerpoint/2010/main" val="3089652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CB391-252B-D8E6-70B6-2A8F3DF8A6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0CB3F9-9E67-8878-4560-2F26C9FAE4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4C1FD0-84CF-3F57-D971-F7C770838B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0E2CBC-0575-1E84-F39E-42AEE14BC30E}"/>
              </a:ext>
            </a:extLst>
          </p:cNvPr>
          <p:cNvSpPr>
            <a:spLocks noGrp="1"/>
          </p:cNvSpPr>
          <p:nvPr>
            <p:ph type="sldNum" sz="quarter" idx="5"/>
          </p:nvPr>
        </p:nvSpPr>
        <p:spPr/>
        <p:txBody>
          <a:bodyPr/>
          <a:lstStyle/>
          <a:p>
            <a:fld id="{D4F20EBF-9FFA-4AB0-84E6-C5B60848AF68}" type="slidenum">
              <a:rPr lang="en-US" smtClean="0"/>
              <a:t>24</a:t>
            </a:fld>
            <a:endParaRPr lang="en-US"/>
          </a:p>
        </p:txBody>
      </p:sp>
    </p:spTree>
    <p:extLst>
      <p:ext uri="{BB962C8B-B14F-4D97-AF65-F5344CB8AC3E}">
        <p14:creationId xmlns:p14="http://schemas.microsoft.com/office/powerpoint/2010/main" val="3046592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AF232-A5FA-9C44-4231-4C4B8AB531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D3E2B5-9E54-B1F1-6CB5-AC7FDEACE7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A7FAAD-11AC-7A93-6FEC-99DD802BE8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5BC616-1528-2C5D-E44F-AF47D15AA226}"/>
              </a:ext>
            </a:extLst>
          </p:cNvPr>
          <p:cNvSpPr>
            <a:spLocks noGrp="1"/>
          </p:cNvSpPr>
          <p:nvPr>
            <p:ph type="sldNum" sz="quarter" idx="5"/>
          </p:nvPr>
        </p:nvSpPr>
        <p:spPr/>
        <p:txBody>
          <a:bodyPr/>
          <a:lstStyle/>
          <a:p>
            <a:fld id="{D4F20EBF-9FFA-4AB0-84E6-C5B60848AF68}" type="slidenum">
              <a:rPr lang="en-US" smtClean="0"/>
              <a:t>25</a:t>
            </a:fld>
            <a:endParaRPr lang="en-US"/>
          </a:p>
        </p:txBody>
      </p:sp>
    </p:spTree>
    <p:extLst>
      <p:ext uri="{BB962C8B-B14F-4D97-AF65-F5344CB8AC3E}">
        <p14:creationId xmlns:p14="http://schemas.microsoft.com/office/powerpoint/2010/main" val="3567241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89DA5-0FB4-50B3-B146-E37341B58E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8602E7-0E80-C7DB-C1F5-38F49CF4BF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E70298-C5BC-1952-EFFB-EB34A3B53D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30BB52-E8A3-F738-51E6-07FF68C7902A}"/>
              </a:ext>
            </a:extLst>
          </p:cNvPr>
          <p:cNvSpPr>
            <a:spLocks noGrp="1"/>
          </p:cNvSpPr>
          <p:nvPr>
            <p:ph type="sldNum" sz="quarter" idx="5"/>
          </p:nvPr>
        </p:nvSpPr>
        <p:spPr/>
        <p:txBody>
          <a:bodyPr/>
          <a:lstStyle/>
          <a:p>
            <a:fld id="{D4F20EBF-9FFA-4AB0-84E6-C5B60848AF68}" type="slidenum">
              <a:rPr lang="en-US" smtClean="0"/>
              <a:t>26</a:t>
            </a:fld>
            <a:endParaRPr lang="en-US"/>
          </a:p>
        </p:txBody>
      </p:sp>
    </p:spTree>
    <p:extLst>
      <p:ext uri="{BB962C8B-B14F-4D97-AF65-F5344CB8AC3E}">
        <p14:creationId xmlns:p14="http://schemas.microsoft.com/office/powerpoint/2010/main" val="3404518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D1393-1692-6DCF-71B5-E5A745C363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4A56CB-1B33-281A-0D3E-9336B0C41B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1A4DDB-DB04-869D-4E75-8844661BA3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0FDA1B-7A2F-F655-6CD5-2A63C380B9D0}"/>
              </a:ext>
            </a:extLst>
          </p:cNvPr>
          <p:cNvSpPr>
            <a:spLocks noGrp="1"/>
          </p:cNvSpPr>
          <p:nvPr>
            <p:ph type="sldNum" sz="quarter" idx="5"/>
          </p:nvPr>
        </p:nvSpPr>
        <p:spPr/>
        <p:txBody>
          <a:bodyPr/>
          <a:lstStyle/>
          <a:p>
            <a:fld id="{D4F20EBF-9FFA-4AB0-84E6-C5B60848AF68}" type="slidenum">
              <a:rPr lang="en-US" smtClean="0"/>
              <a:t>27</a:t>
            </a:fld>
            <a:endParaRPr lang="en-US"/>
          </a:p>
        </p:txBody>
      </p:sp>
    </p:spTree>
    <p:extLst>
      <p:ext uri="{BB962C8B-B14F-4D97-AF65-F5344CB8AC3E}">
        <p14:creationId xmlns:p14="http://schemas.microsoft.com/office/powerpoint/2010/main" val="4275610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53CF8-D55A-B277-9332-BE04E9CC78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5512F6-4884-AB1B-8EB7-530B9A4AD3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CBD21-A013-8203-DFD4-21F262013F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3BA6D1-C679-918B-5FB3-124FA1C28A23}"/>
              </a:ext>
            </a:extLst>
          </p:cNvPr>
          <p:cNvSpPr>
            <a:spLocks noGrp="1"/>
          </p:cNvSpPr>
          <p:nvPr>
            <p:ph type="sldNum" sz="quarter" idx="5"/>
          </p:nvPr>
        </p:nvSpPr>
        <p:spPr/>
        <p:txBody>
          <a:bodyPr/>
          <a:lstStyle/>
          <a:p>
            <a:fld id="{D4F20EBF-9FFA-4AB0-84E6-C5B60848AF68}" type="slidenum">
              <a:rPr lang="en-US" smtClean="0"/>
              <a:t>28</a:t>
            </a:fld>
            <a:endParaRPr lang="en-US"/>
          </a:p>
        </p:txBody>
      </p:sp>
    </p:spTree>
    <p:extLst>
      <p:ext uri="{BB962C8B-B14F-4D97-AF65-F5344CB8AC3E}">
        <p14:creationId xmlns:p14="http://schemas.microsoft.com/office/powerpoint/2010/main" val="28658975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6E0FA-A480-5464-1E87-5547A9A6D8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DDB2D4-F72E-3281-76AA-445DD2DD15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6DF2A9-629B-3DF7-A734-33B280174D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0A566C-EDAF-8557-8DE5-B967130B22F7}"/>
              </a:ext>
            </a:extLst>
          </p:cNvPr>
          <p:cNvSpPr>
            <a:spLocks noGrp="1"/>
          </p:cNvSpPr>
          <p:nvPr>
            <p:ph type="sldNum" sz="quarter" idx="5"/>
          </p:nvPr>
        </p:nvSpPr>
        <p:spPr/>
        <p:txBody>
          <a:bodyPr/>
          <a:lstStyle/>
          <a:p>
            <a:fld id="{D4F20EBF-9FFA-4AB0-84E6-C5B60848AF68}" type="slidenum">
              <a:rPr lang="en-US" smtClean="0"/>
              <a:t>29</a:t>
            </a:fld>
            <a:endParaRPr lang="en-US"/>
          </a:p>
        </p:txBody>
      </p:sp>
    </p:spTree>
    <p:extLst>
      <p:ext uri="{BB962C8B-B14F-4D97-AF65-F5344CB8AC3E}">
        <p14:creationId xmlns:p14="http://schemas.microsoft.com/office/powerpoint/2010/main" val="4237454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7B0DA-1146-56CF-72A2-46226B7469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294F56-0EDB-E9A4-278C-FF52690731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1B82D8-17C5-623F-1EED-C0B60E4CDF2E}"/>
              </a:ext>
            </a:extLst>
          </p:cNvPr>
          <p:cNvSpPr>
            <a:spLocks noGrp="1"/>
          </p:cNvSpPr>
          <p:nvPr>
            <p:ph type="body" idx="1"/>
          </p:nvPr>
        </p:nvSpPr>
        <p:spPr/>
        <p:txBody>
          <a:bodyPr/>
          <a:lstStyle/>
          <a:p>
            <a:r>
              <a:rPr lang="en-US" dirty="0"/>
              <a:t>Every state has an office like ours – we can get you in contact with </a:t>
            </a:r>
            <a:r>
              <a:rPr lang="en-US"/>
              <a:t>the appropriate state.</a:t>
            </a:r>
            <a:endParaRPr lang="en-US" dirty="0"/>
          </a:p>
        </p:txBody>
      </p:sp>
      <p:sp>
        <p:nvSpPr>
          <p:cNvPr id="4" name="Slide Number Placeholder 3">
            <a:extLst>
              <a:ext uri="{FF2B5EF4-FFF2-40B4-BE49-F238E27FC236}">
                <a16:creationId xmlns:a16="http://schemas.microsoft.com/office/drawing/2014/main" id="{E7C92386-42E2-57B7-8DCA-284A0B834029}"/>
              </a:ext>
            </a:extLst>
          </p:cNvPr>
          <p:cNvSpPr>
            <a:spLocks noGrp="1"/>
          </p:cNvSpPr>
          <p:nvPr>
            <p:ph type="sldNum" sz="quarter" idx="5"/>
          </p:nvPr>
        </p:nvSpPr>
        <p:spPr/>
        <p:txBody>
          <a:bodyPr/>
          <a:lstStyle/>
          <a:p>
            <a:fld id="{D4F20EBF-9FFA-4AB0-84E6-C5B60848AF68}" type="slidenum">
              <a:rPr lang="en-US" smtClean="0"/>
              <a:t>3</a:t>
            </a:fld>
            <a:endParaRPr lang="en-US"/>
          </a:p>
        </p:txBody>
      </p:sp>
    </p:spTree>
    <p:extLst>
      <p:ext uri="{BB962C8B-B14F-4D97-AF65-F5344CB8AC3E}">
        <p14:creationId xmlns:p14="http://schemas.microsoft.com/office/powerpoint/2010/main" val="3289879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FB561-2184-EC3B-FDD6-3F303BED89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A6ABE3-DD9B-35A7-E62D-32578DCA5A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2790A8-4595-3E5E-7BE2-5395BB8369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240066-4902-351C-63E7-3C1F2B82FCA8}"/>
              </a:ext>
            </a:extLst>
          </p:cNvPr>
          <p:cNvSpPr>
            <a:spLocks noGrp="1"/>
          </p:cNvSpPr>
          <p:nvPr>
            <p:ph type="sldNum" sz="quarter" idx="5"/>
          </p:nvPr>
        </p:nvSpPr>
        <p:spPr/>
        <p:txBody>
          <a:bodyPr/>
          <a:lstStyle/>
          <a:p>
            <a:fld id="{D4F20EBF-9FFA-4AB0-84E6-C5B60848AF68}" type="slidenum">
              <a:rPr lang="en-US" smtClean="0"/>
              <a:t>4</a:t>
            </a:fld>
            <a:endParaRPr lang="en-US"/>
          </a:p>
        </p:txBody>
      </p:sp>
    </p:spTree>
    <p:extLst>
      <p:ext uri="{BB962C8B-B14F-4D97-AF65-F5344CB8AC3E}">
        <p14:creationId xmlns:p14="http://schemas.microsoft.com/office/powerpoint/2010/main" val="2903844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093C4-5E49-50AA-F7D2-1AE1FC1C73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C21C4E-D8E6-3948-4497-3F6152D42C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0A90EF-80E9-86E2-6FD3-A64B2E2CBD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F6F596-A0DF-8E00-B4B6-5C3E0093BF11}"/>
              </a:ext>
            </a:extLst>
          </p:cNvPr>
          <p:cNvSpPr>
            <a:spLocks noGrp="1"/>
          </p:cNvSpPr>
          <p:nvPr>
            <p:ph type="sldNum" sz="quarter" idx="5"/>
          </p:nvPr>
        </p:nvSpPr>
        <p:spPr/>
        <p:txBody>
          <a:bodyPr/>
          <a:lstStyle/>
          <a:p>
            <a:fld id="{D4F20EBF-9FFA-4AB0-84E6-C5B60848AF68}" type="slidenum">
              <a:rPr lang="en-US" smtClean="0"/>
              <a:t>5</a:t>
            </a:fld>
            <a:endParaRPr lang="en-US"/>
          </a:p>
        </p:txBody>
      </p:sp>
    </p:spTree>
    <p:extLst>
      <p:ext uri="{BB962C8B-B14F-4D97-AF65-F5344CB8AC3E}">
        <p14:creationId xmlns:p14="http://schemas.microsoft.com/office/powerpoint/2010/main" val="1983982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DE016-2718-6062-5404-DAA1FDDACD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558E0C-7581-BFFD-6FE0-4BE64B19C5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862047-C7A7-8E4C-A103-13F2787F45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3FD58D-CD0E-277B-2DF6-871AE8ABB325}"/>
              </a:ext>
            </a:extLst>
          </p:cNvPr>
          <p:cNvSpPr>
            <a:spLocks noGrp="1"/>
          </p:cNvSpPr>
          <p:nvPr>
            <p:ph type="sldNum" sz="quarter" idx="5"/>
          </p:nvPr>
        </p:nvSpPr>
        <p:spPr/>
        <p:txBody>
          <a:bodyPr/>
          <a:lstStyle/>
          <a:p>
            <a:fld id="{D4F20EBF-9FFA-4AB0-84E6-C5B60848AF68}" type="slidenum">
              <a:rPr lang="en-US" smtClean="0"/>
              <a:t>6</a:t>
            </a:fld>
            <a:endParaRPr lang="en-US"/>
          </a:p>
        </p:txBody>
      </p:sp>
    </p:spTree>
    <p:extLst>
      <p:ext uri="{BB962C8B-B14F-4D97-AF65-F5344CB8AC3E}">
        <p14:creationId xmlns:p14="http://schemas.microsoft.com/office/powerpoint/2010/main" val="128740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F20EBF-9FFA-4AB0-84E6-C5B60848AF68}" type="slidenum">
              <a:rPr lang="en-US" smtClean="0"/>
              <a:t>7</a:t>
            </a:fld>
            <a:endParaRPr lang="en-US"/>
          </a:p>
        </p:txBody>
      </p:sp>
    </p:spTree>
    <p:extLst>
      <p:ext uri="{BB962C8B-B14F-4D97-AF65-F5344CB8AC3E}">
        <p14:creationId xmlns:p14="http://schemas.microsoft.com/office/powerpoint/2010/main" val="3381959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2AB0F-116C-FC15-9CF0-373CE0C79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052A78-B1DD-9019-0982-2012556AD6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B9D227-2509-3C89-0A9E-2EA3193C27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42F4EE-195F-2120-B73C-54C31980BFB5}"/>
              </a:ext>
            </a:extLst>
          </p:cNvPr>
          <p:cNvSpPr>
            <a:spLocks noGrp="1"/>
          </p:cNvSpPr>
          <p:nvPr>
            <p:ph type="sldNum" sz="quarter" idx="5"/>
          </p:nvPr>
        </p:nvSpPr>
        <p:spPr/>
        <p:txBody>
          <a:bodyPr/>
          <a:lstStyle/>
          <a:p>
            <a:fld id="{D4F20EBF-9FFA-4AB0-84E6-C5B60848AF68}" type="slidenum">
              <a:rPr lang="en-US" smtClean="0"/>
              <a:t>8</a:t>
            </a:fld>
            <a:endParaRPr lang="en-US"/>
          </a:p>
        </p:txBody>
      </p:sp>
    </p:spTree>
    <p:extLst>
      <p:ext uri="{BB962C8B-B14F-4D97-AF65-F5344CB8AC3E}">
        <p14:creationId xmlns:p14="http://schemas.microsoft.com/office/powerpoint/2010/main" val="2020613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C9F12-C250-E725-CE92-69FBF0AA52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D5036E-1C46-E5B4-EC77-41E015FE5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44FF5-B8D0-EE5C-E25C-F612CBFC5A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B2E800-F989-BDF4-8F20-31BA34CCD78B}"/>
              </a:ext>
            </a:extLst>
          </p:cNvPr>
          <p:cNvSpPr>
            <a:spLocks noGrp="1"/>
          </p:cNvSpPr>
          <p:nvPr>
            <p:ph type="sldNum" sz="quarter" idx="5"/>
          </p:nvPr>
        </p:nvSpPr>
        <p:spPr/>
        <p:txBody>
          <a:bodyPr/>
          <a:lstStyle/>
          <a:p>
            <a:fld id="{D4F20EBF-9FFA-4AB0-84E6-C5B60848AF68}" type="slidenum">
              <a:rPr lang="en-US" smtClean="0"/>
              <a:t>9</a:t>
            </a:fld>
            <a:endParaRPr lang="en-US"/>
          </a:p>
        </p:txBody>
      </p:sp>
    </p:spTree>
    <p:extLst>
      <p:ext uri="{BB962C8B-B14F-4D97-AF65-F5344CB8AC3E}">
        <p14:creationId xmlns:p14="http://schemas.microsoft.com/office/powerpoint/2010/main" val="1431750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7797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B4897215-115C-C038-7185-686C71351BC4}"/>
              </a:ext>
            </a:extLst>
          </p:cNvPr>
          <p:cNvSpPr>
            <a:spLocks noGrp="1"/>
          </p:cNvSpPr>
          <p:nvPr>
            <p:ph type="dt" sz="half" idx="2"/>
          </p:nvPr>
        </p:nvSpPr>
        <p:spPr>
          <a:xfrm>
            <a:off x="838200" y="6356350"/>
            <a:ext cx="2743200" cy="365125"/>
          </a:xfrm>
          <a:prstGeom prst="rect">
            <a:avLst/>
          </a:prstGeom>
        </p:spPr>
        <p:txBody>
          <a:bodyPr/>
          <a:lstStyle/>
          <a:p>
            <a:fld id="{5EB9AEE0-6B5F-4505-AC79-0DEF303220BE}" type="datetimeFigureOut">
              <a:rPr lang="en-US" smtClean="0"/>
              <a:t>6/12/2025</a:t>
            </a:fld>
            <a:endParaRPr lang="en-US"/>
          </a:p>
        </p:txBody>
      </p:sp>
      <p:sp>
        <p:nvSpPr>
          <p:cNvPr id="10" name="Footer Placeholder 4">
            <a:extLst>
              <a:ext uri="{FF2B5EF4-FFF2-40B4-BE49-F238E27FC236}">
                <a16:creationId xmlns:a16="http://schemas.microsoft.com/office/drawing/2014/main" id="{5770E745-B23C-DC37-4D7D-7A07E02128D9}"/>
              </a:ext>
            </a:extLst>
          </p:cNvPr>
          <p:cNvSpPr>
            <a:spLocks noGrp="1"/>
          </p:cNvSpPr>
          <p:nvPr>
            <p:ph type="ftr" sz="quarter" idx="3"/>
          </p:nvPr>
        </p:nvSpPr>
        <p:spPr>
          <a:xfrm>
            <a:off x="4038600" y="6356350"/>
            <a:ext cx="4114800" cy="365125"/>
          </a:xfrm>
          <a:prstGeom prst="rect">
            <a:avLst/>
          </a:prstGeom>
        </p:spPr>
        <p:txBody>
          <a:bodyPr/>
          <a:lstStyle/>
          <a:p>
            <a:endParaRPr lang="en-US"/>
          </a:p>
        </p:txBody>
      </p:sp>
      <p:sp>
        <p:nvSpPr>
          <p:cNvPr id="11" name="Slide Number Placeholder 5">
            <a:extLst>
              <a:ext uri="{FF2B5EF4-FFF2-40B4-BE49-F238E27FC236}">
                <a16:creationId xmlns:a16="http://schemas.microsoft.com/office/drawing/2014/main" id="{ECC48BBE-DF4A-7115-8A75-CC2473E8ABB3}"/>
              </a:ext>
            </a:extLst>
          </p:cNvPr>
          <p:cNvSpPr>
            <a:spLocks noGrp="1"/>
          </p:cNvSpPr>
          <p:nvPr>
            <p:ph type="sldNum" sz="quarter" idx="4"/>
          </p:nvPr>
        </p:nvSpPr>
        <p:spPr>
          <a:xfrm>
            <a:off x="8610600" y="6356350"/>
            <a:ext cx="2743200" cy="365125"/>
          </a:xfrm>
          <a:prstGeom prst="rect">
            <a:avLst/>
          </a:prstGeom>
        </p:spPr>
        <p:txBody>
          <a:bodyPr/>
          <a:lstStyle/>
          <a:p>
            <a:fld id="{51FE6331-567F-4546-B613-8A9DC4ABDC0A}" type="slidenum">
              <a:rPr lang="en-US" smtClean="0"/>
              <a:t>‹#›</a:t>
            </a:fld>
            <a:endParaRPr lang="en-US"/>
          </a:p>
        </p:txBody>
      </p:sp>
      <p:pic>
        <p:nvPicPr>
          <p:cNvPr id="12" name="Picture 11">
            <a:extLst>
              <a:ext uri="{FF2B5EF4-FFF2-40B4-BE49-F238E27FC236}">
                <a16:creationId xmlns:a16="http://schemas.microsoft.com/office/drawing/2014/main" id="{D25FE8ED-B7DB-919E-6791-40C40B264FDD}"/>
              </a:ext>
            </a:extLst>
          </p:cNvPr>
          <p:cNvPicPr>
            <a:picLocks noChangeAspect="1"/>
          </p:cNvPicPr>
          <p:nvPr userDrawn="1"/>
        </p:nvPicPr>
        <p:blipFill>
          <a:blip r:embed="rId3"/>
          <a:stretch>
            <a:fillRect/>
          </a:stretch>
        </p:blipFill>
        <p:spPr>
          <a:xfrm>
            <a:off x="11302970" y="48995"/>
            <a:ext cx="788894" cy="821994"/>
          </a:xfrm>
          <a:prstGeom prst="rect">
            <a:avLst/>
          </a:prstGeom>
        </p:spPr>
      </p:pic>
      <p:sp>
        <p:nvSpPr>
          <p:cNvPr id="13" name="Line 8">
            <a:extLst>
              <a:ext uri="{FF2B5EF4-FFF2-40B4-BE49-F238E27FC236}">
                <a16:creationId xmlns:a16="http://schemas.microsoft.com/office/drawing/2014/main" id="{C7B374BD-EDDC-EC5E-63E8-303D5168BD47}"/>
              </a:ext>
            </a:extLst>
          </p:cNvPr>
          <p:cNvSpPr>
            <a:spLocks noChangeShapeType="1"/>
          </p:cNvSpPr>
          <p:nvPr userDrawn="1"/>
        </p:nvSpPr>
        <p:spPr bwMode="auto">
          <a:xfrm flipV="1">
            <a:off x="841646" y="703384"/>
            <a:ext cx="10377339" cy="6345"/>
          </a:xfrm>
          <a:prstGeom prst="line">
            <a:avLst/>
          </a:prstGeom>
          <a:noFill/>
          <a:ln w="76200">
            <a:solidFill>
              <a:srgbClr val="FFC000"/>
            </a:solidFill>
            <a:round/>
            <a:headEnd/>
            <a:tailEnd/>
          </a:ln>
          <a:effectLst>
            <a:outerShdw blurRad="50800" dist="38100" dir="2700000" algn="tl" rotWithShape="0">
              <a:prstClr val="black">
                <a:alpha val="40000"/>
              </a:prstClr>
            </a:outerShdw>
            <a:reflection blurRad="6350" stA="50000" endA="300" endPos="55500" dist="50800" dir="5400000" sy="-100000" algn="bl" rotWithShape="0"/>
          </a:effectLst>
        </p:spPr>
        <p:txBody>
          <a:bodyPr/>
          <a:lstStyle/>
          <a:p>
            <a:pPr algn="r" defTabSz="971824">
              <a:defRPr/>
            </a:pPr>
            <a:endParaRPr lang="en-US" sz="1900">
              <a:solidFill>
                <a:srgbClr val="000000"/>
              </a:solidFill>
              <a:effectLst>
                <a:outerShdw blurRad="50800" dist="38100" dir="2700000" algn="tl" rotWithShape="0">
                  <a:prstClr val="black">
                    <a:alpha val="40000"/>
                  </a:prstClr>
                </a:outerShdw>
              </a:effectLst>
              <a:latin typeface="Arial" charset="0"/>
            </a:endParaRPr>
          </a:p>
        </p:txBody>
      </p:sp>
      <p:sp>
        <p:nvSpPr>
          <p:cNvPr id="14" name="Slide Number Placeholder 5">
            <a:extLst>
              <a:ext uri="{FF2B5EF4-FFF2-40B4-BE49-F238E27FC236}">
                <a16:creationId xmlns:a16="http://schemas.microsoft.com/office/drawing/2014/main" id="{B74A2B7F-7CBA-86E2-CA89-E34DE4F6078E}"/>
              </a:ext>
            </a:extLst>
          </p:cNvPr>
          <p:cNvSpPr txBox="1">
            <a:spLocks/>
          </p:cNvSpPr>
          <p:nvPr userDrawn="1"/>
        </p:nvSpPr>
        <p:spPr>
          <a:xfrm>
            <a:off x="8919292" y="6310316"/>
            <a:ext cx="2844800" cy="365125"/>
          </a:xfrm>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2511EB-3BA3-42C0-91D9-E54DB47FE58D}" type="slidenum">
              <a:rPr lang="en-US" smtClean="0"/>
              <a:pPr>
                <a:defRPr/>
              </a:pPr>
              <a:t>‹#›</a:t>
            </a:fld>
            <a:endParaRPr lang="en-US"/>
          </a:p>
        </p:txBody>
      </p:sp>
      <p:sp>
        <p:nvSpPr>
          <p:cNvPr id="15" name="Text Box 160">
            <a:extLst>
              <a:ext uri="{FF2B5EF4-FFF2-40B4-BE49-F238E27FC236}">
                <a16:creationId xmlns:a16="http://schemas.microsoft.com/office/drawing/2014/main" id="{7730BFD1-A332-A340-A632-D423851D8C4F}"/>
              </a:ext>
            </a:extLst>
          </p:cNvPr>
          <p:cNvSpPr txBox="1">
            <a:spLocks noChangeArrowheads="1"/>
          </p:cNvSpPr>
          <p:nvPr userDrawn="1"/>
        </p:nvSpPr>
        <p:spPr bwMode="auto">
          <a:xfrm>
            <a:off x="4368800" y="6400800"/>
            <a:ext cx="3352800" cy="230832"/>
          </a:xfrm>
          <a:prstGeom prst="rect">
            <a:avLst/>
          </a:prstGeom>
          <a:noFill/>
          <a:ln w="9525">
            <a:noFill/>
            <a:miter lim="800000"/>
            <a:headEnd/>
            <a:tailEnd/>
          </a:ln>
          <a:effectLst/>
        </p:spPr>
        <p:txBody>
          <a:bodyPr>
            <a:spAutoFit/>
          </a:bodyPr>
          <a:lstStyle/>
          <a:p>
            <a:pPr algn="ctr">
              <a:spcBef>
                <a:spcPct val="50000"/>
              </a:spcBef>
            </a:pPr>
            <a:r>
              <a:rPr lang="en-US" sz="900">
                <a:latin typeface="Arial" pitchFamily="34" charset="0"/>
              </a:rPr>
              <a:t>FOUO</a:t>
            </a:r>
          </a:p>
        </p:txBody>
      </p:sp>
      <p:sp>
        <p:nvSpPr>
          <p:cNvPr id="16" name="Rectangle 15">
            <a:extLst>
              <a:ext uri="{FF2B5EF4-FFF2-40B4-BE49-F238E27FC236}">
                <a16:creationId xmlns:a16="http://schemas.microsoft.com/office/drawing/2014/main" id="{CDAC1C39-52FD-1EC8-6114-878C6917CD3E}"/>
              </a:ext>
            </a:extLst>
          </p:cNvPr>
          <p:cNvSpPr/>
          <p:nvPr userDrawn="1"/>
        </p:nvSpPr>
        <p:spPr>
          <a:xfrm>
            <a:off x="-8466" y="6410206"/>
            <a:ext cx="12200468" cy="208014"/>
          </a:xfrm>
          <a:prstGeom prst="rect">
            <a:avLst/>
          </a:prstGeom>
          <a:gradFill flip="none" rotWithShape="1">
            <a:gsLst>
              <a:gs pos="0">
                <a:schemeClr val="tx1"/>
              </a:gs>
              <a:gs pos="100000">
                <a:srgbClr val="FFCC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57FFD2C3-36CD-3C2B-43D3-DA505B86A850}"/>
              </a:ext>
            </a:extLst>
          </p:cNvPr>
          <p:cNvSpPr/>
          <p:nvPr userDrawn="1"/>
        </p:nvSpPr>
        <p:spPr>
          <a:xfrm>
            <a:off x="-9525" y="6618220"/>
            <a:ext cx="12201527" cy="2397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8" name="Picture 17" descr="U_S_ Army [Logo][Military Insignia 3D][1_5].png">
            <a:extLst>
              <a:ext uri="{FF2B5EF4-FFF2-40B4-BE49-F238E27FC236}">
                <a16:creationId xmlns:a16="http://schemas.microsoft.com/office/drawing/2014/main" id="{28C90E35-7384-FEE1-B43C-51EE29872042}"/>
              </a:ext>
            </a:extLst>
          </p:cNvPr>
          <p:cNvPicPr>
            <a:picLocks noChangeAspect="1"/>
          </p:cNvPicPr>
          <p:nvPr userDrawn="1"/>
        </p:nvPicPr>
        <p:blipFill>
          <a:blip r:embed="rId4" cstate="print"/>
          <a:stretch>
            <a:fillRect/>
          </a:stretch>
        </p:blipFill>
        <p:spPr>
          <a:xfrm>
            <a:off x="-9525" y="57373"/>
            <a:ext cx="882625" cy="956042"/>
          </a:xfrm>
          <a:prstGeom prst="rect">
            <a:avLst/>
          </a:prstGeom>
        </p:spPr>
      </p:pic>
    </p:spTree>
    <p:extLst>
      <p:ext uri="{BB962C8B-B14F-4D97-AF65-F5344CB8AC3E}">
        <p14:creationId xmlns:p14="http://schemas.microsoft.com/office/powerpoint/2010/main" val="232450133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lene.a.anders.mil@army.mi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mailto:ngwi.edu@army.mil"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hyperlink" Target="mailto:army@bamtech.net" TargetMode="External"/><Relationship Id="rId4" Type="http://schemas.openxmlformats.org/officeDocument/2006/relationships/hyperlink" Target="mailto:jolene.a.anders.mil@army.mi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vantagepoint-inc.com/armyschoolsupport"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s://military-school-support.mn.co/"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6508695" cy="6638925"/>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 name="TextBox 2"/>
          <p:cNvSpPr txBox="1"/>
          <p:nvPr/>
        </p:nvSpPr>
        <p:spPr>
          <a:xfrm>
            <a:off x="894735" y="1065054"/>
            <a:ext cx="4562168" cy="4001095"/>
          </a:xfrm>
          <a:prstGeom prst="rect">
            <a:avLst/>
          </a:prstGeom>
          <a:noFill/>
        </p:spPr>
        <p:txBody>
          <a:bodyPr wrap="square" rtlCol="0">
            <a:spAutoFit/>
          </a:bodyPr>
          <a:lstStyle/>
          <a:p>
            <a:pPr algn="ctr"/>
            <a:r>
              <a:rPr lang="en-US" sz="2800" spc="200">
                <a:solidFill>
                  <a:schemeClr val="bg1"/>
                </a:solidFill>
              </a:rPr>
              <a:t>WISCONSIN</a:t>
            </a:r>
          </a:p>
          <a:p>
            <a:pPr algn="ctr"/>
            <a:endParaRPr lang="en-US" sz="900" spc="100">
              <a:solidFill>
                <a:schemeClr val="bg1"/>
              </a:solidFill>
            </a:endParaRPr>
          </a:p>
          <a:p>
            <a:pPr algn="ctr"/>
            <a:r>
              <a:rPr lang="en-US" sz="8800" spc="200">
                <a:solidFill>
                  <a:srgbClr val="FFCC00"/>
                </a:solidFill>
              </a:rPr>
              <a:t>ARMY</a:t>
            </a:r>
          </a:p>
          <a:p>
            <a:pPr algn="ctr"/>
            <a:r>
              <a:rPr lang="en-US" sz="5000" spc="200">
                <a:solidFill>
                  <a:schemeClr val="bg1"/>
                </a:solidFill>
              </a:rPr>
              <a:t>NATIONAL</a:t>
            </a:r>
          </a:p>
          <a:p>
            <a:pPr algn="ctr"/>
            <a:r>
              <a:rPr lang="en-US" sz="7200" spc="200">
                <a:solidFill>
                  <a:schemeClr val="bg1"/>
                </a:solidFill>
              </a:rPr>
              <a:t>GUARD</a:t>
            </a:r>
          </a:p>
        </p:txBody>
      </p:sp>
      <p:cxnSp>
        <p:nvCxnSpPr>
          <p:cNvPr id="5" name="Straight Connector 4"/>
          <p:cNvCxnSpPr/>
          <p:nvPr/>
        </p:nvCxnSpPr>
        <p:spPr bwMode="auto">
          <a:xfrm flipV="1">
            <a:off x="1509251" y="1700981"/>
            <a:ext cx="3333135" cy="9832"/>
          </a:xfrm>
          <a:prstGeom prst="line">
            <a:avLst/>
          </a:prstGeom>
          <a:solidFill>
            <a:schemeClr val="accent1"/>
          </a:solidFill>
          <a:ln w="38100" cap="flat" cmpd="sng" algn="ctr">
            <a:solidFill>
              <a:srgbClr val="FFCC00"/>
            </a:solidFill>
            <a:prstDash val="solid"/>
            <a:round/>
            <a:headEnd type="none" w="sm" len="sm"/>
            <a:tailEnd type="none" w="sm" len="sm"/>
          </a:ln>
          <a:effectLst/>
        </p:spPr>
      </p:cxnSp>
      <p:cxnSp>
        <p:nvCxnSpPr>
          <p:cNvPr id="10" name="Straight Connector 9"/>
          <p:cNvCxnSpPr/>
          <p:nvPr/>
        </p:nvCxnSpPr>
        <p:spPr bwMode="auto">
          <a:xfrm flipV="1">
            <a:off x="1509251" y="4940711"/>
            <a:ext cx="3333135" cy="9832"/>
          </a:xfrm>
          <a:prstGeom prst="line">
            <a:avLst/>
          </a:prstGeom>
          <a:solidFill>
            <a:schemeClr val="accent1"/>
          </a:solidFill>
          <a:ln w="38100" cap="flat" cmpd="sng" algn="ctr">
            <a:solidFill>
              <a:srgbClr val="FFCC00"/>
            </a:solidFill>
            <a:prstDash val="solid"/>
            <a:round/>
            <a:headEnd type="none" w="sm" len="sm"/>
            <a:tailEnd type="none" w="sm" len="sm"/>
          </a:ln>
          <a:effectLst/>
        </p:spPr>
      </p:cxnSp>
      <p:sp>
        <p:nvSpPr>
          <p:cNvPr id="8" name="5-Point Star 7"/>
          <p:cNvSpPr/>
          <p:nvPr/>
        </p:nvSpPr>
        <p:spPr bwMode="auto">
          <a:xfrm>
            <a:off x="2762863" y="5291388"/>
            <a:ext cx="825910" cy="698091"/>
          </a:xfrm>
          <a:prstGeom prst="star5">
            <a:avLst/>
          </a:prstGeom>
          <a:solidFill>
            <a:srgbClr val="FFCC00"/>
          </a:solidFill>
          <a:ln w="12700" cap="flat" cmpd="sng" algn="ctr">
            <a:solidFill>
              <a:srgbClr val="FFCC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1" name="TextBox 10"/>
          <p:cNvSpPr txBox="1"/>
          <p:nvPr/>
        </p:nvSpPr>
        <p:spPr>
          <a:xfrm>
            <a:off x="6998157" y="1428452"/>
            <a:ext cx="4546801" cy="4001095"/>
          </a:xfrm>
          <a:prstGeom prst="rect">
            <a:avLst/>
          </a:prstGeom>
          <a:noFill/>
          <a:effectLst/>
        </p:spPr>
        <p:txBody>
          <a:bodyPr wrap="square" rtlCol="0">
            <a:spAutoFit/>
          </a:bodyPr>
          <a:lstStyle/>
          <a:p>
            <a:pPr algn="ctr"/>
            <a:r>
              <a:rPr lang="en-US" sz="4800" spc="-100" dirty="0">
                <a:latin typeface="Arial" panose="020B0604020202020204" pitchFamily="34" charset="0"/>
                <a:cs typeface="Arial" panose="020B0604020202020204" pitchFamily="34" charset="0"/>
              </a:rPr>
              <a:t>Federal Tuition Assistance (FTA)</a:t>
            </a:r>
          </a:p>
          <a:p>
            <a:pPr algn="ctr"/>
            <a:endParaRPr lang="en-US" sz="2200" b="0" spc="-100" dirty="0">
              <a:latin typeface="Arial" panose="020B0604020202020204" pitchFamily="34" charset="0"/>
              <a:cs typeface="Arial" panose="020B0604020202020204" pitchFamily="34" charset="0"/>
            </a:endParaRPr>
          </a:p>
          <a:p>
            <a:pPr algn="ctr"/>
            <a:endParaRPr lang="en-US" sz="2200" b="0" spc="-100" dirty="0">
              <a:latin typeface="Arial" panose="020B0604020202020204" pitchFamily="34" charset="0"/>
              <a:cs typeface="Arial" panose="020B0604020202020204" pitchFamily="34" charset="0"/>
            </a:endParaRPr>
          </a:p>
          <a:p>
            <a:pPr algn="ctr"/>
            <a:r>
              <a:rPr lang="en-US" sz="2200" spc="-100" dirty="0">
                <a:latin typeface="Arial" panose="020B0604020202020204" pitchFamily="34" charset="0"/>
                <a:cs typeface="Arial" panose="020B0604020202020204" pitchFamily="34" charset="0"/>
              </a:rPr>
              <a:t>2LT Jolene Anders</a:t>
            </a:r>
          </a:p>
          <a:p>
            <a:pPr algn="ctr"/>
            <a:r>
              <a:rPr lang="en-US" sz="2200" spc="-100" dirty="0">
                <a:latin typeface="Arial" panose="020B0604020202020204" pitchFamily="34" charset="0"/>
                <a:cs typeface="Arial" panose="020B0604020202020204" pitchFamily="34" charset="0"/>
                <a:hlinkClick r:id="rId3"/>
              </a:rPr>
              <a:t>j</a:t>
            </a:r>
            <a:r>
              <a:rPr lang="en-US" sz="2200" b="0" spc="-100" dirty="0">
                <a:latin typeface="Arial" panose="020B0604020202020204" pitchFamily="34" charset="0"/>
                <a:cs typeface="Arial" panose="020B0604020202020204" pitchFamily="34" charset="0"/>
                <a:hlinkClick r:id="rId3"/>
              </a:rPr>
              <a:t>olene.a.anders.mil@army.mil</a:t>
            </a:r>
            <a:r>
              <a:rPr lang="en-US" sz="2200" b="0" spc="-100" dirty="0">
                <a:latin typeface="Arial" panose="020B0604020202020204" pitchFamily="34" charset="0"/>
                <a:cs typeface="Arial" panose="020B0604020202020204" pitchFamily="34" charset="0"/>
              </a:rPr>
              <a:t> </a:t>
            </a:r>
          </a:p>
          <a:p>
            <a:pPr algn="ctr"/>
            <a:r>
              <a:rPr lang="en-US" sz="2200" spc="-100" dirty="0">
                <a:latin typeface="Arial" panose="020B0604020202020204" pitchFamily="34" charset="0"/>
                <a:cs typeface="Arial" panose="020B0604020202020204" pitchFamily="34" charset="0"/>
              </a:rPr>
              <a:t>608.242.3449</a:t>
            </a:r>
            <a:endParaRPr lang="en-US" sz="2200" b="0" spc="-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0536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754FE-E408-27C6-AD4D-8521C2C281CD}"/>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2046358-0677-B453-881C-613123E84FBF}"/>
              </a:ext>
            </a:extLst>
          </p:cNvPr>
          <p:cNvSpPr txBox="1">
            <a:spLocks/>
          </p:cNvSpPr>
          <p:nvPr/>
        </p:nvSpPr>
        <p:spPr>
          <a:xfrm>
            <a:off x="838200" y="133179"/>
            <a:ext cx="10515600" cy="823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DANTES Kuder Journey (4/4)	</a:t>
            </a:r>
          </a:p>
        </p:txBody>
      </p:sp>
      <p:sp>
        <p:nvSpPr>
          <p:cNvPr id="13" name="Content Placeholder 3">
            <a:extLst>
              <a:ext uri="{FF2B5EF4-FFF2-40B4-BE49-F238E27FC236}">
                <a16:creationId xmlns:a16="http://schemas.microsoft.com/office/drawing/2014/main" id="{2B0FB523-AE38-ACAD-9C05-F1F5160E2D4F}"/>
              </a:ext>
            </a:extLst>
          </p:cNvPr>
          <p:cNvSpPr txBox="1">
            <a:spLocks/>
          </p:cNvSpPr>
          <p:nvPr/>
        </p:nvSpPr>
        <p:spPr>
          <a:xfrm>
            <a:off x="1904415" y="5695908"/>
            <a:ext cx="8383170" cy="6686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Arial" panose="020B0604020202020204" pitchFamily="34" charset="0"/>
                <a:cs typeface="Arial" panose="020B0604020202020204" pitchFamily="34" charset="0"/>
              </a:rPr>
              <a:t>*Students will download their one-page summary and upload it to ArmyIgnited under </a:t>
            </a:r>
            <a:r>
              <a:rPr lang="en-US" sz="2000" b="1" dirty="0">
                <a:latin typeface="Arial" panose="020B0604020202020204" pitchFamily="34" charset="0"/>
                <a:cs typeface="Arial" panose="020B0604020202020204" pitchFamily="34" charset="0"/>
              </a:rPr>
              <a:t>Career Path Decide</a:t>
            </a:r>
            <a:r>
              <a:rPr lang="en-US" sz="2000" dirty="0">
                <a:latin typeface="Arial" panose="020B0604020202020204" pitchFamily="34" charset="0"/>
                <a:cs typeface="Arial" panose="020B0604020202020204" pitchFamily="34" charset="0"/>
              </a:rPr>
              <a:t>. </a:t>
            </a:r>
          </a:p>
        </p:txBody>
      </p:sp>
      <p:pic>
        <p:nvPicPr>
          <p:cNvPr id="3" name="Picture 2">
            <a:extLst>
              <a:ext uri="{FF2B5EF4-FFF2-40B4-BE49-F238E27FC236}">
                <a16:creationId xmlns:a16="http://schemas.microsoft.com/office/drawing/2014/main" id="{3FCA92D4-C609-C9E8-098B-18F0BD011A0F}"/>
              </a:ext>
            </a:extLst>
          </p:cNvPr>
          <p:cNvPicPr>
            <a:picLocks noChangeAspect="1"/>
          </p:cNvPicPr>
          <p:nvPr/>
        </p:nvPicPr>
        <p:blipFill>
          <a:blip r:embed="rId3"/>
          <a:stretch>
            <a:fillRect/>
          </a:stretch>
        </p:blipFill>
        <p:spPr>
          <a:xfrm>
            <a:off x="1904415" y="915909"/>
            <a:ext cx="8383170" cy="4639322"/>
          </a:xfrm>
          <a:prstGeom prst="rect">
            <a:avLst/>
          </a:prstGeom>
          <a:ln>
            <a:solidFill>
              <a:schemeClr val="tx1"/>
            </a:solidFill>
          </a:ln>
        </p:spPr>
      </p:pic>
    </p:spTree>
    <p:extLst>
      <p:ext uri="{BB962C8B-B14F-4D97-AF65-F5344CB8AC3E}">
        <p14:creationId xmlns:p14="http://schemas.microsoft.com/office/powerpoint/2010/main" val="3874405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DAB2B-E9C3-0915-76E6-96CBD8FA809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5CE74125-6A0F-B203-D733-604CD01A645A}"/>
              </a:ext>
            </a:extLst>
          </p:cNvPr>
          <p:cNvSpPr txBox="1">
            <a:spLocks/>
          </p:cNvSpPr>
          <p:nvPr/>
        </p:nvSpPr>
        <p:spPr>
          <a:xfrm>
            <a:off x="838200" y="133179"/>
            <a:ext cx="10515600" cy="823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Education Goal (1/5)</a:t>
            </a:r>
          </a:p>
        </p:txBody>
      </p:sp>
      <p:pic>
        <p:nvPicPr>
          <p:cNvPr id="2" name="Picture 1">
            <a:extLst>
              <a:ext uri="{FF2B5EF4-FFF2-40B4-BE49-F238E27FC236}">
                <a16:creationId xmlns:a16="http://schemas.microsoft.com/office/drawing/2014/main" id="{C0F448A9-A278-1BB0-B800-7B0BBDC9AED4}"/>
              </a:ext>
            </a:extLst>
          </p:cNvPr>
          <p:cNvPicPr>
            <a:picLocks noChangeAspect="1"/>
          </p:cNvPicPr>
          <p:nvPr/>
        </p:nvPicPr>
        <p:blipFill>
          <a:blip r:embed="rId3"/>
          <a:stretch>
            <a:fillRect/>
          </a:stretch>
        </p:blipFill>
        <p:spPr>
          <a:xfrm>
            <a:off x="744415" y="957092"/>
            <a:ext cx="11131062" cy="5070199"/>
          </a:xfrm>
          <a:prstGeom prst="rect">
            <a:avLst/>
          </a:prstGeom>
          <a:ln>
            <a:solidFill>
              <a:schemeClr val="tx1"/>
            </a:solidFill>
          </a:ln>
        </p:spPr>
      </p:pic>
    </p:spTree>
    <p:extLst>
      <p:ext uri="{BB962C8B-B14F-4D97-AF65-F5344CB8AC3E}">
        <p14:creationId xmlns:p14="http://schemas.microsoft.com/office/powerpoint/2010/main" val="612994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82602-D8CA-B06A-F4BE-B241572DF19E}"/>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2004AD84-ED96-3C6C-2900-2418357A8F17}"/>
              </a:ext>
            </a:extLst>
          </p:cNvPr>
          <p:cNvSpPr txBox="1">
            <a:spLocks/>
          </p:cNvSpPr>
          <p:nvPr/>
        </p:nvSpPr>
        <p:spPr>
          <a:xfrm>
            <a:off x="838200" y="133179"/>
            <a:ext cx="10515600" cy="823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Education Goal (2/5)</a:t>
            </a:r>
          </a:p>
        </p:txBody>
      </p:sp>
      <p:pic>
        <p:nvPicPr>
          <p:cNvPr id="4" name="Picture 3">
            <a:extLst>
              <a:ext uri="{FF2B5EF4-FFF2-40B4-BE49-F238E27FC236}">
                <a16:creationId xmlns:a16="http://schemas.microsoft.com/office/drawing/2014/main" id="{A22D17E6-9AF4-311F-DDB5-94C15E306FFF}"/>
              </a:ext>
            </a:extLst>
          </p:cNvPr>
          <p:cNvPicPr>
            <a:picLocks noChangeAspect="1"/>
          </p:cNvPicPr>
          <p:nvPr/>
        </p:nvPicPr>
        <p:blipFill>
          <a:blip r:embed="rId3"/>
          <a:stretch>
            <a:fillRect/>
          </a:stretch>
        </p:blipFill>
        <p:spPr>
          <a:xfrm>
            <a:off x="562707" y="1294029"/>
            <a:ext cx="11240943" cy="4269941"/>
          </a:xfrm>
          <a:prstGeom prst="rect">
            <a:avLst/>
          </a:prstGeom>
          <a:ln>
            <a:solidFill>
              <a:schemeClr val="tx1"/>
            </a:solidFill>
          </a:ln>
        </p:spPr>
      </p:pic>
    </p:spTree>
    <p:extLst>
      <p:ext uri="{BB962C8B-B14F-4D97-AF65-F5344CB8AC3E}">
        <p14:creationId xmlns:p14="http://schemas.microsoft.com/office/powerpoint/2010/main" val="3984564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2A78F-FC4A-FFA0-DB42-F7206AC74CEF}"/>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F556279-DE59-BDF6-DADA-D7ED8BDF4204}"/>
              </a:ext>
            </a:extLst>
          </p:cNvPr>
          <p:cNvSpPr txBox="1">
            <a:spLocks/>
          </p:cNvSpPr>
          <p:nvPr/>
        </p:nvSpPr>
        <p:spPr>
          <a:xfrm>
            <a:off x="838200" y="133179"/>
            <a:ext cx="10515600" cy="823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Education Goal (3/5)</a:t>
            </a:r>
          </a:p>
        </p:txBody>
      </p:sp>
      <p:pic>
        <p:nvPicPr>
          <p:cNvPr id="7" name="Picture 6">
            <a:extLst>
              <a:ext uri="{FF2B5EF4-FFF2-40B4-BE49-F238E27FC236}">
                <a16:creationId xmlns:a16="http://schemas.microsoft.com/office/drawing/2014/main" id="{163126B5-D94A-FB57-C73E-EB661953F1D1}"/>
              </a:ext>
            </a:extLst>
          </p:cNvPr>
          <p:cNvPicPr>
            <a:picLocks noChangeAspect="1"/>
          </p:cNvPicPr>
          <p:nvPr/>
        </p:nvPicPr>
        <p:blipFill>
          <a:blip r:embed="rId3"/>
          <a:stretch>
            <a:fillRect/>
          </a:stretch>
        </p:blipFill>
        <p:spPr>
          <a:xfrm>
            <a:off x="210626" y="1230923"/>
            <a:ext cx="11770747" cy="3364282"/>
          </a:xfrm>
          <a:prstGeom prst="rect">
            <a:avLst/>
          </a:prstGeom>
          <a:ln>
            <a:solidFill>
              <a:schemeClr val="tx1"/>
            </a:solidFill>
          </a:ln>
        </p:spPr>
      </p:pic>
      <p:sp>
        <p:nvSpPr>
          <p:cNvPr id="9" name="Content Placeholder 3">
            <a:extLst>
              <a:ext uri="{FF2B5EF4-FFF2-40B4-BE49-F238E27FC236}">
                <a16:creationId xmlns:a16="http://schemas.microsoft.com/office/drawing/2014/main" id="{0269024E-62E1-1B98-E196-BD79AED97419}"/>
              </a:ext>
            </a:extLst>
          </p:cNvPr>
          <p:cNvSpPr txBox="1">
            <a:spLocks/>
          </p:cNvSpPr>
          <p:nvPr/>
        </p:nvSpPr>
        <p:spPr>
          <a:xfrm>
            <a:off x="568570" y="5017598"/>
            <a:ext cx="11054860" cy="6720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Arial" panose="020B0604020202020204" pitchFamily="34" charset="0"/>
                <a:cs typeface="Arial" panose="020B0604020202020204" pitchFamily="34" charset="0"/>
              </a:rPr>
              <a:t>*Students can only select Degree Programs that have been created through your AI Portal. If newer programs haven’t been added, the student won’t be able to submit a goal for it.</a:t>
            </a:r>
            <a:endParaRPr lang="en-US" sz="200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8607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4EA34-9200-9CA5-5F5B-CC2C2CFF115B}"/>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C2DD64FE-18C5-006C-ED5D-1D8383CF8EA6}"/>
              </a:ext>
            </a:extLst>
          </p:cNvPr>
          <p:cNvSpPr txBox="1">
            <a:spLocks/>
          </p:cNvSpPr>
          <p:nvPr/>
        </p:nvSpPr>
        <p:spPr>
          <a:xfrm>
            <a:off x="838200" y="133179"/>
            <a:ext cx="10515600" cy="823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Education Goal (4/5)</a:t>
            </a:r>
          </a:p>
        </p:txBody>
      </p:sp>
      <p:sp>
        <p:nvSpPr>
          <p:cNvPr id="9" name="Content Placeholder 3">
            <a:extLst>
              <a:ext uri="{FF2B5EF4-FFF2-40B4-BE49-F238E27FC236}">
                <a16:creationId xmlns:a16="http://schemas.microsoft.com/office/drawing/2014/main" id="{6A86C644-42AC-39BA-01E5-8C63E71B5752}"/>
              </a:ext>
            </a:extLst>
          </p:cNvPr>
          <p:cNvSpPr txBox="1">
            <a:spLocks/>
          </p:cNvSpPr>
          <p:nvPr/>
        </p:nvSpPr>
        <p:spPr>
          <a:xfrm>
            <a:off x="697524" y="5033246"/>
            <a:ext cx="11054860" cy="14717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arenR"/>
            </a:pPr>
            <a:r>
              <a:rPr lang="en-US" sz="1700" dirty="0">
                <a:latin typeface="Arial" panose="020B0604020202020204" pitchFamily="34" charset="0"/>
                <a:cs typeface="Arial" panose="020B0604020202020204" pitchFamily="34" charset="0"/>
              </a:rPr>
              <a:t>A valid degree plan must include the student’s name, student ID number, degree program, transfer credit awarded, and progress towards degree – basically, the degree audit report.</a:t>
            </a:r>
          </a:p>
          <a:p>
            <a:pPr marL="342900" indent="-342900">
              <a:buAutoNum type="arabicParenR"/>
            </a:pPr>
            <a:r>
              <a:rPr lang="en-US" sz="1700" dirty="0">
                <a:latin typeface="Arial" panose="020B0604020202020204" pitchFamily="34" charset="0"/>
                <a:cs typeface="Arial" panose="020B0604020202020204" pitchFamily="34" charset="0"/>
              </a:rPr>
              <a:t>Degree plans are required after the completion of two courses, but it’s recommended to submit right away. Students can’t upload degree plans after the education goal has been created, they have to send it to our office.</a:t>
            </a:r>
          </a:p>
        </p:txBody>
      </p:sp>
      <p:pic>
        <p:nvPicPr>
          <p:cNvPr id="3" name="Picture 2">
            <a:extLst>
              <a:ext uri="{FF2B5EF4-FFF2-40B4-BE49-F238E27FC236}">
                <a16:creationId xmlns:a16="http://schemas.microsoft.com/office/drawing/2014/main" id="{64322A96-43BD-DFA3-A9F3-01B917C7B5CD}"/>
              </a:ext>
            </a:extLst>
          </p:cNvPr>
          <p:cNvPicPr>
            <a:picLocks noChangeAspect="1"/>
          </p:cNvPicPr>
          <p:nvPr/>
        </p:nvPicPr>
        <p:blipFill>
          <a:blip r:embed="rId3"/>
          <a:stretch>
            <a:fillRect/>
          </a:stretch>
        </p:blipFill>
        <p:spPr>
          <a:xfrm>
            <a:off x="1289538" y="957092"/>
            <a:ext cx="9821846" cy="3988135"/>
          </a:xfrm>
          <a:prstGeom prst="rect">
            <a:avLst/>
          </a:prstGeom>
          <a:ln>
            <a:solidFill>
              <a:schemeClr val="tx1"/>
            </a:solidFill>
          </a:ln>
        </p:spPr>
      </p:pic>
    </p:spTree>
    <p:extLst>
      <p:ext uri="{BB962C8B-B14F-4D97-AF65-F5344CB8AC3E}">
        <p14:creationId xmlns:p14="http://schemas.microsoft.com/office/powerpoint/2010/main" val="562324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290C7-F038-1AB5-836E-6608ADC594AF}"/>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8B375DB8-16A0-FC19-7802-272AE5677549}"/>
              </a:ext>
            </a:extLst>
          </p:cNvPr>
          <p:cNvSpPr txBox="1">
            <a:spLocks/>
          </p:cNvSpPr>
          <p:nvPr/>
        </p:nvSpPr>
        <p:spPr>
          <a:xfrm>
            <a:off x="838200" y="133179"/>
            <a:ext cx="10515600" cy="823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Education Goal (5/5)</a:t>
            </a:r>
          </a:p>
        </p:txBody>
      </p:sp>
      <p:pic>
        <p:nvPicPr>
          <p:cNvPr id="4" name="Picture 3">
            <a:extLst>
              <a:ext uri="{FF2B5EF4-FFF2-40B4-BE49-F238E27FC236}">
                <a16:creationId xmlns:a16="http://schemas.microsoft.com/office/drawing/2014/main" id="{A66D1E24-CFA9-9284-B620-10478BAAC95B}"/>
              </a:ext>
            </a:extLst>
          </p:cNvPr>
          <p:cNvPicPr>
            <a:picLocks noChangeAspect="1"/>
          </p:cNvPicPr>
          <p:nvPr/>
        </p:nvPicPr>
        <p:blipFill>
          <a:blip r:embed="rId3"/>
          <a:stretch>
            <a:fillRect/>
          </a:stretch>
        </p:blipFill>
        <p:spPr>
          <a:xfrm>
            <a:off x="528488" y="1672603"/>
            <a:ext cx="11335268" cy="3512794"/>
          </a:xfrm>
          <a:prstGeom prst="rect">
            <a:avLst/>
          </a:prstGeom>
          <a:ln>
            <a:solidFill>
              <a:schemeClr val="tx1"/>
            </a:solidFill>
          </a:ln>
        </p:spPr>
      </p:pic>
    </p:spTree>
    <p:extLst>
      <p:ext uri="{BB962C8B-B14F-4D97-AF65-F5344CB8AC3E}">
        <p14:creationId xmlns:p14="http://schemas.microsoft.com/office/powerpoint/2010/main" val="541651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3BCCB-D6F4-C606-5195-69C751D7599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A8EED115-6EC8-D3FF-3CEC-460BB29A6397}"/>
              </a:ext>
            </a:extLst>
          </p:cNvPr>
          <p:cNvSpPr txBox="1">
            <a:spLocks/>
          </p:cNvSpPr>
          <p:nvPr/>
        </p:nvSpPr>
        <p:spPr>
          <a:xfrm>
            <a:off x="838200" y="133179"/>
            <a:ext cx="10515600" cy="823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Tuition Assistance Requests (1/8)</a:t>
            </a:r>
          </a:p>
        </p:txBody>
      </p:sp>
      <p:pic>
        <p:nvPicPr>
          <p:cNvPr id="3" name="Picture 2">
            <a:extLst>
              <a:ext uri="{FF2B5EF4-FFF2-40B4-BE49-F238E27FC236}">
                <a16:creationId xmlns:a16="http://schemas.microsoft.com/office/drawing/2014/main" id="{81AE6D7C-0A5E-F46E-1B6D-E7295F593848}"/>
              </a:ext>
            </a:extLst>
          </p:cNvPr>
          <p:cNvPicPr>
            <a:picLocks noChangeAspect="1"/>
          </p:cNvPicPr>
          <p:nvPr/>
        </p:nvPicPr>
        <p:blipFill>
          <a:blip r:embed="rId3"/>
          <a:stretch>
            <a:fillRect/>
          </a:stretch>
        </p:blipFill>
        <p:spPr>
          <a:xfrm>
            <a:off x="368344" y="1348154"/>
            <a:ext cx="11455311" cy="4380602"/>
          </a:xfrm>
          <a:prstGeom prst="rect">
            <a:avLst/>
          </a:prstGeom>
          <a:ln>
            <a:solidFill>
              <a:schemeClr val="tx1"/>
            </a:solidFill>
          </a:ln>
        </p:spPr>
      </p:pic>
    </p:spTree>
    <p:extLst>
      <p:ext uri="{BB962C8B-B14F-4D97-AF65-F5344CB8AC3E}">
        <p14:creationId xmlns:p14="http://schemas.microsoft.com/office/powerpoint/2010/main" val="4214904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07E6F-6584-3619-7902-48859ED12B1B}"/>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C46ADACC-30CC-6EFF-2B43-75487E1087D3}"/>
              </a:ext>
            </a:extLst>
          </p:cNvPr>
          <p:cNvSpPr txBox="1">
            <a:spLocks/>
          </p:cNvSpPr>
          <p:nvPr/>
        </p:nvSpPr>
        <p:spPr>
          <a:xfrm>
            <a:off x="838200" y="133179"/>
            <a:ext cx="10515600" cy="823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Tuition Assistance Requests (2/8)</a:t>
            </a:r>
          </a:p>
        </p:txBody>
      </p:sp>
      <p:pic>
        <p:nvPicPr>
          <p:cNvPr id="3" name="Picture 2">
            <a:extLst>
              <a:ext uri="{FF2B5EF4-FFF2-40B4-BE49-F238E27FC236}">
                <a16:creationId xmlns:a16="http://schemas.microsoft.com/office/drawing/2014/main" id="{E924A388-4B25-2E06-37CD-6486FED500D8}"/>
              </a:ext>
            </a:extLst>
          </p:cNvPr>
          <p:cNvPicPr>
            <a:picLocks noChangeAspect="1"/>
          </p:cNvPicPr>
          <p:nvPr/>
        </p:nvPicPr>
        <p:blipFill>
          <a:blip r:embed="rId3"/>
          <a:stretch>
            <a:fillRect/>
          </a:stretch>
        </p:blipFill>
        <p:spPr>
          <a:xfrm>
            <a:off x="568570" y="1880621"/>
            <a:ext cx="11253666" cy="3424080"/>
          </a:xfrm>
          <a:prstGeom prst="rect">
            <a:avLst/>
          </a:prstGeom>
          <a:ln>
            <a:solidFill>
              <a:schemeClr val="tx1"/>
            </a:solidFill>
          </a:ln>
        </p:spPr>
      </p:pic>
      <p:sp>
        <p:nvSpPr>
          <p:cNvPr id="4" name="Content Placeholder 3">
            <a:extLst>
              <a:ext uri="{FF2B5EF4-FFF2-40B4-BE49-F238E27FC236}">
                <a16:creationId xmlns:a16="http://schemas.microsoft.com/office/drawing/2014/main" id="{F3E75038-DBB0-ABA4-6ECA-51952A5E984C}"/>
              </a:ext>
            </a:extLst>
          </p:cNvPr>
          <p:cNvSpPr txBox="1">
            <a:spLocks/>
          </p:cNvSpPr>
          <p:nvPr/>
        </p:nvSpPr>
        <p:spPr>
          <a:xfrm>
            <a:off x="667973" y="1082830"/>
            <a:ext cx="11054860" cy="6720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Arial" panose="020B0604020202020204" pitchFamily="34" charset="0"/>
                <a:cs typeface="Arial" panose="020B0604020202020204" pitchFamily="34" charset="0"/>
              </a:rPr>
              <a:t>*Students will be asked to verify contact information and agree to the User Agreement before seeing the prompt below. </a:t>
            </a:r>
          </a:p>
        </p:txBody>
      </p:sp>
      <p:sp>
        <p:nvSpPr>
          <p:cNvPr id="6" name="Content Placeholder 3">
            <a:extLst>
              <a:ext uri="{FF2B5EF4-FFF2-40B4-BE49-F238E27FC236}">
                <a16:creationId xmlns:a16="http://schemas.microsoft.com/office/drawing/2014/main" id="{16741EFB-CDDB-D490-2768-3F1A54D05600}"/>
              </a:ext>
            </a:extLst>
          </p:cNvPr>
          <p:cNvSpPr txBox="1">
            <a:spLocks/>
          </p:cNvSpPr>
          <p:nvPr/>
        </p:nvSpPr>
        <p:spPr>
          <a:xfrm>
            <a:off x="767376" y="5602805"/>
            <a:ext cx="11054860" cy="3447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latin typeface="Arial" panose="020B0604020202020204" pitchFamily="34" charset="0"/>
                <a:cs typeface="Arial" panose="020B0604020202020204" pitchFamily="34" charset="0"/>
              </a:rPr>
              <a:t>Education Center is: </a:t>
            </a:r>
            <a:r>
              <a:rPr lang="en-US" sz="2000" b="1" dirty="0">
                <a:latin typeface="Arial" panose="020B0604020202020204" pitchFamily="34" charset="0"/>
                <a:cs typeface="Arial" panose="020B0604020202020204" pitchFamily="34" charset="0"/>
              </a:rPr>
              <a:t>ARNG-Wisconsin Education Services Office</a:t>
            </a:r>
          </a:p>
        </p:txBody>
      </p:sp>
    </p:spTree>
    <p:extLst>
      <p:ext uri="{BB962C8B-B14F-4D97-AF65-F5344CB8AC3E}">
        <p14:creationId xmlns:p14="http://schemas.microsoft.com/office/powerpoint/2010/main" val="599980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B4A4B-E52C-17C7-35CC-27446C3A2C4D}"/>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DE7C54F9-FF39-52CC-ACE5-9810880FAFEC}"/>
              </a:ext>
            </a:extLst>
          </p:cNvPr>
          <p:cNvSpPr txBox="1">
            <a:spLocks/>
          </p:cNvSpPr>
          <p:nvPr/>
        </p:nvSpPr>
        <p:spPr>
          <a:xfrm>
            <a:off x="838200" y="133179"/>
            <a:ext cx="10515600" cy="823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Tuition Assistance Requests (3/8)</a:t>
            </a:r>
          </a:p>
        </p:txBody>
      </p:sp>
      <p:pic>
        <p:nvPicPr>
          <p:cNvPr id="6" name="Picture 5">
            <a:extLst>
              <a:ext uri="{FF2B5EF4-FFF2-40B4-BE49-F238E27FC236}">
                <a16:creationId xmlns:a16="http://schemas.microsoft.com/office/drawing/2014/main" id="{C3E998B8-EAF2-371E-DAE8-230E6D518606}"/>
              </a:ext>
            </a:extLst>
          </p:cNvPr>
          <p:cNvPicPr>
            <a:picLocks noChangeAspect="1"/>
          </p:cNvPicPr>
          <p:nvPr/>
        </p:nvPicPr>
        <p:blipFill>
          <a:blip r:embed="rId3"/>
          <a:stretch>
            <a:fillRect/>
          </a:stretch>
        </p:blipFill>
        <p:spPr>
          <a:xfrm>
            <a:off x="667054" y="1336431"/>
            <a:ext cx="10857891" cy="3970344"/>
          </a:xfrm>
          <a:prstGeom prst="rect">
            <a:avLst/>
          </a:prstGeom>
          <a:ln>
            <a:solidFill>
              <a:schemeClr val="tx1"/>
            </a:solidFill>
          </a:ln>
        </p:spPr>
      </p:pic>
    </p:spTree>
    <p:extLst>
      <p:ext uri="{BB962C8B-B14F-4D97-AF65-F5344CB8AC3E}">
        <p14:creationId xmlns:p14="http://schemas.microsoft.com/office/powerpoint/2010/main" val="1139679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7B4CB-9CF0-392B-BE49-F7D34F06CB2C}"/>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6B04CD04-4AC0-2A5B-B3F5-7702EFC68D76}"/>
              </a:ext>
            </a:extLst>
          </p:cNvPr>
          <p:cNvSpPr txBox="1">
            <a:spLocks/>
          </p:cNvSpPr>
          <p:nvPr/>
        </p:nvSpPr>
        <p:spPr>
          <a:xfrm>
            <a:off x="838200" y="133179"/>
            <a:ext cx="10515600" cy="823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Tuition Assistance Requests (4/8)</a:t>
            </a:r>
          </a:p>
        </p:txBody>
      </p:sp>
      <p:pic>
        <p:nvPicPr>
          <p:cNvPr id="3" name="Picture 2">
            <a:extLst>
              <a:ext uri="{FF2B5EF4-FFF2-40B4-BE49-F238E27FC236}">
                <a16:creationId xmlns:a16="http://schemas.microsoft.com/office/drawing/2014/main" id="{73712F13-F265-CF1B-C420-719231358471}"/>
              </a:ext>
            </a:extLst>
          </p:cNvPr>
          <p:cNvPicPr>
            <a:picLocks noChangeAspect="1"/>
          </p:cNvPicPr>
          <p:nvPr/>
        </p:nvPicPr>
        <p:blipFill>
          <a:blip r:embed="rId3"/>
          <a:stretch>
            <a:fillRect/>
          </a:stretch>
        </p:blipFill>
        <p:spPr>
          <a:xfrm>
            <a:off x="401003" y="1406770"/>
            <a:ext cx="11389994" cy="3737687"/>
          </a:xfrm>
          <a:prstGeom prst="rect">
            <a:avLst/>
          </a:prstGeom>
          <a:ln>
            <a:solidFill>
              <a:schemeClr val="tx1"/>
            </a:solidFill>
          </a:ln>
        </p:spPr>
      </p:pic>
    </p:spTree>
    <p:extLst>
      <p:ext uri="{BB962C8B-B14F-4D97-AF65-F5344CB8AC3E}">
        <p14:creationId xmlns:p14="http://schemas.microsoft.com/office/powerpoint/2010/main" val="3104554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F0174-917F-734C-C630-241B618C2452}"/>
              </a:ext>
            </a:extLst>
          </p:cNvPr>
          <p:cNvSpPr txBox="1">
            <a:spLocks/>
          </p:cNvSpPr>
          <p:nvPr/>
        </p:nvSpPr>
        <p:spPr>
          <a:xfrm>
            <a:off x="838200" y="1376827"/>
            <a:ext cx="10265698" cy="4104345"/>
          </a:xfrm>
          <a:prstGeom prst="rect">
            <a:avLst/>
          </a:prstGeom>
        </p:spPr>
        <p:txBody>
          <a:bodyPr lIns="91440" tIns="45720" rIns="91440" bIns="45720" anchor="t"/>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a:lstStyle>
          <a:p>
            <a:pPr marL="457200" indent="-457200" algn="l">
              <a:spcAft>
                <a:spcPts val="800"/>
              </a:spcAft>
              <a:buFont typeface="+mj-lt"/>
              <a:buAutoNum type="arabicPeriod"/>
            </a:pPr>
            <a:r>
              <a:rPr lang="en-US" sz="2600" b="0" kern="0" dirty="0">
                <a:solidFill>
                  <a:schemeClr val="tx1"/>
                </a:solidFill>
                <a:latin typeface="Arial" panose="020B0604020202020204" pitchFamily="34" charset="0"/>
                <a:cs typeface="Arial" panose="020B0604020202020204" pitchFamily="34" charset="0"/>
              </a:rPr>
              <a:t>WIARNG Education &amp; Incentives Office</a:t>
            </a:r>
          </a:p>
          <a:p>
            <a:pPr marL="457200" indent="-457200" algn="l">
              <a:spcAft>
                <a:spcPts val="800"/>
              </a:spcAft>
              <a:buFont typeface="+mj-lt"/>
              <a:buAutoNum type="arabicPeriod"/>
            </a:pPr>
            <a:r>
              <a:rPr lang="en-US" sz="2600" b="0" kern="0" dirty="0">
                <a:solidFill>
                  <a:schemeClr val="tx1"/>
                </a:solidFill>
                <a:latin typeface="Arial" panose="020B0604020202020204" pitchFamily="34" charset="0"/>
                <a:cs typeface="Arial" panose="020B0604020202020204" pitchFamily="34" charset="0"/>
              </a:rPr>
              <a:t>Overview</a:t>
            </a:r>
          </a:p>
          <a:p>
            <a:pPr marL="457200" indent="-457200" algn="l">
              <a:spcAft>
                <a:spcPts val="800"/>
              </a:spcAft>
              <a:buFont typeface="+mj-lt"/>
              <a:buAutoNum type="arabicPeriod"/>
            </a:pPr>
            <a:r>
              <a:rPr lang="en-US" sz="2600" b="0" kern="0" dirty="0">
                <a:solidFill>
                  <a:schemeClr val="tx1"/>
                </a:solidFill>
                <a:latin typeface="Arial" panose="020B0604020202020204" pitchFamily="34" charset="0"/>
                <a:cs typeface="Arial" panose="020B0604020202020204" pitchFamily="34" charset="0"/>
              </a:rPr>
              <a:t>Eligibility</a:t>
            </a:r>
          </a:p>
          <a:p>
            <a:pPr marL="457200" indent="-457200" algn="l">
              <a:spcAft>
                <a:spcPts val="800"/>
              </a:spcAft>
              <a:buFont typeface="+mj-lt"/>
              <a:buAutoNum type="arabicPeriod"/>
            </a:pPr>
            <a:r>
              <a:rPr lang="en-US" sz="2600" b="0" kern="0" dirty="0">
                <a:solidFill>
                  <a:schemeClr val="tx1"/>
                </a:solidFill>
                <a:latin typeface="Arial" panose="020B0604020202020204" pitchFamily="34" charset="0"/>
                <a:cs typeface="Arial" panose="020B0604020202020204" pitchFamily="34" charset="0"/>
              </a:rPr>
              <a:t>FTA Process for Students</a:t>
            </a:r>
          </a:p>
          <a:p>
            <a:pPr marL="457200" indent="-457200" algn="l">
              <a:spcAft>
                <a:spcPts val="800"/>
              </a:spcAft>
              <a:buFont typeface="+mj-lt"/>
              <a:buAutoNum type="arabicPeriod"/>
            </a:pPr>
            <a:r>
              <a:rPr lang="en-US" sz="2600" b="0" kern="0" dirty="0">
                <a:solidFill>
                  <a:schemeClr val="tx1"/>
                </a:solidFill>
                <a:latin typeface="Arial" panose="020B0604020202020204" pitchFamily="34" charset="0"/>
                <a:cs typeface="Arial" panose="020B0604020202020204" pitchFamily="34" charset="0"/>
              </a:rPr>
              <a:t>Recoupment &amp; Waivers</a:t>
            </a:r>
          </a:p>
          <a:p>
            <a:pPr marL="457200" indent="-457200" algn="l">
              <a:spcAft>
                <a:spcPts val="800"/>
              </a:spcAft>
              <a:buFont typeface="+mj-lt"/>
              <a:buAutoNum type="arabicPeriod"/>
            </a:pPr>
            <a:r>
              <a:rPr lang="en-US" sz="2600" b="0" kern="0" dirty="0">
                <a:solidFill>
                  <a:schemeClr val="tx1"/>
                </a:solidFill>
                <a:latin typeface="Arial" panose="020B0604020202020204" pitchFamily="34" charset="0"/>
                <a:cs typeface="Arial" panose="020B0604020202020204" pitchFamily="34" charset="0"/>
              </a:rPr>
              <a:t>Common Issues</a:t>
            </a:r>
          </a:p>
          <a:p>
            <a:pPr marL="457200" indent="-457200" algn="l">
              <a:spcAft>
                <a:spcPts val="800"/>
              </a:spcAft>
              <a:buFont typeface="+mj-lt"/>
              <a:buAutoNum type="arabicPeriod"/>
            </a:pPr>
            <a:r>
              <a:rPr lang="en-US" sz="2600" b="0" kern="0" dirty="0">
                <a:solidFill>
                  <a:schemeClr val="tx1"/>
                </a:solidFill>
                <a:latin typeface="Arial" panose="020B0604020202020204" pitchFamily="34" charset="0"/>
                <a:cs typeface="Arial" panose="020B0604020202020204" pitchFamily="34" charset="0"/>
              </a:rPr>
              <a:t>Student / AI Support</a:t>
            </a:r>
          </a:p>
          <a:p>
            <a:pPr marL="457200" indent="-457200" algn="l">
              <a:spcAft>
                <a:spcPts val="800"/>
              </a:spcAft>
              <a:buFont typeface="+mj-lt"/>
              <a:buAutoNum type="arabicPeriod"/>
            </a:pPr>
            <a:r>
              <a:rPr lang="en-US" sz="2600" b="0" kern="0" dirty="0">
                <a:solidFill>
                  <a:schemeClr val="tx1"/>
                </a:solidFill>
                <a:latin typeface="Arial" panose="020B0604020202020204" pitchFamily="34" charset="0"/>
                <a:cs typeface="Arial" panose="020B0604020202020204" pitchFamily="34" charset="0"/>
              </a:rPr>
              <a:t>Questions / Discussion</a:t>
            </a:r>
          </a:p>
          <a:p>
            <a:pPr marL="457200" indent="-457200" algn="l">
              <a:buFont typeface="+mj-lt"/>
              <a:buAutoNum type="arabicPeriod"/>
            </a:pPr>
            <a:endParaRPr lang="en-US" sz="2400" b="0" kern="0" dirty="0">
              <a:solidFill>
                <a:schemeClr val="tx1"/>
              </a:solidFill>
              <a:latin typeface="Arial" panose="020B0604020202020204" pitchFamily="34" charset="0"/>
              <a:cs typeface="Arial" panose="020B0604020202020204" pitchFamily="34" charset="0"/>
            </a:endParaRPr>
          </a:p>
          <a:p>
            <a:pPr marL="457200" indent="-457200" algn="l">
              <a:buFont typeface="+mj-lt"/>
              <a:buAutoNum type="arabicPeriod"/>
            </a:pPr>
            <a:endParaRPr lang="en-US" sz="2400" b="0" kern="0" dirty="0">
              <a:solidFill>
                <a:schemeClr val="tx1"/>
              </a:solidFill>
              <a:latin typeface="Arial" panose="020B0604020202020204" pitchFamily="34" charset="0"/>
              <a:cs typeface="Arial" panose="020B0604020202020204" pitchFamily="34" charset="0"/>
            </a:endParaRPr>
          </a:p>
          <a:p>
            <a:pPr marL="457200" indent="-457200" algn="l">
              <a:buFont typeface="+mj-lt"/>
              <a:buAutoNum type="arabicPeriod"/>
            </a:pPr>
            <a:endParaRPr lang="en-US" sz="2400" b="0" kern="0" dirty="0">
              <a:solidFill>
                <a:schemeClr val="tx1"/>
              </a:solidFill>
              <a:latin typeface="Arial" panose="020B0604020202020204" pitchFamily="34" charset="0"/>
              <a:cs typeface="Arial" panose="020B0604020202020204" pitchFamily="34" charset="0"/>
            </a:endParaRPr>
          </a:p>
          <a:p>
            <a:pPr algn="l"/>
            <a:endParaRPr lang="en-US" sz="2400" kern="0" dirty="0">
              <a:solidFill>
                <a:schemeClr val="tx1"/>
              </a:solidFill>
              <a:latin typeface="Arial" panose="020B0604020202020204" pitchFamily="34" charset="0"/>
              <a:cs typeface="Arial" panose="020B0604020202020204" pitchFamily="34" charset="0"/>
            </a:endParaRPr>
          </a:p>
          <a:p>
            <a:pPr algn="l"/>
            <a:endParaRPr lang="en-US" sz="2400" kern="0" dirty="0">
              <a:solidFill>
                <a:schemeClr val="tx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AA30DC9-5B5C-DD39-1198-3D3CAFD17EDD}"/>
              </a:ext>
            </a:extLst>
          </p:cNvPr>
          <p:cNvSpPr txBox="1">
            <a:spLocks/>
          </p:cNvSpPr>
          <p:nvPr/>
        </p:nvSpPr>
        <p:spPr>
          <a:xfrm>
            <a:off x="838200" y="133179"/>
            <a:ext cx="10515600" cy="823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Agenda	</a:t>
            </a:r>
          </a:p>
        </p:txBody>
      </p:sp>
    </p:spTree>
    <p:extLst>
      <p:ext uri="{BB962C8B-B14F-4D97-AF65-F5344CB8AC3E}">
        <p14:creationId xmlns:p14="http://schemas.microsoft.com/office/powerpoint/2010/main" val="2658014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59035-A22E-3F4E-B864-7254B0921714}"/>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4BC96F3-E5C3-4157-CD06-A25495C089F5}"/>
              </a:ext>
            </a:extLst>
          </p:cNvPr>
          <p:cNvSpPr txBox="1">
            <a:spLocks/>
          </p:cNvSpPr>
          <p:nvPr/>
        </p:nvSpPr>
        <p:spPr>
          <a:xfrm>
            <a:off x="838200" y="133179"/>
            <a:ext cx="10515600" cy="823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Tuition Assistance Requests (5/8)</a:t>
            </a:r>
          </a:p>
        </p:txBody>
      </p:sp>
      <p:pic>
        <p:nvPicPr>
          <p:cNvPr id="3" name="Picture 2">
            <a:extLst>
              <a:ext uri="{FF2B5EF4-FFF2-40B4-BE49-F238E27FC236}">
                <a16:creationId xmlns:a16="http://schemas.microsoft.com/office/drawing/2014/main" id="{25886CA4-104D-E025-6BAB-A300DE322018}"/>
              </a:ext>
            </a:extLst>
          </p:cNvPr>
          <p:cNvPicPr>
            <a:picLocks noChangeAspect="1"/>
          </p:cNvPicPr>
          <p:nvPr/>
        </p:nvPicPr>
        <p:blipFill>
          <a:blip r:embed="rId3"/>
          <a:stretch>
            <a:fillRect/>
          </a:stretch>
        </p:blipFill>
        <p:spPr>
          <a:xfrm>
            <a:off x="401003" y="1242647"/>
            <a:ext cx="11389994" cy="3737687"/>
          </a:xfrm>
          <a:prstGeom prst="rect">
            <a:avLst/>
          </a:prstGeom>
          <a:ln>
            <a:solidFill>
              <a:schemeClr val="tx1"/>
            </a:solidFill>
          </a:ln>
        </p:spPr>
      </p:pic>
      <p:sp>
        <p:nvSpPr>
          <p:cNvPr id="2" name="Content Placeholder 3">
            <a:extLst>
              <a:ext uri="{FF2B5EF4-FFF2-40B4-BE49-F238E27FC236}">
                <a16:creationId xmlns:a16="http://schemas.microsoft.com/office/drawing/2014/main" id="{D289491B-8F16-7590-12B6-D1DBE3CD66E7}"/>
              </a:ext>
            </a:extLst>
          </p:cNvPr>
          <p:cNvSpPr txBox="1">
            <a:spLocks/>
          </p:cNvSpPr>
          <p:nvPr/>
        </p:nvSpPr>
        <p:spPr>
          <a:xfrm>
            <a:off x="401003" y="5265889"/>
            <a:ext cx="11054860" cy="5115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Arial" panose="020B0604020202020204" pitchFamily="34" charset="0"/>
                <a:cs typeface="Arial" panose="020B0604020202020204" pitchFamily="34" charset="0"/>
              </a:rPr>
              <a:t>*If dates are not listed, students can select “Different Term Dates” and input them.</a:t>
            </a:r>
          </a:p>
        </p:txBody>
      </p:sp>
    </p:spTree>
    <p:extLst>
      <p:ext uri="{BB962C8B-B14F-4D97-AF65-F5344CB8AC3E}">
        <p14:creationId xmlns:p14="http://schemas.microsoft.com/office/powerpoint/2010/main" val="1490675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018B6-E873-D26E-BD6F-978672B24B0B}"/>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AB4888DA-A0C5-59E7-1316-1F867868C4F0}"/>
              </a:ext>
            </a:extLst>
          </p:cNvPr>
          <p:cNvSpPr txBox="1">
            <a:spLocks/>
          </p:cNvSpPr>
          <p:nvPr/>
        </p:nvSpPr>
        <p:spPr>
          <a:xfrm>
            <a:off x="838200" y="133179"/>
            <a:ext cx="10515600" cy="823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Tuition Assistance Requests (6/8)</a:t>
            </a:r>
          </a:p>
        </p:txBody>
      </p:sp>
      <p:sp>
        <p:nvSpPr>
          <p:cNvPr id="2" name="Content Placeholder 3">
            <a:extLst>
              <a:ext uri="{FF2B5EF4-FFF2-40B4-BE49-F238E27FC236}">
                <a16:creationId xmlns:a16="http://schemas.microsoft.com/office/drawing/2014/main" id="{5A457190-12A7-241D-2CD4-6113CD9C9B37}"/>
              </a:ext>
            </a:extLst>
          </p:cNvPr>
          <p:cNvSpPr txBox="1">
            <a:spLocks/>
          </p:cNvSpPr>
          <p:nvPr/>
        </p:nvSpPr>
        <p:spPr>
          <a:xfrm>
            <a:off x="541244" y="5980996"/>
            <a:ext cx="11054860" cy="5115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Arial" panose="020B0604020202020204" pitchFamily="34" charset="0"/>
                <a:cs typeface="Arial" panose="020B0604020202020204" pitchFamily="34" charset="0"/>
              </a:rPr>
              <a:t>*If dates are not listed, students can select “Different Term Dates” and input them.</a:t>
            </a:r>
          </a:p>
        </p:txBody>
      </p:sp>
      <p:pic>
        <p:nvPicPr>
          <p:cNvPr id="6" name="Picture 5">
            <a:extLst>
              <a:ext uri="{FF2B5EF4-FFF2-40B4-BE49-F238E27FC236}">
                <a16:creationId xmlns:a16="http://schemas.microsoft.com/office/drawing/2014/main" id="{93CAE20E-6667-4CDB-C846-003220750FD9}"/>
              </a:ext>
            </a:extLst>
          </p:cNvPr>
          <p:cNvPicPr>
            <a:picLocks noChangeAspect="1"/>
          </p:cNvPicPr>
          <p:nvPr/>
        </p:nvPicPr>
        <p:blipFill>
          <a:blip r:embed="rId3"/>
          <a:srcRect t="27321"/>
          <a:stretch/>
        </p:blipFill>
        <p:spPr>
          <a:xfrm>
            <a:off x="306782" y="1172084"/>
            <a:ext cx="3620447" cy="2255397"/>
          </a:xfrm>
          <a:prstGeom prst="rect">
            <a:avLst/>
          </a:prstGeom>
          <a:ln>
            <a:solidFill>
              <a:schemeClr val="tx1"/>
            </a:solidFill>
          </a:ln>
        </p:spPr>
      </p:pic>
      <p:pic>
        <p:nvPicPr>
          <p:cNvPr id="8" name="Picture 7">
            <a:extLst>
              <a:ext uri="{FF2B5EF4-FFF2-40B4-BE49-F238E27FC236}">
                <a16:creationId xmlns:a16="http://schemas.microsoft.com/office/drawing/2014/main" id="{E753A9C4-1144-6782-9F16-39B95279C282}"/>
              </a:ext>
            </a:extLst>
          </p:cNvPr>
          <p:cNvPicPr>
            <a:picLocks noChangeAspect="1"/>
          </p:cNvPicPr>
          <p:nvPr/>
        </p:nvPicPr>
        <p:blipFill>
          <a:blip r:embed="rId4"/>
          <a:stretch>
            <a:fillRect/>
          </a:stretch>
        </p:blipFill>
        <p:spPr>
          <a:xfrm>
            <a:off x="4272891" y="1707788"/>
            <a:ext cx="7725853" cy="4058216"/>
          </a:xfrm>
          <a:prstGeom prst="rect">
            <a:avLst/>
          </a:prstGeom>
          <a:ln>
            <a:solidFill>
              <a:schemeClr val="tx1"/>
            </a:solidFill>
          </a:ln>
        </p:spPr>
      </p:pic>
    </p:spTree>
    <p:extLst>
      <p:ext uri="{BB962C8B-B14F-4D97-AF65-F5344CB8AC3E}">
        <p14:creationId xmlns:p14="http://schemas.microsoft.com/office/powerpoint/2010/main" val="1911750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3B9B8-7945-7C90-DE1B-FCF17E8B0B71}"/>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0BE310B-865E-B72D-338D-10ED4B7ED838}"/>
              </a:ext>
            </a:extLst>
          </p:cNvPr>
          <p:cNvSpPr txBox="1">
            <a:spLocks/>
          </p:cNvSpPr>
          <p:nvPr/>
        </p:nvSpPr>
        <p:spPr>
          <a:xfrm>
            <a:off x="838200" y="133179"/>
            <a:ext cx="10515600" cy="823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Tuition Assistance Requests (7/8)</a:t>
            </a:r>
          </a:p>
        </p:txBody>
      </p:sp>
      <p:pic>
        <p:nvPicPr>
          <p:cNvPr id="3" name="Picture 2">
            <a:extLst>
              <a:ext uri="{FF2B5EF4-FFF2-40B4-BE49-F238E27FC236}">
                <a16:creationId xmlns:a16="http://schemas.microsoft.com/office/drawing/2014/main" id="{78D03EA8-B80F-3B73-DE46-237CB93CECE4}"/>
              </a:ext>
            </a:extLst>
          </p:cNvPr>
          <p:cNvPicPr>
            <a:picLocks noChangeAspect="1"/>
          </p:cNvPicPr>
          <p:nvPr/>
        </p:nvPicPr>
        <p:blipFill>
          <a:blip r:embed="rId3"/>
          <a:stretch>
            <a:fillRect/>
          </a:stretch>
        </p:blipFill>
        <p:spPr>
          <a:xfrm>
            <a:off x="1213756" y="1271286"/>
            <a:ext cx="9764488" cy="4315427"/>
          </a:xfrm>
          <a:prstGeom prst="rect">
            <a:avLst/>
          </a:prstGeom>
          <a:ln>
            <a:solidFill>
              <a:schemeClr val="tx1"/>
            </a:solidFill>
          </a:ln>
        </p:spPr>
      </p:pic>
    </p:spTree>
    <p:extLst>
      <p:ext uri="{BB962C8B-B14F-4D97-AF65-F5344CB8AC3E}">
        <p14:creationId xmlns:p14="http://schemas.microsoft.com/office/powerpoint/2010/main" val="34066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F2E27-80A9-BC91-A6A7-8082BC72ECBE}"/>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58CB55B-35EF-001A-B052-B9BA10FA4F01}"/>
              </a:ext>
            </a:extLst>
          </p:cNvPr>
          <p:cNvSpPr txBox="1">
            <a:spLocks/>
          </p:cNvSpPr>
          <p:nvPr/>
        </p:nvSpPr>
        <p:spPr>
          <a:xfrm>
            <a:off x="838200" y="133179"/>
            <a:ext cx="10515600" cy="823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Tuition Assistance Requests (8/8)</a:t>
            </a:r>
          </a:p>
        </p:txBody>
      </p:sp>
      <p:pic>
        <p:nvPicPr>
          <p:cNvPr id="4" name="Picture 3">
            <a:extLst>
              <a:ext uri="{FF2B5EF4-FFF2-40B4-BE49-F238E27FC236}">
                <a16:creationId xmlns:a16="http://schemas.microsoft.com/office/drawing/2014/main" id="{78AFEF97-02F7-38D0-9DCC-BC0B0D19A661}"/>
              </a:ext>
            </a:extLst>
          </p:cNvPr>
          <p:cNvPicPr>
            <a:picLocks noChangeAspect="1"/>
          </p:cNvPicPr>
          <p:nvPr/>
        </p:nvPicPr>
        <p:blipFill>
          <a:blip r:embed="rId3"/>
          <a:stretch>
            <a:fillRect/>
          </a:stretch>
        </p:blipFill>
        <p:spPr>
          <a:xfrm>
            <a:off x="1185177" y="1160255"/>
            <a:ext cx="9821646" cy="4725059"/>
          </a:xfrm>
          <a:prstGeom prst="rect">
            <a:avLst/>
          </a:prstGeom>
          <a:ln>
            <a:solidFill>
              <a:schemeClr val="tx1"/>
            </a:solidFill>
          </a:ln>
        </p:spPr>
      </p:pic>
    </p:spTree>
    <p:extLst>
      <p:ext uri="{BB962C8B-B14F-4D97-AF65-F5344CB8AC3E}">
        <p14:creationId xmlns:p14="http://schemas.microsoft.com/office/powerpoint/2010/main" val="1979157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35108-C7B6-AC0B-4399-CEF80C1DBA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BA0A8B-389F-A5B3-23CB-362ED32E016D}"/>
              </a:ext>
            </a:extLst>
          </p:cNvPr>
          <p:cNvSpPr txBox="1">
            <a:spLocks/>
          </p:cNvSpPr>
          <p:nvPr/>
        </p:nvSpPr>
        <p:spPr>
          <a:xfrm>
            <a:off x="963151" y="855151"/>
            <a:ext cx="10265698" cy="5487033"/>
          </a:xfrm>
          <a:prstGeom prst="rect">
            <a:avLst/>
          </a:prstGeom>
        </p:spPr>
        <p:txBody>
          <a:bodyPr lIns="91440" tIns="45720" rIns="91440" bIns="45720" anchor="t"/>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a:lstStyle>
          <a:p>
            <a:pPr algn="l">
              <a:spcAft>
                <a:spcPts val="1200"/>
              </a:spcAft>
            </a:pPr>
            <a:r>
              <a:rPr lang="en-US" sz="2400" b="0" kern="0" dirty="0">
                <a:solidFill>
                  <a:schemeClr val="tx1"/>
                </a:solidFill>
                <a:latin typeface="Arial" panose="020B0604020202020204" pitchFamily="34" charset="0"/>
                <a:cs typeface="Arial" panose="020B0604020202020204" pitchFamily="34" charset="0"/>
              </a:rPr>
              <a:t>Soldiers will be subject to recoupment if they:</a:t>
            </a:r>
          </a:p>
          <a:p>
            <a:pPr marL="914400" lvl="1" indent="-457200" algn="l">
              <a:spcAft>
                <a:spcPts val="1200"/>
              </a:spcAft>
              <a:buFont typeface="+mj-lt"/>
              <a:buAutoNum type="arabicPeriod"/>
            </a:pPr>
            <a:r>
              <a:rPr lang="en-US" sz="2300" b="0" kern="0" dirty="0">
                <a:solidFill>
                  <a:schemeClr val="tx1"/>
                </a:solidFill>
                <a:latin typeface="Arial" panose="020B0604020202020204" pitchFamily="34" charset="0"/>
                <a:cs typeface="Arial" panose="020B0604020202020204" pitchFamily="34" charset="0"/>
              </a:rPr>
              <a:t>Receive a failing grade.</a:t>
            </a:r>
          </a:p>
          <a:p>
            <a:pPr marL="1428750" lvl="2" indent="-514350" algn="l">
              <a:spcAft>
                <a:spcPts val="0"/>
              </a:spcAft>
              <a:buFont typeface="Wingdings" panose="05000000000000000000" pitchFamily="2" charset="2"/>
              <a:buChar char="§"/>
            </a:pPr>
            <a:r>
              <a:rPr lang="en-US" sz="2000" b="0" kern="0" dirty="0">
                <a:solidFill>
                  <a:schemeClr val="tx1"/>
                </a:solidFill>
                <a:latin typeface="Arial" panose="020B0604020202020204" pitchFamily="34" charset="0"/>
                <a:cs typeface="Arial" panose="020B0604020202020204" pitchFamily="34" charset="0"/>
              </a:rPr>
              <a:t>Grades </a:t>
            </a:r>
            <a:r>
              <a:rPr lang="en-US" sz="2000" kern="0" dirty="0">
                <a:solidFill>
                  <a:schemeClr val="tx1"/>
                </a:solidFill>
                <a:latin typeface="Arial" panose="020B0604020202020204" pitchFamily="34" charset="0"/>
                <a:cs typeface="Arial" panose="020B0604020202020204" pitchFamily="34" charset="0"/>
              </a:rPr>
              <a:t>D- &amp; F </a:t>
            </a:r>
            <a:r>
              <a:rPr lang="en-US" sz="2000" b="0" kern="0" dirty="0">
                <a:solidFill>
                  <a:schemeClr val="tx1"/>
                </a:solidFill>
                <a:latin typeface="Arial" panose="020B0604020202020204" pitchFamily="34" charset="0"/>
                <a:cs typeface="Arial" panose="020B0604020202020204" pitchFamily="34" charset="0"/>
              </a:rPr>
              <a:t>for undergraduate degree</a:t>
            </a:r>
          </a:p>
          <a:p>
            <a:pPr marL="1428750" lvl="2" indent="-514350" algn="l">
              <a:spcAft>
                <a:spcPts val="1200"/>
              </a:spcAft>
              <a:buFont typeface="Wingdings" panose="05000000000000000000" pitchFamily="2" charset="2"/>
              <a:buChar char="§"/>
            </a:pPr>
            <a:r>
              <a:rPr lang="en-US" sz="2000" b="0" kern="0" dirty="0">
                <a:solidFill>
                  <a:schemeClr val="tx1"/>
                </a:solidFill>
                <a:latin typeface="Arial" panose="020B0604020202020204" pitchFamily="34" charset="0"/>
                <a:cs typeface="Arial" panose="020B0604020202020204" pitchFamily="34" charset="0"/>
              </a:rPr>
              <a:t>Grades </a:t>
            </a:r>
            <a:r>
              <a:rPr lang="en-US" sz="2000" kern="0" dirty="0">
                <a:solidFill>
                  <a:schemeClr val="tx1"/>
                </a:solidFill>
                <a:latin typeface="Arial" panose="020B0604020202020204" pitchFamily="34" charset="0"/>
                <a:cs typeface="Arial" panose="020B0604020202020204" pitchFamily="34" charset="0"/>
              </a:rPr>
              <a:t>C-, D, &amp; F </a:t>
            </a:r>
            <a:r>
              <a:rPr lang="en-US" sz="2000" b="0" kern="0" dirty="0">
                <a:solidFill>
                  <a:schemeClr val="tx1"/>
                </a:solidFill>
                <a:latin typeface="Arial" panose="020B0604020202020204" pitchFamily="34" charset="0"/>
                <a:cs typeface="Arial" panose="020B0604020202020204" pitchFamily="34" charset="0"/>
              </a:rPr>
              <a:t>for graduate degree</a:t>
            </a:r>
          </a:p>
          <a:p>
            <a:pPr marL="914400" lvl="1" indent="-457200" algn="l">
              <a:spcAft>
                <a:spcPts val="1200"/>
              </a:spcAft>
              <a:buFont typeface="+mj-lt"/>
              <a:buAutoNum type="arabicPeriod"/>
            </a:pPr>
            <a:r>
              <a:rPr lang="en-US" sz="2300" b="0" kern="0" dirty="0">
                <a:solidFill>
                  <a:schemeClr val="tx1"/>
                </a:solidFill>
                <a:latin typeface="Arial" panose="020B0604020202020204" pitchFamily="34" charset="0"/>
                <a:cs typeface="Arial" panose="020B0604020202020204" pitchFamily="34" charset="0"/>
              </a:rPr>
              <a:t>Receive an incomplete for the course and do not complete requirements within 180 days.</a:t>
            </a:r>
          </a:p>
          <a:p>
            <a:pPr marL="914400" lvl="1" indent="-457200" algn="l">
              <a:spcAft>
                <a:spcPts val="1200"/>
              </a:spcAft>
              <a:buFont typeface="+mj-lt"/>
              <a:buAutoNum type="arabicPeriod"/>
            </a:pPr>
            <a:r>
              <a:rPr lang="en-US" sz="2300" b="0" kern="0" dirty="0">
                <a:solidFill>
                  <a:schemeClr val="tx1"/>
                </a:solidFill>
                <a:latin typeface="Arial" panose="020B0604020202020204" pitchFamily="34" charset="0"/>
                <a:cs typeface="Arial" panose="020B0604020202020204" pitchFamily="34" charset="0"/>
              </a:rPr>
              <a:t>Withdraw from a course without an approved recoupment waiver (see next slide) </a:t>
            </a:r>
          </a:p>
          <a:p>
            <a:pPr marL="914400" lvl="1" indent="-457200" algn="l">
              <a:spcAft>
                <a:spcPts val="1200"/>
              </a:spcAft>
              <a:buFont typeface="+mj-lt"/>
              <a:buAutoNum type="arabicPeriod"/>
            </a:pPr>
            <a:r>
              <a:rPr lang="en-US" sz="2300" b="0" kern="0" dirty="0">
                <a:solidFill>
                  <a:schemeClr val="tx1"/>
                </a:solidFill>
                <a:latin typeface="Arial" panose="020B0604020202020204" pitchFamily="34" charset="0"/>
                <a:cs typeface="Arial" panose="020B0604020202020204" pitchFamily="34" charset="0"/>
              </a:rPr>
              <a:t>Do not complete their Military Service Obligation (MSO) after the course end date:</a:t>
            </a:r>
          </a:p>
          <a:p>
            <a:pPr marL="1371600" lvl="2" indent="-457200" algn="l">
              <a:spcAft>
                <a:spcPts val="0"/>
              </a:spcAft>
              <a:buFont typeface="Arial" panose="020B0604020202020204" pitchFamily="34" charset="0"/>
              <a:buChar char="•"/>
            </a:pPr>
            <a:r>
              <a:rPr lang="en-US" sz="2000" b="0" kern="0" dirty="0">
                <a:solidFill>
                  <a:schemeClr val="tx1"/>
                </a:solidFill>
                <a:latin typeface="Arial" panose="020B0604020202020204" pitchFamily="34" charset="0"/>
                <a:cs typeface="Arial" panose="020B0604020202020204" pitchFamily="34" charset="0"/>
              </a:rPr>
              <a:t>Enlisted Soldiers must have </a:t>
            </a:r>
            <a:r>
              <a:rPr lang="en-US" sz="2000" kern="0" dirty="0">
                <a:solidFill>
                  <a:schemeClr val="tx1"/>
                </a:solidFill>
                <a:latin typeface="Arial" panose="020B0604020202020204" pitchFamily="34" charset="0"/>
                <a:cs typeface="Arial" panose="020B0604020202020204" pitchFamily="34" charset="0"/>
              </a:rPr>
              <a:t>60 days </a:t>
            </a:r>
            <a:r>
              <a:rPr lang="en-US" sz="2000" b="0" kern="0" dirty="0">
                <a:solidFill>
                  <a:schemeClr val="tx1"/>
                </a:solidFill>
                <a:latin typeface="Arial" panose="020B0604020202020204" pitchFamily="34" charset="0"/>
                <a:cs typeface="Arial" panose="020B0604020202020204" pitchFamily="34" charset="0"/>
              </a:rPr>
              <a:t>remaining on their contract.</a:t>
            </a:r>
          </a:p>
          <a:p>
            <a:pPr marL="1371600" lvl="2" indent="-457200" algn="l">
              <a:spcAft>
                <a:spcPts val="0"/>
              </a:spcAft>
              <a:buFont typeface="Arial" panose="020B0604020202020204" pitchFamily="34" charset="0"/>
              <a:buChar char="•"/>
            </a:pPr>
            <a:r>
              <a:rPr lang="en-US" sz="2000" b="0" kern="0" dirty="0">
                <a:solidFill>
                  <a:schemeClr val="tx1"/>
                </a:solidFill>
                <a:latin typeface="Arial" panose="020B0604020202020204" pitchFamily="34" charset="0"/>
                <a:cs typeface="Arial" panose="020B0604020202020204" pitchFamily="34" charset="0"/>
              </a:rPr>
              <a:t>Traditional drilling officers have a </a:t>
            </a:r>
            <a:r>
              <a:rPr lang="en-US" sz="2000" kern="0" dirty="0">
                <a:solidFill>
                  <a:schemeClr val="tx1"/>
                </a:solidFill>
                <a:latin typeface="Arial" panose="020B0604020202020204" pitchFamily="34" charset="0"/>
                <a:cs typeface="Arial" panose="020B0604020202020204" pitchFamily="34" charset="0"/>
              </a:rPr>
              <a:t>4-year</a:t>
            </a:r>
            <a:r>
              <a:rPr lang="en-US" sz="2000" b="0" kern="0" dirty="0">
                <a:solidFill>
                  <a:schemeClr val="tx1"/>
                </a:solidFill>
                <a:latin typeface="Arial" panose="020B0604020202020204" pitchFamily="34" charset="0"/>
                <a:cs typeface="Arial" panose="020B0604020202020204" pitchFamily="34" charset="0"/>
              </a:rPr>
              <a:t> MSO.</a:t>
            </a:r>
          </a:p>
          <a:p>
            <a:pPr marL="1371600" lvl="2" indent="-457200" algn="l">
              <a:spcAft>
                <a:spcPts val="0"/>
              </a:spcAft>
              <a:buFont typeface="Arial" panose="020B0604020202020204" pitchFamily="34" charset="0"/>
              <a:buChar char="•"/>
            </a:pPr>
            <a:r>
              <a:rPr lang="en-US" sz="2000" b="0" kern="0" dirty="0">
                <a:solidFill>
                  <a:schemeClr val="tx1"/>
                </a:solidFill>
                <a:latin typeface="Arial" panose="020B0604020202020204" pitchFamily="34" charset="0"/>
                <a:cs typeface="Arial" panose="020B0604020202020204" pitchFamily="34" charset="0"/>
              </a:rPr>
              <a:t>Active Guard Reserve (AGR ) / Active-Duty officers have a </a:t>
            </a:r>
            <a:r>
              <a:rPr lang="en-US" sz="2000" kern="0" dirty="0">
                <a:solidFill>
                  <a:schemeClr val="tx1"/>
                </a:solidFill>
                <a:latin typeface="Arial" panose="020B0604020202020204" pitchFamily="34" charset="0"/>
                <a:cs typeface="Arial" panose="020B0604020202020204" pitchFamily="34" charset="0"/>
              </a:rPr>
              <a:t>2-year</a:t>
            </a:r>
            <a:r>
              <a:rPr lang="en-US" sz="2000" b="0" kern="0" dirty="0">
                <a:solidFill>
                  <a:schemeClr val="tx1"/>
                </a:solidFill>
                <a:latin typeface="Arial" panose="020B0604020202020204" pitchFamily="34" charset="0"/>
                <a:cs typeface="Arial" panose="020B0604020202020204" pitchFamily="34" charset="0"/>
              </a:rPr>
              <a:t> MSO.</a:t>
            </a:r>
          </a:p>
          <a:p>
            <a:pPr marL="1371600" lvl="2" indent="-457200" algn="l">
              <a:spcAft>
                <a:spcPts val="1200"/>
              </a:spcAft>
              <a:buFont typeface="+mj-lt"/>
              <a:buAutoNum type="arabicPeriod"/>
            </a:pPr>
            <a:endParaRPr lang="en-US" sz="2400" b="0" kern="0" dirty="0">
              <a:solidFill>
                <a:schemeClr val="tx1"/>
              </a:solidFill>
              <a:latin typeface="Arial" panose="020B0604020202020204" pitchFamily="34" charset="0"/>
              <a:cs typeface="Arial" panose="020B0604020202020204" pitchFamily="34" charset="0"/>
            </a:endParaRPr>
          </a:p>
          <a:p>
            <a:pPr marL="1371600" lvl="2" indent="-457200" algn="l">
              <a:spcAft>
                <a:spcPts val="1200"/>
              </a:spcAft>
              <a:buFont typeface="+mj-lt"/>
              <a:buAutoNum type="arabicPeriod"/>
            </a:pPr>
            <a:endParaRPr lang="en-US" sz="2400" b="0" kern="0" dirty="0">
              <a:solidFill>
                <a:schemeClr val="tx1"/>
              </a:solidFill>
              <a:latin typeface="Arial" panose="020B0604020202020204" pitchFamily="34" charset="0"/>
              <a:cs typeface="Arial" panose="020B0604020202020204" pitchFamily="34" charset="0"/>
            </a:endParaRPr>
          </a:p>
          <a:p>
            <a:pPr marL="342900" indent="-342900" algn="l">
              <a:spcAft>
                <a:spcPts val="1200"/>
              </a:spcAft>
              <a:buFont typeface="Arial" panose="020B0604020202020204" pitchFamily="34" charset="0"/>
              <a:buChar char="•"/>
            </a:pPr>
            <a:endParaRPr lang="en-US" sz="2400" b="0" kern="0" dirty="0">
              <a:solidFill>
                <a:schemeClr val="tx1"/>
              </a:solidFill>
              <a:latin typeface="Arial" panose="020B0604020202020204" pitchFamily="34" charset="0"/>
              <a:cs typeface="Arial" panose="020B0604020202020204" pitchFamily="34" charset="0"/>
            </a:endParaRPr>
          </a:p>
          <a:p>
            <a:pPr marL="342900" indent="-342900" algn="l">
              <a:spcAft>
                <a:spcPts val="1200"/>
              </a:spcAft>
              <a:buFont typeface="Arial" panose="020B0604020202020204" pitchFamily="34" charset="0"/>
              <a:buChar char="•"/>
            </a:pPr>
            <a:endParaRPr lang="en-US" sz="2400" b="0" kern="0" dirty="0">
              <a:solidFill>
                <a:schemeClr val="tx1"/>
              </a:solidFill>
              <a:latin typeface="Arial" panose="020B0604020202020204" pitchFamily="34" charset="0"/>
              <a:cs typeface="Arial" panose="020B0604020202020204" pitchFamily="34" charset="0"/>
            </a:endParaRPr>
          </a:p>
          <a:p>
            <a:pPr marL="342900" indent="-342900" algn="l">
              <a:spcAft>
                <a:spcPts val="1200"/>
              </a:spcAft>
              <a:buFont typeface="Arial" panose="020B0604020202020204" pitchFamily="34" charset="0"/>
              <a:buChar char="•"/>
            </a:pPr>
            <a:endParaRPr lang="en-US" sz="2400" b="0" kern="0" dirty="0">
              <a:solidFill>
                <a:schemeClr val="tx1"/>
              </a:solidFill>
              <a:latin typeface="Arial" panose="020B0604020202020204" pitchFamily="34" charset="0"/>
              <a:cs typeface="Arial" panose="020B0604020202020204" pitchFamily="34" charset="0"/>
            </a:endParaRPr>
          </a:p>
          <a:p>
            <a:pPr lvl="1" algn="l">
              <a:spcAft>
                <a:spcPts val="1200"/>
              </a:spcAft>
            </a:pPr>
            <a:endParaRPr lang="en-US" sz="2000" b="0" kern="0" dirty="0">
              <a:solidFill>
                <a:schemeClr val="tx1"/>
              </a:solidFill>
              <a:latin typeface="Arial" panose="020B0604020202020204" pitchFamily="34" charset="0"/>
              <a:cs typeface="Arial" panose="020B0604020202020204" pitchFamily="34" charset="0"/>
            </a:endParaRPr>
          </a:p>
          <a:p>
            <a:pPr marL="800100" lvl="1" indent="-342900" algn="l">
              <a:spcAft>
                <a:spcPts val="1200"/>
              </a:spcAft>
              <a:buFont typeface="Arial" panose="020B0604020202020204" pitchFamily="34" charset="0"/>
              <a:buChar char="•"/>
            </a:pPr>
            <a:endParaRPr lang="en-US" sz="2000" b="0" kern="0" dirty="0">
              <a:solidFill>
                <a:schemeClr val="tx1"/>
              </a:solidFill>
              <a:latin typeface="Arial" panose="020B0604020202020204" pitchFamily="34" charset="0"/>
              <a:cs typeface="Arial" panose="020B0604020202020204" pitchFamily="34" charset="0"/>
            </a:endParaRPr>
          </a:p>
          <a:p>
            <a:pPr marL="800100" lvl="1" indent="-342900" algn="l">
              <a:spcAft>
                <a:spcPts val="1200"/>
              </a:spcAft>
              <a:buFont typeface="Arial" panose="020B0604020202020204" pitchFamily="34" charset="0"/>
              <a:buChar char="•"/>
            </a:pPr>
            <a:endParaRPr lang="en-US" sz="2400" b="0" kern="0" dirty="0">
              <a:solidFill>
                <a:schemeClr val="tx1"/>
              </a:solidFill>
              <a:latin typeface="Arial" panose="020B0604020202020204" pitchFamily="34" charset="0"/>
              <a:cs typeface="Arial" panose="020B0604020202020204" pitchFamily="34" charset="0"/>
            </a:endParaRPr>
          </a:p>
          <a:p>
            <a:pPr algn="l"/>
            <a:endParaRPr lang="en-US" sz="2400" u="sng" kern="0" dirty="0">
              <a:solidFill>
                <a:schemeClr val="tx1"/>
              </a:solidFill>
              <a:latin typeface="Arial" panose="020B0604020202020204" pitchFamily="34" charset="0"/>
              <a:cs typeface="Arial" panose="020B0604020202020204" pitchFamily="34" charset="0"/>
            </a:endParaRPr>
          </a:p>
          <a:p>
            <a:pPr algn="l"/>
            <a:endParaRPr lang="en-US" sz="2400" u="sng" kern="0" dirty="0">
              <a:solidFill>
                <a:schemeClr val="tx1"/>
              </a:solidFill>
              <a:latin typeface="Arial" panose="020B0604020202020204" pitchFamily="34" charset="0"/>
              <a:cs typeface="Arial" panose="020B0604020202020204" pitchFamily="34" charset="0"/>
            </a:endParaRPr>
          </a:p>
          <a:p>
            <a:pPr algn="l"/>
            <a:endParaRPr lang="en-US" sz="2400" u="sng" kern="0" dirty="0">
              <a:solidFill>
                <a:schemeClr val="tx1"/>
              </a:solidFill>
              <a:latin typeface="Arial" panose="020B0604020202020204" pitchFamily="34" charset="0"/>
              <a:cs typeface="Arial" panose="020B0604020202020204" pitchFamily="34" charset="0"/>
            </a:endParaRPr>
          </a:p>
          <a:p>
            <a:pPr algn="l"/>
            <a:endParaRPr lang="en-US" sz="2400" u="sng" kern="0" dirty="0">
              <a:solidFill>
                <a:schemeClr val="tx1"/>
              </a:solidFill>
              <a:latin typeface="Arial" panose="020B0604020202020204" pitchFamily="34" charset="0"/>
              <a:cs typeface="Arial" panose="020B0604020202020204" pitchFamily="34" charset="0"/>
            </a:endParaRPr>
          </a:p>
          <a:p>
            <a:pPr algn="l"/>
            <a:endParaRPr lang="en-US" sz="2400" kern="0" dirty="0">
              <a:solidFill>
                <a:schemeClr val="tx1"/>
              </a:solidFill>
              <a:latin typeface="Arial" panose="020B0604020202020204" pitchFamily="34" charset="0"/>
              <a:cs typeface="Arial" panose="020B0604020202020204" pitchFamily="34" charset="0"/>
            </a:endParaRPr>
          </a:p>
          <a:p>
            <a:pPr algn="l"/>
            <a:endParaRPr lang="en-US" sz="2400" kern="0" dirty="0">
              <a:solidFill>
                <a:schemeClr val="tx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3A7CCF99-A7E0-8CE9-A66A-BBDDCDCAB571}"/>
              </a:ext>
            </a:extLst>
          </p:cNvPr>
          <p:cNvSpPr txBox="1">
            <a:spLocks/>
          </p:cNvSpPr>
          <p:nvPr/>
        </p:nvSpPr>
        <p:spPr>
          <a:xfrm>
            <a:off x="838200" y="133179"/>
            <a:ext cx="10515600" cy="823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Recoupment	</a:t>
            </a:r>
          </a:p>
        </p:txBody>
      </p:sp>
    </p:spTree>
    <p:extLst>
      <p:ext uri="{BB962C8B-B14F-4D97-AF65-F5344CB8AC3E}">
        <p14:creationId xmlns:p14="http://schemas.microsoft.com/office/powerpoint/2010/main" val="3112185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D57F9-365B-0659-BFB3-F5B0C37A89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CF4255-C0C3-2357-C27A-F83F8F1ED8DF}"/>
              </a:ext>
            </a:extLst>
          </p:cNvPr>
          <p:cNvSpPr txBox="1">
            <a:spLocks/>
          </p:cNvSpPr>
          <p:nvPr/>
        </p:nvSpPr>
        <p:spPr>
          <a:xfrm>
            <a:off x="963151" y="960028"/>
            <a:ext cx="10265698" cy="5147696"/>
          </a:xfrm>
          <a:prstGeom prst="rect">
            <a:avLst/>
          </a:prstGeom>
        </p:spPr>
        <p:txBody>
          <a:bodyPr lIns="91440" tIns="45720" rIns="91440" bIns="45720" anchor="t"/>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a:lstStyle>
          <a:p>
            <a:pPr algn="l">
              <a:spcAft>
                <a:spcPts val="1200"/>
              </a:spcAft>
            </a:pPr>
            <a:r>
              <a:rPr lang="en-US" sz="2400" b="0" kern="0" dirty="0">
                <a:solidFill>
                  <a:schemeClr val="tx1"/>
                </a:solidFill>
                <a:latin typeface="Arial" panose="020B0604020202020204" pitchFamily="34" charset="0"/>
                <a:cs typeface="Arial" panose="020B0604020202020204" pitchFamily="34" charset="0"/>
              </a:rPr>
              <a:t>Recoupment waivers must be submitted </a:t>
            </a:r>
            <a:r>
              <a:rPr lang="en-US" sz="2400" kern="0" dirty="0">
                <a:solidFill>
                  <a:schemeClr val="tx1"/>
                </a:solidFill>
                <a:latin typeface="Arial" panose="020B0604020202020204" pitchFamily="34" charset="0"/>
                <a:cs typeface="Arial" panose="020B0604020202020204" pitchFamily="34" charset="0"/>
              </a:rPr>
              <a:t>within 30 days</a:t>
            </a:r>
            <a:r>
              <a:rPr lang="en-US" sz="2400" b="0" kern="0" dirty="0">
                <a:solidFill>
                  <a:schemeClr val="tx1"/>
                </a:solidFill>
                <a:latin typeface="Arial" panose="020B0604020202020204" pitchFamily="34" charset="0"/>
                <a:cs typeface="Arial" panose="020B0604020202020204" pitchFamily="34" charset="0"/>
              </a:rPr>
              <a:t> of a “W’ grade input in ArmyIgnited.</a:t>
            </a:r>
          </a:p>
          <a:p>
            <a:pPr marL="342900" indent="-342900" algn="l">
              <a:spcAft>
                <a:spcPts val="1200"/>
              </a:spcAft>
              <a:buFont typeface="Arial" panose="020B0604020202020204" pitchFamily="34" charset="0"/>
              <a:buChar char="•"/>
            </a:pPr>
            <a:r>
              <a:rPr lang="en-US" sz="2000" b="0" kern="0" dirty="0">
                <a:solidFill>
                  <a:schemeClr val="tx1"/>
                </a:solidFill>
                <a:latin typeface="Arial" panose="020B0604020202020204" pitchFamily="34" charset="0"/>
                <a:cs typeface="Arial" panose="020B0604020202020204" pitchFamily="34" charset="0"/>
              </a:rPr>
              <a:t>Students receive a message in ArmyIgnited notifying them of a potential recoupment and suspense for waiver submission. All waiver submissions are done in ArmyIgnited.</a:t>
            </a:r>
          </a:p>
          <a:p>
            <a:pPr marL="342900" indent="-342900" algn="l">
              <a:spcAft>
                <a:spcPts val="1200"/>
              </a:spcAft>
              <a:buFont typeface="Arial" panose="020B0604020202020204" pitchFamily="34" charset="0"/>
              <a:buChar char="•"/>
            </a:pPr>
            <a:r>
              <a:rPr lang="en-US" sz="2000" b="0" kern="0" dirty="0">
                <a:solidFill>
                  <a:schemeClr val="tx1"/>
                </a:solidFill>
                <a:latin typeface="Arial" panose="020B0604020202020204" pitchFamily="34" charset="0"/>
                <a:cs typeface="Arial" panose="020B0604020202020204" pitchFamily="34" charset="0"/>
              </a:rPr>
              <a:t>Waivers will only be considered for the following reasons:</a:t>
            </a:r>
          </a:p>
          <a:p>
            <a:pPr marL="800100" lvl="1" indent="-342900" algn="l">
              <a:spcAft>
                <a:spcPts val="600"/>
              </a:spcAft>
              <a:buFont typeface="Arial" panose="020B0604020202020204" pitchFamily="34" charset="0"/>
              <a:buChar char="•"/>
            </a:pPr>
            <a:r>
              <a:rPr lang="en-US" sz="1800" b="0" i="0" u="none" strike="noStrike" baseline="0" dirty="0">
                <a:solidFill>
                  <a:srgbClr val="000000"/>
                </a:solidFill>
                <a:latin typeface="Arial" panose="020B0604020202020204" pitchFamily="34" charset="0"/>
              </a:rPr>
              <a:t>Short notice permanent change of station or temporary duty after course start date that prevents attendance at an </a:t>
            </a:r>
            <a:r>
              <a:rPr lang="en-US" sz="1800" b="0" i="0" u="sng" strike="noStrike" baseline="0" dirty="0">
                <a:solidFill>
                  <a:srgbClr val="000000"/>
                </a:solidFill>
                <a:latin typeface="Arial" panose="020B0604020202020204" pitchFamily="34" charset="0"/>
              </a:rPr>
              <a:t>in-person</a:t>
            </a:r>
            <a:r>
              <a:rPr lang="en-US" sz="1800" b="0" i="0" u="none" strike="noStrike" baseline="0" dirty="0">
                <a:solidFill>
                  <a:srgbClr val="000000"/>
                </a:solidFill>
                <a:latin typeface="Arial" panose="020B0604020202020204" pitchFamily="34" charset="0"/>
              </a:rPr>
              <a:t> class.</a:t>
            </a:r>
          </a:p>
          <a:p>
            <a:pPr marL="800100" lvl="1" indent="-342900" algn="l">
              <a:spcAft>
                <a:spcPts val="600"/>
              </a:spcAft>
              <a:buFont typeface="Arial" panose="020B0604020202020204" pitchFamily="34" charset="0"/>
              <a:buChar char="•"/>
            </a:pPr>
            <a:r>
              <a:rPr lang="en-US" sz="1800" b="0" kern="0" dirty="0">
                <a:solidFill>
                  <a:srgbClr val="000000"/>
                </a:solidFill>
                <a:latin typeface="Arial" panose="020B0604020202020204" pitchFamily="34" charset="0"/>
                <a:cs typeface="Arial" panose="020B0604020202020204" pitchFamily="34" charset="0"/>
              </a:rPr>
              <a:t>Emergency leave.</a:t>
            </a:r>
          </a:p>
          <a:p>
            <a:pPr marL="800100" lvl="1" indent="-342900" algn="l">
              <a:spcAft>
                <a:spcPts val="600"/>
              </a:spcAft>
              <a:buFont typeface="Arial" panose="020B0604020202020204" pitchFamily="34" charset="0"/>
              <a:buChar char="•"/>
            </a:pPr>
            <a:r>
              <a:rPr lang="en-US" sz="1800" b="0" kern="0" dirty="0">
                <a:solidFill>
                  <a:srgbClr val="000000"/>
                </a:solidFill>
                <a:latin typeface="Arial" panose="020B0604020202020204" pitchFamily="34" charset="0"/>
                <a:cs typeface="Arial" panose="020B0604020202020204" pitchFamily="34" charset="0"/>
              </a:rPr>
              <a:t>Emergency health issues.</a:t>
            </a:r>
          </a:p>
          <a:p>
            <a:pPr marL="800100" lvl="1" indent="-342900" algn="l">
              <a:spcAft>
                <a:spcPts val="600"/>
              </a:spcAft>
              <a:buFont typeface="Arial" panose="020B0604020202020204" pitchFamily="34" charset="0"/>
              <a:buChar char="•"/>
            </a:pPr>
            <a:r>
              <a:rPr lang="en-US" sz="1800" b="0" kern="0" dirty="0">
                <a:solidFill>
                  <a:srgbClr val="000000"/>
                </a:solidFill>
                <a:latin typeface="Arial" panose="020B0604020202020204" pitchFamily="34" charset="0"/>
                <a:cs typeface="Arial" panose="020B0604020202020204" pitchFamily="34" charset="0"/>
              </a:rPr>
              <a:t>Hospitalization of a length to preclude course completion, and the academic institution disapproved an extension.</a:t>
            </a:r>
          </a:p>
          <a:p>
            <a:pPr marL="800100" lvl="1" indent="-342900" algn="l">
              <a:spcAft>
                <a:spcPts val="600"/>
              </a:spcAft>
              <a:buFont typeface="Arial" panose="020B0604020202020204" pitchFamily="34" charset="0"/>
              <a:buChar char="•"/>
            </a:pPr>
            <a:r>
              <a:rPr lang="en-US" sz="1800" b="0" kern="0" dirty="0">
                <a:solidFill>
                  <a:srgbClr val="000000"/>
                </a:solidFill>
                <a:latin typeface="Arial" panose="020B0604020202020204" pitchFamily="34" charset="0"/>
                <a:cs typeface="Arial" panose="020B0604020202020204" pitchFamily="34" charset="0"/>
              </a:rPr>
              <a:t>Short notice changes in work schedule that interfered with course attendance and completion.</a:t>
            </a:r>
          </a:p>
          <a:p>
            <a:pPr marL="342900" indent="-342900" algn="l">
              <a:spcAft>
                <a:spcPts val="600"/>
              </a:spcAft>
              <a:buFont typeface="Arial" panose="020B0604020202020204" pitchFamily="34" charset="0"/>
              <a:buChar char="•"/>
            </a:pPr>
            <a:r>
              <a:rPr lang="en-US" sz="2000" b="0" kern="0" dirty="0">
                <a:solidFill>
                  <a:srgbClr val="000000"/>
                </a:solidFill>
                <a:latin typeface="Arial" panose="020B0604020202020204" pitchFamily="34" charset="0"/>
                <a:cs typeface="Arial" panose="020B0604020202020204" pitchFamily="34" charset="0"/>
              </a:rPr>
              <a:t>Recoupment deductions are taken out of the student’s military pay. They will begin automatically after the suspense date if a waiver is not initiated</a:t>
            </a:r>
            <a:r>
              <a:rPr lang="en-US" sz="2400" b="0" kern="0" dirty="0">
                <a:solidFill>
                  <a:srgbClr val="000000"/>
                </a:solidFill>
                <a:latin typeface="Arial" panose="020B0604020202020204" pitchFamily="34" charset="0"/>
                <a:cs typeface="Arial" panose="020B0604020202020204" pitchFamily="34" charset="0"/>
              </a:rPr>
              <a:t>.</a:t>
            </a:r>
            <a:endParaRPr lang="en-US" sz="2400" b="0" kern="0" dirty="0">
              <a:solidFill>
                <a:schemeClr val="tx1"/>
              </a:solidFill>
              <a:latin typeface="Arial" panose="020B0604020202020204" pitchFamily="34" charset="0"/>
              <a:cs typeface="Arial" panose="020B0604020202020204" pitchFamily="34" charset="0"/>
            </a:endParaRPr>
          </a:p>
          <a:p>
            <a:pPr algn="l">
              <a:spcAft>
                <a:spcPts val="1200"/>
              </a:spcAft>
            </a:pPr>
            <a:endParaRPr lang="en-US" sz="2400" b="0" kern="0" dirty="0">
              <a:solidFill>
                <a:schemeClr val="tx1"/>
              </a:solidFill>
              <a:latin typeface="Arial" panose="020B0604020202020204" pitchFamily="34" charset="0"/>
              <a:cs typeface="Arial" panose="020B0604020202020204" pitchFamily="34" charset="0"/>
            </a:endParaRPr>
          </a:p>
          <a:p>
            <a:pPr marL="342900" indent="-342900" algn="l">
              <a:spcAft>
                <a:spcPts val="1200"/>
              </a:spcAft>
              <a:buFont typeface="Arial" panose="020B0604020202020204" pitchFamily="34" charset="0"/>
              <a:buChar char="•"/>
            </a:pPr>
            <a:endParaRPr lang="en-US" sz="2400" b="0" kern="0" dirty="0">
              <a:solidFill>
                <a:schemeClr val="tx1"/>
              </a:solidFill>
              <a:latin typeface="Arial" panose="020B0604020202020204" pitchFamily="34" charset="0"/>
              <a:cs typeface="Arial" panose="020B0604020202020204" pitchFamily="34" charset="0"/>
            </a:endParaRPr>
          </a:p>
          <a:p>
            <a:pPr marL="342900" indent="-342900" algn="l">
              <a:spcAft>
                <a:spcPts val="1200"/>
              </a:spcAft>
              <a:buFont typeface="Arial" panose="020B0604020202020204" pitchFamily="34" charset="0"/>
              <a:buChar char="•"/>
            </a:pPr>
            <a:endParaRPr lang="en-US" sz="2400" b="0" kern="0" dirty="0">
              <a:solidFill>
                <a:schemeClr val="tx1"/>
              </a:solidFill>
              <a:latin typeface="Arial" panose="020B0604020202020204" pitchFamily="34" charset="0"/>
              <a:cs typeface="Arial" panose="020B0604020202020204" pitchFamily="34" charset="0"/>
            </a:endParaRPr>
          </a:p>
          <a:p>
            <a:pPr marL="342900" indent="-342900" algn="l">
              <a:spcAft>
                <a:spcPts val="1200"/>
              </a:spcAft>
              <a:buFont typeface="Arial" panose="020B0604020202020204" pitchFamily="34" charset="0"/>
              <a:buChar char="•"/>
            </a:pPr>
            <a:endParaRPr lang="en-US" sz="2400" b="0" kern="0" dirty="0">
              <a:solidFill>
                <a:schemeClr val="tx1"/>
              </a:solidFill>
              <a:latin typeface="Arial" panose="020B0604020202020204" pitchFamily="34" charset="0"/>
              <a:cs typeface="Arial" panose="020B0604020202020204" pitchFamily="34" charset="0"/>
            </a:endParaRPr>
          </a:p>
          <a:p>
            <a:pPr lvl="1" algn="l">
              <a:spcAft>
                <a:spcPts val="1200"/>
              </a:spcAft>
            </a:pPr>
            <a:endParaRPr lang="en-US" sz="2000" b="0" kern="0" dirty="0">
              <a:solidFill>
                <a:schemeClr val="tx1"/>
              </a:solidFill>
              <a:latin typeface="Arial" panose="020B0604020202020204" pitchFamily="34" charset="0"/>
              <a:cs typeface="Arial" panose="020B0604020202020204" pitchFamily="34" charset="0"/>
            </a:endParaRPr>
          </a:p>
          <a:p>
            <a:pPr marL="800100" lvl="1" indent="-342900" algn="l">
              <a:spcAft>
                <a:spcPts val="1200"/>
              </a:spcAft>
              <a:buFont typeface="Arial" panose="020B0604020202020204" pitchFamily="34" charset="0"/>
              <a:buChar char="•"/>
            </a:pPr>
            <a:endParaRPr lang="en-US" sz="2000" b="0" kern="0" dirty="0">
              <a:solidFill>
                <a:schemeClr val="tx1"/>
              </a:solidFill>
              <a:latin typeface="Arial" panose="020B0604020202020204" pitchFamily="34" charset="0"/>
              <a:cs typeface="Arial" panose="020B0604020202020204" pitchFamily="34" charset="0"/>
            </a:endParaRPr>
          </a:p>
          <a:p>
            <a:pPr marL="800100" lvl="1" indent="-342900" algn="l">
              <a:spcAft>
                <a:spcPts val="1200"/>
              </a:spcAft>
              <a:buFont typeface="Arial" panose="020B0604020202020204" pitchFamily="34" charset="0"/>
              <a:buChar char="•"/>
            </a:pPr>
            <a:endParaRPr lang="en-US" sz="2400" b="0" kern="0" dirty="0">
              <a:solidFill>
                <a:schemeClr val="tx1"/>
              </a:solidFill>
              <a:latin typeface="Arial" panose="020B0604020202020204" pitchFamily="34" charset="0"/>
              <a:cs typeface="Arial" panose="020B0604020202020204" pitchFamily="34" charset="0"/>
            </a:endParaRPr>
          </a:p>
          <a:p>
            <a:pPr algn="l"/>
            <a:endParaRPr lang="en-US" sz="2400" u="sng" kern="0" dirty="0">
              <a:solidFill>
                <a:schemeClr val="tx1"/>
              </a:solidFill>
              <a:latin typeface="Arial" panose="020B0604020202020204" pitchFamily="34" charset="0"/>
              <a:cs typeface="Arial" panose="020B0604020202020204" pitchFamily="34" charset="0"/>
            </a:endParaRPr>
          </a:p>
          <a:p>
            <a:pPr algn="l"/>
            <a:endParaRPr lang="en-US" sz="2400" u="sng" kern="0" dirty="0">
              <a:solidFill>
                <a:schemeClr val="tx1"/>
              </a:solidFill>
              <a:latin typeface="Arial" panose="020B0604020202020204" pitchFamily="34" charset="0"/>
              <a:cs typeface="Arial" panose="020B0604020202020204" pitchFamily="34" charset="0"/>
            </a:endParaRPr>
          </a:p>
          <a:p>
            <a:pPr algn="l"/>
            <a:endParaRPr lang="en-US" sz="2400" u="sng" kern="0" dirty="0">
              <a:solidFill>
                <a:schemeClr val="tx1"/>
              </a:solidFill>
              <a:latin typeface="Arial" panose="020B0604020202020204" pitchFamily="34" charset="0"/>
              <a:cs typeface="Arial" panose="020B0604020202020204" pitchFamily="34" charset="0"/>
            </a:endParaRPr>
          </a:p>
          <a:p>
            <a:pPr algn="l"/>
            <a:endParaRPr lang="en-US" sz="2400" u="sng" kern="0" dirty="0">
              <a:solidFill>
                <a:schemeClr val="tx1"/>
              </a:solidFill>
              <a:latin typeface="Arial" panose="020B0604020202020204" pitchFamily="34" charset="0"/>
              <a:cs typeface="Arial" panose="020B0604020202020204" pitchFamily="34" charset="0"/>
            </a:endParaRPr>
          </a:p>
          <a:p>
            <a:pPr algn="l"/>
            <a:endParaRPr lang="en-US" sz="2400" kern="0" dirty="0">
              <a:solidFill>
                <a:schemeClr val="tx1"/>
              </a:solidFill>
              <a:latin typeface="Arial" panose="020B0604020202020204" pitchFamily="34" charset="0"/>
              <a:cs typeface="Arial" panose="020B0604020202020204" pitchFamily="34" charset="0"/>
            </a:endParaRPr>
          </a:p>
          <a:p>
            <a:pPr algn="l"/>
            <a:endParaRPr lang="en-US" sz="2400" kern="0" dirty="0">
              <a:solidFill>
                <a:schemeClr val="tx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E1BE2B4D-D658-3A05-74A9-F27456590B29}"/>
              </a:ext>
            </a:extLst>
          </p:cNvPr>
          <p:cNvSpPr txBox="1">
            <a:spLocks/>
          </p:cNvSpPr>
          <p:nvPr/>
        </p:nvSpPr>
        <p:spPr>
          <a:xfrm>
            <a:off x="838200" y="133179"/>
            <a:ext cx="10515600" cy="823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Recoupment Waivers	</a:t>
            </a:r>
          </a:p>
        </p:txBody>
      </p:sp>
    </p:spTree>
    <p:extLst>
      <p:ext uri="{BB962C8B-B14F-4D97-AF65-F5344CB8AC3E}">
        <p14:creationId xmlns:p14="http://schemas.microsoft.com/office/powerpoint/2010/main" val="3414591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0A08E-087E-D893-978E-8A62A60496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561514-C073-293D-D8B0-BA6FFBBA9A96}"/>
              </a:ext>
            </a:extLst>
          </p:cNvPr>
          <p:cNvSpPr txBox="1">
            <a:spLocks/>
          </p:cNvSpPr>
          <p:nvPr/>
        </p:nvSpPr>
        <p:spPr>
          <a:xfrm>
            <a:off x="963151" y="1370335"/>
            <a:ext cx="10265698" cy="3998833"/>
          </a:xfrm>
          <a:prstGeom prst="rect">
            <a:avLst/>
          </a:prstGeom>
        </p:spPr>
        <p:txBody>
          <a:bodyPr lIns="91440" tIns="45720" rIns="91440" bIns="45720" anchor="t"/>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a:lstStyle>
          <a:p>
            <a:pPr marL="457200" indent="-457200" algn="l">
              <a:spcAft>
                <a:spcPts val="1200"/>
              </a:spcAft>
              <a:buFont typeface="+mj-lt"/>
              <a:buAutoNum type="arabicPeriod"/>
            </a:pPr>
            <a:r>
              <a:rPr lang="en-US" sz="2400" b="0" kern="0" dirty="0">
                <a:solidFill>
                  <a:schemeClr val="tx1"/>
                </a:solidFill>
                <a:latin typeface="Arial" panose="020B0604020202020204" pitchFamily="34" charset="0"/>
                <a:cs typeface="Arial" panose="020B0604020202020204" pitchFamily="34" charset="0"/>
              </a:rPr>
              <a:t>Students not reading their ArmyIgnited messages.</a:t>
            </a:r>
          </a:p>
          <a:p>
            <a:pPr marL="914400" lvl="1" indent="-457200" algn="l">
              <a:spcAft>
                <a:spcPts val="1200"/>
              </a:spcAft>
              <a:buFont typeface="Arial" panose="020B0604020202020204" pitchFamily="34" charset="0"/>
              <a:buChar char="•"/>
            </a:pPr>
            <a:r>
              <a:rPr lang="en-US" sz="2200" b="0" kern="0" dirty="0">
                <a:solidFill>
                  <a:schemeClr val="tx1"/>
                </a:solidFill>
                <a:latin typeface="Arial" panose="020B0604020202020204" pitchFamily="34" charset="0"/>
                <a:cs typeface="Arial" panose="020B0604020202020204" pitchFamily="34" charset="0"/>
              </a:rPr>
              <a:t>They are notified via their military email when a new message is sent in ArmyIgnited, but most don’t have access to this email.</a:t>
            </a:r>
          </a:p>
          <a:p>
            <a:pPr marL="457200" indent="-457200" algn="l">
              <a:spcAft>
                <a:spcPts val="1200"/>
              </a:spcAft>
              <a:buFont typeface="+mj-lt"/>
              <a:buAutoNum type="arabicPeriod"/>
            </a:pPr>
            <a:r>
              <a:rPr lang="en-US" sz="2400" b="0" kern="0" dirty="0">
                <a:solidFill>
                  <a:schemeClr val="tx1"/>
                </a:solidFill>
                <a:latin typeface="Arial" panose="020B0604020202020204" pitchFamily="34" charset="0"/>
                <a:cs typeface="Arial" panose="020B0604020202020204" pitchFamily="34" charset="0"/>
              </a:rPr>
              <a:t>Incorrect personnel data (i.e. contract end date, civilian education level, flags).</a:t>
            </a:r>
          </a:p>
          <a:p>
            <a:pPr marL="457200" indent="-457200" algn="l">
              <a:spcAft>
                <a:spcPts val="1200"/>
              </a:spcAft>
              <a:buFont typeface="+mj-lt"/>
              <a:buAutoNum type="arabicPeriod"/>
            </a:pPr>
            <a:r>
              <a:rPr lang="en-US" sz="2400" b="0" kern="0" dirty="0">
                <a:solidFill>
                  <a:schemeClr val="tx1"/>
                </a:solidFill>
                <a:latin typeface="Arial" panose="020B0604020202020204" pitchFamily="34" charset="0"/>
                <a:cs typeface="Arial" panose="020B0604020202020204" pitchFamily="34" charset="0"/>
              </a:rPr>
              <a:t>Waiting too long to start the FTA process. There is no waiver process for missing the 7-day deadline prior to classes starting. </a:t>
            </a:r>
          </a:p>
          <a:p>
            <a:pPr marL="457200" indent="-457200" algn="l">
              <a:spcAft>
                <a:spcPts val="1200"/>
              </a:spcAft>
              <a:buFont typeface="+mj-lt"/>
              <a:buAutoNum type="arabicPeriod"/>
            </a:pPr>
            <a:r>
              <a:rPr lang="en-US" sz="2400" b="0" kern="0" dirty="0">
                <a:solidFill>
                  <a:schemeClr val="tx1"/>
                </a:solidFill>
                <a:latin typeface="Arial" panose="020B0604020202020204" pitchFamily="34" charset="0"/>
                <a:cs typeface="Arial" panose="020B0604020202020204" pitchFamily="34" charset="0"/>
              </a:rPr>
              <a:t>Not understanding the full application process.</a:t>
            </a:r>
          </a:p>
          <a:p>
            <a:pPr marL="914400" lvl="1" indent="-457200" algn="l">
              <a:spcAft>
                <a:spcPts val="1200"/>
              </a:spcAft>
              <a:buFont typeface="+mj-lt"/>
              <a:buAutoNum type="arabicPeriod"/>
            </a:pPr>
            <a:endParaRPr lang="en-US" sz="2400" b="0" kern="0" dirty="0">
              <a:solidFill>
                <a:schemeClr val="tx1"/>
              </a:solidFill>
              <a:latin typeface="Arial" panose="020B0604020202020204" pitchFamily="34" charset="0"/>
              <a:cs typeface="Arial" panose="020B0604020202020204" pitchFamily="34" charset="0"/>
            </a:endParaRPr>
          </a:p>
          <a:p>
            <a:pPr marL="342900" indent="-342900" algn="l">
              <a:spcAft>
                <a:spcPts val="1200"/>
              </a:spcAft>
              <a:buFont typeface="Arial" panose="020B0604020202020204" pitchFamily="34" charset="0"/>
              <a:buChar char="•"/>
            </a:pPr>
            <a:endParaRPr lang="en-US" sz="2400" b="0" kern="0" dirty="0">
              <a:solidFill>
                <a:schemeClr val="tx1"/>
              </a:solidFill>
              <a:latin typeface="Arial" panose="020B0604020202020204" pitchFamily="34" charset="0"/>
              <a:cs typeface="Arial" panose="020B0604020202020204" pitchFamily="34" charset="0"/>
            </a:endParaRPr>
          </a:p>
          <a:p>
            <a:pPr marL="342900" indent="-342900" algn="l">
              <a:spcAft>
                <a:spcPts val="1200"/>
              </a:spcAft>
              <a:buFont typeface="Arial" panose="020B0604020202020204" pitchFamily="34" charset="0"/>
              <a:buChar char="•"/>
            </a:pPr>
            <a:endParaRPr lang="en-US" sz="2400" b="0" kern="0" dirty="0">
              <a:solidFill>
                <a:schemeClr val="tx1"/>
              </a:solidFill>
              <a:latin typeface="Arial" panose="020B0604020202020204" pitchFamily="34" charset="0"/>
              <a:cs typeface="Arial" panose="020B0604020202020204" pitchFamily="34" charset="0"/>
            </a:endParaRPr>
          </a:p>
          <a:p>
            <a:pPr marL="342900" indent="-342900" algn="l">
              <a:spcAft>
                <a:spcPts val="1200"/>
              </a:spcAft>
              <a:buFont typeface="Arial" panose="020B0604020202020204" pitchFamily="34" charset="0"/>
              <a:buChar char="•"/>
            </a:pPr>
            <a:endParaRPr lang="en-US" sz="2400" b="0" kern="0" dirty="0">
              <a:solidFill>
                <a:schemeClr val="tx1"/>
              </a:solidFill>
              <a:latin typeface="Arial" panose="020B0604020202020204" pitchFamily="34" charset="0"/>
              <a:cs typeface="Arial" panose="020B0604020202020204" pitchFamily="34" charset="0"/>
            </a:endParaRPr>
          </a:p>
          <a:p>
            <a:pPr lvl="1" algn="l">
              <a:spcAft>
                <a:spcPts val="1200"/>
              </a:spcAft>
            </a:pPr>
            <a:endParaRPr lang="en-US" sz="2000" b="0" kern="0" dirty="0">
              <a:solidFill>
                <a:schemeClr val="tx1"/>
              </a:solidFill>
              <a:latin typeface="Arial" panose="020B0604020202020204" pitchFamily="34" charset="0"/>
              <a:cs typeface="Arial" panose="020B0604020202020204" pitchFamily="34" charset="0"/>
            </a:endParaRPr>
          </a:p>
          <a:p>
            <a:pPr marL="800100" lvl="1" indent="-342900" algn="l">
              <a:spcAft>
                <a:spcPts val="1200"/>
              </a:spcAft>
              <a:buFont typeface="Arial" panose="020B0604020202020204" pitchFamily="34" charset="0"/>
              <a:buChar char="•"/>
            </a:pPr>
            <a:endParaRPr lang="en-US" sz="2000" b="0" kern="0" dirty="0">
              <a:solidFill>
                <a:schemeClr val="tx1"/>
              </a:solidFill>
              <a:latin typeface="Arial" panose="020B0604020202020204" pitchFamily="34" charset="0"/>
              <a:cs typeface="Arial" panose="020B0604020202020204" pitchFamily="34" charset="0"/>
            </a:endParaRPr>
          </a:p>
          <a:p>
            <a:pPr marL="800100" lvl="1" indent="-342900" algn="l">
              <a:spcAft>
                <a:spcPts val="1200"/>
              </a:spcAft>
              <a:buFont typeface="Arial" panose="020B0604020202020204" pitchFamily="34" charset="0"/>
              <a:buChar char="•"/>
            </a:pPr>
            <a:endParaRPr lang="en-US" sz="2400" b="0" kern="0" dirty="0">
              <a:solidFill>
                <a:schemeClr val="tx1"/>
              </a:solidFill>
              <a:latin typeface="Arial" panose="020B0604020202020204" pitchFamily="34" charset="0"/>
              <a:cs typeface="Arial" panose="020B0604020202020204" pitchFamily="34" charset="0"/>
            </a:endParaRPr>
          </a:p>
          <a:p>
            <a:pPr algn="l"/>
            <a:endParaRPr lang="en-US" sz="2400" u="sng" kern="0" dirty="0">
              <a:solidFill>
                <a:schemeClr val="tx1"/>
              </a:solidFill>
              <a:latin typeface="Arial" panose="020B0604020202020204" pitchFamily="34" charset="0"/>
              <a:cs typeface="Arial" panose="020B0604020202020204" pitchFamily="34" charset="0"/>
            </a:endParaRPr>
          </a:p>
          <a:p>
            <a:pPr algn="l"/>
            <a:endParaRPr lang="en-US" sz="2400" u="sng" kern="0" dirty="0">
              <a:solidFill>
                <a:schemeClr val="tx1"/>
              </a:solidFill>
              <a:latin typeface="Arial" panose="020B0604020202020204" pitchFamily="34" charset="0"/>
              <a:cs typeface="Arial" panose="020B0604020202020204" pitchFamily="34" charset="0"/>
            </a:endParaRPr>
          </a:p>
          <a:p>
            <a:pPr algn="l"/>
            <a:endParaRPr lang="en-US" sz="2400" u="sng" kern="0" dirty="0">
              <a:solidFill>
                <a:schemeClr val="tx1"/>
              </a:solidFill>
              <a:latin typeface="Arial" panose="020B0604020202020204" pitchFamily="34" charset="0"/>
              <a:cs typeface="Arial" panose="020B0604020202020204" pitchFamily="34" charset="0"/>
            </a:endParaRPr>
          </a:p>
          <a:p>
            <a:pPr algn="l"/>
            <a:endParaRPr lang="en-US" sz="2400" u="sng" kern="0" dirty="0">
              <a:solidFill>
                <a:schemeClr val="tx1"/>
              </a:solidFill>
              <a:latin typeface="Arial" panose="020B0604020202020204" pitchFamily="34" charset="0"/>
              <a:cs typeface="Arial" panose="020B0604020202020204" pitchFamily="34" charset="0"/>
            </a:endParaRPr>
          </a:p>
          <a:p>
            <a:pPr algn="l"/>
            <a:endParaRPr lang="en-US" sz="2400" kern="0" dirty="0">
              <a:solidFill>
                <a:schemeClr val="tx1"/>
              </a:solidFill>
              <a:latin typeface="Arial" panose="020B0604020202020204" pitchFamily="34" charset="0"/>
              <a:cs typeface="Arial" panose="020B0604020202020204" pitchFamily="34" charset="0"/>
            </a:endParaRPr>
          </a:p>
          <a:p>
            <a:pPr algn="l"/>
            <a:endParaRPr lang="en-US" sz="2400" kern="0" dirty="0">
              <a:solidFill>
                <a:schemeClr val="tx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BE72EFF-7B40-D7B8-EDEB-322305C942E8}"/>
              </a:ext>
            </a:extLst>
          </p:cNvPr>
          <p:cNvSpPr txBox="1">
            <a:spLocks/>
          </p:cNvSpPr>
          <p:nvPr/>
        </p:nvSpPr>
        <p:spPr>
          <a:xfrm>
            <a:off x="838200" y="133179"/>
            <a:ext cx="10515600" cy="823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Common Issues	</a:t>
            </a:r>
          </a:p>
        </p:txBody>
      </p:sp>
    </p:spTree>
    <p:extLst>
      <p:ext uri="{BB962C8B-B14F-4D97-AF65-F5344CB8AC3E}">
        <p14:creationId xmlns:p14="http://schemas.microsoft.com/office/powerpoint/2010/main" val="18798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85D36-0D1C-8063-933D-808753A1F2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BF1AE9-16BD-8356-E173-D9E23989123E}"/>
              </a:ext>
            </a:extLst>
          </p:cNvPr>
          <p:cNvSpPr txBox="1">
            <a:spLocks/>
          </p:cNvSpPr>
          <p:nvPr/>
        </p:nvSpPr>
        <p:spPr>
          <a:xfrm>
            <a:off x="1548946" y="1122880"/>
            <a:ext cx="10265698" cy="4917989"/>
          </a:xfrm>
          <a:prstGeom prst="rect">
            <a:avLst/>
          </a:prstGeom>
        </p:spPr>
        <p:txBody>
          <a:bodyPr lIns="91440" tIns="45720" rIns="91440" bIns="45720" anchor="t"/>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a:lstStyle>
          <a:p>
            <a:pPr algn="l"/>
            <a:r>
              <a:rPr lang="en-US" sz="2400" kern="0" dirty="0">
                <a:solidFill>
                  <a:schemeClr val="tx1"/>
                </a:solidFill>
                <a:latin typeface="Arial" panose="020B0604020202020204" pitchFamily="34" charset="0"/>
                <a:cs typeface="Arial" panose="020B0604020202020204" pitchFamily="34" charset="0"/>
              </a:rPr>
              <a:t>First: </a:t>
            </a:r>
            <a:r>
              <a:rPr lang="en-US" sz="2400" b="0" kern="0" dirty="0">
                <a:solidFill>
                  <a:schemeClr val="tx1"/>
                </a:solidFill>
                <a:latin typeface="Arial" panose="020B0604020202020204" pitchFamily="34" charset="0"/>
                <a:cs typeface="Arial" panose="020B0604020202020204" pitchFamily="34" charset="0"/>
              </a:rPr>
              <a:t>WIARNG Education &amp; Incentives Office, 2LT Jolene Anders</a:t>
            </a:r>
          </a:p>
          <a:p>
            <a:pPr marL="800100" lvl="1" indent="-342900" algn="l">
              <a:buFont typeface="Arial" panose="020B0604020202020204" pitchFamily="34" charset="0"/>
              <a:buChar char="•"/>
            </a:pPr>
            <a:r>
              <a:rPr lang="en-US" sz="2200" b="0" kern="0" dirty="0">
                <a:solidFill>
                  <a:schemeClr val="tx1"/>
                </a:solidFill>
                <a:latin typeface="Arial" panose="020B0604020202020204" pitchFamily="34" charset="0"/>
                <a:cs typeface="Arial" panose="020B0604020202020204" pitchFamily="34" charset="0"/>
              </a:rPr>
              <a:t>Office mailbox: </a:t>
            </a:r>
            <a:r>
              <a:rPr lang="en-US" sz="2200" b="0" kern="0" dirty="0">
                <a:solidFill>
                  <a:schemeClr val="tx1"/>
                </a:solidFill>
                <a:latin typeface="Arial" panose="020B0604020202020204" pitchFamily="34" charset="0"/>
                <a:cs typeface="Arial" panose="020B0604020202020204" pitchFamily="34" charset="0"/>
                <a:hlinkClick r:id="rId3"/>
              </a:rPr>
              <a:t>ngwi.edu@army.mil</a:t>
            </a:r>
            <a:r>
              <a:rPr lang="en-US" sz="2200" b="0" kern="0" dirty="0">
                <a:solidFill>
                  <a:schemeClr val="tx1"/>
                </a:solidFill>
                <a:latin typeface="Arial" panose="020B0604020202020204" pitchFamily="34" charset="0"/>
                <a:cs typeface="Arial" panose="020B0604020202020204" pitchFamily="34" charset="0"/>
              </a:rPr>
              <a:t> </a:t>
            </a:r>
          </a:p>
          <a:p>
            <a:pPr marL="800100" lvl="1" indent="-342900" algn="l">
              <a:buFont typeface="Arial" panose="020B0604020202020204" pitchFamily="34" charset="0"/>
              <a:buChar char="•"/>
            </a:pPr>
            <a:r>
              <a:rPr lang="en-US" sz="2200" b="0" kern="0" dirty="0">
                <a:solidFill>
                  <a:schemeClr val="tx1"/>
                </a:solidFill>
                <a:latin typeface="Arial" panose="020B0604020202020204" pitchFamily="34" charset="0"/>
                <a:cs typeface="Arial" panose="020B0604020202020204" pitchFamily="34" charset="0"/>
              </a:rPr>
              <a:t>Direct: </a:t>
            </a:r>
            <a:r>
              <a:rPr lang="en-US" sz="2200" b="0" kern="0" dirty="0">
                <a:solidFill>
                  <a:schemeClr val="tx1"/>
                </a:solidFill>
                <a:latin typeface="Arial" panose="020B0604020202020204" pitchFamily="34" charset="0"/>
                <a:cs typeface="Arial" panose="020B0604020202020204" pitchFamily="34" charset="0"/>
                <a:hlinkClick r:id="rId4"/>
              </a:rPr>
              <a:t>jolene.a.anders.mil@army.mil</a:t>
            </a:r>
            <a:r>
              <a:rPr lang="en-US" sz="2200" b="0" kern="0" dirty="0">
                <a:solidFill>
                  <a:schemeClr val="tx1"/>
                </a:solidFill>
                <a:latin typeface="Arial" panose="020B0604020202020204" pitchFamily="34" charset="0"/>
                <a:cs typeface="Arial" panose="020B0604020202020204" pitchFamily="34" charset="0"/>
              </a:rPr>
              <a:t> </a:t>
            </a:r>
          </a:p>
          <a:p>
            <a:pPr marL="800100" lvl="1" indent="-342900" algn="l">
              <a:buFont typeface="Arial" panose="020B0604020202020204" pitchFamily="34" charset="0"/>
              <a:buChar char="•"/>
            </a:pPr>
            <a:r>
              <a:rPr lang="en-US" sz="2200" b="0" kern="0" dirty="0">
                <a:solidFill>
                  <a:schemeClr val="tx1"/>
                </a:solidFill>
                <a:latin typeface="Arial" panose="020B0604020202020204" pitchFamily="34" charset="0"/>
                <a:cs typeface="Arial" panose="020B0604020202020204" pitchFamily="34" charset="0"/>
              </a:rPr>
              <a:t>Phone: 608.242.3449 or x3448</a:t>
            </a:r>
          </a:p>
          <a:p>
            <a:pPr algn="l"/>
            <a:endParaRPr lang="en-US" sz="2400" u="sng" kern="0" dirty="0">
              <a:solidFill>
                <a:schemeClr val="tx1"/>
              </a:solidFill>
              <a:latin typeface="Arial" panose="020B0604020202020204" pitchFamily="34" charset="0"/>
              <a:cs typeface="Arial" panose="020B0604020202020204" pitchFamily="34" charset="0"/>
            </a:endParaRPr>
          </a:p>
          <a:p>
            <a:pPr algn="l"/>
            <a:r>
              <a:rPr lang="en-US" sz="2400" kern="0" dirty="0">
                <a:solidFill>
                  <a:schemeClr val="tx1"/>
                </a:solidFill>
                <a:latin typeface="Arial" panose="020B0604020202020204" pitchFamily="34" charset="0"/>
                <a:cs typeface="Arial" panose="020B0604020202020204" pitchFamily="34" charset="0"/>
              </a:rPr>
              <a:t>Second: </a:t>
            </a:r>
            <a:r>
              <a:rPr lang="en-US" sz="2400" b="0" kern="0" dirty="0">
                <a:solidFill>
                  <a:schemeClr val="tx1"/>
                </a:solidFill>
                <a:latin typeface="Arial" panose="020B0604020202020204" pitchFamily="34" charset="0"/>
                <a:cs typeface="Arial" panose="020B0604020202020204" pitchFamily="34" charset="0"/>
              </a:rPr>
              <a:t>Send a message in ArmyIgnited.</a:t>
            </a:r>
          </a:p>
          <a:p>
            <a:pPr algn="l"/>
            <a:endParaRPr lang="en-US" sz="2400" b="0" kern="0" dirty="0">
              <a:solidFill>
                <a:schemeClr val="tx1"/>
              </a:solidFill>
              <a:highlight>
                <a:srgbClr val="FFFF00"/>
              </a:highlight>
              <a:latin typeface="Arial" panose="020B0604020202020204" pitchFamily="34" charset="0"/>
              <a:cs typeface="Arial" panose="020B0604020202020204" pitchFamily="34" charset="0"/>
            </a:endParaRPr>
          </a:p>
          <a:p>
            <a:pPr algn="l"/>
            <a:r>
              <a:rPr lang="en-US" sz="2400" kern="0" dirty="0">
                <a:solidFill>
                  <a:schemeClr val="tx1"/>
                </a:solidFill>
                <a:latin typeface="Arial" panose="020B0604020202020204" pitchFamily="34" charset="0"/>
                <a:cs typeface="Arial" panose="020B0604020202020204" pitchFamily="34" charset="0"/>
              </a:rPr>
              <a:t>Third: </a:t>
            </a:r>
            <a:r>
              <a:rPr lang="en-US" sz="2400" b="0" kern="0" dirty="0">
                <a:solidFill>
                  <a:schemeClr val="tx1"/>
                </a:solidFill>
                <a:latin typeface="Arial" panose="020B0604020202020204" pitchFamily="34" charset="0"/>
                <a:cs typeface="Arial" panose="020B0604020202020204" pitchFamily="34" charset="0"/>
              </a:rPr>
              <a:t>Mr. Joshua Fenner – Education Services Specialist in Michigan.</a:t>
            </a:r>
          </a:p>
          <a:p>
            <a:pPr marL="800100" lvl="1" indent="-342900" algn="l">
              <a:buFont typeface="Arial" panose="020B0604020202020204" pitchFamily="34" charset="0"/>
              <a:buChar char="•"/>
            </a:pPr>
            <a:r>
              <a:rPr lang="en-US" sz="2200" b="0" kern="0" dirty="0">
                <a:solidFill>
                  <a:schemeClr val="tx1"/>
                </a:solidFill>
                <a:latin typeface="Arial" panose="020B0604020202020204" pitchFamily="34" charset="0"/>
                <a:cs typeface="Arial" panose="020B0604020202020204" pitchFamily="34" charset="0"/>
              </a:rPr>
              <a:t>Phone: 517-481-8107</a:t>
            </a:r>
          </a:p>
          <a:p>
            <a:pPr marL="342900" indent="-342900" algn="l">
              <a:buFontTx/>
              <a:buChar char="-"/>
            </a:pPr>
            <a:endParaRPr lang="en-US" sz="2400" kern="0" dirty="0">
              <a:solidFill>
                <a:schemeClr val="tx1"/>
              </a:solidFill>
              <a:latin typeface="Arial" panose="020B0604020202020204" pitchFamily="34" charset="0"/>
              <a:cs typeface="Arial" panose="020B0604020202020204" pitchFamily="34" charset="0"/>
            </a:endParaRPr>
          </a:p>
          <a:p>
            <a:pPr algn="l"/>
            <a:r>
              <a:rPr lang="en-US" sz="2400" kern="0" dirty="0">
                <a:solidFill>
                  <a:schemeClr val="tx1"/>
                </a:solidFill>
                <a:latin typeface="Arial" panose="020B0604020202020204" pitchFamily="34" charset="0"/>
                <a:cs typeface="Arial" panose="020B0604020202020204" pitchFamily="34" charset="0"/>
              </a:rPr>
              <a:t>AIED Technical Issues: </a:t>
            </a:r>
          </a:p>
          <a:p>
            <a:pPr marL="342900" indent="-342900" algn="l">
              <a:buFont typeface="Arial" panose="020B0604020202020204" pitchFamily="34" charset="0"/>
              <a:buChar char="•"/>
            </a:pPr>
            <a:r>
              <a:rPr lang="en-US" sz="2200" b="0" kern="0" dirty="0">
                <a:solidFill>
                  <a:schemeClr val="tx1"/>
                </a:solidFill>
                <a:latin typeface="Arial" panose="020B0604020202020204" pitchFamily="34" charset="0"/>
                <a:cs typeface="Arial" panose="020B0604020202020204" pitchFamily="34" charset="0"/>
              </a:rPr>
              <a:t>BAM Helpdesk Phone: 276-231-0938 </a:t>
            </a:r>
          </a:p>
          <a:p>
            <a:pPr marL="342900" indent="-342900" algn="l">
              <a:buFont typeface="Arial" panose="020B0604020202020204" pitchFamily="34" charset="0"/>
              <a:buChar char="•"/>
            </a:pPr>
            <a:r>
              <a:rPr lang="en-US" sz="2200" b="0" kern="0" dirty="0">
                <a:solidFill>
                  <a:schemeClr val="tx1"/>
                </a:solidFill>
                <a:latin typeface="Arial" panose="020B0604020202020204" pitchFamily="34" charset="0"/>
                <a:cs typeface="Arial" panose="020B0604020202020204" pitchFamily="34" charset="0"/>
              </a:rPr>
              <a:t>BAM Technical Issue Email:  </a:t>
            </a:r>
            <a:r>
              <a:rPr lang="en-US" sz="2200" b="0" kern="0" dirty="0">
                <a:solidFill>
                  <a:schemeClr val="tx1"/>
                </a:solidFill>
                <a:latin typeface="Arial" panose="020B0604020202020204" pitchFamily="34" charset="0"/>
                <a:cs typeface="Arial" panose="020B0604020202020204" pitchFamily="34" charset="0"/>
                <a:hlinkClick r:id="rId5"/>
              </a:rPr>
              <a:t>army@bamtech.net</a:t>
            </a:r>
            <a:r>
              <a:rPr lang="en-US" sz="2200" b="0" kern="0" dirty="0">
                <a:solidFill>
                  <a:schemeClr val="tx1"/>
                </a:solidFill>
                <a:latin typeface="Arial" panose="020B0604020202020204" pitchFamily="34" charset="0"/>
                <a:cs typeface="Arial" panose="020B0604020202020204" pitchFamily="34" charset="0"/>
              </a:rPr>
              <a:t> </a:t>
            </a:r>
          </a:p>
          <a:p>
            <a:pPr algn="l"/>
            <a:endParaRPr lang="en-US" sz="2400" kern="0" dirty="0">
              <a:solidFill>
                <a:schemeClr val="tx1"/>
              </a:solidFill>
              <a:latin typeface="Arial" panose="020B0604020202020204" pitchFamily="34" charset="0"/>
              <a:cs typeface="Arial" panose="020B0604020202020204" pitchFamily="34" charset="0"/>
            </a:endParaRPr>
          </a:p>
          <a:p>
            <a:pPr algn="l"/>
            <a:endParaRPr lang="en-US" sz="2400" kern="0" dirty="0">
              <a:solidFill>
                <a:schemeClr val="tx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D48EDAD-3930-E1EF-17E0-E4B6A86CD300}"/>
              </a:ext>
            </a:extLst>
          </p:cNvPr>
          <p:cNvSpPr txBox="1">
            <a:spLocks/>
          </p:cNvSpPr>
          <p:nvPr/>
        </p:nvSpPr>
        <p:spPr>
          <a:xfrm>
            <a:off x="838200" y="133179"/>
            <a:ext cx="10515600" cy="823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Student Support	</a:t>
            </a:r>
          </a:p>
        </p:txBody>
      </p:sp>
    </p:spTree>
    <p:extLst>
      <p:ext uri="{BB962C8B-B14F-4D97-AF65-F5344CB8AC3E}">
        <p14:creationId xmlns:p14="http://schemas.microsoft.com/office/powerpoint/2010/main" val="2788250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15C9A-8EC4-65FC-BB2A-24F5CFD2E8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52BA76-630F-593A-36FF-67041F532A3E}"/>
              </a:ext>
            </a:extLst>
          </p:cNvPr>
          <p:cNvSpPr txBox="1">
            <a:spLocks/>
          </p:cNvSpPr>
          <p:nvPr/>
        </p:nvSpPr>
        <p:spPr>
          <a:xfrm>
            <a:off x="892454" y="1322174"/>
            <a:ext cx="10265698" cy="2722288"/>
          </a:xfrm>
          <a:prstGeom prst="rect">
            <a:avLst/>
          </a:prstGeom>
        </p:spPr>
        <p:txBody>
          <a:bodyPr lIns="91440" tIns="45720" rIns="91440" bIns="45720" anchor="t"/>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a:lstStyle>
          <a:p>
            <a:pPr algn="l"/>
            <a:r>
              <a:rPr lang="en-US" sz="2400" kern="0" dirty="0">
                <a:solidFill>
                  <a:schemeClr val="tx1"/>
                </a:solidFill>
                <a:latin typeface="Arial" panose="020B0604020202020204" pitchFamily="34" charset="0"/>
                <a:cs typeface="Arial" panose="020B0604020202020204" pitchFamily="34" charset="0"/>
              </a:rPr>
              <a:t>School Support:</a:t>
            </a:r>
            <a:endParaRPr lang="en-US" sz="2400" kern="0" dirty="0">
              <a:solidFill>
                <a:schemeClr val="tx1"/>
              </a:solidFill>
              <a:latin typeface="Arial" panose="020B0604020202020204" pitchFamily="34" charset="0"/>
              <a:cs typeface="Arial" panose="020B0604020202020204" pitchFamily="34" charset="0"/>
              <a:hlinkClick r:id="rId3"/>
            </a:endParaRPr>
          </a:p>
          <a:p>
            <a:pPr algn="l"/>
            <a:r>
              <a:rPr lang="en-US" sz="2400" kern="0" dirty="0">
                <a:solidFill>
                  <a:schemeClr val="tx1"/>
                </a:solidFill>
                <a:latin typeface="Arial" panose="020B0604020202020204" pitchFamily="34" charset="0"/>
                <a:cs typeface="Arial" panose="020B0604020202020204" pitchFamily="34" charset="0"/>
                <a:hlinkClick r:id="rId3"/>
              </a:rPr>
              <a:t>https://vantagepoint-inc.com/armyschoolsupport</a:t>
            </a:r>
            <a:r>
              <a:rPr lang="en-US" sz="2400" kern="0" dirty="0">
                <a:solidFill>
                  <a:schemeClr val="tx1"/>
                </a:solidFill>
                <a:latin typeface="Arial" panose="020B0604020202020204" pitchFamily="34" charset="0"/>
                <a:cs typeface="Arial" panose="020B0604020202020204" pitchFamily="34" charset="0"/>
              </a:rPr>
              <a:t> </a:t>
            </a:r>
          </a:p>
          <a:p>
            <a:pPr algn="l"/>
            <a:endParaRPr lang="en-US" sz="2400" kern="0" dirty="0">
              <a:solidFill>
                <a:schemeClr val="tx1"/>
              </a:solidFill>
              <a:latin typeface="Arial" panose="020B0604020202020204" pitchFamily="34" charset="0"/>
              <a:cs typeface="Arial" panose="020B0604020202020204" pitchFamily="34" charset="0"/>
            </a:endParaRPr>
          </a:p>
          <a:p>
            <a:pPr algn="l"/>
            <a:endParaRPr lang="en-US" sz="2400" kern="0" dirty="0">
              <a:solidFill>
                <a:schemeClr val="tx1"/>
              </a:solidFill>
              <a:latin typeface="Arial" panose="020B0604020202020204" pitchFamily="34" charset="0"/>
              <a:cs typeface="Arial" panose="020B0604020202020204" pitchFamily="34" charset="0"/>
            </a:endParaRPr>
          </a:p>
          <a:p>
            <a:pPr algn="l"/>
            <a:r>
              <a:rPr lang="en-US" sz="2400" kern="0" dirty="0">
                <a:solidFill>
                  <a:schemeClr val="tx1"/>
                </a:solidFill>
                <a:latin typeface="Arial" panose="020B0604020202020204" pitchFamily="34" charset="0"/>
                <a:cs typeface="Arial" panose="020B0604020202020204" pitchFamily="34" charset="0"/>
              </a:rPr>
              <a:t>Knowledge Community:</a:t>
            </a:r>
          </a:p>
          <a:p>
            <a:pPr algn="l"/>
            <a:r>
              <a:rPr lang="en-US" sz="2400" kern="0" dirty="0">
                <a:solidFill>
                  <a:schemeClr val="tx1"/>
                </a:solidFill>
                <a:latin typeface="Arial" panose="020B0604020202020204" pitchFamily="34" charset="0"/>
                <a:cs typeface="Arial" panose="020B0604020202020204" pitchFamily="34" charset="0"/>
                <a:hlinkClick r:id="rId4"/>
              </a:rPr>
              <a:t>https://military-school-support.mn.co/</a:t>
            </a:r>
            <a:r>
              <a:rPr lang="en-US" sz="2400" kern="0" dirty="0">
                <a:solidFill>
                  <a:schemeClr val="tx1"/>
                </a:solidFill>
                <a:latin typeface="Arial" panose="020B0604020202020204" pitchFamily="34" charset="0"/>
                <a:cs typeface="Arial" panose="020B0604020202020204" pitchFamily="34" charset="0"/>
              </a:rPr>
              <a:t> </a:t>
            </a:r>
          </a:p>
          <a:p>
            <a:pPr algn="l"/>
            <a:endParaRPr lang="en-US" sz="2400" kern="0" dirty="0">
              <a:solidFill>
                <a:schemeClr val="tx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D9032776-639C-105A-E6E1-5BDA39C3A1C2}"/>
              </a:ext>
            </a:extLst>
          </p:cNvPr>
          <p:cNvSpPr txBox="1">
            <a:spLocks/>
          </p:cNvSpPr>
          <p:nvPr/>
        </p:nvSpPr>
        <p:spPr>
          <a:xfrm>
            <a:off x="838200" y="133179"/>
            <a:ext cx="10515600" cy="823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Academic Institution Support	</a:t>
            </a:r>
          </a:p>
        </p:txBody>
      </p:sp>
    </p:spTree>
    <p:extLst>
      <p:ext uri="{BB962C8B-B14F-4D97-AF65-F5344CB8AC3E}">
        <p14:creationId xmlns:p14="http://schemas.microsoft.com/office/powerpoint/2010/main" val="3926137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BE6AD-2261-8FDC-AABC-BD9E46EA54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9076F2-7C29-23EF-9D8F-EDC403C216D1}"/>
              </a:ext>
            </a:extLst>
          </p:cNvPr>
          <p:cNvSpPr txBox="1">
            <a:spLocks/>
          </p:cNvSpPr>
          <p:nvPr/>
        </p:nvSpPr>
        <p:spPr>
          <a:xfrm>
            <a:off x="963151" y="1443547"/>
            <a:ext cx="10265698" cy="567013"/>
          </a:xfrm>
          <a:prstGeom prst="rect">
            <a:avLst/>
          </a:prstGeom>
        </p:spPr>
        <p:txBody>
          <a:bodyPr lIns="91440" tIns="45720" rIns="91440" bIns="45720" anchor="t"/>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a:lstStyle>
          <a:p>
            <a:r>
              <a:rPr lang="en-US" b="0" kern="0" dirty="0">
                <a:solidFill>
                  <a:schemeClr val="tx1"/>
                </a:solidFill>
                <a:latin typeface="Arial" panose="020B0604020202020204" pitchFamily="34" charset="0"/>
                <a:cs typeface="Arial" panose="020B0604020202020204" pitchFamily="34" charset="0"/>
              </a:rPr>
              <a:t>Questions / Discussion</a:t>
            </a:r>
          </a:p>
          <a:p>
            <a:endParaRPr lang="en-US" b="0" kern="0" dirty="0">
              <a:solidFill>
                <a:schemeClr val="tx1"/>
              </a:solidFill>
              <a:latin typeface="Arial" panose="020B0604020202020204" pitchFamily="34" charset="0"/>
              <a:cs typeface="Arial" panose="020B0604020202020204" pitchFamily="34" charset="0"/>
            </a:endParaRPr>
          </a:p>
          <a:p>
            <a:pPr algn="l"/>
            <a:endParaRPr lang="en-US" kern="0" dirty="0">
              <a:solidFill>
                <a:schemeClr val="tx1"/>
              </a:solidFill>
              <a:highlight>
                <a:srgbClr val="FFFF00"/>
              </a:highlight>
              <a:latin typeface="Arial" panose="020B0604020202020204" pitchFamily="34" charset="0"/>
              <a:cs typeface="Arial" panose="020B0604020202020204" pitchFamily="34" charset="0"/>
            </a:endParaRPr>
          </a:p>
          <a:p>
            <a:endParaRPr lang="en-US" u="sng" kern="0" dirty="0">
              <a:solidFill>
                <a:schemeClr val="tx1"/>
              </a:solidFill>
              <a:latin typeface="Arial" panose="020B0604020202020204" pitchFamily="34" charset="0"/>
              <a:cs typeface="Arial" panose="020B0604020202020204" pitchFamily="34" charset="0"/>
            </a:endParaRPr>
          </a:p>
          <a:p>
            <a:pPr algn="l"/>
            <a:endParaRPr lang="en-US" u="sng" kern="0" dirty="0">
              <a:solidFill>
                <a:schemeClr val="tx1"/>
              </a:solidFill>
              <a:latin typeface="Arial" panose="020B0604020202020204" pitchFamily="34" charset="0"/>
              <a:cs typeface="Arial" panose="020B0604020202020204" pitchFamily="34" charset="0"/>
            </a:endParaRPr>
          </a:p>
          <a:p>
            <a:pPr algn="l"/>
            <a:endParaRPr lang="en-US" u="sng" kern="0" dirty="0">
              <a:solidFill>
                <a:schemeClr val="tx1"/>
              </a:solidFill>
              <a:latin typeface="Arial" panose="020B0604020202020204" pitchFamily="34" charset="0"/>
              <a:cs typeface="Arial" panose="020B0604020202020204" pitchFamily="34" charset="0"/>
            </a:endParaRPr>
          </a:p>
          <a:p>
            <a:pPr algn="l"/>
            <a:endParaRPr lang="en-US" u="sng" kern="0" dirty="0">
              <a:solidFill>
                <a:schemeClr val="tx1"/>
              </a:solidFill>
              <a:latin typeface="Arial" panose="020B0604020202020204" pitchFamily="34" charset="0"/>
              <a:cs typeface="Arial" panose="020B0604020202020204" pitchFamily="34" charset="0"/>
            </a:endParaRPr>
          </a:p>
          <a:p>
            <a:pPr marL="342900" indent="-342900" algn="l">
              <a:buFontTx/>
              <a:buChar char="-"/>
            </a:pPr>
            <a:endParaRPr lang="en-US" kern="0" dirty="0">
              <a:solidFill>
                <a:schemeClr val="tx1"/>
              </a:solidFill>
              <a:latin typeface="Arial" panose="020B0604020202020204" pitchFamily="34" charset="0"/>
              <a:cs typeface="Arial" panose="020B0604020202020204" pitchFamily="34" charset="0"/>
            </a:endParaRPr>
          </a:p>
          <a:p>
            <a:pPr algn="l"/>
            <a:endParaRPr lang="en-US" kern="0" dirty="0">
              <a:solidFill>
                <a:schemeClr val="tx1"/>
              </a:solidFill>
              <a:latin typeface="Arial" panose="020B0604020202020204" pitchFamily="34" charset="0"/>
              <a:cs typeface="Arial" panose="020B0604020202020204" pitchFamily="34" charset="0"/>
            </a:endParaRPr>
          </a:p>
          <a:p>
            <a:pPr algn="l"/>
            <a:endParaRPr lang="en-US" kern="0" dirty="0">
              <a:solidFill>
                <a:schemeClr val="tx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6BC75CE-3354-F956-2EDF-0529CACE98AE}"/>
              </a:ext>
            </a:extLst>
          </p:cNvPr>
          <p:cNvSpPr txBox="1">
            <a:spLocks/>
          </p:cNvSpPr>
          <p:nvPr/>
        </p:nvSpPr>
        <p:spPr>
          <a:xfrm>
            <a:off x="838200" y="133179"/>
            <a:ext cx="10515600" cy="823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Closing	</a:t>
            </a:r>
          </a:p>
        </p:txBody>
      </p:sp>
      <p:pic>
        <p:nvPicPr>
          <p:cNvPr id="5" name="Picture 4" descr="A person with the hands on the head&#10;&#10;AI-generated content may be incorrect.">
            <a:extLst>
              <a:ext uri="{FF2B5EF4-FFF2-40B4-BE49-F238E27FC236}">
                <a16:creationId xmlns:a16="http://schemas.microsoft.com/office/drawing/2014/main" id="{874EB625-1A34-F858-B103-0FB2C8F951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7778" y="2403230"/>
            <a:ext cx="4762500" cy="3429000"/>
          </a:xfrm>
          <a:prstGeom prst="rect">
            <a:avLst/>
          </a:prstGeom>
        </p:spPr>
      </p:pic>
    </p:spTree>
    <p:extLst>
      <p:ext uri="{BB962C8B-B14F-4D97-AF65-F5344CB8AC3E}">
        <p14:creationId xmlns:p14="http://schemas.microsoft.com/office/powerpoint/2010/main" val="641572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4D3B3-63B3-B312-53E3-9388CF38C8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FBDA09-ABB9-81C5-9D7E-DA7E0600F963}"/>
              </a:ext>
            </a:extLst>
          </p:cNvPr>
          <p:cNvSpPr txBox="1">
            <a:spLocks/>
          </p:cNvSpPr>
          <p:nvPr/>
        </p:nvSpPr>
        <p:spPr>
          <a:xfrm>
            <a:off x="1080024" y="1160585"/>
            <a:ext cx="9529361" cy="4818185"/>
          </a:xfrm>
          <a:prstGeom prst="rect">
            <a:avLst/>
          </a:prstGeom>
        </p:spPr>
        <p:txBody>
          <a:bodyPr lIns="91440" tIns="45720" rIns="91440" bIns="45720" anchor="t"/>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a:lstStyle>
          <a:p>
            <a:pPr algn="l"/>
            <a:r>
              <a:rPr lang="en-US" sz="2400" kern="0" dirty="0">
                <a:solidFill>
                  <a:schemeClr val="tx1"/>
                </a:solidFill>
                <a:latin typeface="Arial" panose="020B0604020202020204" pitchFamily="34" charset="0"/>
                <a:cs typeface="Arial" panose="020B0604020202020204" pitchFamily="34" charset="0"/>
              </a:rPr>
              <a:t>Education Personnel:</a:t>
            </a:r>
          </a:p>
          <a:p>
            <a:pPr marL="800100" lvl="1" indent="-342900" algn="l">
              <a:buFont typeface="Arial" panose="020B0604020202020204" pitchFamily="34" charset="0"/>
              <a:buChar char="•"/>
            </a:pPr>
            <a:r>
              <a:rPr lang="en-US" sz="2200" b="0" kern="0" dirty="0">
                <a:solidFill>
                  <a:schemeClr val="tx1"/>
                </a:solidFill>
                <a:latin typeface="Arial" panose="020B0604020202020204" pitchFamily="34" charset="0"/>
                <a:cs typeface="Arial" panose="020B0604020202020204" pitchFamily="34" charset="0"/>
              </a:rPr>
              <a:t>Education Services Officer – LTC Joy Staab</a:t>
            </a:r>
          </a:p>
          <a:p>
            <a:pPr marL="800100" lvl="1" indent="-342900" algn="l">
              <a:buFont typeface="Arial" panose="020B0604020202020204" pitchFamily="34" charset="0"/>
              <a:buChar char="•"/>
            </a:pPr>
            <a:r>
              <a:rPr lang="en-US" sz="2200" b="0" kern="0" dirty="0">
                <a:solidFill>
                  <a:schemeClr val="tx1"/>
                </a:solidFill>
                <a:latin typeface="Arial" panose="020B0604020202020204" pitchFamily="34" charset="0"/>
                <a:cs typeface="Arial" panose="020B0604020202020204" pitchFamily="34" charset="0"/>
              </a:rPr>
              <a:t>Education / Incentives NCOIC – SFC Tom Render</a:t>
            </a:r>
          </a:p>
          <a:p>
            <a:pPr marL="800100" lvl="1" indent="-342900" algn="l">
              <a:spcAft>
                <a:spcPts val="1200"/>
              </a:spcAft>
              <a:buFont typeface="Arial" panose="020B0604020202020204" pitchFamily="34" charset="0"/>
              <a:buChar char="•"/>
            </a:pPr>
            <a:r>
              <a:rPr lang="en-US" sz="2200" b="0" kern="0" dirty="0">
                <a:solidFill>
                  <a:schemeClr val="tx1"/>
                </a:solidFill>
                <a:latin typeface="Arial" panose="020B0604020202020204" pitchFamily="34" charset="0"/>
                <a:cs typeface="Arial" panose="020B0604020202020204" pitchFamily="34" charset="0"/>
              </a:rPr>
              <a:t>Education Services Specialist / GI Bill Manager – LT Jolene Anders</a:t>
            </a:r>
          </a:p>
          <a:p>
            <a:pPr algn="l"/>
            <a:r>
              <a:rPr lang="en-US" sz="2400" kern="0" dirty="0">
                <a:solidFill>
                  <a:schemeClr val="tx1"/>
                </a:solidFill>
                <a:latin typeface="Arial" panose="020B0604020202020204" pitchFamily="34" charset="0"/>
                <a:cs typeface="Arial" panose="020B0604020202020204" pitchFamily="34" charset="0"/>
              </a:rPr>
              <a:t>Key Education Functions:</a:t>
            </a:r>
          </a:p>
          <a:p>
            <a:pPr marL="800100" lvl="1" indent="-342900" algn="l">
              <a:buFont typeface="Arial" panose="020B0604020202020204" pitchFamily="34" charset="0"/>
              <a:buChar char="•"/>
            </a:pPr>
            <a:r>
              <a:rPr lang="en-US" sz="2200" b="0" kern="0" dirty="0">
                <a:solidFill>
                  <a:schemeClr val="tx1"/>
                </a:solidFill>
                <a:latin typeface="Arial" panose="020B0604020202020204" pitchFamily="34" charset="0"/>
                <a:cs typeface="Arial" panose="020B0604020202020204" pitchFamily="34" charset="0"/>
              </a:rPr>
              <a:t>Education benefit counseling and information.</a:t>
            </a:r>
          </a:p>
          <a:p>
            <a:pPr marL="800100" lvl="1" indent="-342900" algn="l">
              <a:buFont typeface="Arial" panose="020B0604020202020204" pitchFamily="34" charset="0"/>
              <a:buChar char="•"/>
            </a:pPr>
            <a:r>
              <a:rPr lang="en-US" sz="2200" b="0" kern="0" dirty="0">
                <a:solidFill>
                  <a:schemeClr val="tx1"/>
                </a:solidFill>
                <a:latin typeface="Arial" panose="020B0604020202020204" pitchFamily="34" charset="0"/>
                <a:cs typeface="Arial" panose="020B0604020202020204" pitchFamily="34" charset="0"/>
              </a:rPr>
              <a:t>Establishing Chapter 1606 &amp; Kicker eligibility.</a:t>
            </a:r>
          </a:p>
          <a:p>
            <a:pPr marL="800100" lvl="1" indent="-342900" algn="l">
              <a:buFont typeface="Arial" panose="020B0604020202020204" pitchFamily="34" charset="0"/>
              <a:buChar char="•"/>
            </a:pPr>
            <a:r>
              <a:rPr lang="en-US" sz="2200" b="0" kern="0" dirty="0">
                <a:solidFill>
                  <a:schemeClr val="tx1"/>
                </a:solidFill>
                <a:latin typeface="Arial" panose="020B0604020202020204" pitchFamily="34" charset="0"/>
                <a:cs typeface="Arial" panose="020B0604020202020204" pitchFamily="34" charset="0"/>
              </a:rPr>
              <a:t>Assistance with Post 9/11 GI Bill eligibility and Transfer of Education Benefit (TEB) issues.</a:t>
            </a:r>
          </a:p>
          <a:p>
            <a:pPr marL="800100" lvl="1" indent="-342900" algn="l">
              <a:buFont typeface="Arial" panose="020B0604020202020204" pitchFamily="34" charset="0"/>
              <a:buChar char="•"/>
            </a:pPr>
            <a:r>
              <a:rPr lang="en-US" sz="2200" b="0" kern="0" dirty="0">
                <a:solidFill>
                  <a:schemeClr val="tx1"/>
                </a:solidFill>
                <a:latin typeface="Arial" panose="020B0604020202020204" pitchFamily="34" charset="0"/>
                <a:cs typeface="Arial" panose="020B0604020202020204" pitchFamily="34" charset="0"/>
              </a:rPr>
              <a:t>Complete military portion of WING Tuition Grant applications.</a:t>
            </a:r>
          </a:p>
          <a:p>
            <a:pPr lvl="1" algn="l"/>
            <a:endParaRPr lang="en-US" sz="2200" b="0" kern="0" dirty="0">
              <a:solidFill>
                <a:schemeClr val="tx1"/>
              </a:solidFill>
              <a:latin typeface="Arial" panose="020B0604020202020204" pitchFamily="34" charset="0"/>
              <a:cs typeface="Arial" panose="020B0604020202020204" pitchFamily="34" charset="0"/>
            </a:endParaRPr>
          </a:p>
          <a:p>
            <a:pPr algn="l"/>
            <a:r>
              <a:rPr lang="en-US" sz="2400" kern="0" dirty="0">
                <a:solidFill>
                  <a:schemeClr val="tx1"/>
                </a:solidFill>
                <a:latin typeface="Arial" panose="020B0604020202020204" pitchFamily="34" charset="0"/>
                <a:cs typeface="Arial" panose="020B0604020202020204" pitchFamily="34" charset="0"/>
              </a:rPr>
              <a:t>Incentives: </a:t>
            </a:r>
            <a:r>
              <a:rPr lang="en-US" sz="2400" b="0" kern="0" dirty="0">
                <a:solidFill>
                  <a:schemeClr val="tx1"/>
                </a:solidFill>
                <a:latin typeface="Arial" panose="020B0604020202020204" pitchFamily="34" charset="0"/>
                <a:cs typeface="Arial" panose="020B0604020202020204" pitchFamily="34" charset="0"/>
              </a:rPr>
              <a:t>Process payments for bonuses and Student Loan Repayment (SLRP).</a:t>
            </a:r>
            <a:endParaRPr lang="en-US" sz="2400" kern="0" dirty="0">
              <a:solidFill>
                <a:schemeClr val="tx1"/>
              </a:solidFill>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endParaRPr lang="en-US" sz="2400" kern="0" dirty="0">
              <a:solidFill>
                <a:schemeClr val="tx1"/>
              </a:solidFill>
              <a:latin typeface="Arial" panose="020B0604020202020204" pitchFamily="34" charset="0"/>
              <a:cs typeface="Arial" panose="020B0604020202020204" pitchFamily="34" charset="0"/>
            </a:endParaRPr>
          </a:p>
          <a:p>
            <a:pPr algn="l"/>
            <a:endParaRPr lang="en-US" sz="2400" kern="0" dirty="0">
              <a:solidFill>
                <a:schemeClr val="tx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55DF0093-1E9C-7A65-36C3-CE41A578D2C6}"/>
              </a:ext>
            </a:extLst>
          </p:cNvPr>
          <p:cNvSpPr txBox="1">
            <a:spLocks/>
          </p:cNvSpPr>
          <p:nvPr/>
        </p:nvSpPr>
        <p:spPr>
          <a:xfrm>
            <a:off x="838200" y="133179"/>
            <a:ext cx="10515600" cy="823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WIARNG Education &amp; Incentives Office	</a:t>
            </a:r>
          </a:p>
        </p:txBody>
      </p:sp>
    </p:spTree>
    <p:extLst>
      <p:ext uri="{BB962C8B-B14F-4D97-AF65-F5344CB8AC3E}">
        <p14:creationId xmlns:p14="http://schemas.microsoft.com/office/powerpoint/2010/main" val="4009406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C5CB7-19E1-8EFA-A7B5-FA268B8441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9A7872-EF86-E1D2-828A-552F084CB04C}"/>
              </a:ext>
            </a:extLst>
          </p:cNvPr>
          <p:cNvSpPr txBox="1">
            <a:spLocks/>
          </p:cNvSpPr>
          <p:nvPr/>
        </p:nvSpPr>
        <p:spPr>
          <a:xfrm>
            <a:off x="963151" y="1159951"/>
            <a:ext cx="10265698" cy="4538097"/>
          </a:xfrm>
          <a:prstGeom prst="rect">
            <a:avLst/>
          </a:prstGeom>
        </p:spPr>
        <p:txBody>
          <a:bodyPr lIns="91440" tIns="45720" rIns="91440" bIns="45720" anchor="t"/>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a:lstStyle>
          <a:p>
            <a:pPr marL="342900" indent="-342900" algn="l">
              <a:spcAft>
                <a:spcPts val="1200"/>
              </a:spcAft>
              <a:buFont typeface="Arial" panose="020B0604020202020204" pitchFamily="34" charset="0"/>
              <a:buChar char="•"/>
            </a:pPr>
            <a:r>
              <a:rPr lang="en-US" sz="2400" b="0" kern="0" dirty="0">
                <a:solidFill>
                  <a:schemeClr val="tx1"/>
                </a:solidFill>
                <a:latin typeface="Arial" panose="020B0604020202020204" pitchFamily="34" charset="0"/>
                <a:cs typeface="Arial" panose="020B0604020202020204" pitchFamily="34" charset="0"/>
              </a:rPr>
              <a:t>FTA will fund up to </a:t>
            </a:r>
            <a:r>
              <a:rPr lang="en-US" sz="2400" kern="0" dirty="0">
                <a:solidFill>
                  <a:schemeClr val="tx1"/>
                </a:solidFill>
                <a:latin typeface="Arial" panose="020B0604020202020204" pitchFamily="34" charset="0"/>
                <a:cs typeface="Arial" panose="020B0604020202020204" pitchFamily="34" charset="0"/>
              </a:rPr>
              <a:t>$4,500 per fiscal year </a:t>
            </a:r>
            <a:r>
              <a:rPr lang="en-US" sz="2400" b="0" kern="0" dirty="0">
                <a:solidFill>
                  <a:schemeClr val="tx1"/>
                </a:solidFill>
                <a:latin typeface="Arial" panose="020B0604020202020204" pitchFamily="34" charset="0"/>
                <a:cs typeface="Arial" panose="020B0604020202020204" pitchFamily="34" charset="0"/>
              </a:rPr>
              <a:t>(October 1</a:t>
            </a:r>
            <a:r>
              <a:rPr lang="en-US" sz="2400" b="0" kern="0" baseline="30000" dirty="0">
                <a:solidFill>
                  <a:schemeClr val="tx1"/>
                </a:solidFill>
                <a:latin typeface="Arial" panose="020B0604020202020204" pitchFamily="34" charset="0"/>
                <a:cs typeface="Arial" panose="020B0604020202020204" pitchFamily="34" charset="0"/>
              </a:rPr>
              <a:t>st</a:t>
            </a:r>
            <a:r>
              <a:rPr lang="en-US" sz="2400" b="0" kern="0" dirty="0">
                <a:solidFill>
                  <a:schemeClr val="tx1"/>
                </a:solidFill>
                <a:latin typeface="Arial" panose="020B0604020202020204" pitchFamily="34" charset="0"/>
                <a:cs typeface="Arial" panose="020B0604020202020204" pitchFamily="34" charset="0"/>
              </a:rPr>
              <a:t> – September 30</a:t>
            </a:r>
            <a:r>
              <a:rPr lang="en-US" sz="2400" b="0" kern="0" baseline="30000" dirty="0">
                <a:solidFill>
                  <a:schemeClr val="tx1"/>
                </a:solidFill>
                <a:latin typeface="Arial" panose="020B0604020202020204" pitchFamily="34" charset="0"/>
                <a:cs typeface="Arial" panose="020B0604020202020204" pitchFamily="34" charset="0"/>
              </a:rPr>
              <a:t>th</a:t>
            </a:r>
            <a:r>
              <a:rPr lang="en-US" sz="2400" b="0" kern="0" dirty="0">
                <a:solidFill>
                  <a:schemeClr val="tx1"/>
                </a:solidFill>
                <a:latin typeface="Arial" panose="020B0604020202020204" pitchFamily="34" charset="0"/>
                <a:cs typeface="Arial" panose="020B0604020202020204" pitchFamily="34" charset="0"/>
              </a:rPr>
              <a:t>) towards </a:t>
            </a:r>
            <a:r>
              <a:rPr lang="en-US" sz="2400" kern="0" dirty="0">
                <a:solidFill>
                  <a:schemeClr val="tx1"/>
                </a:solidFill>
                <a:latin typeface="Arial" panose="020B0604020202020204" pitchFamily="34" charset="0"/>
                <a:cs typeface="Arial" panose="020B0604020202020204" pitchFamily="34" charset="0"/>
              </a:rPr>
              <a:t>tuition</a:t>
            </a:r>
            <a:r>
              <a:rPr lang="en-US" sz="2400" b="0" kern="0" dirty="0">
                <a:solidFill>
                  <a:schemeClr val="tx1"/>
                </a:solidFill>
                <a:latin typeface="Arial" panose="020B0604020202020204" pitchFamily="34" charset="0"/>
                <a:cs typeface="Arial" panose="020B0604020202020204" pitchFamily="34" charset="0"/>
              </a:rPr>
              <a:t>. </a:t>
            </a:r>
          </a:p>
          <a:p>
            <a:pPr marL="342900" indent="-342900" algn="l">
              <a:spcAft>
                <a:spcPts val="1200"/>
              </a:spcAft>
              <a:buFont typeface="Arial" panose="020B0604020202020204" pitchFamily="34" charset="0"/>
              <a:buChar char="•"/>
            </a:pPr>
            <a:r>
              <a:rPr lang="en-US" sz="2400" b="0" kern="0" dirty="0">
                <a:solidFill>
                  <a:schemeClr val="tx1"/>
                </a:solidFill>
                <a:latin typeface="Arial" panose="020B0604020202020204" pitchFamily="34" charset="0"/>
                <a:cs typeface="Arial" panose="020B0604020202020204" pitchFamily="34" charset="0"/>
              </a:rPr>
              <a:t>FTA is always subject to the availability of funding.</a:t>
            </a:r>
          </a:p>
          <a:p>
            <a:pPr marL="342900" indent="-342900" algn="l">
              <a:spcAft>
                <a:spcPts val="1200"/>
              </a:spcAft>
              <a:buFont typeface="Arial" panose="020B0604020202020204" pitchFamily="34" charset="0"/>
              <a:buChar char="•"/>
            </a:pPr>
            <a:r>
              <a:rPr lang="en-US" sz="2400" b="0" kern="0" dirty="0">
                <a:solidFill>
                  <a:schemeClr val="tx1"/>
                </a:solidFill>
                <a:latin typeface="Arial" panose="020B0604020202020204" pitchFamily="34" charset="0"/>
                <a:cs typeface="Arial" panose="020B0604020202020204" pitchFamily="34" charset="0"/>
              </a:rPr>
              <a:t>Limitations:</a:t>
            </a:r>
          </a:p>
          <a:p>
            <a:pPr marL="800100" lvl="1" indent="-342900" algn="l">
              <a:spcAft>
                <a:spcPts val="1200"/>
              </a:spcAft>
              <a:buFont typeface="Arial" panose="020B0604020202020204" pitchFamily="34" charset="0"/>
              <a:buChar char="•"/>
            </a:pPr>
            <a:r>
              <a:rPr lang="en-US" sz="2000" b="0" kern="0" dirty="0">
                <a:solidFill>
                  <a:schemeClr val="tx1"/>
                </a:solidFill>
                <a:latin typeface="Arial" panose="020B0604020202020204" pitchFamily="34" charset="0"/>
                <a:cs typeface="Arial" panose="020B0604020202020204" pitchFamily="34" charset="0"/>
              </a:rPr>
              <a:t>Maximum 18 semester hours per fiscal year.</a:t>
            </a:r>
          </a:p>
          <a:p>
            <a:pPr marL="800100" lvl="1" indent="-342900" algn="l">
              <a:spcAft>
                <a:spcPts val="1200"/>
              </a:spcAft>
              <a:buFont typeface="Arial" panose="020B0604020202020204" pitchFamily="34" charset="0"/>
              <a:buChar char="•"/>
            </a:pPr>
            <a:r>
              <a:rPr lang="en-US" sz="2000" b="0" kern="0" dirty="0">
                <a:solidFill>
                  <a:schemeClr val="tx1"/>
                </a:solidFill>
                <a:latin typeface="Arial" panose="020B0604020202020204" pitchFamily="34" charset="0"/>
                <a:cs typeface="Arial" panose="020B0604020202020204" pitchFamily="34" charset="0"/>
              </a:rPr>
              <a:t>Up to $250 per semester hour ($166 per quarter hour, or $5.55 per clock hour).</a:t>
            </a:r>
          </a:p>
          <a:p>
            <a:pPr marL="800100" lvl="1" indent="-342900" algn="l">
              <a:spcAft>
                <a:spcPts val="1200"/>
              </a:spcAft>
              <a:buFont typeface="Arial" panose="020B0604020202020204" pitchFamily="34" charset="0"/>
              <a:buChar char="•"/>
            </a:pPr>
            <a:r>
              <a:rPr lang="en-US" sz="2000" b="0" kern="0" dirty="0">
                <a:solidFill>
                  <a:schemeClr val="tx1"/>
                </a:solidFill>
                <a:latin typeface="Arial" panose="020B0604020202020204" pitchFamily="34" charset="0"/>
                <a:cs typeface="Arial" panose="020B0604020202020204" pitchFamily="34" charset="0"/>
              </a:rPr>
              <a:t>130 lifetime undergraduate semester hours.</a:t>
            </a:r>
          </a:p>
          <a:p>
            <a:pPr marL="800100" lvl="1" indent="-342900" algn="l">
              <a:spcAft>
                <a:spcPts val="1200"/>
              </a:spcAft>
              <a:buFont typeface="Arial" panose="020B0604020202020204" pitchFamily="34" charset="0"/>
              <a:buChar char="•"/>
            </a:pPr>
            <a:r>
              <a:rPr lang="en-US" sz="2000" b="0" kern="0" dirty="0">
                <a:solidFill>
                  <a:schemeClr val="tx1"/>
                </a:solidFill>
                <a:latin typeface="Arial" panose="020B0604020202020204" pitchFamily="34" charset="0"/>
                <a:cs typeface="Arial" panose="020B0604020202020204" pitchFamily="34" charset="0"/>
              </a:rPr>
              <a:t>39 lifetime semester hours towards a master’s degree (not eligible for doctorate).</a:t>
            </a:r>
          </a:p>
          <a:p>
            <a:pPr marL="800100" lvl="1" indent="-342900" algn="l">
              <a:spcAft>
                <a:spcPts val="1200"/>
              </a:spcAft>
              <a:buFont typeface="Arial" panose="020B0604020202020204" pitchFamily="34" charset="0"/>
              <a:buChar char="•"/>
            </a:pPr>
            <a:r>
              <a:rPr lang="en-US" sz="2000" b="0" kern="0" dirty="0">
                <a:solidFill>
                  <a:schemeClr val="tx1"/>
                </a:solidFill>
                <a:latin typeface="Arial" panose="020B0604020202020204" pitchFamily="34" charset="0"/>
                <a:cs typeface="Arial" panose="020B0604020202020204" pitchFamily="34" charset="0"/>
              </a:rPr>
              <a:t>21 lifetime semester hours towards an undergrad or graduate certificate (limited to one per career).</a:t>
            </a:r>
          </a:p>
          <a:p>
            <a:pPr marL="800100" lvl="1" indent="-342900" algn="l">
              <a:spcAft>
                <a:spcPts val="1200"/>
              </a:spcAft>
              <a:buFont typeface="Arial" panose="020B0604020202020204" pitchFamily="34" charset="0"/>
              <a:buChar char="•"/>
            </a:pPr>
            <a:endParaRPr lang="en-US" sz="2000" b="0" kern="0" dirty="0">
              <a:solidFill>
                <a:schemeClr val="tx1"/>
              </a:solidFill>
              <a:latin typeface="Arial" panose="020B0604020202020204" pitchFamily="34" charset="0"/>
              <a:cs typeface="Arial" panose="020B0604020202020204" pitchFamily="34" charset="0"/>
            </a:endParaRPr>
          </a:p>
          <a:p>
            <a:pPr marL="800100" lvl="1" indent="-342900" algn="l">
              <a:spcAft>
                <a:spcPts val="1200"/>
              </a:spcAft>
              <a:buFont typeface="Arial" panose="020B0604020202020204" pitchFamily="34" charset="0"/>
              <a:buChar char="•"/>
            </a:pPr>
            <a:endParaRPr lang="en-US" sz="2400" b="0" kern="0" dirty="0">
              <a:solidFill>
                <a:schemeClr val="tx1"/>
              </a:solidFill>
              <a:latin typeface="Arial" panose="020B0604020202020204" pitchFamily="34" charset="0"/>
              <a:cs typeface="Arial" panose="020B0604020202020204" pitchFamily="34" charset="0"/>
            </a:endParaRPr>
          </a:p>
          <a:p>
            <a:pPr algn="l"/>
            <a:endParaRPr lang="en-US" sz="2400" u="sng" kern="0" dirty="0">
              <a:solidFill>
                <a:schemeClr val="tx1"/>
              </a:solidFill>
              <a:latin typeface="Arial" panose="020B0604020202020204" pitchFamily="34" charset="0"/>
              <a:cs typeface="Arial" panose="020B0604020202020204" pitchFamily="34" charset="0"/>
            </a:endParaRPr>
          </a:p>
          <a:p>
            <a:pPr algn="l"/>
            <a:endParaRPr lang="en-US" sz="2400" u="sng" kern="0" dirty="0">
              <a:solidFill>
                <a:schemeClr val="tx1"/>
              </a:solidFill>
              <a:latin typeface="Arial" panose="020B0604020202020204" pitchFamily="34" charset="0"/>
              <a:cs typeface="Arial" panose="020B0604020202020204" pitchFamily="34" charset="0"/>
            </a:endParaRPr>
          </a:p>
          <a:p>
            <a:pPr algn="l"/>
            <a:endParaRPr lang="en-US" sz="2400" u="sng" kern="0" dirty="0">
              <a:solidFill>
                <a:schemeClr val="tx1"/>
              </a:solidFill>
              <a:latin typeface="Arial" panose="020B0604020202020204" pitchFamily="34" charset="0"/>
              <a:cs typeface="Arial" panose="020B0604020202020204" pitchFamily="34" charset="0"/>
            </a:endParaRPr>
          </a:p>
          <a:p>
            <a:pPr algn="l"/>
            <a:endParaRPr lang="en-US" sz="2400" u="sng" kern="0" dirty="0">
              <a:solidFill>
                <a:schemeClr val="tx1"/>
              </a:solidFill>
              <a:latin typeface="Arial" panose="020B0604020202020204" pitchFamily="34" charset="0"/>
              <a:cs typeface="Arial" panose="020B0604020202020204" pitchFamily="34" charset="0"/>
            </a:endParaRPr>
          </a:p>
          <a:p>
            <a:pPr algn="l"/>
            <a:endParaRPr lang="en-US" sz="2400" kern="0" dirty="0">
              <a:solidFill>
                <a:schemeClr val="tx1"/>
              </a:solidFill>
              <a:latin typeface="Arial" panose="020B0604020202020204" pitchFamily="34" charset="0"/>
              <a:cs typeface="Arial" panose="020B0604020202020204" pitchFamily="34" charset="0"/>
            </a:endParaRPr>
          </a:p>
          <a:p>
            <a:pPr algn="l"/>
            <a:endParaRPr lang="en-US" sz="2400" kern="0" dirty="0">
              <a:solidFill>
                <a:schemeClr val="tx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5DE800AD-DBFE-867A-B798-4BD3B1FBD69B}"/>
              </a:ext>
            </a:extLst>
          </p:cNvPr>
          <p:cNvSpPr txBox="1">
            <a:spLocks/>
          </p:cNvSpPr>
          <p:nvPr/>
        </p:nvSpPr>
        <p:spPr>
          <a:xfrm>
            <a:off x="838200" y="133179"/>
            <a:ext cx="10515600" cy="823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Overview	</a:t>
            </a:r>
          </a:p>
        </p:txBody>
      </p:sp>
    </p:spTree>
    <p:extLst>
      <p:ext uri="{BB962C8B-B14F-4D97-AF65-F5344CB8AC3E}">
        <p14:creationId xmlns:p14="http://schemas.microsoft.com/office/powerpoint/2010/main" val="2242594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C0C81-EEB3-9AC0-B886-0D182732B7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4DA3EE-7FAE-CC4A-BB26-02D8764FAA50}"/>
              </a:ext>
            </a:extLst>
          </p:cNvPr>
          <p:cNvSpPr txBox="1">
            <a:spLocks/>
          </p:cNvSpPr>
          <p:nvPr/>
        </p:nvSpPr>
        <p:spPr>
          <a:xfrm>
            <a:off x="963151" y="1581982"/>
            <a:ext cx="10265698" cy="3694035"/>
          </a:xfrm>
          <a:prstGeom prst="rect">
            <a:avLst/>
          </a:prstGeom>
        </p:spPr>
        <p:txBody>
          <a:bodyPr lIns="91440" tIns="45720" rIns="91440" bIns="45720" anchor="t"/>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a:lstStyle>
          <a:p>
            <a:pPr marL="342900" indent="-342900" algn="l">
              <a:spcAft>
                <a:spcPts val="1200"/>
              </a:spcAft>
              <a:buFont typeface="Arial" panose="020B0604020202020204" pitchFamily="34" charset="0"/>
              <a:buChar char="•"/>
            </a:pPr>
            <a:r>
              <a:rPr lang="en-US" sz="2400" b="0" kern="0" dirty="0">
                <a:solidFill>
                  <a:schemeClr val="tx1"/>
                </a:solidFill>
                <a:latin typeface="Arial" panose="020B0604020202020204" pitchFamily="34" charset="0"/>
                <a:cs typeface="Arial" panose="020B0604020202020204" pitchFamily="34" charset="0"/>
              </a:rPr>
              <a:t>Be in good standing and has a CAC card (completion of initial entry training is no longer required).</a:t>
            </a:r>
          </a:p>
          <a:p>
            <a:pPr marL="342900" indent="-342900" algn="l">
              <a:spcAft>
                <a:spcPts val="1200"/>
              </a:spcAft>
              <a:buFont typeface="Arial" panose="020B0604020202020204" pitchFamily="34" charset="0"/>
              <a:buChar char="•"/>
            </a:pPr>
            <a:r>
              <a:rPr lang="en-US" sz="2400" b="0" kern="0" dirty="0">
                <a:solidFill>
                  <a:schemeClr val="tx1"/>
                </a:solidFill>
                <a:latin typeface="Arial" panose="020B0604020202020204" pitchFamily="34" charset="0"/>
                <a:cs typeface="Arial" panose="020B0604020202020204" pitchFamily="34" charset="0"/>
              </a:rPr>
              <a:t>Cannot be flagged (i.e. fitness test failure, misconduct, not meeting height/weight standards).</a:t>
            </a:r>
          </a:p>
          <a:p>
            <a:pPr marL="342900" indent="-342900" algn="l">
              <a:spcAft>
                <a:spcPts val="1200"/>
              </a:spcAft>
              <a:buFont typeface="Arial" panose="020B0604020202020204" pitchFamily="34" charset="0"/>
              <a:buChar char="•"/>
            </a:pPr>
            <a:r>
              <a:rPr lang="en-US" sz="2400" b="0" kern="0" dirty="0">
                <a:solidFill>
                  <a:schemeClr val="tx1"/>
                </a:solidFill>
                <a:latin typeface="Arial" panose="020B0604020202020204" pitchFamily="34" charset="0"/>
                <a:cs typeface="Arial" panose="020B0604020202020204" pitchFamily="34" charset="0"/>
              </a:rPr>
              <a:t>Must maintain a 2.0 GPA for undergraduate degrees after 15 SHs of coursework; 3.0 GPA for graduate degrees after 6 SHs of coursework.</a:t>
            </a:r>
          </a:p>
          <a:p>
            <a:pPr marL="342900" indent="-342900" algn="l">
              <a:spcAft>
                <a:spcPts val="1200"/>
              </a:spcAft>
              <a:buFont typeface="Arial" panose="020B0604020202020204" pitchFamily="34" charset="0"/>
              <a:buChar char="•"/>
            </a:pPr>
            <a:r>
              <a:rPr lang="en-US" sz="2400" b="0" kern="0" dirty="0">
                <a:solidFill>
                  <a:schemeClr val="tx1"/>
                </a:solidFill>
                <a:latin typeface="Arial" panose="020B0604020202020204" pitchFamily="34" charset="0"/>
                <a:cs typeface="Arial" panose="020B0604020202020204" pitchFamily="34" charset="0"/>
              </a:rPr>
              <a:t>Cannot pursue an equivalent degree to one already earned (i.e. a second bachelor’s degree).</a:t>
            </a:r>
          </a:p>
          <a:p>
            <a:pPr marL="342900" indent="-342900" algn="l">
              <a:spcAft>
                <a:spcPts val="1200"/>
              </a:spcAft>
              <a:buFont typeface="Arial" panose="020B0604020202020204" pitchFamily="34" charset="0"/>
              <a:buChar char="•"/>
            </a:pPr>
            <a:endParaRPr lang="en-US" sz="2400" b="0" kern="0" dirty="0">
              <a:solidFill>
                <a:schemeClr val="tx1"/>
              </a:solidFill>
              <a:latin typeface="Arial" panose="020B0604020202020204" pitchFamily="34" charset="0"/>
              <a:cs typeface="Arial" panose="020B0604020202020204" pitchFamily="34" charset="0"/>
            </a:endParaRPr>
          </a:p>
          <a:p>
            <a:pPr marL="342900" indent="-342900" algn="l">
              <a:spcAft>
                <a:spcPts val="1200"/>
              </a:spcAft>
              <a:buFont typeface="Arial" panose="020B0604020202020204" pitchFamily="34" charset="0"/>
              <a:buChar char="•"/>
            </a:pPr>
            <a:endParaRPr lang="en-US" sz="2400" b="0" kern="0" dirty="0">
              <a:solidFill>
                <a:schemeClr val="tx1"/>
              </a:solidFill>
              <a:latin typeface="Arial" panose="020B0604020202020204" pitchFamily="34" charset="0"/>
              <a:cs typeface="Arial" panose="020B0604020202020204" pitchFamily="34" charset="0"/>
            </a:endParaRPr>
          </a:p>
          <a:p>
            <a:pPr marL="342900" indent="-342900" algn="l">
              <a:spcAft>
                <a:spcPts val="1200"/>
              </a:spcAft>
              <a:buFont typeface="Arial" panose="020B0604020202020204" pitchFamily="34" charset="0"/>
              <a:buChar char="•"/>
            </a:pPr>
            <a:endParaRPr lang="en-US" sz="2400" b="0" kern="0" dirty="0">
              <a:solidFill>
                <a:schemeClr val="tx1"/>
              </a:solidFill>
              <a:latin typeface="Arial" panose="020B0604020202020204" pitchFamily="34" charset="0"/>
              <a:cs typeface="Arial" panose="020B0604020202020204" pitchFamily="34" charset="0"/>
            </a:endParaRPr>
          </a:p>
          <a:p>
            <a:pPr lvl="1" algn="l">
              <a:spcAft>
                <a:spcPts val="1200"/>
              </a:spcAft>
            </a:pPr>
            <a:endParaRPr lang="en-US" sz="2000" b="0" kern="0" dirty="0">
              <a:solidFill>
                <a:schemeClr val="tx1"/>
              </a:solidFill>
              <a:latin typeface="Arial" panose="020B0604020202020204" pitchFamily="34" charset="0"/>
              <a:cs typeface="Arial" panose="020B0604020202020204" pitchFamily="34" charset="0"/>
            </a:endParaRPr>
          </a:p>
          <a:p>
            <a:pPr marL="800100" lvl="1" indent="-342900" algn="l">
              <a:spcAft>
                <a:spcPts val="1200"/>
              </a:spcAft>
              <a:buFont typeface="Arial" panose="020B0604020202020204" pitchFamily="34" charset="0"/>
              <a:buChar char="•"/>
            </a:pPr>
            <a:endParaRPr lang="en-US" sz="2000" b="0" kern="0" dirty="0">
              <a:solidFill>
                <a:schemeClr val="tx1"/>
              </a:solidFill>
              <a:latin typeface="Arial" panose="020B0604020202020204" pitchFamily="34" charset="0"/>
              <a:cs typeface="Arial" panose="020B0604020202020204" pitchFamily="34" charset="0"/>
            </a:endParaRPr>
          </a:p>
          <a:p>
            <a:pPr marL="800100" lvl="1" indent="-342900" algn="l">
              <a:spcAft>
                <a:spcPts val="1200"/>
              </a:spcAft>
              <a:buFont typeface="Arial" panose="020B0604020202020204" pitchFamily="34" charset="0"/>
              <a:buChar char="•"/>
            </a:pPr>
            <a:endParaRPr lang="en-US" sz="2400" b="0" kern="0" dirty="0">
              <a:solidFill>
                <a:schemeClr val="tx1"/>
              </a:solidFill>
              <a:latin typeface="Arial" panose="020B0604020202020204" pitchFamily="34" charset="0"/>
              <a:cs typeface="Arial" panose="020B0604020202020204" pitchFamily="34" charset="0"/>
            </a:endParaRPr>
          </a:p>
          <a:p>
            <a:pPr algn="l"/>
            <a:endParaRPr lang="en-US" sz="2400" u="sng" kern="0" dirty="0">
              <a:solidFill>
                <a:schemeClr val="tx1"/>
              </a:solidFill>
              <a:latin typeface="Arial" panose="020B0604020202020204" pitchFamily="34" charset="0"/>
              <a:cs typeface="Arial" panose="020B0604020202020204" pitchFamily="34" charset="0"/>
            </a:endParaRPr>
          </a:p>
          <a:p>
            <a:pPr algn="l"/>
            <a:endParaRPr lang="en-US" sz="2400" u="sng" kern="0" dirty="0">
              <a:solidFill>
                <a:schemeClr val="tx1"/>
              </a:solidFill>
              <a:latin typeface="Arial" panose="020B0604020202020204" pitchFamily="34" charset="0"/>
              <a:cs typeface="Arial" panose="020B0604020202020204" pitchFamily="34" charset="0"/>
            </a:endParaRPr>
          </a:p>
          <a:p>
            <a:pPr algn="l"/>
            <a:endParaRPr lang="en-US" sz="2400" u="sng" kern="0" dirty="0">
              <a:solidFill>
                <a:schemeClr val="tx1"/>
              </a:solidFill>
              <a:latin typeface="Arial" panose="020B0604020202020204" pitchFamily="34" charset="0"/>
              <a:cs typeface="Arial" panose="020B0604020202020204" pitchFamily="34" charset="0"/>
            </a:endParaRPr>
          </a:p>
          <a:p>
            <a:pPr algn="l"/>
            <a:endParaRPr lang="en-US" sz="2400" u="sng" kern="0" dirty="0">
              <a:solidFill>
                <a:schemeClr val="tx1"/>
              </a:solidFill>
              <a:latin typeface="Arial" panose="020B0604020202020204" pitchFamily="34" charset="0"/>
              <a:cs typeface="Arial" panose="020B0604020202020204" pitchFamily="34" charset="0"/>
            </a:endParaRPr>
          </a:p>
          <a:p>
            <a:pPr algn="l"/>
            <a:endParaRPr lang="en-US" sz="2400" kern="0" dirty="0">
              <a:solidFill>
                <a:schemeClr val="tx1"/>
              </a:solidFill>
              <a:latin typeface="Arial" panose="020B0604020202020204" pitchFamily="34" charset="0"/>
              <a:cs typeface="Arial" panose="020B0604020202020204" pitchFamily="34" charset="0"/>
            </a:endParaRPr>
          </a:p>
          <a:p>
            <a:pPr algn="l"/>
            <a:endParaRPr lang="en-US" sz="2400" kern="0" dirty="0">
              <a:solidFill>
                <a:schemeClr val="tx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7DA12D4-3009-98F1-7687-DD6002162F72}"/>
              </a:ext>
            </a:extLst>
          </p:cNvPr>
          <p:cNvSpPr txBox="1">
            <a:spLocks/>
          </p:cNvSpPr>
          <p:nvPr/>
        </p:nvSpPr>
        <p:spPr>
          <a:xfrm>
            <a:off x="838200" y="133179"/>
            <a:ext cx="10515600" cy="823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Eligibility	</a:t>
            </a:r>
          </a:p>
        </p:txBody>
      </p:sp>
    </p:spTree>
    <p:extLst>
      <p:ext uri="{BB962C8B-B14F-4D97-AF65-F5344CB8AC3E}">
        <p14:creationId xmlns:p14="http://schemas.microsoft.com/office/powerpoint/2010/main" val="1203774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5A226-EA2B-EE37-9ED8-0D46A0B6AB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609296-1864-0C3E-05D6-2E0F08C92C2E}"/>
              </a:ext>
            </a:extLst>
          </p:cNvPr>
          <p:cNvSpPr txBox="1">
            <a:spLocks/>
          </p:cNvSpPr>
          <p:nvPr/>
        </p:nvSpPr>
        <p:spPr>
          <a:xfrm>
            <a:off x="963151" y="1840523"/>
            <a:ext cx="10265698" cy="3990046"/>
          </a:xfrm>
          <a:prstGeom prst="rect">
            <a:avLst/>
          </a:prstGeom>
        </p:spPr>
        <p:txBody>
          <a:bodyPr lIns="91440" tIns="45720" rIns="91440" bIns="45720" anchor="t"/>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a:lstStyle>
          <a:p>
            <a:pPr marL="342900" indent="-342900" algn="l">
              <a:spcAft>
                <a:spcPts val="1200"/>
              </a:spcAft>
              <a:buFont typeface="Wingdings" panose="05000000000000000000" pitchFamily="2" charset="2"/>
              <a:buChar char="q"/>
            </a:pPr>
            <a:r>
              <a:rPr lang="en-US" sz="2000" kern="0" dirty="0">
                <a:solidFill>
                  <a:schemeClr val="tx1"/>
                </a:solidFill>
                <a:latin typeface="Arial" panose="020B0604020202020204" pitchFamily="34" charset="0"/>
                <a:cs typeface="Arial" panose="020B0604020202020204" pitchFamily="34" charset="0"/>
              </a:rPr>
              <a:t>Step 1: </a:t>
            </a:r>
            <a:r>
              <a:rPr lang="en-US" sz="2000" b="0" kern="0" dirty="0">
                <a:solidFill>
                  <a:schemeClr val="tx1"/>
                </a:solidFill>
                <a:latin typeface="Arial" panose="020B0604020202020204" pitchFamily="34" charset="0"/>
                <a:cs typeface="Arial" panose="020B0604020202020204" pitchFamily="34" charset="0"/>
              </a:rPr>
              <a:t>Watch the ArmyIgnited (AIED) 101 training video (15 minutes) on YouTube. </a:t>
            </a:r>
          </a:p>
          <a:p>
            <a:pPr marL="342900" indent="-342900" algn="l">
              <a:spcAft>
                <a:spcPts val="1200"/>
              </a:spcAft>
              <a:buFont typeface="Wingdings" panose="05000000000000000000" pitchFamily="2" charset="2"/>
              <a:buChar char="q"/>
            </a:pPr>
            <a:r>
              <a:rPr lang="en-US" sz="2000" kern="0" dirty="0">
                <a:solidFill>
                  <a:schemeClr val="tx1"/>
                </a:solidFill>
                <a:latin typeface="Arial" panose="020B0604020202020204" pitchFamily="34" charset="0"/>
                <a:cs typeface="Arial" panose="020B0604020202020204" pitchFamily="34" charset="0"/>
              </a:rPr>
              <a:t>Step 2: </a:t>
            </a:r>
            <a:r>
              <a:rPr lang="en-US" sz="2000" b="0" kern="0" dirty="0">
                <a:solidFill>
                  <a:schemeClr val="tx1"/>
                </a:solidFill>
                <a:latin typeface="Arial" panose="020B0604020202020204" pitchFamily="34" charset="0"/>
                <a:cs typeface="Arial" panose="020B0604020202020204" pitchFamily="34" charset="0"/>
              </a:rPr>
              <a:t>Log into ArmyIgnited and create a message (education goal or degree plan can be selected as the category) stating the date you completed the AIED 101 training video.</a:t>
            </a:r>
          </a:p>
          <a:p>
            <a:pPr marL="342900" indent="-342900" algn="l">
              <a:spcAft>
                <a:spcPts val="1200"/>
              </a:spcAft>
              <a:buFont typeface="Wingdings" panose="05000000000000000000" pitchFamily="2" charset="2"/>
              <a:buChar char="q"/>
            </a:pPr>
            <a:r>
              <a:rPr lang="en-US" sz="2000" kern="0" dirty="0">
                <a:solidFill>
                  <a:schemeClr val="tx1"/>
                </a:solidFill>
                <a:latin typeface="Arial" panose="020B0604020202020204" pitchFamily="34" charset="0"/>
                <a:cs typeface="Arial" panose="020B0604020202020204" pitchFamily="34" charset="0"/>
              </a:rPr>
              <a:t>Step 3: </a:t>
            </a:r>
            <a:r>
              <a:rPr lang="en-US" sz="2000" b="0" kern="0" dirty="0">
                <a:solidFill>
                  <a:schemeClr val="tx1"/>
                </a:solidFill>
                <a:latin typeface="Arial" panose="020B0604020202020204" pitchFamily="34" charset="0"/>
                <a:cs typeface="Arial" panose="020B0604020202020204" pitchFamily="34" charset="0"/>
              </a:rPr>
              <a:t>Complete the </a:t>
            </a:r>
            <a:r>
              <a:rPr lang="en-US" sz="2000" kern="0" dirty="0">
                <a:solidFill>
                  <a:schemeClr val="tx1"/>
                </a:solidFill>
                <a:latin typeface="Arial" panose="020B0604020202020204" pitchFamily="34" charset="0"/>
                <a:cs typeface="Arial" panose="020B0604020202020204" pitchFamily="34" charset="0"/>
              </a:rPr>
              <a:t>Career Interests Assessment </a:t>
            </a:r>
            <a:r>
              <a:rPr lang="en-US" sz="2000" b="0" kern="0" dirty="0">
                <a:solidFill>
                  <a:schemeClr val="tx1"/>
                </a:solidFill>
                <a:latin typeface="Arial" panose="020B0604020202020204" pitchFamily="34" charset="0"/>
                <a:cs typeface="Arial" panose="020B0604020202020204" pitchFamily="34" charset="0"/>
              </a:rPr>
              <a:t>in DANTES Kuder Journey (this replaced Career Path Decide). Upload the one-page summary to ArmyIgnited.</a:t>
            </a:r>
          </a:p>
          <a:p>
            <a:pPr marL="342900" indent="-342900" algn="l">
              <a:spcAft>
                <a:spcPts val="1200"/>
              </a:spcAft>
              <a:buFont typeface="Wingdings" panose="05000000000000000000" pitchFamily="2" charset="2"/>
              <a:buChar char="q"/>
            </a:pPr>
            <a:r>
              <a:rPr lang="en-US" sz="2000" kern="0" dirty="0">
                <a:solidFill>
                  <a:schemeClr val="tx1"/>
                </a:solidFill>
                <a:latin typeface="Arial" panose="020B0604020202020204" pitchFamily="34" charset="0"/>
                <a:cs typeface="Arial" panose="020B0604020202020204" pitchFamily="34" charset="0"/>
              </a:rPr>
              <a:t>Step 4: </a:t>
            </a:r>
            <a:r>
              <a:rPr lang="en-US" sz="2000" b="0" kern="0" dirty="0">
                <a:solidFill>
                  <a:schemeClr val="tx1"/>
                </a:solidFill>
                <a:latin typeface="Arial" panose="020B0604020202020204" pitchFamily="34" charset="0"/>
                <a:cs typeface="Arial" panose="020B0604020202020204" pitchFamily="34" charset="0"/>
              </a:rPr>
              <a:t>Get an individual degree plan (i.e. degree audit report) from your institution.</a:t>
            </a:r>
          </a:p>
          <a:p>
            <a:pPr marL="342900" indent="-342900" algn="l">
              <a:spcAft>
                <a:spcPts val="1200"/>
              </a:spcAft>
              <a:buFont typeface="Wingdings" panose="05000000000000000000" pitchFamily="2" charset="2"/>
              <a:buChar char="q"/>
            </a:pPr>
            <a:r>
              <a:rPr lang="en-US" sz="2000" kern="0" dirty="0">
                <a:solidFill>
                  <a:schemeClr val="tx1"/>
                </a:solidFill>
                <a:latin typeface="Arial" panose="020B0604020202020204" pitchFamily="34" charset="0"/>
                <a:cs typeface="Arial" panose="020B0604020202020204" pitchFamily="34" charset="0"/>
              </a:rPr>
              <a:t>Step 5: </a:t>
            </a:r>
            <a:r>
              <a:rPr lang="en-US" sz="2000" b="0" kern="0" dirty="0">
                <a:solidFill>
                  <a:schemeClr val="tx1"/>
                </a:solidFill>
                <a:latin typeface="Arial" panose="020B0604020202020204" pitchFamily="34" charset="0"/>
                <a:cs typeface="Arial" panose="020B0604020202020204" pitchFamily="34" charset="0"/>
              </a:rPr>
              <a:t>Create an Education Goal.</a:t>
            </a:r>
          </a:p>
          <a:p>
            <a:pPr marL="342900" indent="-342900" algn="l">
              <a:spcAft>
                <a:spcPts val="1200"/>
              </a:spcAft>
              <a:buFont typeface="Wingdings" panose="05000000000000000000" pitchFamily="2" charset="2"/>
              <a:buChar char="q"/>
            </a:pPr>
            <a:r>
              <a:rPr lang="en-US" sz="2000" kern="0" dirty="0">
                <a:solidFill>
                  <a:schemeClr val="tx1"/>
                </a:solidFill>
                <a:latin typeface="Arial" panose="020B0604020202020204" pitchFamily="34" charset="0"/>
                <a:cs typeface="Arial" panose="020B0604020202020204" pitchFamily="34" charset="0"/>
              </a:rPr>
              <a:t>Step 6: </a:t>
            </a:r>
            <a:r>
              <a:rPr lang="en-US" sz="2000" b="0" kern="0" dirty="0">
                <a:solidFill>
                  <a:schemeClr val="tx1"/>
                </a:solidFill>
                <a:latin typeface="Arial" panose="020B0604020202020204" pitchFamily="34" charset="0"/>
                <a:cs typeface="Arial" panose="020B0604020202020204" pitchFamily="34" charset="0"/>
              </a:rPr>
              <a:t>Once the Education Goal is approved, tuition assistance requests (TARS). Each individual course should have a separate funding request.</a:t>
            </a:r>
          </a:p>
          <a:p>
            <a:pPr algn="l">
              <a:spcAft>
                <a:spcPts val="1200"/>
              </a:spcAft>
            </a:pPr>
            <a:r>
              <a:rPr lang="en-US" sz="2000" b="0" i="1" kern="0" dirty="0">
                <a:solidFill>
                  <a:srgbClr val="FF0000"/>
                </a:solidFill>
                <a:latin typeface="Arial" panose="020B0604020202020204" pitchFamily="34" charset="0"/>
                <a:cs typeface="Arial" panose="020B0604020202020204" pitchFamily="34" charset="0"/>
              </a:rPr>
              <a:t>*Soon students will require Commander approval to use FTA. More guidance pending.*</a:t>
            </a:r>
          </a:p>
          <a:p>
            <a:pPr marL="342900" indent="-342900" algn="l">
              <a:spcAft>
                <a:spcPts val="1200"/>
              </a:spcAft>
              <a:buFont typeface="Arial" panose="020B0604020202020204" pitchFamily="34" charset="0"/>
              <a:buChar char="•"/>
            </a:pPr>
            <a:endParaRPr lang="en-US" sz="2400" b="0" kern="0" dirty="0">
              <a:solidFill>
                <a:schemeClr val="tx1"/>
              </a:solidFill>
              <a:latin typeface="Arial" panose="020B0604020202020204" pitchFamily="34" charset="0"/>
              <a:cs typeface="Arial" panose="020B0604020202020204" pitchFamily="34" charset="0"/>
            </a:endParaRPr>
          </a:p>
          <a:p>
            <a:pPr lvl="1" algn="l">
              <a:spcAft>
                <a:spcPts val="1200"/>
              </a:spcAft>
            </a:pPr>
            <a:endParaRPr lang="en-US" sz="2000" b="0" kern="0" dirty="0">
              <a:solidFill>
                <a:schemeClr val="tx1"/>
              </a:solidFill>
              <a:latin typeface="Arial" panose="020B0604020202020204" pitchFamily="34" charset="0"/>
              <a:cs typeface="Arial" panose="020B0604020202020204" pitchFamily="34" charset="0"/>
            </a:endParaRPr>
          </a:p>
          <a:p>
            <a:pPr marL="800100" lvl="1" indent="-342900" algn="l">
              <a:spcAft>
                <a:spcPts val="1200"/>
              </a:spcAft>
              <a:buFont typeface="Arial" panose="020B0604020202020204" pitchFamily="34" charset="0"/>
              <a:buChar char="•"/>
            </a:pPr>
            <a:endParaRPr lang="en-US" sz="2000" b="0" kern="0" dirty="0">
              <a:solidFill>
                <a:schemeClr val="tx1"/>
              </a:solidFill>
              <a:latin typeface="Arial" panose="020B0604020202020204" pitchFamily="34" charset="0"/>
              <a:cs typeface="Arial" panose="020B0604020202020204" pitchFamily="34" charset="0"/>
            </a:endParaRPr>
          </a:p>
          <a:p>
            <a:pPr marL="800100" lvl="1" indent="-342900" algn="l">
              <a:spcAft>
                <a:spcPts val="1200"/>
              </a:spcAft>
              <a:buFont typeface="Arial" panose="020B0604020202020204" pitchFamily="34" charset="0"/>
              <a:buChar char="•"/>
            </a:pPr>
            <a:endParaRPr lang="en-US" sz="2400" b="0" kern="0" dirty="0">
              <a:solidFill>
                <a:schemeClr val="tx1"/>
              </a:solidFill>
              <a:latin typeface="Arial" panose="020B0604020202020204" pitchFamily="34" charset="0"/>
              <a:cs typeface="Arial" panose="020B0604020202020204" pitchFamily="34" charset="0"/>
            </a:endParaRPr>
          </a:p>
          <a:p>
            <a:pPr algn="l"/>
            <a:endParaRPr lang="en-US" sz="2400" u="sng" kern="0" dirty="0">
              <a:solidFill>
                <a:schemeClr val="tx1"/>
              </a:solidFill>
              <a:latin typeface="Arial" panose="020B0604020202020204" pitchFamily="34" charset="0"/>
              <a:cs typeface="Arial" panose="020B0604020202020204" pitchFamily="34" charset="0"/>
            </a:endParaRPr>
          </a:p>
          <a:p>
            <a:pPr algn="l"/>
            <a:endParaRPr lang="en-US" sz="2400" u="sng" kern="0" dirty="0">
              <a:solidFill>
                <a:schemeClr val="tx1"/>
              </a:solidFill>
              <a:latin typeface="Arial" panose="020B0604020202020204" pitchFamily="34" charset="0"/>
              <a:cs typeface="Arial" panose="020B0604020202020204" pitchFamily="34" charset="0"/>
            </a:endParaRPr>
          </a:p>
          <a:p>
            <a:pPr algn="l"/>
            <a:endParaRPr lang="en-US" sz="2400" u="sng" kern="0" dirty="0">
              <a:solidFill>
                <a:schemeClr val="tx1"/>
              </a:solidFill>
              <a:latin typeface="Arial" panose="020B0604020202020204" pitchFamily="34" charset="0"/>
              <a:cs typeface="Arial" panose="020B0604020202020204" pitchFamily="34" charset="0"/>
            </a:endParaRPr>
          </a:p>
          <a:p>
            <a:pPr algn="l"/>
            <a:endParaRPr lang="en-US" sz="2400" u="sng" kern="0" dirty="0">
              <a:solidFill>
                <a:schemeClr val="tx1"/>
              </a:solidFill>
              <a:latin typeface="Arial" panose="020B0604020202020204" pitchFamily="34" charset="0"/>
              <a:cs typeface="Arial" panose="020B0604020202020204" pitchFamily="34" charset="0"/>
            </a:endParaRPr>
          </a:p>
          <a:p>
            <a:pPr algn="l"/>
            <a:endParaRPr lang="en-US" sz="2400" kern="0" dirty="0">
              <a:solidFill>
                <a:schemeClr val="tx1"/>
              </a:solidFill>
              <a:latin typeface="Arial" panose="020B0604020202020204" pitchFamily="34" charset="0"/>
              <a:cs typeface="Arial" panose="020B0604020202020204" pitchFamily="34" charset="0"/>
            </a:endParaRPr>
          </a:p>
          <a:p>
            <a:pPr algn="l"/>
            <a:endParaRPr lang="en-US" sz="2400" kern="0" dirty="0">
              <a:solidFill>
                <a:schemeClr val="tx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6D5DA98-5D50-3882-2EAC-2C219D3DC374}"/>
              </a:ext>
            </a:extLst>
          </p:cNvPr>
          <p:cNvSpPr txBox="1">
            <a:spLocks/>
          </p:cNvSpPr>
          <p:nvPr/>
        </p:nvSpPr>
        <p:spPr>
          <a:xfrm>
            <a:off x="838200" y="133179"/>
            <a:ext cx="10515600" cy="823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FTA Process for Students	</a:t>
            </a:r>
          </a:p>
        </p:txBody>
      </p:sp>
      <p:sp>
        <p:nvSpPr>
          <p:cNvPr id="3" name="Title 1">
            <a:extLst>
              <a:ext uri="{FF2B5EF4-FFF2-40B4-BE49-F238E27FC236}">
                <a16:creationId xmlns:a16="http://schemas.microsoft.com/office/drawing/2014/main" id="{9E4C389A-E78A-8FF5-0F61-B0110EBF1231}"/>
              </a:ext>
            </a:extLst>
          </p:cNvPr>
          <p:cNvSpPr txBox="1">
            <a:spLocks/>
          </p:cNvSpPr>
          <p:nvPr/>
        </p:nvSpPr>
        <p:spPr>
          <a:xfrm>
            <a:off x="1360806" y="1039153"/>
            <a:ext cx="9470387" cy="719309"/>
          </a:xfrm>
          <a:prstGeom prst="rect">
            <a:avLst/>
          </a:prstGeom>
          <a:ln>
            <a:solidFill>
              <a:schemeClr val="tx1"/>
            </a:solidFill>
          </a:ln>
        </p:spPr>
        <p:txBody>
          <a:bodyPr lIns="91440" tIns="45720" rIns="91440" bIns="45720" anchor="t"/>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a:lstStyle>
          <a:p>
            <a:pPr algn="l"/>
            <a:r>
              <a:rPr lang="en-US" sz="2000" kern="0" dirty="0">
                <a:solidFill>
                  <a:srgbClr val="FF0000"/>
                </a:solidFill>
                <a:latin typeface="Arial" panose="020B0604020202020204" pitchFamily="34" charset="0"/>
                <a:cs typeface="Arial" panose="020B0604020202020204" pitchFamily="34" charset="0"/>
              </a:rPr>
              <a:t>FTA requests must be approved no later than 7 days before the course start date. </a:t>
            </a:r>
            <a:r>
              <a:rPr lang="en-US" sz="2000" kern="0" dirty="0">
                <a:solidFill>
                  <a:schemeClr val="tx1"/>
                </a:solidFill>
                <a:latin typeface="Arial" panose="020B0604020202020204" pitchFamily="34" charset="0"/>
                <a:cs typeface="Arial" panose="020B0604020202020204" pitchFamily="34" charset="0"/>
              </a:rPr>
              <a:t>Students can apply up to 60 days before.  </a:t>
            </a:r>
            <a:endParaRPr lang="en-US" sz="2000" kern="0" dirty="0">
              <a:solidFill>
                <a:schemeClr val="tx1"/>
              </a:solidFill>
              <a:highlight>
                <a:srgbClr val="FFFF00"/>
              </a:highlight>
              <a:latin typeface="Arial" panose="020B0604020202020204" pitchFamily="34" charset="0"/>
              <a:cs typeface="Arial" panose="020B0604020202020204" pitchFamily="34" charset="0"/>
            </a:endParaRPr>
          </a:p>
          <a:p>
            <a:pPr algn="l"/>
            <a:endParaRPr lang="en-US" sz="2400" kern="0" dirty="0">
              <a:solidFill>
                <a:schemeClr val="tx1"/>
              </a:solidFill>
              <a:latin typeface="Arial" panose="020B0604020202020204" pitchFamily="34" charset="0"/>
              <a:cs typeface="Arial" panose="020B0604020202020204" pitchFamily="34" charset="0"/>
            </a:endParaRPr>
          </a:p>
          <a:p>
            <a:pPr algn="l"/>
            <a:endParaRPr lang="en-US" sz="2400"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9660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50B2A92-3EC1-FDAF-96E7-44C344DC0C5A}"/>
              </a:ext>
            </a:extLst>
          </p:cNvPr>
          <p:cNvSpPr txBox="1">
            <a:spLocks/>
          </p:cNvSpPr>
          <p:nvPr/>
        </p:nvSpPr>
        <p:spPr>
          <a:xfrm>
            <a:off x="838200" y="133179"/>
            <a:ext cx="10515600" cy="823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DANTES Kuder Journey	(1/4)</a:t>
            </a:r>
          </a:p>
        </p:txBody>
      </p:sp>
      <p:pic>
        <p:nvPicPr>
          <p:cNvPr id="14" name="Picture 13">
            <a:extLst>
              <a:ext uri="{FF2B5EF4-FFF2-40B4-BE49-F238E27FC236}">
                <a16:creationId xmlns:a16="http://schemas.microsoft.com/office/drawing/2014/main" id="{AE0B2B5D-B267-99D9-85B5-284E708BAC18}"/>
              </a:ext>
            </a:extLst>
          </p:cNvPr>
          <p:cNvPicPr>
            <a:picLocks noChangeAspect="1"/>
          </p:cNvPicPr>
          <p:nvPr/>
        </p:nvPicPr>
        <p:blipFill>
          <a:blip r:embed="rId3"/>
          <a:stretch>
            <a:fillRect/>
          </a:stretch>
        </p:blipFill>
        <p:spPr>
          <a:xfrm>
            <a:off x="1628150" y="1207477"/>
            <a:ext cx="8935697" cy="1514686"/>
          </a:xfrm>
          <a:prstGeom prst="rect">
            <a:avLst/>
          </a:prstGeom>
          <a:ln>
            <a:solidFill>
              <a:schemeClr val="tx1"/>
            </a:solidFill>
          </a:ln>
        </p:spPr>
      </p:pic>
      <p:sp>
        <p:nvSpPr>
          <p:cNvPr id="15" name="Rectangle 14">
            <a:extLst>
              <a:ext uri="{FF2B5EF4-FFF2-40B4-BE49-F238E27FC236}">
                <a16:creationId xmlns:a16="http://schemas.microsoft.com/office/drawing/2014/main" id="{AB1DF143-F13F-A7D1-D852-E45736545BB1}"/>
              </a:ext>
            </a:extLst>
          </p:cNvPr>
          <p:cNvSpPr/>
          <p:nvPr/>
        </p:nvSpPr>
        <p:spPr>
          <a:xfrm>
            <a:off x="8527641" y="1453660"/>
            <a:ext cx="1554205" cy="40145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C50B01EF-5973-457C-175E-10E5C51AB707}"/>
              </a:ext>
            </a:extLst>
          </p:cNvPr>
          <p:cNvPicPr>
            <a:picLocks noChangeAspect="1"/>
          </p:cNvPicPr>
          <p:nvPr/>
        </p:nvPicPr>
        <p:blipFill>
          <a:blip r:embed="rId4"/>
          <a:stretch>
            <a:fillRect/>
          </a:stretch>
        </p:blipFill>
        <p:spPr>
          <a:xfrm>
            <a:off x="3261916" y="3242937"/>
            <a:ext cx="5668166" cy="2152950"/>
          </a:xfrm>
          <a:prstGeom prst="rect">
            <a:avLst/>
          </a:prstGeom>
          <a:ln>
            <a:solidFill>
              <a:schemeClr val="tx1"/>
            </a:solidFill>
          </a:ln>
        </p:spPr>
      </p:pic>
    </p:spTree>
    <p:extLst>
      <p:ext uri="{BB962C8B-B14F-4D97-AF65-F5344CB8AC3E}">
        <p14:creationId xmlns:p14="http://schemas.microsoft.com/office/powerpoint/2010/main" val="1839799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AAFF7-8BC3-0361-897C-46A57859E3C8}"/>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DCAE7DFF-41F7-65FC-8B43-157BFE9D84AD}"/>
              </a:ext>
            </a:extLst>
          </p:cNvPr>
          <p:cNvSpPr txBox="1">
            <a:spLocks/>
          </p:cNvSpPr>
          <p:nvPr/>
        </p:nvSpPr>
        <p:spPr>
          <a:xfrm>
            <a:off x="838200" y="133179"/>
            <a:ext cx="10515600" cy="823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DANTES Kuder Journey (2/4)	</a:t>
            </a:r>
          </a:p>
        </p:txBody>
      </p:sp>
      <p:pic>
        <p:nvPicPr>
          <p:cNvPr id="3" name="Picture 2">
            <a:extLst>
              <a:ext uri="{FF2B5EF4-FFF2-40B4-BE49-F238E27FC236}">
                <a16:creationId xmlns:a16="http://schemas.microsoft.com/office/drawing/2014/main" id="{4BB25C8D-AB05-FED4-6410-0F61FA35D895}"/>
              </a:ext>
            </a:extLst>
          </p:cNvPr>
          <p:cNvPicPr>
            <a:picLocks noChangeAspect="1"/>
          </p:cNvPicPr>
          <p:nvPr/>
        </p:nvPicPr>
        <p:blipFill>
          <a:blip r:embed="rId3"/>
          <a:stretch>
            <a:fillRect/>
          </a:stretch>
        </p:blipFill>
        <p:spPr>
          <a:xfrm>
            <a:off x="481678" y="1181938"/>
            <a:ext cx="5063337" cy="3051980"/>
          </a:xfrm>
          <a:prstGeom prst="rect">
            <a:avLst/>
          </a:prstGeom>
          <a:ln>
            <a:solidFill>
              <a:schemeClr val="tx1"/>
            </a:solidFill>
          </a:ln>
        </p:spPr>
      </p:pic>
      <p:pic>
        <p:nvPicPr>
          <p:cNvPr id="6" name="Picture 5">
            <a:extLst>
              <a:ext uri="{FF2B5EF4-FFF2-40B4-BE49-F238E27FC236}">
                <a16:creationId xmlns:a16="http://schemas.microsoft.com/office/drawing/2014/main" id="{2F48E713-7076-A243-7561-63EC3040F737}"/>
              </a:ext>
            </a:extLst>
          </p:cNvPr>
          <p:cNvPicPr>
            <a:picLocks noChangeAspect="1"/>
          </p:cNvPicPr>
          <p:nvPr/>
        </p:nvPicPr>
        <p:blipFill>
          <a:blip r:embed="rId4"/>
          <a:stretch>
            <a:fillRect/>
          </a:stretch>
        </p:blipFill>
        <p:spPr>
          <a:xfrm>
            <a:off x="5736921" y="2676467"/>
            <a:ext cx="6087325" cy="3524742"/>
          </a:xfrm>
          <a:prstGeom prst="rect">
            <a:avLst/>
          </a:prstGeom>
          <a:ln>
            <a:solidFill>
              <a:schemeClr val="tx1"/>
            </a:solidFill>
          </a:ln>
        </p:spPr>
      </p:pic>
      <p:sp>
        <p:nvSpPr>
          <p:cNvPr id="7" name="Rectangle 6">
            <a:extLst>
              <a:ext uri="{FF2B5EF4-FFF2-40B4-BE49-F238E27FC236}">
                <a16:creationId xmlns:a16="http://schemas.microsoft.com/office/drawing/2014/main" id="{F4F7689D-CD74-CFE4-02BC-B965D3BB630B}"/>
              </a:ext>
            </a:extLst>
          </p:cNvPr>
          <p:cNvSpPr/>
          <p:nvPr/>
        </p:nvSpPr>
        <p:spPr>
          <a:xfrm>
            <a:off x="567672" y="3950675"/>
            <a:ext cx="4789774" cy="28324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4E49044-2377-B94E-69D9-8D4AAFE17D6B}"/>
              </a:ext>
            </a:extLst>
          </p:cNvPr>
          <p:cNvSpPr/>
          <p:nvPr/>
        </p:nvSpPr>
        <p:spPr>
          <a:xfrm>
            <a:off x="5831334" y="3528644"/>
            <a:ext cx="3078204" cy="283243"/>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5FDAFD-8668-BF4F-2274-99279CB88CB1}"/>
              </a:ext>
            </a:extLst>
          </p:cNvPr>
          <p:cNvSpPr/>
          <p:nvPr/>
        </p:nvSpPr>
        <p:spPr>
          <a:xfrm>
            <a:off x="5795535" y="4370387"/>
            <a:ext cx="5880650" cy="28324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2C0A69-2826-34F9-1315-80E5F05B91D6}"/>
              </a:ext>
            </a:extLst>
          </p:cNvPr>
          <p:cNvSpPr/>
          <p:nvPr/>
        </p:nvSpPr>
        <p:spPr>
          <a:xfrm>
            <a:off x="5795535" y="5199975"/>
            <a:ext cx="5880650" cy="28324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a:extLst>
              <a:ext uri="{FF2B5EF4-FFF2-40B4-BE49-F238E27FC236}">
                <a16:creationId xmlns:a16="http://schemas.microsoft.com/office/drawing/2014/main" id="{C88FF7E8-D579-49D5-55FA-988F804D7092}"/>
              </a:ext>
            </a:extLst>
          </p:cNvPr>
          <p:cNvSpPr txBox="1">
            <a:spLocks/>
          </p:cNvSpPr>
          <p:nvPr/>
        </p:nvSpPr>
        <p:spPr>
          <a:xfrm>
            <a:off x="572015" y="4653630"/>
            <a:ext cx="4882661" cy="12372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Arial" panose="020B0604020202020204" pitchFamily="34" charset="0"/>
                <a:cs typeface="Arial" panose="020B0604020202020204" pitchFamily="34" charset="0"/>
              </a:rPr>
              <a:t>*After selecting their Education Center, students will fill out their personal information and provide an email address.</a:t>
            </a:r>
          </a:p>
        </p:txBody>
      </p:sp>
    </p:spTree>
    <p:extLst>
      <p:ext uri="{BB962C8B-B14F-4D97-AF65-F5344CB8AC3E}">
        <p14:creationId xmlns:p14="http://schemas.microsoft.com/office/powerpoint/2010/main" val="3232204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91E80-6676-5DB0-2FAB-BD447ADFB481}"/>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B950779-0D5A-E1C0-F102-769704327B79}"/>
              </a:ext>
            </a:extLst>
          </p:cNvPr>
          <p:cNvSpPr txBox="1">
            <a:spLocks/>
          </p:cNvSpPr>
          <p:nvPr/>
        </p:nvSpPr>
        <p:spPr>
          <a:xfrm>
            <a:off x="838200" y="133179"/>
            <a:ext cx="10515600" cy="823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DANTES Kuder Journey (3/4)	</a:t>
            </a:r>
          </a:p>
        </p:txBody>
      </p:sp>
      <p:pic>
        <p:nvPicPr>
          <p:cNvPr id="4" name="Picture 3">
            <a:extLst>
              <a:ext uri="{FF2B5EF4-FFF2-40B4-BE49-F238E27FC236}">
                <a16:creationId xmlns:a16="http://schemas.microsoft.com/office/drawing/2014/main" id="{DE6CC575-67EF-A932-D997-6590E2479C82}"/>
              </a:ext>
            </a:extLst>
          </p:cNvPr>
          <p:cNvPicPr>
            <a:picLocks noChangeAspect="1"/>
          </p:cNvPicPr>
          <p:nvPr/>
        </p:nvPicPr>
        <p:blipFill>
          <a:blip r:embed="rId3"/>
          <a:stretch>
            <a:fillRect/>
          </a:stretch>
        </p:blipFill>
        <p:spPr>
          <a:xfrm>
            <a:off x="615461" y="1523119"/>
            <a:ext cx="10961077" cy="3342842"/>
          </a:xfrm>
          <a:prstGeom prst="rect">
            <a:avLst/>
          </a:prstGeom>
          <a:ln>
            <a:solidFill>
              <a:schemeClr val="tx1"/>
            </a:solidFill>
          </a:ln>
        </p:spPr>
      </p:pic>
      <p:sp>
        <p:nvSpPr>
          <p:cNvPr id="12" name="Rectangle 11">
            <a:extLst>
              <a:ext uri="{FF2B5EF4-FFF2-40B4-BE49-F238E27FC236}">
                <a16:creationId xmlns:a16="http://schemas.microsoft.com/office/drawing/2014/main" id="{C559315E-34F3-B770-7748-B70F6ADEA7DC}"/>
              </a:ext>
            </a:extLst>
          </p:cNvPr>
          <p:cNvSpPr/>
          <p:nvPr/>
        </p:nvSpPr>
        <p:spPr>
          <a:xfrm>
            <a:off x="615461" y="3194539"/>
            <a:ext cx="3511062" cy="167142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a:extLst>
              <a:ext uri="{FF2B5EF4-FFF2-40B4-BE49-F238E27FC236}">
                <a16:creationId xmlns:a16="http://schemas.microsoft.com/office/drawing/2014/main" id="{86D5075F-1F89-85B0-2A3A-9840154C82A3}"/>
              </a:ext>
            </a:extLst>
          </p:cNvPr>
          <p:cNvSpPr txBox="1">
            <a:spLocks/>
          </p:cNvSpPr>
          <p:nvPr/>
        </p:nvSpPr>
        <p:spPr>
          <a:xfrm>
            <a:off x="615461" y="5097665"/>
            <a:ext cx="10738339" cy="6686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Arial" panose="020B0604020202020204" pitchFamily="34" charset="0"/>
                <a:cs typeface="Arial" panose="020B0604020202020204" pitchFamily="34" charset="0"/>
              </a:rPr>
              <a:t>*Students only have to complete the Career Interests Assessment.</a:t>
            </a:r>
          </a:p>
        </p:txBody>
      </p:sp>
    </p:spTree>
    <p:extLst>
      <p:ext uri="{BB962C8B-B14F-4D97-AF65-F5344CB8AC3E}">
        <p14:creationId xmlns:p14="http://schemas.microsoft.com/office/powerpoint/2010/main" val="1729578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2993ccd-aee6-4d55-b2a2-f8cccb7f2190">
      <Terms xmlns="http://schemas.microsoft.com/office/infopath/2007/PartnerControls"/>
    </lcf76f155ced4ddcb4097134ff3c332f>
    <MediaLengthInSeconds xmlns="02993ccd-aee6-4d55-b2a2-f8cccb7f2190" xsi:nil="true"/>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CB8F0CC9D2F14FA57443DE8DDA6811" ma:contentTypeVersion="14" ma:contentTypeDescription="Create a new document." ma:contentTypeScope="" ma:versionID="67bcf0bfd85daa2100f3552cbfd53deb">
  <xsd:schema xmlns:xsd="http://www.w3.org/2001/XMLSchema" xmlns:xs="http://www.w3.org/2001/XMLSchema" xmlns:p="http://schemas.microsoft.com/office/2006/metadata/properties" xmlns:ns1="http://schemas.microsoft.com/sharepoint/v3" xmlns:ns2="02993ccd-aee6-4d55-b2a2-f8cccb7f2190" targetNamespace="http://schemas.microsoft.com/office/2006/metadata/properties" ma:root="true" ma:fieldsID="b198c65f9db8f3d0208460b42fe685dd" ns1:_="" ns2:_="">
    <xsd:import namespace="http://schemas.microsoft.com/sharepoint/v3"/>
    <xsd:import namespace="02993ccd-aee6-4d55-b2a2-f8cccb7f219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1:_ip_UnifiedCompliancePolicyProperties" minOccurs="0"/>
                <xsd:element ref="ns1:_ip_UnifiedCompliancePolicyUIAction"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993ccd-aee6-4d55-b2a2-f8cccb7f21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A82091-6FB7-4942-B7E6-D697BC2970CA}">
  <ds:schemaRefs>
    <ds:schemaRef ds:uri="0f569ec2-19c8-4cfe-a9ac-ebdc902c0277"/>
    <ds:schemaRef ds:uri="30c3173e-1776-4f46-9597-4a38f8dd7f81"/>
    <ds:schemaRef ds:uri="http://purl.org/dc/dcmitype/"/>
    <ds:schemaRef ds:uri="http://www.w3.org/XML/1998/namespace"/>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http://purl.org/dc/terms/"/>
    <ds:schemaRef ds:uri="02993ccd-aee6-4d55-b2a2-f8cccb7f2190"/>
    <ds:schemaRef ds:uri="http://schemas.microsoft.com/sharepoint/v3"/>
  </ds:schemaRefs>
</ds:datastoreItem>
</file>

<file path=customXml/itemProps2.xml><?xml version="1.0" encoding="utf-8"?>
<ds:datastoreItem xmlns:ds="http://schemas.openxmlformats.org/officeDocument/2006/customXml" ds:itemID="{3E17149E-98D5-4709-89E1-8B74C5BDFB6B}">
  <ds:schemaRefs>
    <ds:schemaRef ds:uri="http://schemas.microsoft.com/sharepoint/v3/contenttype/forms"/>
  </ds:schemaRefs>
</ds:datastoreItem>
</file>

<file path=customXml/itemProps3.xml><?xml version="1.0" encoding="utf-8"?>
<ds:datastoreItem xmlns:ds="http://schemas.openxmlformats.org/officeDocument/2006/customXml" ds:itemID="{EF0B7512-2DEB-42EB-9ACC-E31C7311FF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2993ccd-aee6-4d55-b2a2-f8cccb7f21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54eecc5-e26c-4620-b240-5a8bb326c33d}" enabled="1" method="Standard" siteId="{fae6d70f-954b-4811-92b6-0530d6f84c43}" removed="0"/>
</clbl:labelList>
</file>

<file path=docProps/app.xml><?xml version="1.0" encoding="utf-8"?>
<Properties xmlns="http://schemas.openxmlformats.org/officeDocument/2006/extended-properties" xmlns:vt="http://schemas.openxmlformats.org/officeDocument/2006/docPropsVTypes">
  <Template>office theme</Template>
  <TotalTime>489</TotalTime>
  <Words>1424</Words>
  <Application>Microsoft Office PowerPoint</Application>
  <PresentationFormat>Widescreen</PresentationFormat>
  <Paragraphs>233</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Bates, Johanna C CIV NG WIARNG (USA)</dc:creator>
  <cp:lastModifiedBy>Anders, Jolene A 2LT USARMY NG WIARNG (USA)</cp:lastModifiedBy>
  <cp:revision>9</cp:revision>
  <cp:lastPrinted>2025-04-29T17:44:26Z</cp:lastPrinted>
  <dcterms:created xsi:type="dcterms:W3CDTF">2023-06-14T13:56:11Z</dcterms:created>
  <dcterms:modified xsi:type="dcterms:W3CDTF">2025-06-12T20:17:41Z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0x01010087CB8F0CC9D2F14FA57443DE8DDA6811</vt:lpwstr>
  </property>
  <property fmtid="{D5CDD505-2E9C-101B-9397-08002B2CF9AE}" pid="3" name="Order">
    <vt:r8>28500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