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258" r:id="rId7"/>
    <p:sldId id="261" r:id="rId8"/>
    <p:sldId id="292" r:id="rId9"/>
    <p:sldId id="300" r:id="rId10"/>
    <p:sldId id="302" r:id="rId11"/>
    <p:sldId id="259" r:id="rId12"/>
    <p:sldId id="262" r:id="rId13"/>
    <p:sldId id="265" r:id="rId14"/>
    <p:sldId id="264" r:id="rId15"/>
    <p:sldId id="266" r:id="rId16"/>
    <p:sldId id="296" r:id="rId17"/>
    <p:sldId id="297" r:id="rId18"/>
    <p:sldId id="267" r:id="rId19"/>
    <p:sldId id="268" r:id="rId20"/>
    <p:sldId id="269" r:id="rId21"/>
    <p:sldId id="274" r:id="rId22"/>
    <p:sldId id="290" r:id="rId23"/>
    <p:sldId id="299" r:id="rId24"/>
    <p:sldId id="272" r:id="rId25"/>
    <p:sldId id="275" r:id="rId26"/>
    <p:sldId id="276" r:id="rId27"/>
    <p:sldId id="277" r:id="rId28"/>
    <p:sldId id="279" r:id="rId29"/>
    <p:sldId id="281" r:id="rId30"/>
    <p:sldId id="282" r:id="rId31"/>
    <p:sldId id="284" r:id="rId32"/>
    <p:sldId id="285" r:id="rId33"/>
    <p:sldId id="298" r:id="rId34"/>
    <p:sldId id="295" r:id="rId35"/>
    <p:sldId id="263" r:id="rId36"/>
    <p:sldId id="301" r:id="rId37"/>
    <p:sldId id="273" r:id="rId38"/>
    <p:sldId id="280" r:id="rId39"/>
    <p:sldId id="291" r:id="rId40"/>
    <p:sldId id="289" r:id="rId41"/>
    <p:sldId id="278" r:id="rId42"/>
    <p:sldId id="28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432"/>
    <a:srgbClr val="0083BE"/>
    <a:srgbClr val="003F72"/>
    <a:srgbClr val="4B5055"/>
    <a:srgbClr val="839097"/>
    <a:srgbClr val="0F4887"/>
    <a:srgbClr val="3088CD"/>
    <a:srgbClr val="0F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F6887-7467-477B-8948-0D4B9554D44E}" v="1" dt="2025-05-28T19:23:24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7347" autoAdjust="0"/>
  </p:normalViewPr>
  <p:slideViewPr>
    <p:cSldViewPr>
      <p:cViewPr varScale="1">
        <p:scale>
          <a:sx n="85" d="100"/>
          <a:sy n="85" d="100"/>
        </p:scale>
        <p:origin x="15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elberger, Nicole J. (DMC St. Paul)" userId="b23d7f4a-bca9-4916-b714-386a9c0c798f" providerId="ADAL" clId="{DB5F6887-7467-477B-8948-0D4B9554D44E}"/>
    <pc:docChg chg="modSld">
      <pc:chgData name="Haselberger, Nicole J. (DMC St. Paul)" userId="b23d7f4a-bca9-4916-b714-386a9c0c798f" providerId="ADAL" clId="{DB5F6887-7467-477B-8948-0D4B9554D44E}" dt="2025-05-28T19:22:55.462" v="33" actId="20577"/>
      <pc:docMkLst>
        <pc:docMk/>
      </pc:docMkLst>
      <pc:sldChg chg="modNotesTx">
        <pc:chgData name="Haselberger, Nicole J. (DMC St. Paul)" userId="b23d7f4a-bca9-4916-b714-386a9c0c798f" providerId="ADAL" clId="{DB5F6887-7467-477B-8948-0D4B9554D44E}" dt="2025-05-28T19:22:50.005" v="32" actId="20577"/>
        <pc:sldMkLst>
          <pc:docMk/>
          <pc:sldMk cId="2180037419" sldId="258"/>
        </pc:sldMkLst>
      </pc:sldChg>
      <pc:sldChg chg="modNotesTx">
        <pc:chgData name="Haselberger, Nicole J. (DMC St. Paul)" userId="b23d7f4a-bca9-4916-b714-386a9c0c798f" providerId="ADAL" clId="{DB5F6887-7467-477B-8948-0D4B9554D44E}" dt="2025-05-28T19:20:57.933" v="3" actId="20577"/>
        <pc:sldMkLst>
          <pc:docMk/>
          <pc:sldMk cId="1831823167" sldId="259"/>
        </pc:sldMkLst>
      </pc:sldChg>
      <pc:sldChg chg="modNotesTx">
        <pc:chgData name="Haselberger, Nicole J. (DMC St. Paul)" userId="b23d7f4a-bca9-4916-b714-386a9c0c798f" providerId="ADAL" clId="{DB5F6887-7467-477B-8948-0D4B9554D44E}" dt="2025-05-28T19:20:48.295" v="0" actId="20577"/>
        <pc:sldMkLst>
          <pc:docMk/>
          <pc:sldMk cId="412172912" sldId="261"/>
        </pc:sldMkLst>
      </pc:sldChg>
      <pc:sldChg chg="modNotesTx">
        <pc:chgData name="Haselberger, Nicole J. (DMC St. Paul)" userId="b23d7f4a-bca9-4916-b714-386a9c0c798f" providerId="ADAL" clId="{DB5F6887-7467-477B-8948-0D4B9554D44E}" dt="2025-05-28T19:21:00.023" v="4" actId="20577"/>
        <pc:sldMkLst>
          <pc:docMk/>
          <pc:sldMk cId="3308758487" sldId="262"/>
        </pc:sldMkLst>
      </pc:sldChg>
      <pc:sldChg chg="modNotesTx">
        <pc:chgData name="Haselberger, Nicole J. (DMC St. Paul)" userId="b23d7f4a-bca9-4916-b714-386a9c0c798f" providerId="ADAL" clId="{DB5F6887-7467-477B-8948-0D4B9554D44E}" dt="2025-05-28T19:22:01.898" v="25" actId="20577"/>
        <pc:sldMkLst>
          <pc:docMk/>
          <pc:sldMk cId="3266396529" sldId="263"/>
        </pc:sldMkLst>
      </pc:sldChg>
      <pc:sldChg chg="modNotesTx">
        <pc:chgData name="Haselberger, Nicole J. (DMC St. Paul)" userId="b23d7f4a-bca9-4916-b714-386a9c0c798f" providerId="ADAL" clId="{DB5F6887-7467-477B-8948-0D4B9554D44E}" dt="2025-05-28T19:21:04.470" v="6" actId="20577"/>
        <pc:sldMkLst>
          <pc:docMk/>
          <pc:sldMk cId="4233962841" sldId="264"/>
        </pc:sldMkLst>
      </pc:sldChg>
      <pc:sldChg chg="modNotesTx">
        <pc:chgData name="Haselberger, Nicole J. (DMC St. Paul)" userId="b23d7f4a-bca9-4916-b714-386a9c0c798f" providerId="ADAL" clId="{DB5F6887-7467-477B-8948-0D4B9554D44E}" dt="2025-05-28T19:21:02.052" v="5" actId="20577"/>
        <pc:sldMkLst>
          <pc:docMk/>
          <pc:sldMk cId="1434357679" sldId="265"/>
        </pc:sldMkLst>
      </pc:sldChg>
      <pc:sldChg chg="modNotesTx">
        <pc:chgData name="Haselberger, Nicole J. (DMC St. Paul)" userId="b23d7f4a-bca9-4916-b714-386a9c0c798f" providerId="ADAL" clId="{DB5F6887-7467-477B-8948-0D4B9554D44E}" dt="2025-05-28T19:21:08.241" v="7" actId="20577"/>
        <pc:sldMkLst>
          <pc:docMk/>
          <pc:sldMk cId="3876098435" sldId="266"/>
        </pc:sldMkLst>
      </pc:sldChg>
      <pc:sldChg chg="modNotesTx">
        <pc:chgData name="Haselberger, Nicole J. (DMC St. Paul)" userId="b23d7f4a-bca9-4916-b714-386a9c0c798f" providerId="ADAL" clId="{DB5F6887-7467-477B-8948-0D4B9554D44E}" dt="2025-05-28T19:21:17.630" v="10" actId="20577"/>
        <pc:sldMkLst>
          <pc:docMk/>
          <pc:sldMk cId="3681728448" sldId="267"/>
        </pc:sldMkLst>
      </pc:sldChg>
      <pc:sldChg chg="modNotesTx">
        <pc:chgData name="Haselberger, Nicole J. (DMC St. Paul)" userId="b23d7f4a-bca9-4916-b714-386a9c0c798f" providerId="ADAL" clId="{DB5F6887-7467-477B-8948-0D4B9554D44E}" dt="2025-05-28T19:21:19.607" v="11" actId="20577"/>
        <pc:sldMkLst>
          <pc:docMk/>
          <pc:sldMk cId="2660634860" sldId="268"/>
        </pc:sldMkLst>
      </pc:sldChg>
      <pc:sldChg chg="modNotesTx">
        <pc:chgData name="Haselberger, Nicole J. (DMC St. Paul)" userId="b23d7f4a-bca9-4916-b714-386a9c0c798f" providerId="ADAL" clId="{DB5F6887-7467-477B-8948-0D4B9554D44E}" dt="2025-05-28T19:21:23.105" v="12" actId="20577"/>
        <pc:sldMkLst>
          <pc:docMk/>
          <pc:sldMk cId="476641435" sldId="269"/>
        </pc:sldMkLst>
      </pc:sldChg>
      <pc:sldChg chg="modNotesTx">
        <pc:chgData name="Haselberger, Nicole J. (DMC St. Paul)" userId="b23d7f4a-bca9-4916-b714-386a9c0c798f" providerId="ADAL" clId="{DB5F6887-7467-477B-8948-0D4B9554D44E}" dt="2025-05-28T19:21:32.180" v="16" actId="20577"/>
        <pc:sldMkLst>
          <pc:docMk/>
          <pc:sldMk cId="847376169" sldId="272"/>
        </pc:sldMkLst>
      </pc:sldChg>
      <pc:sldChg chg="modNotesTx">
        <pc:chgData name="Haselberger, Nicole J. (DMC St. Paul)" userId="b23d7f4a-bca9-4916-b714-386a9c0c798f" providerId="ADAL" clId="{DB5F6887-7467-477B-8948-0D4B9554D44E}" dt="2025-05-28T19:22:06.919" v="27" actId="20577"/>
        <pc:sldMkLst>
          <pc:docMk/>
          <pc:sldMk cId="3397542056" sldId="273"/>
        </pc:sldMkLst>
      </pc:sldChg>
      <pc:sldChg chg="modNotesTx">
        <pc:chgData name="Haselberger, Nicole J. (DMC St. Paul)" userId="b23d7f4a-bca9-4916-b714-386a9c0c798f" providerId="ADAL" clId="{DB5F6887-7467-477B-8948-0D4B9554D44E}" dt="2025-05-28T19:21:25.509" v="13" actId="20577"/>
        <pc:sldMkLst>
          <pc:docMk/>
          <pc:sldMk cId="2342122725" sldId="274"/>
        </pc:sldMkLst>
      </pc:sldChg>
      <pc:sldChg chg="modNotesTx">
        <pc:chgData name="Haselberger, Nicole J. (DMC St. Paul)" userId="b23d7f4a-bca9-4916-b714-386a9c0c798f" providerId="ADAL" clId="{DB5F6887-7467-477B-8948-0D4B9554D44E}" dt="2025-05-28T19:21:34.520" v="17" actId="20577"/>
        <pc:sldMkLst>
          <pc:docMk/>
          <pc:sldMk cId="1868206794" sldId="275"/>
        </pc:sldMkLst>
      </pc:sldChg>
      <pc:sldChg chg="modNotesTx">
        <pc:chgData name="Haselberger, Nicole J. (DMC St. Paul)" userId="b23d7f4a-bca9-4916-b714-386a9c0c798f" providerId="ADAL" clId="{DB5F6887-7467-477B-8948-0D4B9554D44E}" dt="2025-05-28T19:21:38.005" v="18" actId="20577"/>
        <pc:sldMkLst>
          <pc:docMk/>
          <pc:sldMk cId="695586319" sldId="276"/>
        </pc:sldMkLst>
      </pc:sldChg>
      <pc:sldChg chg="modNotesTx">
        <pc:chgData name="Haselberger, Nicole J. (DMC St. Paul)" userId="b23d7f4a-bca9-4916-b714-386a9c0c798f" providerId="ADAL" clId="{DB5F6887-7467-477B-8948-0D4B9554D44E}" dt="2025-05-28T19:21:41.114" v="19" actId="20577"/>
        <pc:sldMkLst>
          <pc:docMk/>
          <pc:sldMk cId="264480522" sldId="277"/>
        </pc:sldMkLst>
      </pc:sldChg>
      <pc:sldChg chg="modNotesTx">
        <pc:chgData name="Haselberger, Nicole J. (DMC St. Paul)" userId="b23d7f4a-bca9-4916-b714-386a9c0c798f" providerId="ADAL" clId="{DB5F6887-7467-477B-8948-0D4B9554D44E}" dt="2025-05-28T19:21:44.124" v="20" actId="20577"/>
        <pc:sldMkLst>
          <pc:docMk/>
          <pc:sldMk cId="2355375863" sldId="279"/>
        </pc:sldMkLst>
      </pc:sldChg>
      <pc:sldChg chg="modNotesTx">
        <pc:chgData name="Haselberger, Nicole J. (DMC St. Paul)" userId="b23d7f4a-bca9-4916-b714-386a9c0c798f" providerId="ADAL" clId="{DB5F6887-7467-477B-8948-0D4B9554D44E}" dt="2025-05-28T19:22:09.339" v="28" actId="20577"/>
        <pc:sldMkLst>
          <pc:docMk/>
          <pc:sldMk cId="1350918035" sldId="280"/>
        </pc:sldMkLst>
      </pc:sldChg>
      <pc:sldChg chg="modNotesTx">
        <pc:chgData name="Haselberger, Nicole J. (DMC St. Paul)" userId="b23d7f4a-bca9-4916-b714-386a9c0c798f" providerId="ADAL" clId="{DB5F6887-7467-477B-8948-0D4B9554D44E}" dt="2025-05-28T19:21:46.851" v="21" actId="20577"/>
        <pc:sldMkLst>
          <pc:docMk/>
          <pc:sldMk cId="1761155775" sldId="281"/>
        </pc:sldMkLst>
      </pc:sldChg>
      <pc:sldChg chg="modNotesTx">
        <pc:chgData name="Haselberger, Nicole J. (DMC St. Paul)" userId="b23d7f4a-bca9-4916-b714-386a9c0c798f" providerId="ADAL" clId="{DB5F6887-7467-477B-8948-0D4B9554D44E}" dt="2025-05-28T19:22:17.899" v="30" actId="20577"/>
        <pc:sldMkLst>
          <pc:docMk/>
          <pc:sldMk cId="667599929" sldId="283"/>
        </pc:sldMkLst>
      </pc:sldChg>
      <pc:sldChg chg="modNotesTx">
        <pc:chgData name="Haselberger, Nicole J. (DMC St. Paul)" userId="b23d7f4a-bca9-4916-b714-386a9c0c798f" providerId="ADAL" clId="{DB5F6887-7467-477B-8948-0D4B9554D44E}" dt="2025-05-28T19:21:50.965" v="22" actId="20577"/>
        <pc:sldMkLst>
          <pc:docMk/>
          <pc:sldMk cId="3685622723" sldId="284"/>
        </pc:sldMkLst>
      </pc:sldChg>
      <pc:sldChg chg="modNotesTx">
        <pc:chgData name="Haselberger, Nicole J. (DMC St. Paul)" userId="b23d7f4a-bca9-4916-b714-386a9c0c798f" providerId="ADAL" clId="{DB5F6887-7467-477B-8948-0D4B9554D44E}" dt="2025-05-28T19:22:31.254" v="31" actId="20577"/>
        <pc:sldMkLst>
          <pc:docMk/>
          <pc:sldMk cId="4160526508" sldId="285"/>
        </pc:sldMkLst>
      </pc:sldChg>
      <pc:sldChg chg="modNotesTx">
        <pc:chgData name="Haselberger, Nicole J. (DMC St. Paul)" userId="b23d7f4a-bca9-4916-b714-386a9c0c798f" providerId="ADAL" clId="{DB5F6887-7467-477B-8948-0D4B9554D44E}" dt="2025-05-28T19:22:13.035" v="29" actId="20577"/>
        <pc:sldMkLst>
          <pc:docMk/>
          <pc:sldMk cId="3573359604" sldId="289"/>
        </pc:sldMkLst>
      </pc:sldChg>
      <pc:sldChg chg="modNotesTx">
        <pc:chgData name="Haselberger, Nicole J. (DMC St. Paul)" userId="b23d7f4a-bca9-4916-b714-386a9c0c798f" providerId="ADAL" clId="{DB5F6887-7467-477B-8948-0D4B9554D44E}" dt="2025-05-28T19:21:28" v="14" actId="20577"/>
        <pc:sldMkLst>
          <pc:docMk/>
          <pc:sldMk cId="1723949221" sldId="290"/>
        </pc:sldMkLst>
      </pc:sldChg>
      <pc:sldChg chg="modNotesTx">
        <pc:chgData name="Haselberger, Nicole J. (DMC St. Paul)" userId="b23d7f4a-bca9-4916-b714-386a9c0c798f" providerId="ADAL" clId="{DB5F6887-7467-477B-8948-0D4B9554D44E}" dt="2025-05-28T19:20:50.974" v="1" actId="20577"/>
        <pc:sldMkLst>
          <pc:docMk/>
          <pc:sldMk cId="621624271" sldId="292"/>
        </pc:sldMkLst>
      </pc:sldChg>
      <pc:sldChg chg="modNotesTx">
        <pc:chgData name="Haselberger, Nicole J. (DMC St. Paul)" userId="b23d7f4a-bca9-4916-b714-386a9c0c798f" providerId="ADAL" clId="{DB5F6887-7467-477B-8948-0D4B9554D44E}" dt="2025-05-28T19:21:56.728" v="23" actId="20577"/>
        <pc:sldMkLst>
          <pc:docMk/>
          <pc:sldMk cId="4003680819" sldId="295"/>
        </pc:sldMkLst>
      </pc:sldChg>
      <pc:sldChg chg="modNotesTx">
        <pc:chgData name="Haselberger, Nicole J. (DMC St. Paul)" userId="b23d7f4a-bca9-4916-b714-386a9c0c798f" providerId="ADAL" clId="{DB5F6887-7467-477B-8948-0D4B9554D44E}" dt="2025-05-28T19:21:10.633" v="8" actId="20577"/>
        <pc:sldMkLst>
          <pc:docMk/>
          <pc:sldMk cId="1493327754" sldId="296"/>
        </pc:sldMkLst>
      </pc:sldChg>
      <pc:sldChg chg="modNotesTx">
        <pc:chgData name="Haselberger, Nicole J. (DMC St. Paul)" userId="b23d7f4a-bca9-4916-b714-386a9c0c798f" providerId="ADAL" clId="{DB5F6887-7467-477B-8948-0D4B9554D44E}" dt="2025-05-28T19:21:13.242" v="9" actId="20577"/>
        <pc:sldMkLst>
          <pc:docMk/>
          <pc:sldMk cId="2702036290" sldId="297"/>
        </pc:sldMkLst>
      </pc:sldChg>
      <pc:sldChg chg="modNotesTx">
        <pc:chgData name="Haselberger, Nicole J. (DMC St. Paul)" userId="b23d7f4a-bca9-4916-b714-386a9c0c798f" providerId="ADAL" clId="{DB5F6887-7467-477B-8948-0D4B9554D44E}" dt="2025-05-28T19:21:30.245" v="15" actId="20577"/>
        <pc:sldMkLst>
          <pc:docMk/>
          <pc:sldMk cId="197556643" sldId="299"/>
        </pc:sldMkLst>
      </pc:sldChg>
      <pc:sldChg chg="modNotesTx">
        <pc:chgData name="Haselberger, Nicole J. (DMC St. Paul)" userId="b23d7f4a-bca9-4916-b714-386a9c0c798f" providerId="ADAL" clId="{DB5F6887-7467-477B-8948-0D4B9554D44E}" dt="2025-05-28T19:22:55.462" v="33" actId="20577"/>
        <pc:sldMkLst>
          <pc:docMk/>
          <pc:sldMk cId="3718094696" sldId="300"/>
        </pc:sldMkLst>
      </pc:sldChg>
      <pc:sldChg chg="modNotesTx">
        <pc:chgData name="Haselberger, Nicole J. (DMC St. Paul)" userId="b23d7f4a-bca9-4916-b714-386a9c0c798f" providerId="ADAL" clId="{DB5F6887-7467-477B-8948-0D4B9554D44E}" dt="2025-05-28T19:22:04.282" v="26" actId="20577"/>
        <pc:sldMkLst>
          <pc:docMk/>
          <pc:sldMk cId="3356591023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>
        <a:solidFill>
          <a:srgbClr val="0083BE"/>
        </a:solidFill>
      </dgm:spPr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Regional Processing Office (RPO)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>
        <a:solidFill>
          <a:srgbClr val="4B5055"/>
        </a:solidFill>
      </dgm:spPr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>
        <a:solidFill>
          <a:srgbClr val="003F72"/>
        </a:solidFill>
      </dgm:spPr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D6D8E-3AC8-4B86-9E1E-188BDACFBDE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C9522-CB21-45E3-93C6-34A3C1963672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 9/11 GI Bill Benefits</a:t>
          </a:r>
        </a:p>
      </dgm:t>
    </dgm:pt>
    <dgm:pt modelId="{2D928F3C-DF88-4FAD-9FD7-1321DE40407A}" type="parTrans" cxnId="{B4598CFC-8E49-4AD5-BF15-7D3AE5C56137}">
      <dgm:prSet/>
      <dgm:spPr/>
      <dgm:t>
        <a:bodyPr/>
        <a:lstStyle/>
        <a:p>
          <a:endParaRPr lang="en-US"/>
        </a:p>
      </dgm:t>
    </dgm:pt>
    <dgm:pt modelId="{2C82199A-34BA-4621-8F3C-A461C29D934A}" type="sibTrans" cxnId="{B4598CFC-8E49-4AD5-BF15-7D3AE5C56137}">
      <dgm:prSet/>
      <dgm:spPr/>
      <dgm:t>
        <a:bodyPr/>
        <a:lstStyle/>
        <a:p>
          <a:endParaRPr lang="en-US"/>
        </a:p>
      </dgm:t>
    </dgm:pt>
    <dgm:pt modelId="{F7C1D5F2-5758-4DCF-856A-BEC81D54ACF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Tuition/Fees/Yellow Ribbon</a:t>
          </a:r>
        </a:p>
      </dgm:t>
    </dgm:pt>
    <dgm:pt modelId="{3B83E99D-CE97-435C-84DA-BCA58F53E77C}" type="parTrans" cxnId="{2DC446C2-A49F-437C-8189-AC6F77420588}">
      <dgm:prSet/>
      <dgm:spPr/>
      <dgm:t>
        <a:bodyPr/>
        <a:lstStyle/>
        <a:p>
          <a:endParaRPr lang="en-US"/>
        </a:p>
      </dgm:t>
    </dgm:pt>
    <dgm:pt modelId="{4A6EDD1A-8AC0-4109-8D12-10D1DDE8C0D8}" type="sibTrans" cxnId="{2DC446C2-A49F-437C-8189-AC6F77420588}">
      <dgm:prSet/>
      <dgm:spPr/>
      <dgm:t>
        <a:bodyPr/>
        <a:lstStyle/>
        <a:p>
          <a:endParaRPr lang="en-US"/>
        </a:p>
      </dgm:t>
    </dgm:pt>
    <dgm:pt modelId="{BD35B695-582C-487B-9B5D-353B83DB0CE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School Debt</a:t>
          </a:r>
        </a:p>
      </dgm:t>
    </dgm:pt>
    <dgm:pt modelId="{89385004-050E-4A7C-B95F-A7318CCD3B63}" type="parTrans" cxnId="{647C2CE3-3E70-412B-B00D-651463F1A5A9}">
      <dgm:prSet/>
      <dgm:spPr/>
      <dgm:t>
        <a:bodyPr/>
        <a:lstStyle/>
        <a:p>
          <a:endParaRPr lang="en-US"/>
        </a:p>
      </dgm:t>
    </dgm:pt>
    <dgm:pt modelId="{456AFDAC-008E-46C5-9E76-46B377543C6D}" type="sibTrans" cxnId="{647C2CE3-3E70-412B-B00D-651463F1A5A9}">
      <dgm:prSet/>
      <dgm:spPr/>
      <dgm:t>
        <a:bodyPr/>
        <a:lstStyle/>
        <a:p>
          <a:endParaRPr lang="en-US"/>
        </a:p>
      </dgm:t>
    </dgm:pt>
    <dgm:pt modelId="{6C28B1DB-B1B5-4658-9B98-4D7C27D8B4E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Books and Supplies</a:t>
          </a:r>
        </a:p>
      </dgm:t>
    </dgm:pt>
    <dgm:pt modelId="{B5FA6DA6-7B84-4FB2-B086-9D9BCC81F9B7}" type="parTrans" cxnId="{6C2F721E-D60D-45AD-9E27-040453BE4223}">
      <dgm:prSet/>
      <dgm:spPr/>
      <dgm:t>
        <a:bodyPr/>
        <a:lstStyle/>
        <a:p>
          <a:endParaRPr lang="en-US"/>
        </a:p>
      </dgm:t>
    </dgm:pt>
    <dgm:pt modelId="{1AE34D03-78E8-47FC-9BAC-1349DDD7C44D}" type="sibTrans" cxnId="{6C2F721E-D60D-45AD-9E27-040453BE4223}">
      <dgm:prSet/>
      <dgm:spPr/>
      <dgm:t>
        <a:bodyPr/>
        <a:lstStyle/>
        <a:p>
          <a:endParaRPr lang="en-US"/>
        </a:p>
      </dgm:t>
    </dgm:pt>
    <dgm:pt modelId="{99C96936-125B-4A70-B08D-E4B5CF15206D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gm:t>
    </dgm:pt>
    <dgm:pt modelId="{5DEA7243-0688-4589-991B-75E9360A0F61}" type="parTrans" cxnId="{29A26DA3-719A-4A83-B2FA-45C990228387}">
      <dgm:prSet/>
      <dgm:spPr/>
      <dgm:t>
        <a:bodyPr/>
        <a:lstStyle/>
        <a:p>
          <a:endParaRPr lang="en-US"/>
        </a:p>
      </dgm:t>
    </dgm:pt>
    <dgm:pt modelId="{F75A267A-C211-4743-B292-DADBF6B109F2}" type="sibTrans" cxnId="{29A26DA3-719A-4A83-B2FA-45C990228387}">
      <dgm:prSet/>
      <dgm:spPr/>
      <dgm:t>
        <a:bodyPr/>
        <a:lstStyle/>
        <a:p>
          <a:endParaRPr lang="en-US"/>
        </a:p>
      </dgm:t>
    </dgm:pt>
    <dgm:pt modelId="{9D136E05-9141-4304-A972-B521CFD2F8C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Housing Stipend/ Kicker</a:t>
          </a:r>
        </a:p>
      </dgm:t>
    </dgm:pt>
    <dgm:pt modelId="{63C64511-983B-4296-A41F-8B2D72BC2644}" type="parTrans" cxnId="{009D8256-B6CA-4862-9BD1-52142F23E00E}">
      <dgm:prSet/>
      <dgm:spPr/>
      <dgm:t>
        <a:bodyPr/>
        <a:lstStyle/>
        <a:p>
          <a:endParaRPr lang="en-US"/>
        </a:p>
      </dgm:t>
    </dgm:pt>
    <dgm:pt modelId="{8656B9CA-575E-4D4D-BC54-38B6D93D7B32}" type="sibTrans" cxnId="{009D8256-B6CA-4862-9BD1-52142F23E00E}">
      <dgm:prSet/>
      <dgm:spPr/>
      <dgm:t>
        <a:bodyPr/>
        <a:lstStyle/>
        <a:p>
          <a:endParaRPr lang="en-US"/>
        </a:p>
      </dgm:t>
    </dgm:pt>
    <dgm:pt modelId="{85ED3E46-CFEE-4CC6-BAC6-453A7989723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gm:t>
    </dgm:pt>
    <dgm:pt modelId="{C6D97881-8D68-41CA-B39C-41F7BF6BFFE7}" type="parTrans" cxnId="{D545F1CF-51BA-4BB3-B92A-6378612AD204}">
      <dgm:prSet/>
      <dgm:spPr/>
      <dgm:t>
        <a:bodyPr/>
        <a:lstStyle/>
        <a:p>
          <a:endParaRPr lang="en-US"/>
        </a:p>
      </dgm:t>
    </dgm:pt>
    <dgm:pt modelId="{94B117EE-3EA3-4DCF-A103-3EA58AEFB357}" type="sibTrans" cxnId="{D545F1CF-51BA-4BB3-B92A-6378612AD204}">
      <dgm:prSet/>
      <dgm:spPr/>
      <dgm:t>
        <a:bodyPr/>
        <a:lstStyle/>
        <a:p>
          <a:endParaRPr lang="en-US"/>
        </a:p>
      </dgm:t>
    </dgm:pt>
    <dgm:pt modelId="{B595DDE0-F37A-48A3-AF1E-49253F24F777}" type="pres">
      <dgm:prSet presAssocID="{B82D6D8E-3AC8-4B86-9E1E-188BDACFBD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AF2BD6-66DF-4FA2-8FAA-4E219123DEA3}" type="pres">
      <dgm:prSet presAssocID="{B82D6D8E-3AC8-4B86-9E1E-188BDACFBDEC}" presName="hierFlow" presStyleCnt="0"/>
      <dgm:spPr/>
    </dgm:pt>
    <dgm:pt modelId="{A10159C3-2EAF-48D7-9ED3-BDAB2C34A0F4}" type="pres">
      <dgm:prSet presAssocID="{B82D6D8E-3AC8-4B86-9E1E-188BDACFBD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467B8B-DF04-4739-9EEA-5CF841F7F3F6}" type="pres">
      <dgm:prSet presAssocID="{9C6C9522-CB21-45E3-93C6-34A3C1963672}" presName="Name14" presStyleCnt="0"/>
      <dgm:spPr/>
    </dgm:pt>
    <dgm:pt modelId="{C03823C3-418B-4387-AFE3-AE3C281650C3}" type="pres">
      <dgm:prSet presAssocID="{9C6C9522-CB21-45E3-93C6-34A3C1963672}" presName="level1Shape" presStyleLbl="node0" presStyleIdx="0" presStyleCnt="1">
        <dgm:presLayoutVars>
          <dgm:chPref val="3"/>
        </dgm:presLayoutVars>
      </dgm:prSet>
      <dgm:spPr/>
    </dgm:pt>
    <dgm:pt modelId="{DAB9AD44-0F3E-4D0A-81A4-01F9BE1A5ADC}" type="pres">
      <dgm:prSet presAssocID="{9C6C9522-CB21-45E3-93C6-34A3C1963672}" presName="hierChild2" presStyleCnt="0"/>
      <dgm:spPr/>
    </dgm:pt>
    <dgm:pt modelId="{32CEFB70-C294-4B3A-979F-C2E30E20936E}" type="pres">
      <dgm:prSet presAssocID="{3B83E99D-CE97-435C-84DA-BCA58F53E77C}" presName="Name19" presStyleLbl="parChTrans1D2" presStyleIdx="0" presStyleCnt="3"/>
      <dgm:spPr/>
    </dgm:pt>
    <dgm:pt modelId="{657C2B68-29D5-4B9C-86B1-2FA5EEBD4010}" type="pres">
      <dgm:prSet presAssocID="{F7C1D5F2-5758-4DCF-856A-BEC81D54ACFC}" presName="Name21" presStyleCnt="0"/>
      <dgm:spPr/>
    </dgm:pt>
    <dgm:pt modelId="{951D4439-8390-4F96-8086-8E1491D536FC}" type="pres">
      <dgm:prSet presAssocID="{F7C1D5F2-5758-4DCF-856A-BEC81D54ACFC}" presName="level2Shape" presStyleLbl="node2" presStyleIdx="0" presStyleCnt="3" custScaleX="108725"/>
      <dgm:spPr/>
    </dgm:pt>
    <dgm:pt modelId="{51E98748-B053-4DEF-9F0E-E32A0B875F28}" type="pres">
      <dgm:prSet presAssocID="{F7C1D5F2-5758-4DCF-856A-BEC81D54ACFC}" presName="hierChild3" presStyleCnt="0"/>
      <dgm:spPr/>
    </dgm:pt>
    <dgm:pt modelId="{712B5525-6E20-4EC8-82D6-DA7916F1999C}" type="pres">
      <dgm:prSet presAssocID="{89385004-050E-4A7C-B95F-A7318CCD3B63}" presName="Name19" presStyleLbl="parChTrans1D3" presStyleIdx="0" presStyleCnt="3"/>
      <dgm:spPr/>
    </dgm:pt>
    <dgm:pt modelId="{F06B8B1B-B94E-430D-AA65-15560199B1A9}" type="pres">
      <dgm:prSet presAssocID="{BD35B695-582C-487B-9B5D-353B83DB0CEC}" presName="Name21" presStyleCnt="0"/>
      <dgm:spPr/>
    </dgm:pt>
    <dgm:pt modelId="{6498865F-3C9F-46A3-AB96-A24735C23DAD}" type="pres">
      <dgm:prSet presAssocID="{BD35B695-582C-487B-9B5D-353B83DB0CEC}" presName="level2Shape" presStyleLbl="node3" presStyleIdx="0" presStyleCnt="3"/>
      <dgm:spPr/>
    </dgm:pt>
    <dgm:pt modelId="{CCBA5681-0939-49CD-A96B-965603534F97}" type="pres">
      <dgm:prSet presAssocID="{BD35B695-582C-487B-9B5D-353B83DB0CEC}" presName="hierChild3" presStyleCnt="0"/>
      <dgm:spPr/>
    </dgm:pt>
    <dgm:pt modelId="{FADD5644-453B-4F90-9E3A-FDCC99A75576}" type="pres">
      <dgm:prSet presAssocID="{B5FA6DA6-7B84-4FB2-B086-9D9BCC81F9B7}" presName="Name19" presStyleLbl="parChTrans1D2" presStyleIdx="1" presStyleCnt="3"/>
      <dgm:spPr/>
    </dgm:pt>
    <dgm:pt modelId="{3364557B-C46D-4C50-AC9E-B4E20C229309}" type="pres">
      <dgm:prSet presAssocID="{6C28B1DB-B1B5-4658-9B98-4D7C27D8B4E9}" presName="Name21" presStyleCnt="0"/>
      <dgm:spPr/>
    </dgm:pt>
    <dgm:pt modelId="{6BAA228F-21E2-40CF-8AD4-B571E3533D00}" type="pres">
      <dgm:prSet presAssocID="{6C28B1DB-B1B5-4658-9B98-4D7C27D8B4E9}" presName="level2Shape" presStyleLbl="node2" presStyleIdx="1" presStyleCnt="3"/>
      <dgm:spPr/>
    </dgm:pt>
    <dgm:pt modelId="{E17B8731-C176-4618-A08A-B842818547F6}" type="pres">
      <dgm:prSet presAssocID="{6C28B1DB-B1B5-4658-9B98-4D7C27D8B4E9}" presName="hierChild3" presStyleCnt="0"/>
      <dgm:spPr/>
    </dgm:pt>
    <dgm:pt modelId="{90171A41-FA5A-498D-9335-79440ADE3E14}" type="pres">
      <dgm:prSet presAssocID="{5DEA7243-0688-4589-991B-75E9360A0F61}" presName="Name19" presStyleLbl="parChTrans1D3" presStyleIdx="1" presStyleCnt="3"/>
      <dgm:spPr/>
    </dgm:pt>
    <dgm:pt modelId="{F1EFB0A6-822F-464D-9406-D05A218DED63}" type="pres">
      <dgm:prSet presAssocID="{99C96936-125B-4A70-B08D-E4B5CF15206D}" presName="Name21" presStyleCnt="0"/>
      <dgm:spPr/>
    </dgm:pt>
    <dgm:pt modelId="{847C2ED2-4193-4308-8FA7-8100847875F5}" type="pres">
      <dgm:prSet presAssocID="{99C96936-125B-4A70-B08D-E4B5CF15206D}" presName="level2Shape" presStyleLbl="node3" presStyleIdx="1" presStyleCnt="3"/>
      <dgm:spPr/>
    </dgm:pt>
    <dgm:pt modelId="{1173AF1D-466C-4797-8947-465D1F00896E}" type="pres">
      <dgm:prSet presAssocID="{99C96936-125B-4A70-B08D-E4B5CF15206D}" presName="hierChild3" presStyleCnt="0"/>
      <dgm:spPr/>
    </dgm:pt>
    <dgm:pt modelId="{262069C5-92ED-4FCE-9B9D-3063EC76E9F1}" type="pres">
      <dgm:prSet presAssocID="{63C64511-983B-4296-A41F-8B2D72BC2644}" presName="Name19" presStyleLbl="parChTrans1D2" presStyleIdx="2" presStyleCnt="3"/>
      <dgm:spPr/>
    </dgm:pt>
    <dgm:pt modelId="{FC239734-9024-4835-960F-C92350B705BF}" type="pres">
      <dgm:prSet presAssocID="{9D136E05-9141-4304-A972-B521CFD2F8CA}" presName="Name21" presStyleCnt="0"/>
      <dgm:spPr/>
    </dgm:pt>
    <dgm:pt modelId="{F28E0D6E-8EF8-47B9-8CCA-793AB6404ACC}" type="pres">
      <dgm:prSet presAssocID="{9D136E05-9141-4304-A972-B521CFD2F8CA}" presName="level2Shape" presStyleLbl="node2" presStyleIdx="2" presStyleCnt="3"/>
      <dgm:spPr/>
    </dgm:pt>
    <dgm:pt modelId="{20DEDEF1-0C9C-4FAE-A3FC-5934BE95B6A3}" type="pres">
      <dgm:prSet presAssocID="{9D136E05-9141-4304-A972-B521CFD2F8CA}" presName="hierChild3" presStyleCnt="0"/>
      <dgm:spPr/>
    </dgm:pt>
    <dgm:pt modelId="{94CF917C-8870-45F6-808F-FE2D220F7650}" type="pres">
      <dgm:prSet presAssocID="{C6D97881-8D68-41CA-B39C-41F7BF6BFFE7}" presName="Name19" presStyleLbl="parChTrans1D3" presStyleIdx="2" presStyleCnt="3"/>
      <dgm:spPr/>
    </dgm:pt>
    <dgm:pt modelId="{631D4849-5D33-490B-8CB1-D13787A09862}" type="pres">
      <dgm:prSet presAssocID="{85ED3E46-CFEE-4CC6-BAC6-453A7989723A}" presName="Name21" presStyleCnt="0"/>
      <dgm:spPr/>
    </dgm:pt>
    <dgm:pt modelId="{CAED5BA7-381B-4558-A88F-37735ECD1574}" type="pres">
      <dgm:prSet presAssocID="{85ED3E46-CFEE-4CC6-BAC6-453A7989723A}" presName="level2Shape" presStyleLbl="node3" presStyleIdx="2" presStyleCnt="3"/>
      <dgm:spPr/>
    </dgm:pt>
    <dgm:pt modelId="{848D7CE8-4CCA-46ED-93BF-B9172767A507}" type="pres">
      <dgm:prSet presAssocID="{85ED3E46-CFEE-4CC6-BAC6-453A7989723A}" presName="hierChild3" presStyleCnt="0"/>
      <dgm:spPr/>
    </dgm:pt>
    <dgm:pt modelId="{C8294A1A-F8DF-43D3-9501-CC0A2BCB250E}" type="pres">
      <dgm:prSet presAssocID="{B82D6D8E-3AC8-4B86-9E1E-188BDACFBDEC}" presName="bgShapesFlow" presStyleCnt="0"/>
      <dgm:spPr/>
    </dgm:pt>
  </dgm:ptLst>
  <dgm:cxnLst>
    <dgm:cxn modelId="{6C2F721E-D60D-45AD-9E27-040453BE4223}" srcId="{9C6C9522-CB21-45E3-93C6-34A3C1963672}" destId="{6C28B1DB-B1B5-4658-9B98-4D7C27D8B4E9}" srcOrd="1" destOrd="0" parTransId="{B5FA6DA6-7B84-4FB2-B086-9D9BCC81F9B7}" sibTransId="{1AE34D03-78E8-47FC-9BAC-1349DDD7C44D}"/>
    <dgm:cxn modelId="{7AE82221-0BA4-4D75-96CE-428BC6D0B598}" type="presOf" srcId="{85ED3E46-CFEE-4CC6-BAC6-453A7989723A}" destId="{CAED5BA7-381B-4558-A88F-37735ECD1574}" srcOrd="0" destOrd="0" presId="urn:microsoft.com/office/officeart/2005/8/layout/hierarchy6"/>
    <dgm:cxn modelId="{FF197B28-F284-4D84-8273-AF35E03F171D}" type="presOf" srcId="{89385004-050E-4A7C-B95F-A7318CCD3B63}" destId="{712B5525-6E20-4EC8-82D6-DA7916F1999C}" srcOrd="0" destOrd="0" presId="urn:microsoft.com/office/officeart/2005/8/layout/hierarchy6"/>
    <dgm:cxn modelId="{20B28037-19C2-4279-8DC6-6DB09CE8B097}" type="presOf" srcId="{F7C1D5F2-5758-4DCF-856A-BEC81D54ACFC}" destId="{951D4439-8390-4F96-8086-8E1491D536FC}" srcOrd="0" destOrd="0" presId="urn:microsoft.com/office/officeart/2005/8/layout/hierarchy6"/>
    <dgm:cxn modelId="{F4774E66-94A9-4A13-89C1-B0DD213328BC}" type="presOf" srcId="{9D136E05-9141-4304-A972-B521CFD2F8CA}" destId="{F28E0D6E-8EF8-47B9-8CCA-793AB6404ACC}" srcOrd="0" destOrd="0" presId="urn:microsoft.com/office/officeart/2005/8/layout/hierarchy6"/>
    <dgm:cxn modelId="{F3E0C172-1042-4E1A-AD13-F162B05E97C5}" type="presOf" srcId="{B82D6D8E-3AC8-4B86-9E1E-188BDACFBDEC}" destId="{B595DDE0-F37A-48A3-AF1E-49253F24F777}" srcOrd="0" destOrd="0" presId="urn:microsoft.com/office/officeart/2005/8/layout/hierarchy6"/>
    <dgm:cxn modelId="{009D8256-B6CA-4862-9BD1-52142F23E00E}" srcId="{9C6C9522-CB21-45E3-93C6-34A3C1963672}" destId="{9D136E05-9141-4304-A972-B521CFD2F8CA}" srcOrd="2" destOrd="0" parTransId="{63C64511-983B-4296-A41F-8B2D72BC2644}" sibTransId="{8656B9CA-575E-4D4D-BC54-38B6D93D7B32}"/>
    <dgm:cxn modelId="{F597E557-3DBC-479C-BE06-11746B2402F6}" type="presOf" srcId="{6C28B1DB-B1B5-4658-9B98-4D7C27D8B4E9}" destId="{6BAA228F-21E2-40CF-8AD4-B571E3533D00}" srcOrd="0" destOrd="0" presId="urn:microsoft.com/office/officeart/2005/8/layout/hierarchy6"/>
    <dgm:cxn modelId="{4D018995-34FA-4CC7-AA0C-016D1602794D}" type="presOf" srcId="{3B83E99D-CE97-435C-84DA-BCA58F53E77C}" destId="{32CEFB70-C294-4B3A-979F-C2E30E20936E}" srcOrd="0" destOrd="0" presId="urn:microsoft.com/office/officeart/2005/8/layout/hierarchy6"/>
    <dgm:cxn modelId="{F7531698-4314-4866-9DD2-795CB25F91B4}" type="presOf" srcId="{63C64511-983B-4296-A41F-8B2D72BC2644}" destId="{262069C5-92ED-4FCE-9B9D-3063EC76E9F1}" srcOrd="0" destOrd="0" presId="urn:microsoft.com/office/officeart/2005/8/layout/hierarchy6"/>
    <dgm:cxn modelId="{29A26DA3-719A-4A83-B2FA-45C990228387}" srcId="{6C28B1DB-B1B5-4658-9B98-4D7C27D8B4E9}" destId="{99C96936-125B-4A70-B08D-E4B5CF15206D}" srcOrd="0" destOrd="0" parTransId="{5DEA7243-0688-4589-991B-75E9360A0F61}" sibTransId="{F75A267A-C211-4743-B292-DADBF6B109F2}"/>
    <dgm:cxn modelId="{2DC446C2-A49F-437C-8189-AC6F77420588}" srcId="{9C6C9522-CB21-45E3-93C6-34A3C1963672}" destId="{F7C1D5F2-5758-4DCF-856A-BEC81D54ACFC}" srcOrd="0" destOrd="0" parTransId="{3B83E99D-CE97-435C-84DA-BCA58F53E77C}" sibTransId="{4A6EDD1A-8AC0-4109-8D12-10D1DDE8C0D8}"/>
    <dgm:cxn modelId="{0E5C8EC8-3649-42FD-9808-6B86A8A81474}" type="presOf" srcId="{5DEA7243-0688-4589-991B-75E9360A0F61}" destId="{90171A41-FA5A-498D-9335-79440ADE3E14}" srcOrd="0" destOrd="0" presId="urn:microsoft.com/office/officeart/2005/8/layout/hierarchy6"/>
    <dgm:cxn modelId="{D545F1CF-51BA-4BB3-B92A-6378612AD204}" srcId="{9D136E05-9141-4304-A972-B521CFD2F8CA}" destId="{85ED3E46-CFEE-4CC6-BAC6-453A7989723A}" srcOrd="0" destOrd="0" parTransId="{C6D97881-8D68-41CA-B39C-41F7BF6BFFE7}" sibTransId="{94B117EE-3EA3-4DCF-A103-3EA58AEFB357}"/>
    <dgm:cxn modelId="{B4118ED1-32F7-4FCA-BC16-F5CDA1683819}" type="presOf" srcId="{99C96936-125B-4A70-B08D-E4B5CF15206D}" destId="{847C2ED2-4193-4308-8FA7-8100847875F5}" srcOrd="0" destOrd="0" presId="urn:microsoft.com/office/officeart/2005/8/layout/hierarchy6"/>
    <dgm:cxn modelId="{AB2CFED8-EC47-484D-A8B5-7DF904C740FD}" type="presOf" srcId="{B5FA6DA6-7B84-4FB2-B086-9D9BCC81F9B7}" destId="{FADD5644-453B-4F90-9E3A-FDCC99A75576}" srcOrd="0" destOrd="0" presId="urn:microsoft.com/office/officeart/2005/8/layout/hierarchy6"/>
    <dgm:cxn modelId="{801445DF-F9BC-4F97-9D38-BA0BE6F1A4D7}" type="presOf" srcId="{BD35B695-582C-487B-9B5D-353B83DB0CEC}" destId="{6498865F-3C9F-46A3-AB96-A24735C23DAD}" srcOrd="0" destOrd="0" presId="urn:microsoft.com/office/officeart/2005/8/layout/hierarchy6"/>
    <dgm:cxn modelId="{647C2CE3-3E70-412B-B00D-651463F1A5A9}" srcId="{F7C1D5F2-5758-4DCF-856A-BEC81D54ACFC}" destId="{BD35B695-582C-487B-9B5D-353B83DB0CEC}" srcOrd="0" destOrd="0" parTransId="{89385004-050E-4A7C-B95F-A7318CCD3B63}" sibTransId="{456AFDAC-008E-46C5-9E76-46B377543C6D}"/>
    <dgm:cxn modelId="{A635E3F1-8509-47B1-A34D-2854C8225407}" type="presOf" srcId="{9C6C9522-CB21-45E3-93C6-34A3C1963672}" destId="{C03823C3-418B-4387-AFE3-AE3C281650C3}" srcOrd="0" destOrd="0" presId="urn:microsoft.com/office/officeart/2005/8/layout/hierarchy6"/>
    <dgm:cxn modelId="{B4598CFC-8E49-4AD5-BF15-7D3AE5C56137}" srcId="{B82D6D8E-3AC8-4B86-9E1E-188BDACFBDEC}" destId="{9C6C9522-CB21-45E3-93C6-34A3C1963672}" srcOrd="0" destOrd="0" parTransId="{2D928F3C-DF88-4FAD-9FD7-1321DE40407A}" sibTransId="{2C82199A-34BA-4621-8F3C-A461C29D934A}"/>
    <dgm:cxn modelId="{A1F322FE-E1AE-4804-9D99-FDEDA589F01D}" type="presOf" srcId="{C6D97881-8D68-41CA-B39C-41F7BF6BFFE7}" destId="{94CF917C-8870-45F6-808F-FE2D220F7650}" srcOrd="0" destOrd="0" presId="urn:microsoft.com/office/officeart/2005/8/layout/hierarchy6"/>
    <dgm:cxn modelId="{76F225FF-2D71-42F0-A016-F3840879E03E}" type="presParOf" srcId="{B595DDE0-F37A-48A3-AF1E-49253F24F777}" destId="{9FAF2BD6-66DF-4FA2-8FAA-4E219123DEA3}" srcOrd="0" destOrd="0" presId="urn:microsoft.com/office/officeart/2005/8/layout/hierarchy6"/>
    <dgm:cxn modelId="{2117D50E-C87D-417C-B8E6-781F5E21D513}" type="presParOf" srcId="{9FAF2BD6-66DF-4FA2-8FAA-4E219123DEA3}" destId="{A10159C3-2EAF-48D7-9ED3-BDAB2C34A0F4}" srcOrd="0" destOrd="0" presId="urn:microsoft.com/office/officeart/2005/8/layout/hierarchy6"/>
    <dgm:cxn modelId="{A5E31650-9243-4F04-AD1A-00AA8610AF33}" type="presParOf" srcId="{A10159C3-2EAF-48D7-9ED3-BDAB2C34A0F4}" destId="{87467B8B-DF04-4739-9EEA-5CF841F7F3F6}" srcOrd="0" destOrd="0" presId="urn:microsoft.com/office/officeart/2005/8/layout/hierarchy6"/>
    <dgm:cxn modelId="{D74FFFE1-A303-4FA8-988A-92A469060CF2}" type="presParOf" srcId="{87467B8B-DF04-4739-9EEA-5CF841F7F3F6}" destId="{C03823C3-418B-4387-AFE3-AE3C281650C3}" srcOrd="0" destOrd="0" presId="urn:microsoft.com/office/officeart/2005/8/layout/hierarchy6"/>
    <dgm:cxn modelId="{D13D0482-4830-4A59-84C9-68676B497BDC}" type="presParOf" srcId="{87467B8B-DF04-4739-9EEA-5CF841F7F3F6}" destId="{DAB9AD44-0F3E-4D0A-81A4-01F9BE1A5ADC}" srcOrd="1" destOrd="0" presId="urn:microsoft.com/office/officeart/2005/8/layout/hierarchy6"/>
    <dgm:cxn modelId="{A542D011-1BC2-4242-A736-C62E2E117402}" type="presParOf" srcId="{DAB9AD44-0F3E-4D0A-81A4-01F9BE1A5ADC}" destId="{32CEFB70-C294-4B3A-979F-C2E30E20936E}" srcOrd="0" destOrd="0" presId="urn:microsoft.com/office/officeart/2005/8/layout/hierarchy6"/>
    <dgm:cxn modelId="{56E5F09D-781C-4A43-A1EC-2D083F86F468}" type="presParOf" srcId="{DAB9AD44-0F3E-4D0A-81A4-01F9BE1A5ADC}" destId="{657C2B68-29D5-4B9C-86B1-2FA5EEBD4010}" srcOrd="1" destOrd="0" presId="urn:microsoft.com/office/officeart/2005/8/layout/hierarchy6"/>
    <dgm:cxn modelId="{4435A54B-1F92-45FA-AF0F-7E5877028B8A}" type="presParOf" srcId="{657C2B68-29D5-4B9C-86B1-2FA5EEBD4010}" destId="{951D4439-8390-4F96-8086-8E1491D536FC}" srcOrd="0" destOrd="0" presId="urn:microsoft.com/office/officeart/2005/8/layout/hierarchy6"/>
    <dgm:cxn modelId="{65AB3444-9C88-4FD6-8A2D-046DA0691300}" type="presParOf" srcId="{657C2B68-29D5-4B9C-86B1-2FA5EEBD4010}" destId="{51E98748-B053-4DEF-9F0E-E32A0B875F28}" srcOrd="1" destOrd="0" presId="urn:microsoft.com/office/officeart/2005/8/layout/hierarchy6"/>
    <dgm:cxn modelId="{6ED99CB2-B2BC-4555-8D6C-78FDBD27764A}" type="presParOf" srcId="{51E98748-B053-4DEF-9F0E-E32A0B875F28}" destId="{712B5525-6E20-4EC8-82D6-DA7916F1999C}" srcOrd="0" destOrd="0" presId="urn:microsoft.com/office/officeart/2005/8/layout/hierarchy6"/>
    <dgm:cxn modelId="{C74BB8A4-1155-4098-B62B-B8E22D7E3F9E}" type="presParOf" srcId="{51E98748-B053-4DEF-9F0E-E32A0B875F28}" destId="{F06B8B1B-B94E-430D-AA65-15560199B1A9}" srcOrd="1" destOrd="0" presId="urn:microsoft.com/office/officeart/2005/8/layout/hierarchy6"/>
    <dgm:cxn modelId="{32074532-BC83-4281-8A57-2E8D813E3E8D}" type="presParOf" srcId="{F06B8B1B-B94E-430D-AA65-15560199B1A9}" destId="{6498865F-3C9F-46A3-AB96-A24735C23DAD}" srcOrd="0" destOrd="0" presId="urn:microsoft.com/office/officeart/2005/8/layout/hierarchy6"/>
    <dgm:cxn modelId="{1ED4082D-7D6D-443A-9405-CEBCD6CA55F5}" type="presParOf" srcId="{F06B8B1B-B94E-430D-AA65-15560199B1A9}" destId="{CCBA5681-0939-49CD-A96B-965603534F97}" srcOrd="1" destOrd="0" presId="urn:microsoft.com/office/officeart/2005/8/layout/hierarchy6"/>
    <dgm:cxn modelId="{268DDD2D-BB8E-4DA4-B3A3-573060F500DA}" type="presParOf" srcId="{DAB9AD44-0F3E-4D0A-81A4-01F9BE1A5ADC}" destId="{FADD5644-453B-4F90-9E3A-FDCC99A75576}" srcOrd="2" destOrd="0" presId="urn:microsoft.com/office/officeart/2005/8/layout/hierarchy6"/>
    <dgm:cxn modelId="{D590CDD2-53EC-475E-A445-2F12AA301B05}" type="presParOf" srcId="{DAB9AD44-0F3E-4D0A-81A4-01F9BE1A5ADC}" destId="{3364557B-C46D-4C50-AC9E-B4E20C229309}" srcOrd="3" destOrd="0" presId="urn:microsoft.com/office/officeart/2005/8/layout/hierarchy6"/>
    <dgm:cxn modelId="{EFBFE642-582D-4BCC-96D9-785746763D1C}" type="presParOf" srcId="{3364557B-C46D-4C50-AC9E-B4E20C229309}" destId="{6BAA228F-21E2-40CF-8AD4-B571E3533D00}" srcOrd="0" destOrd="0" presId="urn:microsoft.com/office/officeart/2005/8/layout/hierarchy6"/>
    <dgm:cxn modelId="{2552E04A-EA29-411B-8B02-9E9508244E6A}" type="presParOf" srcId="{3364557B-C46D-4C50-AC9E-B4E20C229309}" destId="{E17B8731-C176-4618-A08A-B842818547F6}" srcOrd="1" destOrd="0" presId="urn:microsoft.com/office/officeart/2005/8/layout/hierarchy6"/>
    <dgm:cxn modelId="{EE454E77-CE3C-4147-8868-779C37AD87D0}" type="presParOf" srcId="{E17B8731-C176-4618-A08A-B842818547F6}" destId="{90171A41-FA5A-498D-9335-79440ADE3E14}" srcOrd="0" destOrd="0" presId="urn:microsoft.com/office/officeart/2005/8/layout/hierarchy6"/>
    <dgm:cxn modelId="{F7536C83-C4EE-4587-A885-94B959B3F2DE}" type="presParOf" srcId="{E17B8731-C176-4618-A08A-B842818547F6}" destId="{F1EFB0A6-822F-464D-9406-D05A218DED63}" srcOrd="1" destOrd="0" presId="urn:microsoft.com/office/officeart/2005/8/layout/hierarchy6"/>
    <dgm:cxn modelId="{302E29FF-BD7B-49FB-8399-B3CC0D1AAC25}" type="presParOf" srcId="{F1EFB0A6-822F-464D-9406-D05A218DED63}" destId="{847C2ED2-4193-4308-8FA7-8100847875F5}" srcOrd="0" destOrd="0" presId="urn:microsoft.com/office/officeart/2005/8/layout/hierarchy6"/>
    <dgm:cxn modelId="{8EA5410A-4E04-47A4-A806-9C6571CD4C45}" type="presParOf" srcId="{F1EFB0A6-822F-464D-9406-D05A218DED63}" destId="{1173AF1D-466C-4797-8947-465D1F00896E}" srcOrd="1" destOrd="0" presId="urn:microsoft.com/office/officeart/2005/8/layout/hierarchy6"/>
    <dgm:cxn modelId="{03919736-AC93-4040-B0DC-33F27A60A6E9}" type="presParOf" srcId="{DAB9AD44-0F3E-4D0A-81A4-01F9BE1A5ADC}" destId="{262069C5-92ED-4FCE-9B9D-3063EC76E9F1}" srcOrd="4" destOrd="0" presId="urn:microsoft.com/office/officeart/2005/8/layout/hierarchy6"/>
    <dgm:cxn modelId="{AE2B1A07-C800-49B2-8F3F-8C245F099D9C}" type="presParOf" srcId="{DAB9AD44-0F3E-4D0A-81A4-01F9BE1A5ADC}" destId="{FC239734-9024-4835-960F-C92350B705BF}" srcOrd="5" destOrd="0" presId="urn:microsoft.com/office/officeart/2005/8/layout/hierarchy6"/>
    <dgm:cxn modelId="{71E8D291-6D93-4FCC-AD96-64355CBF10C4}" type="presParOf" srcId="{FC239734-9024-4835-960F-C92350B705BF}" destId="{F28E0D6E-8EF8-47B9-8CCA-793AB6404ACC}" srcOrd="0" destOrd="0" presId="urn:microsoft.com/office/officeart/2005/8/layout/hierarchy6"/>
    <dgm:cxn modelId="{F358C955-6188-47A7-8339-FE974EB93A61}" type="presParOf" srcId="{FC239734-9024-4835-960F-C92350B705BF}" destId="{20DEDEF1-0C9C-4FAE-A3FC-5934BE95B6A3}" srcOrd="1" destOrd="0" presId="urn:microsoft.com/office/officeart/2005/8/layout/hierarchy6"/>
    <dgm:cxn modelId="{90DC8578-A8C8-440D-93FA-34B753691436}" type="presParOf" srcId="{20DEDEF1-0C9C-4FAE-A3FC-5934BE95B6A3}" destId="{94CF917C-8870-45F6-808F-FE2D220F7650}" srcOrd="0" destOrd="0" presId="urn:microsoft.com/office/officeart/2005/8/layout/hierarchy6"/>
    <dgm:cxn modelId="{400C4A44-29AE-4593-975D-1CEFE6F262C3}" type="presParOf" srcId="{20DEDEF1-0C9C-4FAE-A3FC-5934BE95B6A3}" destId="{631D4849-5D33-490B-8CB1-D13787A09862}" srcOrd="1" destOrd="0" presId="urn:microsoft.com/office/officeart/2005/8/layout/hierarchy6"/>
    <dgm:cxn modelId="{2567D469-7220-4FBC-A2C7-0A8E6615D616}" type="presParOf" srcId="{631D4849-5D33-490B-8CB1-D13787A09862}" destId="{CAED5BA7-381B-4558-A88F-37735ECD1574}" srcOrd="0" destOrd="0" presId="urn:microsoft.com/office/officeart/2005/8/layout/hierarchy6"/>
    <dgm:cxn modelId="{22CBE414-8891-4D9C-BA6B-E8F3F2A2E889}" type="presParOf" srcId="{631D4849-5D33-490B-8CB1-D13787A09862}" destId="{848D7CE8-4CCA-46ED-93BF-B9172767A507}" srcOrd="1" destOrd="0" presId="urn:microsoft.com/office/officeart/2005/8/layout/hierarchy6"/>
    <dgm:cxn modelId="{792FE1AE-AE12-4AC6-AE6A-6F194A975AD3}" type="presParOf" srcId="{B595DDE0-F37A-48A3-AF1E-49253F24F777}" destId="{C8294A1A-F8DF-43D3-9501-CC0A2BCB250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F0150-9062-4152-A04A-8D007DA50BD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0F78D-FEA4-456E-8A61-BB0767F80B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Educate students about impact:</a:t>
          </a:r>
        </a:p>
      </dgm:t>
    </dgm:pt>
    <dgm:pt modelId="{46F10AFE-DE01-4469-A41E-11D1DFB57DCE}" type="parTrans" cxnId="{577968FC-6823-46AC-A5A7-9E8BB6AFA31A}">
      <dgm:prSet/>
      <dgm:spPr/>
      <dgm:t>
        <a:bodyPr/>
        <a:lstStyle/>
        <a:p>
          <a:endParaRPr lang="en-US"/>
        </a:p>
      </dgm:t>
    </dgm:pt>
    <dgm:pt modelId="{0BB20AA1-34A4-4284-84CC-62E127AC09A6}" type="sibTrans" cxnId="{577968FC-6823-46AC-A5A7-9E8BB6AFA31A}">
      <dgm:prSet/>
      <dgm:spPr/>
      <dgm:t>
        <a:bodyPr/>
        <a:lstStyle/>
        <a:p>
          <a:endParaRPr lang="en-US"/>
        </a:p>
      </dgm:t>
    </dgm:pt>
    <dgm:pt modelId="{8A3027D0-F14D-4745-8D04-ED7C6F638AE4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Reducing Training</a:t>
          </a:r>
        </a:p>
      </dgm:t>
    </dgm:pt>
    <dgm:pt modelId="{84A06633-70CB-4BD8-9589-3F90723AD0BA}" type="parTrans" cxnId="{34E8353D-A139-4072-96F5-753E1F61777A}">
      <dgm:prSet/>
      <dgm:spPr/>
      <dgm:t>
        <a:bodyPr/>
        <a:lstStyle/>
        <a:p>
          <a:endParaRPr lang="en-US"/>
        </a:p>
      </dgm:t>
    </dgm:pt>
    <dgm:pt modelId="{509FA83A-3187-401D-B10D-06170E626D68}" type="sibTrans" cxnId="{34E8353D-A139-4072-96F5-753E1F61777A}">
      <dgm:prSet/>
      <dgm:spPr/>
      <dgm:t>
        <a:bodyPr/>
        <a:lstStyle/>
        <a:p>
          <a:endParaRPr lang="en-US"/>
        </a:p>
      </dgm:t>
    </dgm:pt>
    <dgm:pt modelId="{93FB481F-29EA-47A9-B649-82C52707EBAB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Changing class schedule</a:t>
          </a:r>
        </a:p>
      </dgm:t>
    </dgm:pt>
    <dgm:pt modelId="{0500F7C7-4666-4E4A-AED8-5BAB2F4141EE}" type="parTrans" cxnId="{3D81A73A-355E-4EF1-B889-53FEF16F5F35}">
      <dgm:prSet/>
      <dgm:spPr/>
      <dgm:t>
        <a:bodyPr/>
        <a:lstStyle/>
        <a:p>
          <a:endParaRPr lang="en-US"/>
        </a:p>
      </dgm:t>
    </dgm:pt>
    <dgm:pt modelId="{2F46482E-F981-4FE8-90B0-E773AF52DFF6}" type="sibTrans" cxnId="{3D81A73A-355E-4EF1-B889-53FEF16F5F35}">
      <dgm:prSet/>
      <dgm:spPr/>
      <dgm:t>
        <a:bodyPr/>
        <a:lstStyle/>
        <a:p>
          <a:endParaRPr lang="en-US"/>
        </a:p>
      </dgm:t>
    </dgm:pt>
    <dgm:pt modelId="{3CF6602A-372F-4F30-9098-20AF14AD1E7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When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non-punitive </a:t>
          </a:r>
        </a:p>
        <a:p>
          <a:pPr>
            <a:spcAft>
              <a:spcPts val="0"/>
            </a:spcAft>
          </a:pPr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grades occur</a:t>
          </a:r>
        </a:p>
      </dgm:t>
    </dgm:pt>
    <dgm:pt modelId="{07B75145-FF64-45FB-8AFA-D670C24F2956}" type="parTrans" cxnId="{8C003ADE-CB13-48F5-97C7-F642AC2E457C}">
      <dgm:prSet/>
      <dgm:spPr/>
      <dgm:t>
        <a:bodyPr/>
        <a:lstStyle/>
        <a:p>
          <a:endParaRPr lang="en-US"/>
        </a:p>
      </dgm:t>
    </dgm:pt>
    <dgm:pt modelId="{25DE5B2B-D2AB-4B61-AD07-58602AAB0BEE}" type="sibTrans" cxnId="{8C003ADE-CB13-48F5-97C7-F642AC2E457C}">
      <dgm:prSet/>
      <dgm:spPr/>
      <dgm:t>
        <a:bodyPr/>
        <a:lstStyle/>
        <a:p>
          <a:endParaRPr lang="en-US"/>
        </a:p>
      </dgm:t>
    </dgm:pt>
    <dgm:pt modelId="{25200813-67C3-4401-83A7-545EE13A5517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School can include mitigating circumstances on certification</a:t>
          </a:r>
        </a:p>
      </dgm:t>
    </dgm:pt>
    <dgm:pt modelId="{0C4B65EC-9D5A-4344-A166-A6B1608CB799}" type="parTrans" cxnId="{22975EFB-795D-4099-8E3E-CA2591DCFA71}">
      <dgm:prSet/>
      <dgm:spPr/>
      <dgm:t>
        <a:bodyPr/>
        <a:lstStyle/>
        <a:p>
          <a:endParaRPr lang="en-US"/>
        </a:p>
      </dgm:t>
    </dgm:pt>
    <dgm:pt modelId="{F67AB9C9-32A9-4DAE-A976-7D8978D3FF98}" type="sibTrans" cxnId="{22975EFB-795D-4099-8E3E-CA2591DCFA71}">
      <dgm:prSet/>
      <dgm:spPr/>
      <dgm:t>
        <a:bodyPr/>
        <a:lstStyle/>
        <a:p>
          <a:endParaRPr lang="en-US"/>
        </a:p>
      </dgm:t>
    </dgm:pt>
    <dgm:pt modelId="{D9D0B719-4DC9-47D1-8CD1-E77D868AF476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Student can submit mitigating circumstances to RPO</a:t>
          </a:r>
        </a:p>
      </dgm:t>
    </dgm:pt>
    <dgm:pt modelId="{D47F87DD-D860-4E80-B5D3-EE5E65AB99BB}" type="parTrans" cxnId="{E275E9AE-F8DE-4169-B2A7-1A2E2EB28A14}">
      <dgm:prSet/>
      <dgm:spPr/>
      <dgm:t>
        <a:bodyPr/>
        <a:lstStyle/>
        <a:p>
          <a:endParaRPr lang="en-US"/>
        </a:p>
      </dgm:t>
    </dgm:pt>
    <dgm:pt modelId="{FA2A8B10-1410-4A68-8147-064EB950E829}" type="sibTrans" cxnId="{E275E9AE-F8DE-4169-B2A7-1A2E2EB28A14}">
      <dgm:prSet/>
      <dgm:spPr/>
      <dgm:t>
        <a:bodyPr/>
        <a:lstStyle/>
        <a:p>
          <a:endParaRPr lang="en-US"/>
        </a:p>
      </dgm:t>
    </dgm:pt>
    <dgm:pt modelId="{0393131C-FC85-4953-AB25-4DDFF388E51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Certify $0 tuition/fees before term begins</a:t>
          </a:r>
        </a:p>
      </dgm:t>
    </dgm:pt>
    <dgm:pt modelId="{D205CF7F-F6C6-4757-9F7D-7550408A7408}" type="parTrans" cxnId="{51D60C26-211B-4824-AC33-37D42CE7D299}">
      <dgm:prSet/>
      <dgm:spPr/>
      <dgm:t>
        <a:bodyPr/>
        <a:lstStyle/>
        <a:p>
          <a:endParaRPr lang="en-US"/>
        </a:p>
      </dgm:t>
    </dgm:pt>
    <dgm:pt modelId="{286A2E96-EAD4-48A8-9613-8249FBDB6742}" type="sibTrans" cxnId="{51D60C26-211B-4824-AC33-37D42CE7D299}">
      <dgm:prSet/>
      <dgm:spPr/>
      <dgm:t>
        <a:bodyPr/>
        <a:lstStyle/>
        <a:p>
          <a:endParaRPr lang="en-US"/>
        </a:p>
      </dgm:t>
    </dgm:pt>
    <dgm:pt modelId="{A7CEBEC7-3508-4C01-9DBC-B509FFC6B97F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Allows student to receive books and housing on time</a:t>
          </a:r>
        </a:p>
      </dgm:t>
    </dgm:pt>
    <dgm:pt modelId="{233B5B26-4F2B-4E19-8DAE-E2C1529E7BAE}" type="parTrans" cxnId="{8D71650E-77FB-48DE-A9B6-0BB272400BC6}">
      <dgm:prSet/>
      <dgm:spPr/>
      <dgm:t>
        <a:bodyPr/>
        <a:lstStyle/>
        <a:p>
          <a:endParaRPr lang="en-US"/>
        </a:p>
      </dgm:t>
    </dgm:pt>
    <dgm:pt modelId="{F036AE5E-293B-4F46-8363-8C8A4281C0D3}" type="sibTrans" cxnId="{8D71650E-77FB-48DE-A9B6-0BB272400BC6}">
      <dgm:prSet/>
      <dgm:spPr/>
      <dgm:t>
        <a:bodyPr/>
        <a:lstStyle/>
        <a:p>
          <a:endParaRPr lang="en-US"/>
        </a:p>
      </dgm:t>
    </dgm:pt>
    <dgm:pt modelId="{52696A3F-FE0C-4FA1-9C42-F54B40C53920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Non-punitive grades</a:t>
          </a:r>
        </a:p>
      </dgm:t>
    </dgm:pt>
    <dgm:pt modelId="{B85FAD7B-273E-4286-B558-63268E0BCB2B}" type="parTrans" cxnId="{43E991DC-4E5F-40FB-85A9-2C846498B2D2}">
      <dgm:prSet/>
      <dgm:spPr/>
      <dgm:t>
        <a:bodyPr/>
        <a:lstStyle/>
        <a:p>
          <a:endParaRPr lang="en-US"/>
        </a:p>
      </dgm:t>
    </dgm:pt>
    <dgm:pt modelId="{02841B94-9253-4173-9F92-A68B285F5382}" type="sibTrans" cxnId="{43E991DC-4E5F-40FB-85A9-2C846498B2D2}">
      <dgm:prSet/>
      <dgm:spPr/>
      <dgm:t>
        <a:bodyPr/>
        <a:lstStyle/>
        <a:p>
          <a:endParaRPr lang="en-US"/>
        </a:p>
      </dgm:t>
    </dgm:pt>
    <dgm:pt modelId="{B715562F-DD2C-4C63-B92B-299442BC866A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Certify T/F/YR amount at a later date</a:t>
          </a:r>
        </a:p>
      </dgm:t>
    </dgm:pt>
    <dgm:pt modelId="{FA63F827-C4DA-4B4E-88E6-2C2F35E28DCF}" type="parTrans" cxnId="{50FB8EBB-D842-4C04-9F01-847EEF23E720}">
      <dgm:prSet/>
      <dgm:spPr/>
      <dgm:t>
        <a:bodyPr/>
        <a:lstStyle/>
        <a:p>
          <a:endParaRPr lang="en-US"/>
        </a:p>
      </dgm:t>
    </dgm:pt>
    <dgm:pt modelId="{137DBE40-8630-4921-9E60-743724500B5C}" type="sibTrans" cxnId="{50FB8EBB-D842-4C04-9F01-847EEF23E720}">
      <dgm:prSet/>
      <dgm:spPr/>
      <dgm:t>
        <a:bodyPr/>
        <a:lstStyle/>
        <a:p>
          <a:endParaRPr lang="en-US"/>
        </a:p>
      </dgm:t>
    </dgm:pt>
    <dgm:pt modelId="{4EA8510D-D425-4235-A2EE-5C3AB8FD671A}" type="pres">
      <dgm:prSet presAssocID="{4A4F0150-9062-4152-A04A-8D007DA50BD9}" presName="theList" presStyleCnt="0">
        <dgm:presLayoutVars>
          <dgm:dir/>
          <dgm:animLvl val="lvl"/>
          <dgm:resizeHandles val="exact"/>
        </dgm:presLayoutVars>
      </dgm:prSet>
      <dgm:spPr/>
    </dgm:pt>
    <dgm:pt modelId="{FFE8C6F2-C91C-4935-AD44-BE1CC6EB5C99}" type="pres">
      <dgm:prSet presAssocID="{8A50F78D-FEA4-456E-8A61-BB0767F80BCD}" presName="compNode" presStyleCnt="0"/>
      <dgm:spPr/>
    </dgm:pt>
    <dgm:pt modelId="{B317E70C-4203-40D4-BFE3-110990E87C9A}" type="pres">
      <dgm:prSet presAssocID="{8A50F78D-FEA4-456E-8A61-BB0767F80BCD}" presName="aNode" presStyleLbl="bgShp" presStyleIdx="0" presStyleCnt="3"/>
      <dgm:spPr/>
    </dgm:pt>
    <dgm:pt modelId="{FF447028-7AB2-4731-B011-03E5DFAEC90C}" type="pres">
      <dgm:prSet presAssocID="{8A50F78D-FEA4-456E-8A61-BB0767F80BCD}" presName="textNode" presStyleLbl="bgShp" presStyleIdx="0" presStyleCnt="3"/>
      <dgm:spPr/>
    </dgm:pt>
    <dgm:pt modelId="{8CD5D101-452F-4A11-A556-8C4E4D69CC3E}" type="pres">
      <dgm:prSet presAssocID="{8A50F78D-FEA4-456E-8A61-BB0767F80BCD}" presName="compChildNode" presStyleCnt="0"/>
      <dgm:spPr/>
    </dgm:pt>
    <dgm:pt modelId="{4DFF3455-C130-44CE-8567-23B4D485C342}" type="pres">
      <dgm:prSet presAssocID="{8A50F78D-FEA4-456E-8A61-BB0767F80BCD}" presName="theInnerList" presStyleCnt="0"/>
      <dgm:spPr/>
    </dgm:pt>
    <dgm:pt modelId="{8D448FA7-8461-425A-900B-2947AB43EE00}" type="pres">
      <dgm:prSet presAssocID="{8A3027D0-F14D-4745-8D04-ED7C6F638AE4}" presName="childNode" presStyleLbl="node1" presStyleIdx="0" presStyleCnt="7">
        <dgm:presLayoutVars>
          <dgm:bulletEnabled val="1"/>
        </dgm:presLayoutVars>
      </dgm:prSet>
      <dgm:spPr/>
    </dgm:pt>
    <dgm:pt modelId="{C0A0654A-EB2D-40D1-9782-38B02959C979}" type="pres">
      <dgm:prSet presAssocID="{8A3027D0-F14D-4745-8D04-ED7C6F638AE4}" presName="aSpace2" presStyleCnt="0"/>
      <dgm:spPr/>
    </dgm:pt>
    <dgm:pt modelId="{2CEAD12D-C31F-414F-902C-4D68DC9BD764}" type="pres">
      <dgm:prSet presAssocID="{52696A3F-FE0C-4FA1-9C42-F54B40C53920}" presName="childNode" presStyleLbl="node1" presStyleIdx="1" presStyleCnt="7">
        <dgm:presLayoutVars>
          <dgm:bulletEnabled val="1"/>
        </dgm:presLayoutVars>
      </dgm:prSet>
      <dgm:spPr/>
    </dgm:pt>
    <dgm:pt modelId="{0BB90D4B-B4C2-429E-991A-FEC2EF0260D9}" type="pres">
      <dgm:prSet presAssocID="{52696A3F-FE0C-4FA1-9C42-F54B40C53920}" presName="aSpace2" presStyleCnt="0"/>
      <dgm:spPr/>
    </dgm:pt>
    <dgm:pt modelId="{09EA1705-6D58-475E-B72A-25588DA99D4F}" type="pres">
      <dgm:prSet presAssocID="{93FB481F-29EA-47A9-B649-82C52707EBAB}" presName="childNode" presStyleLbl="node1" presStyleIdx="2" presStyleCnt="7">
        <dgm:presLayoutVars>
          <dgm:bulletEnabled val="1"/>
        </dgm:presLayoutVars>
      </dgm:prSet>
      <dgm:spPr/>
    </dgm:pt>
    <dgm:pt modelId="{E1CCDEC4-049C-4440-88FC-67C349F6AC09}" type="pres">
      <dgm:prSet presAssocID="{8A50F78D-FEA4-456E-8A61-BB0767F80BCD}" presName="aSpace" presStyleCnt="0"/>
      <dgm:spPr/>
    </dgm:pt>
    <dgm:pt modelId="{3DE39EE1-1CC9-4C3B-B14F-9601AFEFA997}" type="pres">
      <dgm:prSet presAssocID="{3CF6602A-372F-4F30-9098-20AF14AD1E7D}" presName="compNode" presStyleCnt="0"/>
      <dgm:spPr/>
    </dgm:pt>
    <dgm:pt modelId="{50B756D6-6BE2-46E0-9180-2FE575B32259}" type="pres">
      <dgm:prSet presAssocID="{3CF6602A-372F-4F30-9098-20AF14AD1E7D}" presName="aNode" presStyleLbl="bgShp" presStyleIdx="1" presStyleCnt="3"/>
      <dgm:spPr/>
    </dgm:pt>
    <dgm:pt modelId="{EF5D30F7-A92F-4A3D-A459-BBC8D148DD6B}" type="pres">
      <dgm:prSet presAssocID="{3CF6602A-372F-4F30-9098-20AF14AD1E7D}" presName="textNode" presStyleLbl="bgShp" presStyleIdx="1" presStyleCnt="3"/>
      <dgm:spPr/>
    </dgm:pt>
    <dgm:pt modelId="{73940F07-BCC5-4464-87D8-4EFEA2BC3134}" type="pres">
      <dgm:prSet presAssocID="{3CF6602A-372F-4F30-9098-20AF14AD1E7D}" presName="compChildNode" presStyleCnt="0"/>
      <dgm:spPr/>
    </dgm:pt>
    <dgm:pt modelId="{780041D4-183C-4589-ABD6-5B8D4B52520E}" type="pres">
      <dgm:prSet presAssocID="{3CF6602A-372F-4F30-9098-20AF14AD1E7D}" presName="theInnerList" presStyleCnt="0"/>
      <dgm:spPr/>
    </dgm:pt>
    <dgm:pt modelId="{D9EE4373-E41E-44C5-AEC6-9EF2DC146C52}" type="pres">
      <dgm:prSet presAssocID="{25200813-67C3-4401-83A7-545EE13A5517}" presName="childNode" presStyleLbl="node1" presStyleIdx="3" presStyleCnt="7">
        <dgm:presLayoutVars>
          <dgm:bulletEnabled val="1"/>
        </dgm:presLayoutVars>
      </dgm:prSet>
      <dgm:spPr/>
    </dgm:pt>
    <dgm:pt modelId="{F40C81C9-5CCB-4055-96E8-AC630AC797A1}" type="pres">
      <dgm:prSet presAssocID="{25200813-67C3-4401-83A7-545EE13A5517}" presName="aSpace2" presStyleCnt="0"/>
      <dgm:spPr/>
    </dgm:pt>
    <dgm:pt modelId="{EE1FBC64-9DBA-411D-9853-B1E3E0168A5A}" type="pres">
      <dgm:prSet presAssocID="{D9D0B719-4DC9-47D1-8CD1-E77D868AF476}" presName="childNode" presStyleLbl="node1" presStyleIdx="4" presStyleCnt="7">
        <dgm:presLayoutVars>
          <dgm:bulletEnabled val="1"/>
        </dgm:presLayoutVars>
      </dgm:prSet>
      <dgm:spPr/>
    </dgm:pt>
    <dgm:pt modelId="{D07FABE2-8B28-4F7A-A800-FBE22762637E}" type="pres">
      <dgm:prSet presAssocID="{3CF6602A-372F-4F30-9098-20AF14AD1E7D}" presName="aSpace" presStyleCnt="0"/>
      <dgm:spPr/>
    </dgm:pt>
    <dgm:pt modelId="{4B2935C4-098F-435D-9756-DD8C0B0884D4}" type="pres">
      <dgm:prSet presAssocID="{0393131C-FC85-4953-AB25-4DDFF388E518}" presName="compNode" presStyleCnt="0"/>
      <dgm:spPr/>
    </dgm:pt>
    <dgm:pt modelId="{AA46910E-FA87-41E9-9A11-AA245A56EAD1}" type="pres">
      <dgm:prSet presAssocID="{0393131C-FC85-4953-AB25-4DDFF388E518}" presName="aNode" presStyleLbl="bgShp" presStyleIdx="2" presStyleCnt="3"/>
      <dgm:spPr/>
    </dgm:pt>
    <dgm:pt modelId="{B516635A-6EAD-403B-9FD6-FC0CFD25D075}" type="pres">
      <dgm:prSet presAssocID="{0393131C-FC85-4953-AB25-4DDFF388E518}" presName="textNode" presStyleLbl="bgShp" presStyleIdx="2" presStyleCnt="3"/>
      <dgm:spPr/>
    </dgm:pt>
    <dgm:pt modelId="{D568E166-F08B-4457-91AE-D057EC3A108B}" type="pres">
      <dgm:prSet presAssocID="{0393131C-FC85-4953-AB25-4DDFF388E518}" presName="compChildNode" presStyleCnt="0"/>
      <dgm:spPr/>
    </dgm:pt>
    <dgm:pt modelId="{0B926C57-D0F9-40A0-9629-114C9FC4B86B}" type="pres">
      <dgm:prSet presAssocID="{0393131C-FC85-4953-AB25-4DDFF388E518}" presName="theInnerList" presStyleCnt="0"/>
      <dgm:spPr/>
    </dgm:pt>
    <dgm:pt modelId="{988CEDA0-2E94-4C9B-824C-3E90903FF140}" type="pres">
      <dgm:prSet presAssocID="{B715562F-DD2C-4C63-B92B-299442BC866A}" presName="childNode" presStyleLbl="node1" presStyleIdx="5" presStyleCnt="7">
        <dgm:presLayoutVars>
          <dgm:bulletEnabled val="1"/>
        </dgm:presLayoutVars>
      </dgm:prSet>
      <dgm:spPr/>
    </dgm:pt>
    <dgm:pt modelId="{CE742B81-40F3-4DF1-B578-B8AAC9F6BDD8}" type="pres">
      <dgm:prSet presAssocID="{B715562F-DD2C-4C63-B92B-299442BC866A}" presName="aSpace2" presStyleCnt="0"/>
      <dgm:spPr/>
    </dgm:pt>
    <dgm:pt modelId="{1AF22255-2E81-45B5-A5E9-39EA94E753AD}" type="pres">
      <dgm:prSet presAssocID="{A7CEBEC7-3508-4C01-9DBC-B509FFC6B97F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9BC7AC0C-3D9D-4CFD-B7EC-5E27A3D39671}" type="presOf" srcId="{8A3027D0-F14D-4745-8D04-ED7C6F638AE4}" destId="{8D448FA7-8461-425A-900B-2947AB43EE00}" srcOrd="0" destOrd="0" presId="urn:microsoft.com/office/officeart/2005/8/layout/lProcess2"/>
    <dgm:cxn modelId="{8D71650E-77FB-48DE-A9B6-0BB272400BC6}" srcId="{0393131C-FC85-4953-AB25-4DDFF388E518}" destId="{A7CEBEC7-3508-4C01-9DBC-B509FFC6B97F}" srcOrd="1" destOrd="0" parTransId="{233B5B26-4F2B-4E19-8DAE-E2C1529E7BAE}" sibTransId="{F036AE5E-293B-4F46-8363-8C8A4281C0D3}"/>
    <dgm:cxn modelId="{3597501F-75BF-40E7-8E7B-D819F28982C3}" type="presOf" srcId="{8A50F78D-FEA4-456E-8A61-BB0767F80BCD}" destId="{FF447028-7AB2-4731-B011-03E5DFAEC90C}" srcOrd="1" destOrd="0" presId="urn:microsoft.com/office/officeart/2005/8/layout/lProcess2"/>
    <dgm:cxn modelId="{51D60C26-211B-4824-AC33-37D42CE7D299}" srcId="{4A4F0150-9062-4152-A04A-8D007DA50BD9}" destId="{0393131C-FC85-4953-AB25-4DDFF388E518}" srcOrd="2" destOrd="0" parTransId="{D205CF7F-F6C6-4757-9F7D-7550408A7408}" sibTransId="{286A2E96-EAD4-48A8-9613-8249FBDB6742}"/>
    <dgm:cxn modelId="{E2A46C34-4950-45E8-BA12-BCFFE9084060}" type="presOf" srcId="{0393131C-FC85-4953-AB25-4DDFF388E518}" destId="{AA46910E-FA87-41E9-9A11-AA245A56EAD1}" srcOrd="0" destOrd="0" presId="urn:microsoft.com/office/officeart/2005/8/layout/lProcess2"/>
    <dgm:cxn modelId="{000B2A36-755D-47E6-8CF9-ACE83B7D0BCA}" type="presOf" srcId="{0393131C-FC85-4953-AB25-4DDFF388E518}" destId="{B516635A-6EAD-403B-9FD6-FC0CFD25D075}" srcOrd="1" destOrd="0" presId="urn:microsoft.com/office/officeart/2005/8/layout/lProcess2"/>
    <dgm:cxn modelId="{3D81A73A-355E-4EF1-B889-53FEF16F5F35}" srcId="{8A50F78D-FEA4-456E-8A61-BB0767F80BCD}" destId="{93FB481F-29EA-47A9-B649-82C52707EBAB}" srcOrd="2" destOrd="0" parTransId="{0500F7C7-4666-4E4A-AED8-5BAB2F4141EE}" sibTransId="{2F46482E-F981-4FE8-90B0-E773AF52DFF6}"/>
    <dgm:cxn modelId="{52A0213C-E603-43AA-A196-05F9C3C59C40}" type="presOf" srcId="{3CF6602A-372F-4F30-9098-20AF14AD1E7D}" destId="{EF5D30F7-A92F-4A3D-A459-BBC8D148DD6B}" srcOrd="1" destOrd="0" presId="urn:microsoft.com/office/officeart/2005/8/layout/lProcess2"/>
    <dgm:cxn modelId="{34E8353D-A139-4072-96F5-753E1F61777A}" srcId="{8A50F78D-FEA4-456E-8A61-BB0767F80BCD}" destId="{8A3027D0-F14D-4745-8D04-ED7C6F638AE4}" srcOrd="0" destOrd="0" parTransId="{84A06633-70CB-4BD8-9589-3F90723AD0BA}" sibTransId="{509FA83A-3187-401D-B10D-06170E626D68}"/>
    <dgm:cxn modelId="{A7B42262-3258-4CCE-9643-562F8E03233F}" type="presOf" srcId="{93FB481F-29EA-47A9-B649-82C52707EBAB}" destId="{09EA1705-6D58-475E-B72A-25588DA99D4F}" srcOrd="0" destOrd="0" presId="urn:microsoft.com/office/officeart/2005/8/layout/lProcess2"/>
    <dgm:cxn modelId="{8FB28B53-CC9D-4F93-92DD-A78EFB28C296}" type="presOf" srcId="{25200813-67C3-4401-83A7-545EE13A5517}" destId="{D9EE4373-E41E-44C5-AEC6-9EF2DC146C52}" srcOrd="0" destOrd="0" presId="urn:microsoft.com/office/officeart/2005/8/layout/lProcess2"/>
    <dgm:cxn modelId="{32DBAC75-4E2A-4AC9-9047-4C1630EAE1FF}" type="presOf" srcId="{4A4F0150-9062-4152-A04A-8D007DA50BD9}" destId="{4EA8510D-D425-4235-A2EE-5C3AB8FD671A}" srcOrd="0" destOrd="0" presId="urn:microsoft.com/office/officeart/2005/8/layout/lProcess2"/>
    <dgm:cxn modelId="{25F2648A-CC59-4119-A3F6-87754315AF93}" type="presOf" srcId="{D9D0B719-4DC9-47D1-8CD1-E77D868AF476}" destId="{EE1FBC64-9DBA-411D-9853-B1E3E0168A5A}" srcOrd="0" destOrd="0" presId="urn:microsoft.com/office/officeart/2005/8/layout/lProcess2"/>
    <dgm:cxn modelId="{E275E9AE-F8DE-4169-B2A7-1A2E2EB28A14}" srcId="{3CF6602A-372F-4F30-9098-20AF14AD1E7D}" destId="{D9D0B719-4DC9-47D1-8CD1-E77D868AF476}" srcOrd="1" destOrd="0" parTransId="{D47F87DD-D860-4E80-B5D3-EE5E65AB99BB}" sibTransId="{FA2A8B10-1410-4A68-8147-064EB950E829}"/>
    <dgm:cxn modelId="{7B3DB2B6-C062-4BB0-9B15-0C2995CBE26E}" type="presOf" srcId="{8A50F78D-FEA4-456E-8A61-BB0767F80BCD}" destId="{B317E70C-4203-40D4-BFE3-110990E87C9A}" srcOrd="0" destOrd="0" presId="urn:microsoft.com/office/officeart/2005/8/layout/lProcess2"/>
    <dgm:cxn modelId="{50FB8EBB-D842-4C04-9F01-847EEF23E720}" srcId="{0393131C-FC85-4953-AB25-4DDFF388E518}" destId="{B715562F-DD2C-4C63-B92B-299442BC866A}" srcOrd="0" destOrd="0" parTransId="{FA63F827-C4DA-4B4E-88E6-2C2F35E28DCF}" sibTransId="{137DBE40-8630-4921-9E60-743724500B5C}"/>
    <dgm:cxn modelId="{697D03D3-90A1-4F38-B4BB-1CE5FB319CBA}" type="presOf" srcId="{52696A3F-FE0C-4FA1-9C42-F54B40C53920}" destId="{2CEAD12D-C31F-414F-902C-4D68DC9BD764}" srcOrd="0" destOrd="0" presId="urn:microsoft.com/office/officeart/2005/8/layout/lProcess2"/>
    <dgm:cxn modelId="{8A652ED7-819B-45CC-B1FF-58F196E60F14}" type="presOf" srcId="{3CF6602A-372F-4F30-9098-20AF14AD1E7D}" destId="{50B756D6-6BE2-46E0-9180-2FE575B32259}" srcOrd="0" destOrd="0" presId="urn:microsoft.com/office/officeart/2005/8/layout/lProcess2"/>
    <dgm:cxn modelId="{43E991DC-4E5F-40FB-85A9-2C846498B2D2}" srcId="{8A50F78D-FEA4-456E-8A61-BB0767F80BCD}" destId="{52696A3F-FE0C-4FA1-9C42-F54B40C53920}" srcOrd="1" destOrd="0" parTransId="{B85FAD7B-273E-4286-B558-63268E0BCB2B}" sibTransId="{02841B94-9253-4173-9F92-A68B285F5382}"/>
    <dgm:cxn modelId="{8C003ADE-CB13-48F5-97C7-F642AC2E457C}" srcId="{4A4F0150-9062-4152-A04A-8D007DA50BD9}" destId="{3CF6602A-372F-4F30-9098-20AF14AD1E7D}" srcOrd="1" destOrd="0" parTransId="{07B75145-FF64-45FB-8AFA-D670C24F2956}" sibTransId="{25DE5B2B-D2AB-4B61-AD07-58602AAB0BEE}"/>
    <dgm:cxn modelId="{747C47EA-8A8A-4FF3-935B-ADE7C0E1ACC9}" type="presOf" srcId="{B715562F-DD2C-4C63-B92B-299442BC866A}" destId="{988CEDA0-2E94-4C9B-824C-3E90903FF140}" srcOrd="0" destOrd="0" presId="urn:microsoft.com/office/officeart/2005/8/layout/lProcess2"/>
    <dgm:cxn modelId="{7CE3D4F5-E7F7-4487-9F5F-A435C4F9945E}" type="presOf" srcId="{A7CEBEC7-3508-4C01-9DBC-B509FFC6B97F}" destId="{1AF22255-2E81-45B5-A5E9-39EA94E753AD}" srcOrd="0" destOrd="0" presId="urn:microsoft.com/office/officeart/2005/8/layout/lProcess2"/>
    <dgm:cxn modelId="{22975EFB-795D-4099-8E3E-CA2591DCFA71}" srcId="{3CF6602A-372F-4F30-9098-20AF14AD1E7D}" destId="{25200813-67C3-4401-83A7-545EE13A5517}" srcOrd="0" destOrd="0" parTransId="{0C4B65EC-9D5A-4344-A166-A6B1608CB799}" sibTransId="{F67AB9C9-32A9-4DAE-A976-7D8978D3FF98}"/>
    <dgm:cxn modelId="{577968FC-6823-46AC-A5A7-9E8BB6AFA31A}" srcId="{4A4F0150-9062-4152-A04A-8D007DA50BD9}" destId="{8A50F78D-FEA4-456E-8A61-BB0767F80BCD}" srcOrd="0" destOrd="0" parTransId="{46F10AFE-DE01-4469-A41E-11D1DFB57DCE}" sibTransId="{0BB20AA1-34A4-4284-84CC-62E127AC09A6}"/>
    <dgm:cxn modelId="{42998DB6-CB8F-40CD-A34D-59A428534D4E}" type="presParOf" srcId="{4EA8510D-D425-4235-A2EE-5C3AB8FD671A}" destId="{FFE8C6F2-C91C-4935-AD44-BE1CC6EB5C99}" srcOrd="0" destOrd="0" presId="urn:microsoft.com/office/officeart/2005/8/layout/lProcess2"/>
    <dgm:cxn modelId="{CC3C472B-8564-44AE-A91E-B6AAD01C51D0}" type="presParOf" srcId="{FFE8C6F2-C91C-4935-AD44-BE1CC6EB5C99}" destId="{B317E70C-4203-40D4-BFE3-110990E87C9A}" srcOrd="0" destOrd="0" presId="urn:microsoft.com/office/officeart/2005/8/layout/lProcess2"/>
    <dgm:cxn modelId="{03EB4C14-265C-4DF2-B0B2-41EC5B1FB5BB}" type="presParOf" srcId="{FFE8C6F2-C91C-4935-AD44-BE1CC6EB5C99}" destId="{FF447028-7AB2-4731-B011-03E5DFAEC90C}" srcOrd="1" destOrd="0" presId="urn:microsoft.com/office/officeart/2005/8/layout/lProcess2"/>
    <dgm:cxn modelId="{F4E7121F-9907-47A3-BAF8-ADEDAC05BC34}" type="presParOf" srcId="{FFE8C6F2-C91C-4935-AD44-BE1CC6EB5C99}" destId="{8CD5D101-452F-4A11-A556-8C4E4D69CC3E}" srcOrd="2" destOrd="0" presId="urn:microsoft.com/office/officeart/2005/8/layout/lProcess2"/>
    <dgm:cxn modelId="{D3E01959-B32B-4F7E-94AE-F3742FD41CA8}" type="presParOf" srcId="{8CD5D101-452F-4A11-A556-8C4E4D69CC3E}" destId="{4DFF3455-C130-44CE-8567-23B4D485C342}" srcOrd="0" destOrd="0" presId="urn:microsoft.com/office/officeart/2005/8/layout/lProcess2"/>
    <dgm:cxn modelId="{1496C1F8-198E-4290-9A21-9C2A562F8F11}" type="presParOf" srcId="{4DFF3455-C130-44CE-8567-23B4D485C342}" destId="{8D448FA7-8461-425A-900B-2947AB43EE00}" srcOrd="0" destOrd="0" presId="urn:microsoft.com/office/officeart/2005/8/layout/lProcess2"/>
    <dgm:cxn modelId="{E72CB577-D334-4AFD-8F62-013B624817CB}" type="presParOf" srcId="{4DFF3455-C130-44CE-8567-23B4D485C342}" destId="{C0A0654A-EB2D-40D1-9782-38B02959C979}" srcOrd="1" destOrd="0" presId="urn:microsoft.com/office/officeart/2005/8/layout/lProcess2"/>
    <dgm:cxn modelId="{7F4D8537-2056-4912-BFBD-CBF70501DC21}" type="presParOf" srcId="{4DFF3455-C130-44CE-8567-23B4D485C342}" destId="{2CEAD12D-C31F-414F-902C-4D68DC9BD764}" srcOrd="2" destOrd="0" presId="urn:microsoft.com/office/officeart/2005/8/layout/lProcess2"/>
    <dgm:cxn modelId="{840D237F-A12E-4277-8FDB-99F1834AA78F}" type="presParOf" srcId="{4DFF3455-C130-44CE-8567-23B4D485C342}" destId="{0BB90D4B-B4C2-429E-991A-FEC2EF0260D9}" srcOrd="3" destOrd="0" presId="urn:microsoft.com/office/officeart/2005/8/layout/lProcess2"/>
    <dgm:cxn modelId="{1638E48F-D0FB-4497-8F97-8E820A462B99}" type="presParOf" srcId="{4DFF3455-C130-44CE-8567-23B4D485C342}" destId="{09EA1705-6D58-475E-B72A-25588DA99D4F}" srcOrd="4" destOrd="0" presId="urn:microsoft.com/office/officeart/2005/8/layout/lProcess2"/>
    <dgm:cxn modelId="{DD0600AF-C944-4F88-B6E0-CCBBDECC63B0}" type="presParOf" srcId="{4EA8510D-D425-4235-A2EE-5C3AB8FD671A}" destId="{E1CCDEC4-049C-4440-88FC-67C349F6AC09}" srcOrd="1" destOrd="0" presId="urn:microsoft.com/office/officeart/2005/8/layout/lProcess2"/>
    <dgm:cxn modelId="{81896606-C169-4EB3-AEF1-314F34D94E0E}" type="presParOf" srcId="{4EA8510D-D425-4235-A2EE-5C3AB8FD671A}" destId="{3DE39EE1-1CC9-4C3B-B14F-9601AFEFA997}" srcOrd="2" destOrd="0" presId="urn:microsoft.com/office/officeart/2005/8/layout/lProcess2"/>
    <dgm:cxn modelId="{CF2EB6E4-18C9-49CC-9440-A50E758926FA}" type="presParOf" srcId="{3DE39EE1-1CC9-4C3B-B14F-9601AFEFA997}" destId="{50B756D6-6BE2-46E0-9180-2FE575B32259}" srcOrd="0" destOrd="0" presId="urn:microsoft.com/office/officeart/2005/8/layout/lProcess2"/>
    <dgm:cxn modelId="{69BCA829-E016-46BA-8EA4-C7A5B19CDA69}" type="presParOf" srcId="{3DE39EE1-1CC9-4C3B-B14F-9601AFEFA997}" destId="{EF5D30F7-A92F-4A3D-A459-BBC8D148DD6B}" srcOrd="1" destOrd="0" presId="urn:microsoft.com/office/officeart/2005/8/layout/lProcess2"/>
    <dgm:cxn modelId="{3DDB35F4-3A11-4BED-ACC0-CAD2FE828071}" type="presParOf" srcId="{3DE39EE1-1CC9-4C3B-B14F-9601AFEFA997}" destId="{73940F07-BCC5-4464-87D8-4EFEA2BC3134}" srcOrd="2" destOrd="0" presId="urn:microsoft.com/office/officeart/2005/8/layout/lProcess2"/>
    <dgm:cxn modelId="{355D8A8A-2FC4-49A8-9C42-27B7F3460229}" type="presParOf" srcId="{73940F07-BCC5-4464-87D8-4EFEA2BC3134}" destId="{780041D4-183C-4589-ABD6-5B8D4B52520E}" srcOrd="0" destOrd="0" presId="urn:microsoft.com/office/officeart/2005/8/layout/lProcess2"/>
    <dgm:cxn modelId="{3DF7DD87-CC04-4FA3-99B6-23AE2C266850}" type="presParOf" srcId="{780041D4-183C-4589-ABD6-5B8D4B52520E}" destId="{D9EE4373-E41E-44C5-AEC6-9EF2DC146C52}" srcOrd="0" destOrd="0" presId="urn:microsoft.com/office/officeart/2005/8/layout/lProcess2"/>
    <dgm:cxn modelId="{D3B684E4-B672-453B-969C-9A1024941A9F}" type="presParOf" srcId="{780041D4-183C-4589-ABD6-5B8D4B52520E}" destId="{F40C81C9-5CCB-4055-96E8-AC630AC797A1}" srcOrd="1" destOrd="0" presId="urn:microsoft.com/office/officeart/2005/8/layout/lProcess2"/>
    <dgm:cxn modelId="{84C44D4D-A026-4731-BBE0-D76618C43D4B}" type="presParOf" srcId="{780041D4-183C-4589-ABD6-5B8D4B52520E}" destId="{EE1FBC64-9DBA-411D-9853-B1E3E0168A5A}" srcOrd="2" destOrd="0" presId="urn:microsoft.com/office/officeart/2005/8/layout/lProcess2"/>
    <dgm:cxn modelId="{77849A47-7D60-4D59-B571-DB8273655B1B}" type="presParOf" srcId="{4EA8510D-D425-4235-A2EE-5C3AB8FD671A}" destId="{D07FABE2-8B28-4F7A-A800-FBE22762637E}" srcOrd="3" destOrd="0" presId="urn:microsoft.com/office/officeart/2005/8/layout/lProcess2"/>
    <dgm:cxn modelId="{3F100619-2300-4DC2-BB12-D2D59D52133F}" type="presParOf" srcId="{4EA8510D-D425-4235-A2EE-5C3AB8FD671A}" destId="{4B2935C4-098F-435D-9756-DD8C0B0884D4}" srcOrd="4" destOrd="0" presId="urn:microsoft.com/office/officeart/2005/8/layout/lProcess2"/>
    <dgm:cxn modelId="{8A5AD0B4-2948-4A3A-9941-52395E7A8099}" type="presParOf" srcId="{4B2935C4-098F-435D-9756-DD8C0B0884D4}" destId="{AA46910E-FA87-41E9-9A11-AA245A56EAD1}" srcOrd="0" destOrd="0" presId="urn:microsoft.com/office/officeart/2005/8/layout/lProcess2"/>
    <dgm:cxn modelId="{39EFFF42-7049-4319-B06F-0B9389082F0A}" type="presParOf" srcId="{4B2935C4-098F-435D-9756-DD8C0B0884D4}" destId="{B516635A-6EAD-403B-9FD6-FC0CFD25D075}" srcOrd="1" destOrd="0" presId="urn:microsoft.com/office/officeart/2005/8/layout/lProcess2"/>
    <dgm:cxn modelId="{B30D361C-C011-4516-A49F-2590EAB6A08C}" type="presParOf" srcId="{4B2935C4-098F-435D-9756-DD8C0B0884D4}" destId="{D568E166-F08B-4457-91AE-D057EC3A108B}" srcOrd="2" destOrd="0" presId="urn:microsoft.com/office/officeart/2005/8/layout/lProcess2"/>
    <dgm:cxn modelId="{B03AB0CF-ED1F-4B23-A3E6-BA1BEBDAB23B}" type="presParOf" srcId="{D568E166-F08B-4457-91AE-D057EC3A108B}" destId="{0B926C57-D0F9-40A0-9629-114C9FC4B86B}" srcOrd="0" destOrd="0" presId="urn:microsoft.com/office/officeart/2005/8/layout/lProcess2"/>
    <dgm:cxn modelId="{B7C2BAC8-0495-448C-A42C-278F417F586D}" type="presParOf" srcId="{0B926C57-D0F9-40A0-9629-114C9FC4B86B}" destId="{988CEDA0-2E94-4C9B-824C-3E90903FF140}" srcOrd="0" destOrd="0" presId="urn:microsoft.com/office/officeart/2005/8/layout/lProcess2"/>
    <dgm:cxn modelId="{54BDAFB8-0918-4041-A223-5E6E8BDC1F3D}" type="presParOf" srcId="{0B926C57-D0F9-40A0-9629-114C9FC4B86B}" destId="{CE742B81-40F3-4DF1-B578-B8AAC9F6BDD8}" srcOrd="1" destOrd="0" presId="urn:microsoft.com/office/officeart/2005/8/layout/lProcess2"/>
    <dgm:cxn modelId="{B716EECB-EF85-4C1B-AF93-2D3EA0A7CDD4}" type="presParOf" srcId="{0B926C57-D0F9-40A0-9629-114C9FC4B86B}" destId="{1AF22255-2E81-45B5-A5E9-39EA94E753A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>
        <a:solidFill>
          <a:srgbClr val="772432"/>
        </a:solidFill>
      </dgm:spPr>
      <dgm:t>
        <a:bodyPr/>
        <a:lstStyle/>
        <a:p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806" custLinFactNeighborY="1831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2622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69355" custScaleY="116754" custLinFactNeighborX="27417" custLinFactNeighborY="-31373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X="123479" custScaleY="138914" custLinFactX="-178029" custLinFactNeighborX="-200000" custLinFactNeighborY="-87074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X="123479" custScaleY="139608" custLinFactX="-130404" custLinFactY="-3345" custLinFactNeighborX="-200000" custLinFactNeighborY="-100000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23479" custScaleY="138914" custLinFactX="-100000" custLinFactY="-22129" custLinFactNeighborX="-159766" custLinFactNeighborY="-100000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 custT="1"/>
      <dgm:spPr>
        <a:xfrm>
          <a:off x="2669635" y="1698353"/>
          <a:ext cx="1455731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>
        <a:xfrm>
          <a:off x="2909831" y="417"/>
          <a:ext cx="975340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xfrm>
          <a:off x="971699" y="1938548"/>
          <a:ext cx="97534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xfrm>
          <a:off x="4647843" y="1938548"/>
          <a:ext cx="137558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>
        <a:xfrm>
          <a:off x="2789050" y="3876680"/>
          <a:ext cx="1216902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 custScaleX="134277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 custScaleX="169162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87686" custRadScaleRad="117311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231664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 custScaleX="187504" custRadScaleRad="117402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>
        <a:solidFill>
          <a:srgbClr val="4B5055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2CB7-8FBF-4D5E-A4BE-33A41AAA561F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gm:t>
    </dgm:pt>
    <dgm:pt modelId="{A57CE665-2DE4-4A25-841E-5C610E53CEE2}" type="parTrans" cxnId="{EE322003-83BA-455B-A009-423B75BE4EA2}">
      <dgm:prSet/>
      <dgm:spPr/>
      <dgm:t>
        <a:bodyPr/>
        <a:lstStyle/>
        <a:p>
          <a:endParaRPr lang="en-US"/>
        </a:p>
      </dgm:t>
    </dgm:pt>
    <dgm:pt modelId="{798FD979-A1E1-4553-806A-72E90FC5E838}" type="sibTrans" cxnId="{EE322003-83BA-455B-A009-423B75BE4EA2}">
      <dgm:prSet/>
      <dgm:spPr/>
      <dgm:t>
        <a:bodyPr/>
        <a:lstStyle/>
        <a:p>
          <a:endParaRPr lang="en-US"/>
        </a:p>
      </dgm:t>
    </dgm:pt>
    <dgm:pt modelId="{E3A509DF-3032-4274-9CF0-87DB7401B3F5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801A6ED2-90D5-4D75-8BEB-21D5607481C5}" type="parTrans" cxnId="{96428197-1C6B-4CD2-8177-9649D8060EAB}">
      <dgm:prSet/>
      <dgm:spPr/>
      <dgm:t>
        <a:bodyPr/>
        <a:lstStyle/>
        <a:p>
          <a:endParaRPr lang="en-US"/>
        </a:p>
      </dgm:t>
    </dgm:pt>
    <dgm:pt modelId="{38F309B8-718C-4D59-B5C9-A1E79653779D}" type="sibTrans" cxnId="{96428197-1C6B-4CD2-8177-9649D8060EAB}">
      <dgm:prSet/>
      <dgm:spPr/>
      <dgm:t>
        <a:bodyPr/>
        <a:lstStyle/>
        <a:p>
          <a:endParaRPr lang="en-US"/>
        </a:p>
      </dgm:t>
    </dgm:pt>
    <dgm:pt modelId="{71A74212-B282-4946-9DCF-5DC2ECE5D448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gm:t>
    </dgm:pt>
    <dgm:pt modelId="{876AFF4D-4F32-4D15-821F-85A4EB7C4EF3}" type="parTrans" cxnId="{696AD448-C4B7-42C9-B6F1-EFBED6F15604}">
      <dgm:prSet/>
      <dgm:spPr/>
      <dgm:t>
        <a:bodyPr/>
        <a:lstStyle/>
        <a:p>
          <a:endParaRPr lang="en-US"/>
        </a:p>
      </dgm:t>
    </dgm:pt>
    <dgm:pt modelId="{E7B294A0-DB13-4872-BF6C-7EE881CD7A66}" type="sibTrans" cxnId="{696AD448-C4B7-42C9-B6F1-EFBED6F15604}">
      <dgm:prSet/>
      <dgm:spPr/>
      <dgm:t>
        <a:bodyPr/>
        <a:lstStyle/>
        <a:p>
          <a:endParaRPr lang="en-US"/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8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7"/>
      <dgm:spPr/>
    </dgm:pt>
    <dgm:pt modelId="{3C9CE046-B286-4C3C-BE33-CFDC03154AFF}" type="pres">
      <dgm:prSet presAssocID="{F9A6353F-52FE-4CDE-A0A3-E3849192FA60}" presName="text0" presStyleLbl="node1" presStyleIdx="1" presStyleCnt="8">
        <dgm:presLayoutVars>
          <dgm:bulletEnabled val="1"/>
        </dgm:presLayoutVars>
      </dgm:prSet>
      <dgm:spPr/>
    </dgm:pt>
    <dgm:pt modelId="{B59A3067-C322-4712-A801-538C51216BA1}" type="pres">
      <dgm:prSet presAssocID="{A57CE665-2DE4-4A25-841E-5C610E53CEE2}" presName="Name56" presStyleLbl="parChTrans1D2" presStyleIdx="1" presStyleCnt="7"/>
      <dgm:spPr/>
    </dgm:pt>
    <dgm:pt modelId="{D8D36C97-821A-4048-A5E2-467C08D0FB14}" type="pres">
      <dgm:prSet presAssocID="{93052CB7-8FBF-4D5E-A4BE-33A41AAA561F}" presName="text0" presStyleLbl="node1" presStyleIdx="2" presStyleCnt="8" custScaleX="138260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7"/>
      <dgm:spPr/>
    </dgm:pt>
    <dgm:pt modelId="{BE3E3F1B-F561-47F7-A59A-CADAC9AE44CD}" type="pres">
      <dgm:prSet presAssocID="{70A79D14-ADD1-4B5A-85C1-8B7039A61A61}" presName="text0" presStyleLbl="node1" presStyleIdx="3" presStyleCnt="8" custScaleX="160460" custRadScaleRad="99412" custRadScaleInc="-17699">
        <dgm:presLayoutVars>
          <dgm:bulletEnabled val="1"/>
        </dgm:presLayoutVars>
      </dgm:prSet>
      <dgm:spPr/>
    </dgm:pt>
    <dgm:pt modelId="{3CBF3DB9-378C-46C2-B57D-27A3F2193DD4}" type="pres">
      <dgm:prSet presAssocID="{801A6ED2-90D5-4D75-8BEB-21D5607481C5}" presName="Name56" presStyleLbl="parChTrans1D2" presStyleIdx="3" presStyleCnt="7"/>
      <dgm:spPr/>
    </dgm:pt>
    <dgm:pt modelId="{07F28AB0-6E1C-4935-A275-970BE82EB576}" type="pres">
      <dgm:prSet presAssocID="{E3A509DF-3032-4274-9CF0-87DB7401B3F5}" presName="text0" presStyleLbl="node1" presStyleIdx="4" presStyleCnt="8" custScaleX="190499">
        <dgm:presLayoutVars>
          <dgm:bulletEnabled val="1"/>
        </dgm:presLayoutVars>
      </dgm:prSet>
      <dgm:spPr/>
    </dgm:pt>
    <dgm:pt modelId="{11F0E3F2-3BC0-497D-9231-72D2BD5C0E12}" type="pres">
      <dgm:prSet presAssocID="{876AFF4D-4F32-4D15-821F-85A4EB7C4EF3}" presName="Name56" presStyleLbl="parChTrans1D2" presStyleIdx="4" presStyleCnt="7"/>
      <dgm:spPr/>
    </dgm:pt>
    <dgm:pt modelId="{0D3B66DF-D772-4BFD-B4BD-750ABE970010}" type="pres">
      <dgm:prSet presAssocID="{71A74212-B282-4946-9DCF-5DC2ECE5D448}" presName="text0" presStyleLbl="node1" presStyleIdx="5" presStyleCnt="8" custScaleX="177211" custRadScaleRad="114555" custRadScaleInc="63475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5" presStyleCnt="7"/>
      <dgm:spPr/>
    </dgm:pt>
    <dgm:pt modelId="{32D63A57-9B22-4C15-A70C-5AEAA6E82C80}" type="pres">
      <dgm:prSet presAssocID="{63BA77EC-9820-4E50-9D23-FE973F2FCC51}" presName="text0" presStyleLbl="node1" presStyleIdx="6" presStyleCnt="8" custScaleX="114598" custRadScaleRad="99575" custRadScaleInc="31889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6" presStyleCnt="7"/>
      <dgm:spPr/>
    </dgm:pt>
    <dgm:pt modelId="{105F06E9-8679-4F94-8702-D2F1086A5FA6}" type="pres">
      <dgm:prSet presAssocID="{23D4698E-B549-48A0-A9D4-F78AF3178A11}" presName="text0" presStyleLbl="node1" presStyleIdx="7" presStyleCnt="8" custScaleX="140575">
        <dgm:presLayoutVars>
          <dgm:bulletEnabled val="1"/>
        </dgm:presLayoutVars>
      </dgm:prSet>
      <dgm:spPr/>
    </dgm:pt>
  </dgm:ptLst>
  <dgm:cxnLst>
    <dgm:cxn modelId="{EE322003-83BA-455B-A009-423B75BE4EA2}" srcId="{DF5A8240-7392-45F6-BE57-4910D76F9152}" destId="{93052CB7-8FBF-4D5E-A4BE-33A41AAA561F}" srcOrd="1" destOrd="0" parTransId="{A57CE665-2DE4-4A25-841E-5C610E53CEE2}" sibTransId="{798FD979-A1E1-4553-806A-72E90FC5E838}"/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B7864713-9494-4F58-9E77-11F8B9605E99}" type="presOf" srcId="{801A6ED2-90D5-4D75-8BEB-21D5607481C5}" destId="{3CBF3DB9-378C-46C2-B57D-27A3F2193DD4}" srcOrd="0" destOrd="0" presId="urn:microsoft.com/office/officeart/2008/layout/RadialCluster"/>
    <dgm:cxn modelId="{121E2024-F4AB-497B-98D8-11FE58C51D4A}" type="presOf" srcId="{A57CE665-2DE4-4A25-841E-5C610E53CEE2}" destId="{B59A3067-C322-4712-A801-538C51216BA1}" srcOrd="0" destOrd="0" presId="urn:microsoft.com/office/officeart/2008/layout/RadialCluster"/>
    <dgm:cxn modelId="{C59EA427-5C8D-4D6D-96AA-1C15E32E641E}" type="presOf" srcId="{876AFF4D-4F32-4D15-821F-85A4EB7C4EF3}" destId="{11F0E3F2-3BC0-497D-9231-72D2BD5C0E12}" srcOrd="0" destOrd="0" presId="urn:microsoft.com/office/officeart/2008/layout/RadialCluster"/>
    <dgm:cxn modelId="{DA15C028-69E5-4C18-9CCE-4EB17D4332B3}" type="presOf" srcId="{E3A509DF-3032-4274-9CF0-87DB7401B3F5}" destId="{07F28AB0-6E1C-4935-A275-970BE82EB576}" srcOrd="0" destOrd="0" presId="urn:microsoft.com/office/officeart/2008/layout/RadialCluster"/>
    <dgm:cxn modelId="{1E11882A-F336-40DD-95CA-26D48FACDC58}" srcId="{DF5A8240-7392-45F6-BE57-4910D76F9152}" destId="{23D4698E-B549-48A0-A9D4-F78AF3178A11}" srcOrd="6" destOrd="0" parTransId="{C302FAF4-3B5D-4105-B24B-DCAFEA857EC4}" sibTransId="{BF058E9E-7E0F-4FF7-9128-7606229FB3B1}"/>
    <dgm:cxn modelId="{9A593C36-7D76-4310-8C5B-ACE63EE7E983}" type="presOf" srcId="{93052CB7-8FBF-4D5E-A4BE-33A41AAA561F}" destId="{D8D36C97-821A-4048-A5E2-467C08D0FB14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696AD448-C4B7-42C9-B6F1-EFBED6F15604}" srcId="{DF5A8240-7392-45F6-BE57-4910D76F9152}" destId="{71A74212-B282-4946-9DCF-5DC2ECE5D448}" srcOrd="4" destOrd="0" parTransId="{876AFF4D-4F32-4D15-821F-85A4EB7C4EF3}" sibTransId="{E7B294A0-DB13-4872-BF6C-7EE881CD7A66}"/>
    <dgm:cxn modelId="{36B00C69-0EDF-461B-8F1A-488F428C6510}" type="presOf" srcId="{71A74212-B282-4946-9DCF-5DC2ECE5D448}" destId="{0D3B66DF-D772-4BFD-B4BD-750ABE970010}" srcOrd="0" destOrd="0" presId="urn:microsoft.com/office/officeart/2008/layout/RadialCluster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6428197-1C6B-4CD2-8177-9649D8060EAB}" srcId="{DF5A8240-7392-45F6-BE57-4910D76F9152}" destId="{E3A509DF-3032-4274-9CF0-87DB7401B3F5}" srcOrd="3" destOrd="0" parTransId="{801A6ED2-90D5-4D75-8BEB-21D5607481C5}" sibTransId="{38F309B8-718C-4D59-B5C9-A1E79653779D}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12AD3D6-134D-4259-84D7-7C02778ECEA7}" srcId="{DF5A8240-7392-45F6-BE57-4910D76F9152}" destId="{63BA77EC-9820-4E50-9D23-FE973F2FCC51}" srcOrd="5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6B350E1E-89B8-401C-AED6-E41EBFDE994C}" type="presParOf" srcId="{4652B255-7E3C-4462-A77F-E6FD61E3B852}" destId="{B59A3067-C322-4712-A801-538C51216BA1}" srcOrd="3" destOrd="0" presId="urn:microsoft.com/office/officeart/2008/layout/RadialCluster"/>
    <dgm:cxn modelId="{41C0332A-F4D2-4674-B5B0-837696C2E0BC}" type="presParOf" srcId="{4652B255-7E3C-4462-A77F-E6FD61E3B852}" destId="{D8D36C97-821A-4048-A5E2-467C08D0FB14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7EBA28E0-58F2-4402-AE75-608C3F607810}" type="presParOf" srcId="{4652B255-7E3C-4462-A77F-E6FD61E3B852}" destId="{3CBF3DB9-378C-46C2-B57D-27A3F2193DD4}" srcOrd="7" destOrd="0" presId="urn:microsoft.com/office/officeart/2008/layout/RadialCluster"/>
    <dgm:cxn modelId="{7167F100-AB2E-479C-BDBF-EAA2E6AC1CD9}" type="presParOf" srcId="{4652B255-7E3C-4462-A77F-E6FD61E3B852}" destId="{07F28AB0-6E1C-4935-A275-970BE82EB576}" srcOrd="8" destOrd="0" presId="urn:microsoft.com/office/officeart/2008/layout/RadialCluster"/>
    <dgm:cxn modelId="{622547C9-1166-42B9-8AD7-F1186E889EB3}" type="presParOf" srcId="{4652B255-7E3C-4462-A77F-E6FD61E3B852}" destId="{11F0E3F2-3BC0-497D-9231-72D2BD5C0E12}" srcOrd="9" destOrd="0" presId="urn:microsoft.com/office/officeart/2008/layout/RadialCluster"/>
    <dgm:cxn modelId="{2841A51B-0372-45D9-B708-C8B6DADB393D}" type="presParOf" srcId="{4652B255-7E3C-4462-A77F-E6FD61E3B852}" destId="{0D3B66DF-D772-4BFD-B4BD-750ABE970010}" srcOrd="10" destOrd="0" presId="urn:microsoft.com/office/officeart/2008/layout/RadialCluster"/>
    <dgm:cxn modelId="{87EB9688-9615-4FA5-8BD4-634C1A5C5258}" type="presParOf" srcId="{4652B255-7E3C-4462-A77F-E6FD61E3B852}" destId="{371F1B41-5DF8-4232-A862-ED8A4E8AFB46}" srcOrd="11" destOrd="0" presId="urn:microsoft.com/office/officeart/2008/layout/RadialCluster"/>
    <dgm:cxn modelId="{FC521301-FC14-452A-9458-2FE3BEB89CDD}" type="presParOf" srcId="{4652B255-7E3C-4462-A77F-E6FD61E3B852}" destId="{32D63A57-9B22-4C15-A70C-5AEAA6E82C80}" srcOrd="12" destOrd="0" presId="urn:microsoft.com/office/officeart/2008/layout/RadialCluster"/>
    <dgm:cxn modelId="{8147DB34-ED89-41E4-8D42-37C3142C381F}" type="presParOf" srcId="{4652B255-7E3C-4462-A77F-E6FD61E3B852}" destId="{3D9EB9D6-9C68-4943-A42D-B78509BA175B}" srcOrd="13" destOrd="0" presId="urn:microsoft.com/office/officeart/2008/layout/RadialCluster"/>
    <dgm:cxn modelId="{211CBB3F-EE8F-432E-9E21-D7CAEEAA9035}" type="presParOf" srcId="{4652B255-7E3C-4462-A77F-E6FD61E3B852}" destId="{105F06E9-8679-4F94-8702-D2F1086A5FA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43889" y="0"/>
          <a:ext cx="7297420" cy="5029199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191" y="1508759"/>
          <a:ext cx="2590651" cy="2011680"/>
        </a:xfrm>
        <a:prstGeom prst="roundRect">
          <a:avLst/>
        </a:prstGeom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2393" y="1606961"/>
        <a:ext cx="2394247" cy="1815276"/>
      </dsp:txXfrm>
    </dsp:sp>
    <dsp:sp modelId="{A150E185-CD57-4BB1-BA93-02973DE9A7DE}">
      <dsp:nvSpPr>
        <dsp:cNvPr id="0" name=""/>
        <dsp:cNvSpPr/>
      </dsp:nvSpPr>
      <dsp:spPr>
        <a:xfrm>
          <a:off x="2997274" y="1174821"/>
          <a:ext cx="2590651" cy="2679557"/>
        </a:xfrm>
        <a:prstGeom prst="roundRect">
          <a:avLst/>
        </a:prstGeom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Regional Processing Office (RPO)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123739" y="1301286"/>
        <a:ext cx="2337721" cy="2426627"/>
      </dsp:txXfrm>
    </dsp:sp>
    <dsp:sp modelId="{A1A6FA3C-9054-4874-8A82-05509D51562B}">
      <dsp:nvSpPr>
        <dsp:cNvPr id="0" name=""/>
        <dsp:cNvSpPr/>
      </dsp:nvSpPr>
      <dsp:spPr>
        <a:xfrm>
          <a:off x="5990356" y="1508759"/>
          <a:ext cx="2590651" cy="2011680"/>
        </a:xfrm>
        <a:prstGeom prst="roundRect">
          <a:avLst/>
        </a:prstGeom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8558" y="1606961"/>
        <a:ext cx="2394247" cy="181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23C3-418B-4387-AFE3-AE3C281650C3}">
      <dsp:nvSpPr>
        <dsp:cNvPr id="0" name=""/>
        <dsp:cNvSpPr/>
      </dsp:nvSpPr>
      <dsp:spPr>
        <a:xfrm>
          <a:off x="4418241" y="1639"/>
          <a:ext cx="1983916" cy="1322610"/>
        </a:xfrm>
        <a:prstGeom prst="roundRect">
          <a:avLst>
            <a:gd name="adj" fmla="val 10000"/>
          </a:avLst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 9/11 GI Bill Benefits</a:t>
          </a:r>
        </a:p>
      </dsp:txBody>
      <dsp:txXfrm>
        <a:off x="4456979" y="40377"/>
        <a:ext cx="1906440" cy="1245134"/>
      </dsp:txXfrm>
    </dsp:sp>
    <dsp:sp modelId="{32CEFB70-C294-4B3A-979F-C2E30E20936E}">
      <dsp:nvSpPr>
        <dsp:cNvPr id="0" name=""/>
        <dsp:cNvSpPr/>
      </dsp:nvSpPr>
      <dsp:spPr>
        <a:xfrm>
          <a:off x="2831109" y="1324250"/>
          <a:ext cx="2579090" cy="529044"/>
        </a:xfrm>
        <a:custGeom>
          <a:avLst/>
          <a:gdLst/>
          <a:ahLst/>
          <a:cxnLst/>
          <a:rect l="0" t="0" r="0" b="0"/>
          <a:pathLst>
            <a:path>
              <a:moveTo>
                <a:pt x="2579090" y="0"/>
              </a:moveTo>
              <a:lnTo>
                <a:pt x="2579090" y="264522"/>
              </a:lnTo>
              <a:lnTo>
                <a:pt x="0" y="264522"/>
              </a:lnTo>
              <a:lnTo>
                <a:pt x="0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D4439-8390-4F96-8086-8E1491D536FC}">
      <dsp:nvSpPr>
        <dsp:cNvPr id="0" name=""/>
        <dsp:cNvSpPr/>
      </dsp:nvSpPr>
      <dsp:spPr>
        <a:xfrm>
          <a:off x="1752602" y="1853294"/>
          <a:ext cx="2157012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Tuition/Fees/Yellow Ribbon</a:t>
          </a:r>
        </a:p>
      </dsp:txBody>
      <dsp:txXfrm>
        <a:off x="1791340" y="1892032"/>
        <a:ext cx="2079536" cy="1245134"/>
      </dsp:txXfrm>
    </dsp:sp>
    <dsp:sp modelId="{712B5525-6E20-4EC8-82D6-DA7916F1999C}">
      <dsp:nvSpPr>
        <dsp:cNvPr id="0" name=""/>
        <dsp:cNvSpPr/>
      </dsp:nvSpPr>
      <dsp:spPr>
        <a:xfrm>
          <a:off x="2785389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8865F-3C9F-46A3-AB96-A24735C23DAD}">
      <dsp:nvSpPr>
        <dsp:cNvPr id="0" name=""/>
        <dsp:cNvSpPr/>
      </dsp:nvSpPr>
      <dsp:spPr>
        <a:xfrm>
          <a:off x="1839150" y="3704949"/>
          <a:ext cx="1983916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School Debt</a:t>
          </a:r>
        </a:p>
      </dsp:txBody>
      <dsp:txXfrm>
        <a:off x="1877888" y="3743687"/>
        <a:ext cx="1906440" cy="1245134"/>
      </dsp:txXfrm>
    </dsp:sp>
    <dsp:sp modelId="{FADD5644-453B-4F90-9E3A-FDCC99A75576}">
      <dsp:nvSpPr>
        <dsp:cNvPr id="0" name=""/>
        <dsp:cNvSpPr/>
      </dsp:nvSpPr>
      <dsp:spPr>
        <a:xfrm>
          <a:off x="5364479" y="1324250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522"/>
              </a:lnTo>
              <a:lnTo>
                <a:pt x="132268" y="264522"/>
              </a:lnTo>
              <a:lnTo>
                <a:pt x="132268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A228F-21E2-40CF-8AD4-B571E3533D00}">
      <dsp:nvSpPr>
        <dsp:cNvPr id="0" name=""/>
        <dsp:cNvSpPr/>
      </dsp:nvSpPr>
      <dsp:spPr>
        <a:xfrm>
          <a:off x="4504790" y="1853294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Books and Supplies</a:t>
          </a:r>
        </a:p>
      </dsp:txBody>
      <dsp:txXfrm>
        <a:off x="4543528" y="1892032"/>
        <a:ext cx="1906440" cy="1245134"/>
      </dsp:txXfrm>
    </dsp:sp>
    <dsp:sp modelId="{90171A41-FA5A-498D-9335-79440ADE3E14}">
      <dsp:nvSpPr>
        <dsp:cNvPr id="0" name=""/>
        <dsp:cNvSpPr/>
      </dsp:nvSpPr>
      <dsp:spPr>
        <a:xfrm>
          <a:off x="5451028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2ED2-4193-4308-8FA7-8100847875F5}">
      <dsp:nvSpPr>
        <dsp:cNvPr id="0" name=""/>
        <dsp:cNvSpPr/>
      </dsp:nvSpPr>
      <dsp:spPr>
        <a:xfrm>
          <a:off x="4504790" y="3704949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sp:txBody>
      <dsp:txXfrm>
        <a:off x="4543528" y="3743687"/>
        <a:ext cx="1906440" cy="1245134"/>
      </dsp:txXfrm>
    </dsp:sp>
    <dsp:sp modelId="{262069C5-92ED-4FCE-9B9D-3063EC76E9F1}">
      <dsp:nvSpPr>
        <dsp:cNvPr id="0" name=""/>
        <dsp:cNvSpPr/>
      </dsp:nvSpPr>
      <dsp:spPr>
        <a:xfrm>
          <a:off x="5410199" y="1324250"/>
          <a:ext cx="2665639" cy="52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22"/>
              </a:lnTo>
              <a:lnTo>
                <a:pt x="2665639" y="264522"/>
              </a:lnTo>
              <a:lnTo>
                <a:pt x="2665639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E0D6E-8EF8-47B9-8CCA-793AB6404ACC}">
      <dsp:nvSpPr>
        <dsp:cNvPr id="0" name=""/>
        <dsp:cNvSpPr/>
      </dsp:nvSpPr>
      <dsp:spPr>
        <a:xfrm>
          <a:off x="7083881" y="1853294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Housing Stipend/ Kicker</a:t>
          </a:r>
        </a:p>
      </dsp:txBody>
      <dsp:txXfrm>
        <a:off x="7122619" y="1892032"/>
        <a:ext cx="1906440" cy="1245134"/>
      </dsp:txXfrm>
    </dsp:sp>
    <dsp:sp modelId="{94CF917C-8870-45F6-808F-FE2D220F7650}">
      <dsp:nvSpPr>
        <dsp:cNvPr id="0" name=""/>
        <dsp:cNvSpPr/>
      </dsp:nvSpPr>
      <dsp:spPr>
        <a:xfrm>
          <a:off x="8030119" y="317590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D5BA7-381B-4558-A88F-37735ECD1574}">
      <dsp:nvSpPr>
        <dsp:cNvPr id="0" name=""/>
        <dsp:cNvSpPr/>
      </dsp:nvSpPr>
      <dsp:spPr>
        <a:xfrm>
          <a:off x="7083881" y="3704949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Student debt</a:t>
          </a:r>
        </a:p>
      </dsp:txBody>
      <dsp:txXfrm>
        <a:off x="7122619" y="3743687"/>
        <a:ext cx="1906440" cy="124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7E70C-4203-40D4-BFE3-110990E87C9A}">
      <dsp:nvSpPr>
        <dsp:cNvPr id="0" name=""/>
        <dsp:cNvSpPr/>
      </dsp:nvSpPr>
      <dsp:spPr>
        <a:xfrm>
          <a:off x="1367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Educate students about impact:</a:t>
          </a:r>
        </a:p>
      </dsp:txBody>
      <dsp:txXfrm>
        <a:off x="1367" y="0"/>
        <a:ext cx="3555131" cy="1426368"/>
      </dsp:txXfrm>
    </dsp:sp>
    <dsp:sp modelId="{8D448FA7-8461-425A-900B-2947AB43EE00}">
      <dsp:nvSpPr>
        <dsp:cNvPr id="0" name=""/>
        <dsp:cNvSpPr/>
      </dsp:nvSpPr>
      <dsp:spPr>
        <a:xfrm>
          <a:off x="356880" y="1426775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Reducing Training</a:t>
          </a:r>
        </a:p>
      </dsp:txBody>
      <dsp:txXfrm>
        <a:off x="384238" y="1454133"/>
        <a:ext cx="2789389" cy="879365"/>
      </dsp:txXfrm>
    </dsp:sp>
    <dsp:sp modelId="{2CEAD12D-C31F-414F-902C-4D68DC9BD764}">
      <dsp:nvSpPr>
        <dsp:cNvPr id="0" name=""/>
        <dsp:cNvSpPr/>
      </dsp:nvSpPr>
      <dsp:spPr>
        <a:xfrm>
          <a:off x="356880" y="2504561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Non-punitive grades</a:t>
          </a:r>
        </a:p>
      </dsp:txBody>
      <dsp:txXfrm>
        <a:off x="384238" y="2531919"/>
        <a:ext cx="2789389" cy="879365"/>
      </dsp:txXfrm>
    </dsp:sp>
    <dsp:sp modelId="{09EA1705-6D58-475E-B72A-25588DA99D4F}">
      <dsp:nvSpPr>
        <dsp:cNvPr id="0" name=""/>
        <dsp:cNvSpPr/>
      </dsp:nvSpPr>
      <dsp:spPr>
        <a:xfrm>
          <a:off x="356880" y="3582347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Changing class schedule</a:t>
          </a:r>
        </a:p>
      </dsp:txBody>
      <dsp:txXfrm>
        <a:off x="384238" y="3609705"/>
        <a:ext cx="2789389" cy="879365"/>
      </dsp:txXfrm>
    </dsp:sp>
    <dsp:sp modelId="{50B756D6-6BE2-46E0-9180-2FE575B32259}">
      <dsp:nvSpPr>
        <dsp:cNvPr id="0" name=""/>
        <dsp:cNvSpPr/>
      </dsp:nvSpPr>
      <dsp:spPr>
        <a:xfrm>
          <a:off x="3823134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When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non-punitive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grades occur</a:t>
          </a:r>
        </a:p>
      </dsp:txBody>
      <dsp:txXfrm>
        <a:off x="3823134" y="0"/>
        <a:ext cx="3555131" cy="1426368"/>
      </dsp:txXfrm>
    </dsp:sp>
    <dsp:sp modelId="{D9EE4373-E41E-44C5-AEC6-9EF2DC146C52}">
      <dsp:nvSpPr>
        <dsp:cNvPr id="0" name=""/>
        <dsp:cNvSpPr/>
      </dsp:nvSpPr>
      <dsp:spPr>
        <a:xfrm>
          <a:off x="4178647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School can include mitigating circumstances on certification</a:t>
          </a:r>
        </a:p>
      </dsp:txBody>
      <dsp:txXfrm>
        <a:off x="4220635" y="1469749"/>
        <a:ext cx="2760129" cy="1349589"/>
      </dsp:txXfrm>
    </dsp:sp>
    <dsp:sp modelId="{EE1FBC64-9DBA-411D-9853-B1E3E0168A5A}">
      <dsp:nvSpPr>
        <dsp:cNvPr id="0" name=""/>
        <dsp:cNvSpPr/>
      </dsp:nvSpPr>
      <dsp:spPr>
        <a:xfrm>
          <a:off x="4178647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Student can submit mitigating circumstances to RPO</a:t>
          </a:r>
        </a:p>
      </dsp:txBody>
      <dsp:txXfrm>
        <a:off x="4220635" y="3123864"/>
        <a:ext cx="2760129" cy="1349589"/>
      </dsp:txXfrm>
    </dsp:sp>
    <dsp:sp modelId="{AA46910E-FA87-41E9-9A11-AA245A56EAD1}">
      <dsp:nvSpPr>
        <dsp:cNvPr id="0" name=""/>
        <dsp:cNvSpPr/>
      </dsp:nvSpPr>
      <dsp:spPr>
        <a:xfrm>
          <a:off x="7644900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Certify $0 tuition/fees before term begins</a:t>
          </a:r>
        </a:p>
      </dsp:txBody>
      <dsp:txXfrm>
        <a:off x="7644900" y="0"/>
        <a:ext cx="3555131" cy="1426368"/>
      </dsp:txXfrm>
    </dsp:sp>
    <dsp:sp modelId="{988CEDA0-2E94-4C9B-824C-3E90903FF140}">
      <dsp:nvSpPr>
        <dsp:cNvPr id="0" name=""/>
        <dsp:cNvSpPr/>
      </dsp:nvSpPr>
      <dsp:spPr>
        <a:xfrm>
          <a:off x="8000413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Certify T/F/YR amount at a later date</a:t>
          </a:r>
        </a:p>
      </dsp:txBody>
      <dsp:txXfrm>
        <a:off x="8042401" y="1469749"/>
        <a:ext cx="2760129" cy="1349589"/>
      </dsp:txXfrm>
    </dsp:sp>
    <dsp:sp modelId="{1AF22255-2E81-45B5-A5E9-39EA94E753AD}">
      <dsp:nvSpPr>
        <dsp:cNvPr id="0" name=""/>
        <dsp:cNvSpPr/>
      </dsp:nvSpPr>
      <dsp:spPr>
        <a:xfrm>
          <a:off x="8000413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Allows student to receive books and housing on time</a:t>
          </a:r>
        </a:p>
      </dsp:txBody>
      <dsp:txXfrm>
        <a:off x="8042401" y="3123864"/>
        <a:ext cx="2760129" cy="134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701" y="-21486"/>
          <a:ext cx="3758382" cy="911424"/>
        </a:xfrm>
        <a:prstGeom prst="notchedRightArrow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557" y="206370"/>
        <a:ext cx="2818102" cy="455712"/>
      </dsp:txXfrm>
    </dsp:sp>
    <dsp:sp modelId="{BC72620E-EFE5-4DE4-B219-0E5825394165}">
      <dsp:nvSpPr>
        <dsp:cNvPr id="0" name=""/>
        <dsp:cNvSpPr/>
      </dsp:nvSpPr>
      <dsp:spPr>
        <a:xfrm>
          <a:off x="728375" y="951156"/>
          <a:ext cx="4128877" cy="911424"/>
        </a:xfrm>
        <a:prstGeom prst="notchedRightArrow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55070" y="977851"/>
        <a:ext cx="3416555" cy="858034"/>
      </dsp:txXfrm>
    </dsp:sp>
    <dsp:sp modelId="{C4B448C1-9539-4BE5-A2FA-E0899A3D034C}">
      <dsp:nvSpPr>
        <dsp:cNvPr id="0" name=""/>
        <dsp:cNvSpPr/>
      </dsp:nvSpPr>
      <dsp:spPr>
        <a:xfrm>
          <a:off x="2111190" y="1940497"/>
          <a:ext cx="3777285" cy="911424"/>
        </a:xfrm>
        <a:prstGeom prst="notchedRightArrow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2137885" y="1967192"/>
        <a:ext cx="3125796" cy="858034"/>
      </dsp:txXfrm>
    </dsp:sp>
    <dsp:sp modelId="{B0E93D40-B223-4892-B659-905FF089ECE8}">
      <dsp:nvSpPr>
        <dsp:cNvPr id="0" name=""/>
        <dsp:cNvSpPr/>
      </dsp:nvSpPr>
      <dsp:spPr>
        <a:xfrm>
          <a:off x="4346659" y="2830948"/>
          <a:ext cx="5417604" cy="1064124"/>
        </a:xfrm>
        <a:prstGeom prst="rightArrow">
          <a:avLst/>
        </a:prstGeom>
        <a:solidFill>
          <a:srgbClr val="7724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sp:txBody>
      <dsp:txXfrm>
        <a:off x="4346659" y="3096979"/>
        <a:ext cx="4286971" cy="532062"/>
      </dsp:txXfrm>
    </dsp:sp>
    <dsp:sp modelId="{BE962ED0-D711-4A18-AE1F-A9478415CEB6}">
      <dsp:nvSpPr>
        <dsp:cNvPr id="0" name=""/>
        <dsp:cNvSpPr/>
      </dsp:nvSpPr>
      <dsp:spPr>
        <a:xfrm>
          <a:off x="4909895" y="28776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5074487" y="28776"/>
        <a:ext cx="402337" cy="641911"/>
      </dsp:txXfrm>
    </dsp:sp>
    <dsp:sp modelId="{CBCA4971-DEC2-41B1-AFED-AD16FDF7DB02}">
      <dsp:nvSpPr>
        <dsp:cNvPr id="0" name=""/>
        <dsp:cNvSpPr/>
      </dsp:nvSpPr>
      <dsp:spPr>
        <a:xfrm>
          <a:off x="5846243" y="1007464"/>
          <a:ext cx="731521" cy="827074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6010835" y="1007464"/>
        <a:ext cx="402337" cy="646023"/>
      </dsp:txXfrm>
    </dsp:sp>
    <dsp:sp modelId="{E32C6D6A-B0E6-4A3F-AEFA-C77B68283F0F}">
      <dsp:nvSpPr>
        <dsp:cNvPr id="0" name=""/>
        <dsp:cNvSpPr/>
      </dsp:nvSpPr>
      <dsp:spPr>
        <a:xfrm>
          <a:off x="6909163" y="1975377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7073755" y="1975377"/>
        <a:ext cx="402337" cy="641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519761" y="1698353"/>
          <a:ext cx="1954712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sp:txBody>
      <dsp:txXfrm>
        <a:off x="2590824" y="1769416"/>
        <a:ext cx="1812586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135819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672165" y="417"/>
          <a:ext cx="1649904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sp:txBody>
      <dsp:txXfrm>
        <a:off x="2719777" y="48029"/>
        <a:ext cx="1554680" cy="880116"/>
      </dsp:txXfrm>
    </dsp:sp>
    <dsp:sp modelId="{24B33C8D-9358-474C-BBD0-A414E5FB28E9}">
      <dsp:nvSpPr>
        <dsp:cNvPr id="0" name=""/>
        <dsp:cNvSpPr/>
      </dsp:nvSpPr>
      <dsp:spPr>
        <a:xfrm>
          <a:off x="4474473" y="2426218"/>
          <a:ext cx="380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855471" y="1938548"/>
          <a:ext cx="1830576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sp:txBody>
      <dsp:txXfrm>
        <a:off x="4903083" y="1986160"/>
        <a:ext cx="1735352" cy="880116"/>
      </dsp:txXfrm>
    </dsp:sp>
    <dsp:sp modelId="{9C2BDE02-48EE-4F98-8C13-2D810CF1A249}">
      <dsp:nvSpPr>
        <dsp:cNvPr id="0" name=""/>
        <dsp:cNvSpPr/>
      </dsp:nvSpPr>
      <dsp:spPr>
        <a:xfrm rot="5400000">
          <a:off x="3135819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367361" y="3876680"/>
          <a:ext cx="2259511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sp:txBody>
      <dsp:txXfrm>
        <a:off x="2414973" y="3924292"/>
        <a:ext cx="2164287" cy="880116"/>
      </dsp:txXfrm>
    </dsp:sp>
    <dsp:sp modelId="{E8913248-61BA-4E1D-B5EC-D912EE0A8F79}">
      <dsp:nvSpPr>
        <dsp:cNvPr id="0" name=""/>
        <dsp:cNvSpPr/>
      </dsp:nvSpPr>
      <dsp:spPr>
        <a:xfrm rot="10800000">
          <a:off x="2136112" y="2426219"/>
          <a:ext cx="3836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307311" y="1938548"/>
          <a:ext cx="1828801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sp:txBody>
      <dsp:txXfrm>
        <a:off x="354923" y="1986160"/>
        <a:ext cx="1733577" cy="880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838604" y="1834020"/>
          <a:ext cx="1485899" cy="1485899"/>
        </a:xfrm>
        <a:prstGeom prst="roundRect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sp:txBody>
      <dsp:txXfrm>
        <a:off x="2911140" y="1906556"/>
        <a:ext cx="1340827" cy="1340827"/>
      </dsp:txXfrm>
    </dsp:sp>
    <dsp:sp modelId="{4D550E3A-06A1-45B2-8437-EF765EE21A1C}">
      <dsp:nvSpPr>
        <dsp:cNvPr id="0" name=""/>
        <dsp:cNvSpPr/>
      </dsp:nvSpPr>
      <dsp:spPr>
        <a:xfrm rot="16200000">
          <a:off x="3187374" y="1439841"/>
          <a:ext cx="788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8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3083777" y="50109"/>
          <a:ext cx="995552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3132376" y="98708"/>
        <a:ext cx="898354" cy="898354"/>
      </dsp:txXfrm>
    </dsp:sp>
    <dsp:sp modelId="{B59A3067-C322-4712-A801-538C51216BA1}">
      <dsp:nvSpPr>
        <dsp:cNvPr id="0" name=""/>
        <dsp:cNvSpPr/>
      </dsp:nvSpPr>
      <dsp:spPr>
        <a:xfrm rot="19285714">
          <a:off x="4293912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6C97-821A-4048-A5E2-467C08D0FB14}">
      <dsp:nvSpPr>
        <dsp:cNvPr id="0" name=""/>
        <dsp:cNvSpPr/>
      </dsp:nvSpPr>
      <dsp:spPr>
        <a:xfrm>
          <a:off x="4479731" y="814080"/>
          <a:ext cx="1376451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sp:txBody>
      <dsp:txXfrm>
        <a:off x="4528330" y="862679"/>
        <a:ext cx="1279253" cy="898354"/>
      </dsp:txXfrm>
    </dsp:sp>
    <dsp:sp modelId="{4BD50802-71F4-4A39-B5F2-26CE9F1F826A}">
      <dsp:nvSpPr>
        <dsp:cNvPr id="0" name=""/>
        <dsp:cNvSpPr/>
      </dsp:nvSpPr>
      <dsp:spPr>
        <a:xfrm rot="498358">
          <a:off x="4322096" y="2718597"/>
          <a:ext cx="459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1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778817" y="2370591"/>
          <a:ext cx="1597464" cy="995552"/>
        </a:xfrm>
        <a:prstGeom prst="round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4827416" y="2419190"/>
        <a:ext cx="1500266" cy="898354"/>
      </dsp:txXfrm>
    </dsp:sp>
    <dsp:sp modelId="{3CBF3DB9-378C-46C2-B57D-27A3F2193DD4}">
      <dsp:nvSpPr>
        <dsp:cNvPr id="0" name=""/>
        <dsp:cNvSpPr/>
      </dsp:nvSpPr>
      <dsp:spPr>
        <a:xfrm rot="3857143">
          <a:off x="3754791" y="3613628"/>
          <a:ext cx="651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9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8AB0-6E1C-4935-A275-970BE82EB576}">
      <dsp:nvSpPr>
        <dsp:cNvPr id="0" name=""/>
        <dsp:cNvSpPr/>
      </dsp:nvSpPr>
      <dsp:spPr>
        <a:xfrm>
          <a:off x="3513682" y="3907336"/>
          <a:ext cx="1896518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3562281" y="3955935"/>
        <a:ext cx="1799320" cy="898354"/>
      </dsp:txXfrm>
    </dsp:sp>
    <dsp:sp modelId="{11F0E3F2-3BC0-497D-9231-72D2BD5C0E12}">
      <dsp:nvSpPr>
        <dsp:cNvPr id="0" name=""/>
        <dsp:cNvSpPr/>
      </dsp:nvSpPr>
      <dsp:spPr>
        <a:xfrm rot="7922186">
          <a:off x="2365866" y="3562752"/>
          <a:ext cx="6538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8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66DF-D772-4BFD-B4BD-750ABE970010}">
      <dsp:nvSpPr>
        <dsp:cNvPr id="0" name=""/>
        <dsp:cNvSpPr/>
      </dsp:nvSpPr>
      <dsp:spPr>
        <a:xfrm>
          <a:off x="1143002" y="3805584"/>
          <a:ext cx="1764229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Temporary Suspension</a:t>
          </a:r>
        </a:p>
      </dsp:txBody>
      <dsp:txXfrm>
        <a:off x="1191601" y="3854183"/>
        <a:ext cx="1667031" cy="898354"/>
      </dsp:txXfrm>
    </dsp:sp>
    <dsp:sp modelId="{371F1B41-5DF8-4232-A862-ED8A4E8AFB46}">
      <dsp:nvSpPr>
        <dsp:cNvPr id="0" name=""/>
        <dsp:cNvSpPr/>
      </dsp:nvSpPr>
      <dsp:spPr>
        <a:xfrm rot="10520573">
          <a:off x="2137045" y="2666020"/>
          <a:ext cx="7027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7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997321" y="2243240"/>
          <a:ext cx="1140883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sp:txBody>
      <dsp:txXfrm>
        <a:off x="1045920" y="2291839"/>
        <a:ext cx="1043685" cy="898354"/>
      </dsp:txXfrm>
    </dsp:sp>
    <dsp:sp modelId="{3D9EB9D6-9C68-4943-A42D-B78509BA175B}">
      <dsp:nvSpPr>
        <dsp:cNvPr id="0" name=""/>
        <dsp:cNvSpPr/>
      </dsp:nvSpPr>
      <dsp:spPr>
        <a:xfrm rot="13114286">
          <a:off x="2588751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295402" y="814080"/>
          <a:ext cx="1399498" cy="995552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344001" y="862679"/>
        <a:ext cx="1302300" cy="898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6042" y="17479"/>
          <a:ext cx="6322674" cy="1941257"/>
        </a:xfrm>
        <a:prstGeom prst="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sp:txBody>
      <dsp:txXfrm>
        <a:off x="6042" y="17479"/>
        <a:ext cx="6322674" cy="1941257"/>
      </dsp:txXfrm>
    </dsp:sp>
    <dsp:sp modelId="{FEBED549-D138-4A33-A398-EE84564C400C}">
      <dsp:nvSpPr>
        <dsp:cNvPr id="0" name=""/>
        <dsp:cNvSpPr/>
      </dsp:nvSpPr>
      <dsp:spPr>
        <a:xfrm>
          <a:off x="12060" y="2282279"/>
          <a:ext cx="6310638" cy="1941257"/>
        </a:xfrm>
        <a:prstGeom prst="rect">
          <a:avLst/>
        </a:prstGeom>
        <a:solidFill>
          <a:srgbClr val="772432"/>
        </a:solidFill>
        <a:ln>
          <a:solidFill>
            <a:srgbClr val="4B505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sp:txBody>
      <dsp:txXfrm>
        <a:off x="12060" y="2282279"/>
        <a:ext cx="6310638" cy="194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57D5-2359-4425-9D10-50A823E8C50C}" type="datetimeFigureOut">
              <a:rPr lang="en-US" smtClean="0"/>
              <a:t>05/28/2025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0A26-98D6-4E98-BFFA-93DCFCF4F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9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6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2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9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2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0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12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2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8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12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14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40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8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8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8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39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04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2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81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3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1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36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82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55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02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6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en-US" dirty="0"/>
              <a:t> </a:t>
            </a:r>
            <a:endParaRPr lang="en-US" altLang="en-US" sz="2000" dirty="0"/>
          </a:p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272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5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9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2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15" y="461963"/>
              <a:ext cx="2433635" cy="7166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2130430"/>
            <a:ext cx="87376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95600"/>
            <a:ext cx="87376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501A44F1-BAB3-44C8-9FC3-446A1DA02D40}" type="datetime1">
              <a:rPr lang="en-US" smtClean="0"/>
              <a:t>05/28/2025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E6FB7-4312-CEE1-9589-2321672FF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E0AD8EF-15CF-4C89-2660-B60117FDD1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E347-F836-D647-387B-D5AA91215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A54F4-4A8B-A3DD-9A07-56D4BE89A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FC6AFE9-871E-2845-0AE2-41718D4C5A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C2497-0FDB-26A9-6CDE-C662D1A98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AFAABC-CF4A-DCF2-9A05-F77CCF0F53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C1DD50D-7FD1-3155-931E-AC910A340A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B07012F2-5B7B-4247-B94F-5BE9E77B8796}" type="datetime1">
              <a:rPr lang="en-US" smtClean="0"/>
              <a:t>05/28/2025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2737C-FF02-2B68-0E6D-A9B4A192B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3" y="461963"/>
            <a:ext cx="3244847" cy="7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Pre-Decisional Deliberative Document/Not for 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BB430-E8AB-9F8E-DC35-DAEB9FA84E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40631"/>
            <a:ext cx="914400" cy="914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B8397B-046F-1FCD-902F-BB94E9CE6C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44067CC-29BB-FB31-057B-E3285FF017F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887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Lawrence@va.gov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ry.Greenwood2@va.gov" TargetMode="External"/><Relationship Id="rId5" Type="http://schemas.openxmlformats.org/officeDocument/2006/relationships/hyperlink" Target="mailto:Tamara.Dorle@va.gov" TargetMode="External"/><Relationship Id="rId4" Type="http://schemas.openxmlformats.org/officeDocument/2006/relationships/hyperlink" Target="mailto:Nicole.Haselberger@va.go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SC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cid:4740115301806723621472297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kSignIn?refid=XSC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67235-5D95-01AB-0434-418BB20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9"/>
            <a:ext cx="7772400" cy="1470025"/>
          </a:xfrm>
        </p:spPr>
        <p:txBody>
          <a:bodyPr/>
          <a:lstStyle/>
          <a:p>
            <a:pPr algn="ctr"/>
            <a:r>
              <a:rPr lang="en-US" sz="4000" b="1" dirty="0"/>
              <a:t>VA Debt Management Center (DMC)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7E4CF0-A69B-961E-EAE8-BCDBCF2F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3429000"/>
            <a:ext cx="5943600" cy="1535668"/>
          </a:xfrm>
        </p:spPr>
        <p:txBody>
          <a:bodyPr/>
          <a:lstStyle/>
          <a:p>
            <a:pPr algn="ctr"/>
            <a:r>
              <a:rPr lang="en-US" sz="2400" b="1" dirty="0">
                <a:latin typeface="+mj-lt"/>
              </a:rPr>
              <a:t>School Certifying Official Training</a:t>
            </a:r>
          </a:p>
          <a:p>
            <a:pPr algn="ctr"/>
            <a:r>
              <a:rPr lang="en-US" sz="1800" b="1" dirty="0">
                <a:latin typeface="+mj-lt"/>
              </a:rPr>
              <a:t>Updated May 2025</a:t>
            </a:r>
            <a:endParaRPr lang="en-US" sz="1800" dirty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F97B963-B49F-EA2F-D9C8-12358212D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29" y="3350410"/>
            <a:ext cx="763576" cy="7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99C90DCA-6A94-AB2B-E2AC-3CEF0B92428B}"/>
              </a:ext>
            </a:extLst>
          </p:cNvPr>
          <p:cNvSpPr/>
          <p:nvPr/>
        </p:nvSpPr>
        <p:spPr>
          <a:xfrm>
            <a:off x="374650" y="1447800"/>
            <a:ext cx="3383280" cy="118872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never attended any classes (All T/F/YR)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0B80506-FD6D-9895-8659-89020A0D1E33}"/>
              </a:ext>
            </a:extLst>
          </p:cNvPr>
          <p:cNvSpPr/>
          <p:nvPr/>
        </p:nvSpPr>
        <p:spPr>
          <a:xfrm>
            <a:off x="4191000" y="1938520"/>
            <a:ext cx="3383280" cy="155448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Reporting reduced T/F/YR amount, no change to training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(Amount of $ change )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DA3632BB-7D14-9BFB-D780-4CC813C7DE52}"/>
              </a:ext>
            </a:extLst>
          </p:cNvPr>
          <p:cNvSpPr/>
          <p:nvPr/>
        </p:nvSpPr>
        <p:spPr>
          <a:xfrm>
            <a:off x="8434072" y="1426463"/>
            <a:ext cx="3383280" cy="155448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Payment for wrong student or duplicate payment      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(Erroneous amount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4191000" y="4343400"/>
            <a:ext cx="3383280" cy="155448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completely withdrew on or before first day of term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(All T/F/YR)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53041" y="3720290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Payment above certified amount due to VA data entry error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(Erroneous amount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8468360" y="3813413"/>
            <a:ext cx="3383280" cy="173736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dropped/added a course, no net change in training time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(Amount of $ change )</a:t>
            </a:r>
          </a:p>
        </p:txBody>
      </p:sp>
    </p:spTree>
    <p:extLst>
      <p:ext uri="{BB962C8B-B14F-4D97-AF65-F5344CB8AC3E}">
        <p14:creationId xmlns:p14="http://schemas.microsoft.com/office/powerpoint/2010/main" val="143435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8534400" y="1783948"/>
            <a:ext cx="3383280" cy="169164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reduced hours before or during term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04800" y="1783948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 withdrew after  first day of term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4038600" y="3810000"/>
            <a:ext cx="4114800" cy="168991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School reported reduction in  T/F/YR due to student reducing or terminating training</a:t>
            </a:r>
          </a:p>
        </p:txBody>
      </p:sp>
    </p:spTree>
    <p:extLst>
      <p:ext uri="{BB962C8B-B14F-4D97-AF65-F5344CB8AC3E}">
        <p14:creationId xmlns:p14="http://schemas.microsoft.com/office/powerpoint/2010/main" val="42339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236-B0C3-73FB-C4D5-08DDB848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0B1BA14-6913-DE0E-389E-4AF629C9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82713"/>
              </p:ext>
            </p:extLst>
          </p:nvPr>
        </p:nvGraphicFramePr>
        <p:xfrm>
          <a:off x="558292" y="1295400"/>
          <a:ext cx="11075417" cy="483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49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453115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4070210">
                  <a:extLst>
                    <a:ext uri="{9D8B030D-6E8A-4147-A177-3AD203B41FA5}">
                      <a16:colId xmlns:a16="http://schemas.microsoft.com/office/drawing/2014/main" val="598111316"/>
                    </a:ext>
                  </a:extLst>
                </a:gridCol>
              </a:tblGrid>
              <a:tr h="44865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Effective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10177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or 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assigned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of the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56488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28686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8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SCO certifies term 08/28/2024 – 12/16/2024, T&amp;F $10,000.00  (for credits)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VA pays $10,000.00 for the 08/28/2024 – 12/16/2024 term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</a:rPr>
              <a:t>School reported a change to tuition and fees with no change to credits, the new tuition and fees reported was $5000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Student then reduced training effective November 15</a:t>
            </a:r>
            <a:r>
              <a:rPr lang="en-US" sz="3400" b="0" i="0" baseline="300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with punitive grades and new tuition and fees amount is $2500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</a:rPr>
              <a:t>How would you calculate this debt?</a:t>
            </a:r>
            <a:endParaRPr lang="en-US" sz="3400" b="1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Example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Debt Calculation</a:t>
            </a:r>
            <a:endParaRPr lang="en-US" sz="3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</a:rPr>
              <a:t>Amount due for term is $4633.03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</a:rPr>
              <a:t>($5000/109 days in the term x 93 days attended at this rate= $4266.06) plus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</a:rPr>
              <a:t> ($2500/109 days in the term x 16 days attended at this rate =$366.97)</a:t>
            </a:r>
          </a:p>
          <a:p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$10,000 paid - $4633.03 due = </a:t>
            </a:r>
            <a:r>
              <a:rPr lang="en-US" sz="3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Debt of $5366.97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B9D0DD-B580-3E06-7316-A1AA4462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School Debts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465DBFB-593B-EE9D-8A64-A22CF43AAD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5391283"/>
              </p:ext>
            </p:extLst>
          </p:nvPr>
        </p:nvGraphicFramePr>
        <p:xfrm>
          <a:off x="609600" y="1371600"/>
          <a:ext cx="112014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72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FF8A-E28F-1F4F-2FB0-BB6FBFE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Collection Process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8CE6C7C8-FA25-EBDF-F5DC-C798172C4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63862"/>
              </p:ext>
            </p:extLst>
          </p:nvPr>
        </p:nvGraphicFramePr>
        <p:xfrm>
          <a:off x="1589536" y="2116735"/>
          <a:ext cx="9764264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0DC2C64-D57E-D158-7F9A-E8F510A64CCC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0B59CC-C25B-9BF5-B81A-6DFE03B09156}"/>
              </a:ext>
            </a:extLst>
          </p:cNvPr>
          <p:cNvSpPr/>
          <p:nvPr/>
        </p:nvSpPr>
        <p:spPr>
          <a:xfrm>
            <a:off x="9833205" y="2019955"/>
            <a:ext cx="1823518" cy="2544112"/>
          </a:xfrm>
          <a:prstGeom prst="roundRect">
            <a:avLst>
              <a:gd name="adj" fmla="val 4828"/>
            </a:avLst>
          </a:prstGeom>
          <a:solidFill>
            <a:srgbClr val="003F7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DMC receives payment,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 collection letter is deferred</a:t>
            </a:r>
          </a:p>
        </p:txBody>
      </p:sp>
    </p:spTree>
    <p:extLst>
      <p:ext uri="{BB962C8B-B14F-4D97-AF65-F5344CB8AC3E}">
        <p14:creationId xmlns:p14="http://schemas.microsoft.com/office/powerpoint/2010/main" val="266063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D18FE5-6F7C-FBDC-F31A-8FAEEBA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Options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362168-E319-E317-B4B6-26EB8D1E4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57621"/>
              </p:ext>
            </p:extLst>
          </p:nvPr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E5B-B1B0-F057-6F20-28781EE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a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806F-63D4-1BD8-7A0E-DD85468A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St. Paul, MN  55111-0930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no more than 25 students per check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 online: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Check SCO handbook for other options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17D92-CFF5-2500-BB86-BC65B08F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514600"/>
            <a:ext cx="2438400" cy="31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E5B-B1B0-F057-6F20-28781EE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a Debt on www.pay.va.gov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D5B3FC-2D09-4A45-EFCF-C9393413C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6" r="4376"/>
          <a:stretch/>
        </p:blipFill>
        <p:spPr>
          <a:xfrm>
            <a:off x="321432" y="2103005"/>
            <a:ext cx="11549136" cy="277379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5366B60-EAD5-17A5-B0EA-A1D85AE88DAB}"/>
              </a:ext>
            </a:extLst>
          </p:cNvPr>
          <p:cNvSpPr/>
          <p:nvPr/>
        </p:nvSpPr>
        <p:spPr>
          <a:xfrm flipH="1">
            <a:off x="8412480" y="4344598"/>
            <a:ext cx="731520" cy="3398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4DDAB-E106-4DB8-4006-7F6E29C83DE5}"/>
              </a:ext>
            </a:extLst>
          </p:cNvPr>
          <p:cNvSpPr txBox="1"/>
          <p:nvPr/>
        </p:nvSpPr>
        <p:spPr>
          <a:xfrm>
            <a:off x="8610600" y="3039070"/>
            <a:ext cx="267491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Payee is not always 00, please verify payee on DMC letter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0570C-5887-4701-D48F-49C3C629F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6" y="5009915"/>
            <a:ext cx="11514232" cy="722601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A3B218C-E686-D93F-DC1B-66141A218A0E}"/>
              </a:ext>
            </a:extLst>
          </p:cNvPr>
          <p:cNvSpPr/>
          <p:nvPr/>
        </p:nvSpPr>
        <p:spPr>
          <a:xfrm>
            <a:off x="122616" y="4020406"/>
            <a:ext cx="304800" cy="20890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B520DD7-BF5C-B2DA-D054-99114671C4D8}"/>
              </a:ext>
            </a:extLst>
          </p:cNvPr>
          <p:cNvSpPr/>
          <p:nvPr/>
        </p:nvSpPr>
        <p:spPr>
          <a:xfrm>
            <a:off x="155084" y="5096096"/>
            <a:ext cx="304800" cy="20890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C8842-0AE3-E88E-50BB-948172B03D8E}"/>
              </a:ext>
            </a:extLst>
          </p:cNvPr>
          <p:cNvSpPr txBox="1"/>
          <p:nvPr/>
        </p:nvSpPr>
        <p:spPr>
          <a:xfrm>
            <a:off x="496327" y="1353579"/>
            <a:ext cx="1089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Payee and Person entitled name format are on DMC school debt letters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CB379-51DB-E136-968F-0581B94A2D7D}"/>
              </a:ext>
            </a:extLst>
          </p:cNvPr>
          <p:cNvSpPr txBox="1"/>
          <p:nvPr/>
        </p:nvSpPr>
        <p:spPr>
          <a:xfrm>
            <a:off x="9296400" y="4086585"/>
            <a:ext cx="2674914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Deduction Code is not always 75, please verify on DMC letter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1B6049D-FA67-F0EC-E216-62E8AE4C8C24}"/>
              </a:ext>
            </a:extLst>
          </p:cNvPr>
          <p:cNvSpPr/>
          <p:nvPr/>
        </p:nvSpPr>
        <p:spPr>
          <a:xfrm flipH="1">
            <a:off x="6477000" y="3581400"/>
            <a:ext cx="1964725" cy="3398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4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B89-F02C-DDEE-1466-CAB5250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39C-2611-D738-6902-2D410EC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overview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GI Bill (DGIB) Transition Updates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establishment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collection processes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resolution options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of non-payment</a:t>
            </a:r>
          </a:p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4663A-9F08-A682-AE38-4C50FDFE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 for School Inquiries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5958D-5EC6-7A9A-B8DC-CB4F100E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school inquiries and disputes should be submitted using AVA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“Debt for benefit overpayments and health care copay bills”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the category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“Education benefit overpayments (for schools)”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the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Under “My inquiry is” select “On behalf of a Veteran”- this enables you to select School Certifying Official or Other (Business) under relationship to Veteran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 must sign in  to AVA to select the category “Debt for benefit overpayments and health care copay bills”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B4104-A694-7242-6194-C8BC1BEF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debt list in 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6601A6-056C-AC09-EA5A-49CE1609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can provide debt lists by facility code upon request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debt list is not associated with one specific Veteran, you can choose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submit your debt list by facility code request  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multiple facilities, list the additional facility codes in the “What is your Question?” box</a:t>
            </a:r>
          </a:p>
          <a:p>
            <a:pPr lvl="0">
              <a:defRPr/>
            </a:pPr>
            <a:endParaRPr lang="en-US" sz="32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4FB7-F039-F865-55FE-2DA4C616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9" r="53553"/>
          <a:stretch/>
        </p:blipFill>
        <p:spPr>
          <a:xfrm>
            <a:off x="3655775" y="4667307"/>
            <a:ext cx="4880451" cy="1482924"/>
          </a:xfrm>
          <a:prstGeom prst="rect">
            <a:avLst/>
          </a:prstGeom>
          <a:ln>
            <a:solidFill>
              <a:srgbClr val="003F72"/>
            </a:solidFill>
          </a:ln>
        </p:spPr>
      </p:pic>
    </p:spTree>
    <p:extLst>
      <p:ext uri="{BB962C8B-B14F-4D97-AF65-F5344CB8AC3E}">
        <p14:creationId xmlns:p14="http://schemas.microsoft.com/office/powerpoint/2010/main" val="84737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9AF2-B6C2-AA3E-3EAC-A9483595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School Official Debt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6257-8D12-3469-97E4-3144A9C7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833-720-2574 (international 612-843-6508)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questions on Post 9/11 GI Bill Tuition and Fees debts such as: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dates for a debt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Confirm a payment was received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an outstanding balance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Assistance with an online payment</a:t>
            </a:r>
          </a:p>
          <a:p>
            <a:pPr lvl="2">
              <a:spcAft>
                <a:spcPts val="600"/>
              </a:spcAft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Disputes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in writing. Submit via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sz="29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(Select category: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“Debt for benefit overpayments and health care copay bills” and topic: “Education benefit overpayments (for schools)”</a:t>
            </a:r>
          </a:p>
        </p:txBody>
      </p:sp>
    </p:spTree>
    <p:extLst>
      <p:ext uri="{BB962C8B-B14F-4D97-AF65-F5344CB8AC3E}">
        <p14:creationId xmlns:p14="http://schemas.microsoft.com/office/powerpoint/2010/main" val="186820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5EC8-36B0-4AFD-FD04-BE6C3A02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Options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6F286F-16A6-2613-D2BD-83AC4C8BC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024393"/>
              </p:ext>
            </p:extLst>
          </p:nvPr>
        </p:nvGraphicFramePr>
        <p:xfrm>
          <a:off x="2362200" y="1219200"/>
          <a:ext cx="7391399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586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21AB-7AB5-60F3-B97C-A54B0E0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Debt Portal for Veterans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4293-ABD7-9E66-2BB9-2741228A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sz="36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sz="36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Online VA Form 5655 Financial Status Report (FSR)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VA Digital Debt Letter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471AB2-298D-071A-0ECC-E621FF8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Treasury Overview Debt Collection Tools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E7AED26-CFC4-5D63-0110-BB3B6A8BC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34198"/>
              </p:ext>
            </p:extLst>
          </p:nvPr>
        </p:nvGraphicFramePr>
        <p:xfrm>
          <a:off x="3037840" y="1854982"/>
          <a:ext cx="6334759" cy="424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104485-074B-6493-2ADC-730FAA67320D}"/>
              </a:ext>
            </a:extLst>
          </p:cNvPr>
          <p:cNvSpPr/>
          <p:nvPr/>
        </p:nvSpPr>
        <p:spPr>
          <a:xfrm>
            <a:off x="762001" y="1290935"/>
            <a:ext cx="10667999" cy="461665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</p:spTree>
    <p:extLst>
      <p:ext uri="{BB962C8B-B14F-4D97-AF65-F5344CB8AC3E}">
        <p14:creationId xmlns:p14="http://schemas.microsoft.com/office/powerpoint/2010/main" val="2355375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E5-44B9-A201-DDD4-9B058BB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Become a Debt Superstar (Contact DMC)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656DE64-0482-C62A-2D8D-E07C3FF32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57253"/>
              </p:ext>
            </p:extLst>
          </p:nvPr>
        </p:nvGraphicFramePr>
        <p:xfrm>
          <a:off x="152399" y="1225612"/>
          <a:ext cx="8839201" cy="489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275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4364926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14336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https://ask.va.gov</a:t>
                      </a:r>
                      <a:endParaRPr lang="en-US" altLang="en-US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 inquiry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(category: Debt for benefit overpayments and health care copay bills, topic: Education benefit overpayments (for school officials)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1013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647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833-720-2574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School Official Debt Line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388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586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800-827-0648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Toll Free Line - Students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494B40-FA32-DF31-5305-706048ED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712" y="2286000"/>
            <a:ext cx="315828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E2FE6-0A8A-85E7-CB24-487FBC0B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Not Getting Resolved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494437-DDF0-6000-03EE-4F893D77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3"/>
              </a:rPr>
              <a:t>Julie.Lawrence@va.gov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4"/>
              </a:rPr>
              <a:t>Nicole.Haselberger@va.gov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5"/>
              </a:rPr>
              <a:t>Tamara.Dorle@va.gov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6"/>
              </a:rPr>
              <a:t>Gary.Greenwood2@va.gov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C264D-67F5-E326-4DB4-923004D71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4038600"/>
            <a:ext cx="247519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D69-D774-8189-9978-FE52C3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Presentation Survey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BE803C-ABB6-84AD-417C-9456AB0B0911}"/>
              </a:ext>
            </a:extLst>
          </p:cNvPr>
          <p:cNvSpPr txBox="1">
            <a:spLocks/>
          </p:cNvSpPr>
          <p:nvPr/>
        </p:nvSpPr>
        <p:spPr>
          <a:xfrm>
            <a:off x="1168400" y="1219200"/>
            <a:ext cx="9855200" cy="49356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 dirty="0">
                <a:cs typeface="Arial" panose="020B0604020202020204" pitchFamily="34" charset="0"/>
                <a:hlinkClick r:id="rId3"/>
              </a:rPr>
              <a:t>https://www.surveymonkey.com/r/DMCSCO</a:t>
            </a:r>
            <a:endParaRPr lang="en-US" sz="3600" b="1" dirty="0"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10DA1-EFC6-83CD-CA65-A91373AA654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5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3942A-E45F-A387-42BB-7789AFCFEEA1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47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22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0EE408-820F-3C42-9CF4-3746A7BDB991}"/>
              </a:ext>
            </a:extLst>
          </p:cNvPr>
          <p:cNvSpPr txBox="1"/>
          <p:nvPr/>
        </p:nvSpPr>
        <p:spPr>
          <a:xfrm>
            <a:off x="2362200" y="2438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16052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F1D2DD-7D13-F4FC-CBBB-181C9A1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42CB-F91D-755A-905A-2CC65803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" r="2595"/>
          <a:stretch/>
        </p:blipFill>
        <p:spPr>
          <a:xfrm>
            <a:off x="2400300" y="1219200"/>
            <a:ext cx="7391400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7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 Codes for School Debts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28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on the top right of DMC letter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any of the following: </a:t>
            </a:r>
          </a:p>
          <a:p>
            <a:pPr marL="457200" lvl="1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75, 63, 91, 92, 93, 94, 95, 96, 97, 98</a:t>
            </a:r>
          </a:p>
          <a:p>
            <a:pPr marL="457200" lvl="1" indent="0" algn="ctr">
              <a:buNone/>
            </a:pP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also remember to verify the payee for online payments (not always 00)</a:t>
            </a:r>
          </a:p>
        </p:txBody>
      </p:sp>
    </p:spTree>
    <p:extLst>
      <p:ext uri="{BB962C8B-B14F-4D97-AF65-F5344CB8AC3E}">
        <p14:creationId xmlns:p14="http://schemas.microsoft.com/office/powerpoint/2010/main" val="1244296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Congruent Offset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Congruent Payment Recoupment Example</a:t>
            </a:r>
          </a:p>
          <a:p>
            <a:pPr marL="0" indent="0">
              <a:buNone/>
            </a:pPr>
            <a:endParaRPr lang="en-US" sz="1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 certifies term 09/01/2024 – 12/15/2024,12 in-residence credits, T&amp;F $10,000.00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 pays $10,000.00 for the 09/01/2024 – 12/15/2024 term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tudent drops prior to the start of the term creating debt of $10,000.00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 student</a:t>
            </a: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certified for the mini-term of 10/01/2024 – 11/15/2024 for 6 in-residence credits with a tuition and fees of $5,000.00.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 will not release any T&amp;F payment and will reduce the outstanding T&amp;F debt by $5,000.00</a:t>
            </a:r>
          </a:p>
          <a:p>
            <a:pPr algn="l"/>
            <a:r>
              <a:rPr lang="en-US" sz="3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facility has already submitted a repayment of $10,000.00 to the Debt Management Center (DMC), VA will send $5,000.00 to the facility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8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49B-F90E-4B17-BEC1-148DE868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Debt Establishment: Compliance Survey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8F8F2BFA-3BD7-BC13-1FDB-3D85A1482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5461"/>
              </p:ext>
            </p:extLst>
          </p:nvPr>
        </p:nvGraphicFramePr>
        <p:xfrm>
          <a:off x="457200" y="1295400"/>
          <a:ext cx="113538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62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304453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25555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01386423"/>
                    </a:ext>
                  </a:extLst>
                </a:gridCol>
              </a:tblGrid>
              <a:tr h="635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14952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Tuition/Fees/Yellow Ribbon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Books/Supplies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Housing/Kicker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16213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School Liability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RPO collects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may have to repay Books/Supplies/ Housing/Kicker on behalf of 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process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396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8EB3-29A6-3CC1-598B-DA02FF14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for School Inquiries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E4E91-46E3-540C-68D3-035B496F2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41" r="6992" b="12690"/>
          <a:stretch/>
        </p:blipFill>
        <p:spPr>
          <a:xfrm>
            <a:off x="4484914" y="4991996"/>
            <a:ext cx="5068039" cy="168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DD8EBE-1C19-7483-7525-B4DA84449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71600"/>
            <a:ext cx="3547614" cy="49035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D9A6-37E1-1323-A150-8DE0110BD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267041"/>
            <a:ext cx="5296639" cy="16861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9C5C73-2712-9E96-142E-03D305C70D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213"/>
          <a:stretch/>
        </p:blipFill>
        <p:spPr>
          <a:xfrm>
            <a:off x="6477000" y="2971800"/>
            <a:ext cx="3429000" cy="22482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A39260-32AE-0163-10CB-B8FB8E64BDC7}"/>
              </a:ext>
            </a:extLst>
          </p:cNvPr>
          <p:cNvCxnSpPr/>
          <p:nvPr/>
        </p:nvCxnSpPr>
        <p:spPr>
          <a:xfrm flipV="1">
            <a:off x="3581400" y="2057400"/>
            <a:ext cx="728214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5B13DB-6565-58E0-0835-154CA4CC2B74}"/>
              </a:ext>
            </a:extLst>
          </p:cNvPr>
          <p:cNvCxnSpPr/>
          <p:nvPr/>
        </p:nvCxnSpPr>
        <p:spPr>
          <a:xfrm>
            <a:off x="3581400" y="3498220"/>
            <a:ext cx="2514600" cy="91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7AF008-19CD-B990-EE18-3CB9C147E177}"/>
              </a:ext>
            </a:extLst>
          </p:cNvPr>
          <p:cNvCxnSpPr/>
          <p:nvPr/>
        </p:nvCxnSpPr>
        <p:spPr>
          <a:xfrm>
            <a:off x="2286000" y="5181600"/>
            <a:ext cx="19050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9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261C-6D48-F4F5-9963-86D7982A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School 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6508-782F-A9C5-24A7-D46C0F1A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 submitting disputes and inquiries via </a:t>
            </a:r>
            <a:r>
              <a:rPr lang="en-US" sz="5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inquiry per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Identifying information for the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 name and 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</p:spTree>
    <p:extLst>
      <p:ext uri="{BB962C8B-B14F-4D97-AF65-F5344CB8AC3E}">
        <p14:creationId xmlns:p14="http://schemas.microsoft.com/office/powerpoint/2010/main" val="339754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TOP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AB8268-3528-B170-24E9-D6912350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1"/>
            <a:ext cx="11049000" cy="4830768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caller’s name, department and job title.  The job title will need to indicate a need-to-know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amount of the offset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Make sure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the Debt Account ID related to the offset from Treasury (typically ends in 0075 for school tuition)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contacting DMC about an offset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18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Contact TOP vs. DMC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7422B3-709D-6DC3-71D9-2A8D3C4AC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003F7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Treasury Has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Account ID number for a given offset (can look up debt account ID with offset info)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Entity that referred a debt that was offset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payment that was offset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DF1B70-271C-23AB-E175-54C5F4AE1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3F72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DMC Has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Details about debt we referred (need Debt account ID from Treasury to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debt)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Student ass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ociated with referred debt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 dates for referred debt </a:t>
            </a:r>
          </a:p>
        </p:txBody>
      </p:sp>
    </p:spTree>
    <p:extLst>
      <p:ext uri="{BB962C8B-B14F-4D97-AF65-F5344CB8AC3E}">
        <p14:creationId xmlns:p14="http://schemas.microsoft.com/office/powerpoint/2010/main" val="3510978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Letter Example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A1B2E9-DEF7-D708-3973-328581165F0B}"/>
              </a:ext>
            </a:extLst>
          </p:cNvPr>
          <p:cNvSpPr/>
          <p:nvPr/>
        </p:nvSpPr>
        <p:spPr>
          <a:xfrm>
            <a:off x="1600200" y="1813560"/>
            <a:ext cx="2819400" cy="32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6F5B19-1B76-8141-9BB1-E70DDFC4D876}"/>
              </a:ext>
            </a:extLst>
          </p:cNvPr>
          <p:cNvSpPr/>
          <p:nvPr/>
        </p:nvSpPr>
        <p:spPr>
          <a:xfrm>
            <a:off x="7340600" y="1524000"/>
            <a:ext cx="28194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32B02C-4F70-3A57-50D6-90030E3553F7}"/>
              </a:ext>
            </a:extLst>
          </p:cNvPr>
          <p:cNvSpPr/>
          <p:nvPr/>
        </p:nvSpPr>
        <p:spPr>
          <a:xfrm>
            <a:off x="7543800" y="2514600"/>
            <a:ext cx="2834640" cy="3931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D345F5-0536-1E3F-38F3-396037368175}"/>
              </a:ext>
            </a:extLst>
          </p:cNvPr>
          <p:cNvSpPr/>
          <p:nvPr/>
        </p:nvSpPr>
        <p:spPr>
          <a:xfrm>
            <a:off x="7372405" y="3352800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276467-D2DA-9AA3-9EF0-60BB195D0AF4}"/>
              </a:ext>
            </a:extLst>
          </p:cNvPr>
          <p:cNvSpPr/>
          <p:nvPr/>
        </p:nvSpPr>
        <p:spPr>
          <a:xfrm>
            <a:off x="7086600" y="5196797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416757-0460-897A-B81D-EA4AC1C728F7}"/>
              </a:ext>
            </a:extLst>
          </p:cNvPr>
          <p:cNvSpPr/>
          <p:nvPr/>
        </p:nvSpPr>
        <p:spPr>
          <a:xfrm>
            <a:off x="8961120" y="4410323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976365-2A95-D4EC-D2AB-8FDE6B6CEAC8}"/>
              </a:ext>
            </a:extLst>
          </p:cNvPr>
          <p:cNvSpPr/>
          <p:nvPr/>
        </p:nvSpPr>
        <p:spPr>
          <a:xfrm>
            <a:off x="8686800" y="4075702"/>
            <a:ext cx="283464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E8905A-CD49-E4A7-1B8A-60BDAADF47BD}"/>
              </a:ext>
            </a:extLst>
          </p:cNvPr>
          <p:cNvSpPr/>
          <p:nvPr/>
        </p:nvSpPr>
        <p:spPr>
          <a:xfrm>
            <a:off x="3505200" y="3124200"/>
            <a:ext cx="283464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B21C09-42F2-EE99-3480-B640A24F5302}"/>
              </a:ext>
            </a:extLst>
          </p:cNvPr>
          <p:cNvSpPr/>
          <p:nvPr/>
        </p:nvSpPr>
        <p:spPr>
          <a:xfrm>
            <a:off x="5791200" y="4707854"/>
            <a:ext cx="369735" cy="2926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766026-4495-42F0-B99B-4A40E7855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06" t="7638" r="16737"/>
          <a:stretch/>
        </p:blipFill>
        <p:spPr>
          <a:xfrm>
            <a:off x="1982305" y="1524000"/>
            <a:ext cx="8240684" cy="448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BEF3995-C80D-094B-9A3C-40A2DFEF7F77}"/>
              </a:ext>
            </a:extLst>
          </p:cNvPr>
          <p:cNvSpPr/>
          <p:nvPr/>
        </p:nvSpPr>
        <p:spPr>
          <a:xfrm>
            <a:off x="6294120" y="4343400"/>
            <a:ext cx="2819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4EDBC836-291D-5AE2-D94E-782746440479}"/>
              </a:ext>
            </a:extLst>
          </p:cNvPr>
          <p:cNvSpPr/>
          <p:nvPr/>
        </p:nvSpPr>
        <p:spPr>
          <a:xfrm>
            <a:off x="9284915" y="4101546"/>
            <a:ext cx="819205" cy="65996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59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D19F9-5F78-2127-9237-D00099F3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 Collection Laws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3841-66EE-DF3D-8443-4C2C7496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51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E840F7-14FA-0953-F808-1BB8A0ED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Self-Certify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C396-D7F1-F3C1-0B39-BF7FE97A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Click on the URL or copy and paste it in your web browser.                         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https://vba-tpss.vbatraining.org/assess/trkSignIn?refid=XSCO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R="0" lvl="0" defTabSz="3429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your email address and eight (8) digit facility code and click Next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(If you do not have a user profile, click New User Account and follow the steps to set up your profile.)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Scroll down and click the Conference/Workshop/Virtual Training tab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Select the applicable training session from the list of topics that appears on the right side of the screen by clicking Begin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To enter Conference/Workshop/Virtual Training Title:  Click the dropdown arrow and select SCO Virtual Training Session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the start date and the end date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Enter your Facility Name, City and State (Main Campus)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Certify your attendance by clicking Agree and then submit.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Print your training certificate and keep for your records</a:t>
            </a:r>
          </a:p>
        </p:txBody>
      </p:sp>
    </p:spTree>
    <p:extLst>
      <p:ext uri="{BB962C8B-B14F-4D97-AF65-F5344CB8AC3E}">
        <p14:creationId xmlns:p14="http://schemas.microsoft.com/office/powerpoint/2010/main" val="66759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Mission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7C8F8-E534-F0E1-981B-361E863DD9B7}"/>
              </a:ext>
            </a:extLst>
          </p:cNvPr>
          <p:cNvSpPr txBox="1">
            <a:spLocks/>
          </p:cNvSpPr>
          <p:nvPr/>
        </p:nvSpPr>
        <p:spPr>
          <a:xfrm>
            <a:off x="952500" y="1447800"/>
            <a:ext cx="10287000" cy="44817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1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DMC Processes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88CFC29-DBB7-B6B1-D7F1-8075714403B8}"/>
              </a:ext>
            </a:extLst>
          </p:cNvPr>
          <p:cNvSpPr txBox="1">
            <a:spLocks/>
          </p:cNvSpPr>
          <p:nvPr/>
        </p:nvSpPr>
        <p:spPr>
          <a:xfrm>
            <a:off x="457200" y="1600205"/>
            <a:ext cx="1112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F4887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33 Modernization Upgrades</a:t>
            </a:r>
          </a:p>
          <a:p>
            <a:pPr marL="0" indent="0">
              <a:buFont typeface="Arial" pitchFamily="34" charset="0"/>
              <a:buNone/>
            </a:pP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debt balances for each term per facility per student in VA system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uses additional deduction codes other than 75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Deduction code is needed for pay.va.gov payments or if check is mailed without remittance from DMC letter</a:t>
            </a: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Certain tuition and fees and Yellow Ribbon debts are recouped from subsequent, congruent (there is at least one day of overlap) payments for the same student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2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Pending Issues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28EB20-5C4B-55B3-484E-AE9D685F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issues have been resolved</a:t>
            </a:r>
          </a:p>
          <a:p>
            <a:pPr marL="0" indent="0">
              <a:buNone/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letters cannot be issued yet  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debt fixes are pending- suspended debts will still appear on debt lists but are not being collected</a:t>
            </a:r>
          </a:p>
          <a:p>
            <a:endParaRPr lang="en-US" sz="3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93FB-A07E-155C-0191-8431866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DGIB Updates: DMC Processes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88CFC29-DBB7-B6B1-D7F1-8075714403B8}"/>
              </a:ext>
            </a:extLst>
          </p:cNvPr>
          <p:cNvSpPr txBox="1">
            <a:spLocks/>
          </p:cNvSpPr>
          <p:nvPr/>
        </p:nvSpPr>
        <p:spPr>
          <a:xfrm>
            <a:off x="457200" y="1600205"/>
            <a:ext cx="1112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F4887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Chapter 33 Modernization Upgrades</a:t>
            </a:r>
          </a:p>
          <a:p>
            <a:pPr marL="0" indent="0">
              <a:buFont typeface="Arial" pitchFamily="34" charset="0"/>
              <a:buNone/>
            </a:pPr>
            <a:endParaRPr lang="en-US" sz="9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Chapter 35, 30, and 1606 debts for students will be transitioned to a new payment processing system by the end of the summer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8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C8B5-A703-B6BA-8D28-11D2EE5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CA17-B1A8-F443-9265-14E6A98E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16016"/>
              </p:ext>
            </p:extLst>
          </p:nvPr>
        </p:nvGraphicFramePr>
        <p:xfrm>
          <a:off x="1828800" y="1219200"/>
          <a:ext cx="858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2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ECB-7BA1-739D-4C83-654AF1AA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B4CF6A-C528-6B99-9F24-CA81E874B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087036"/>
              </p:ext>
            </p:extLst>
          </p:nvPr>
        </p:nvGraphicFramePr>
        <p:xfrm>
          <a:off x="685800" y="1328292"/>
          <a:ext cx="1082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758487"/>
      </p:ext>
    </p:extLst>
  </p:cSld>
  <p:clrMapOvr>
    <a:masterClrMapping/>
  </p:clrMapOvr>
</p:sld>
</file>

<file path=ppt/theme/theme1.xml><?xml version="1.0" encoding="utf-8"?>
<a:theme xmlns:a="http://schemas.openxmlformats.org/drawingml/2006/main" name="VHA 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A Primary Template  -  Read-Only" id="{10DFCCDE-E1F8-401A-99FE-FDE939572516}" vid="{F206315E-B5A9-4056-97D1-502A71C82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E15117F91B44BA8D931ACDFA3B635" ma:contentTypeVersion="4" ma:contentTypeDescription="Create a new document." ma:contentTypeScope="" ma:versionID="cc28218e402501111b3b221114bd95ec">
  <xsd:schema xmlns:xsd="http://www.w3.org/2001/XMLSchema" xmlns:xs="http://www.w3.org/2001/XMLSchema" xmlns:p="http://schemas.microsoft.com/office/2006/metadata/properties" xmlns:ns2="d184f958-fb77-447e-8fb3-0cb8912259a6" xmlns:ns3="41d05a20-09a8-4fb4-9ca7-381b629645ca" targetNamespace="http://schemas.microsoft.com/office/2006/metadata/properties" ma:root="true" ma:fieldsID="961877be939eb6c1567665609d6057bb" ns2:_="" ns3:_="">
    <xsd:import namespace="d184f958-fb77-447e-8fb3-0cb8912259a6"/>
    <xsd:import namespace="41d05a20-09a8-4fb4-9ca7-381b62964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4f958-fb77-447e-8fb3-0cb891225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5a20-09a8-4fb4-9ca7-381b6296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695357-1E21-431D-9097-ABCC0760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4f958-fb77-447e-8fb3-0cb8912259a6"/>
    <ds:schemaRef ds:uri="41d05a20-09a8-4fb4-9ca7-381b6296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1ADF72-D84A-40FD-BF7B-F37CD5163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5200BA-E93B-4ED1-8CE5-39F3952861B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1d05a20-09a8-4fb4-9ca7-381b629645ca"/>
    <ds:schemaRef ds:uri="d184f958-fb77-447e-8fb3-0cb8912259a6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VHA Primary PowerPoint Template</Template>
  <TotalTime>2092</TotalTime>
  <Words>2175</Words>
  <Application>Microsoft Office PowerPoint</Application>
  <PresentationFormat>Widescreen</PresentationFormat>
  <Paragraphs>360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</vt:lpstr>
      <vt:lpstr>Calibri</vt:lpstr>
      <vt:lpstr>Courier New</vt:lpstr>
      <vt:lpstr>Georgia</vt:lpstr>
      <vt:lpstr>VHA Primary Template</vt:lpstr>
      <vt:lpstr>VA Debt Management Center (DMC)</vt:lpstr>
      <vt:lpstr>Agenda</vt:lpstr>
      <vt:lpstr>Organization Chart</vt:lpstr>
      <vt:lpstr>DMC Mission</vt:lpstr>
      <vt:lpstr>DGIB Updates: DMC Processes</vt:lpstr>
      <vt:lpstr>DGIB Updates: Pending Issues</vt:lpstr>
      <vt:lpstr>DGIB Updates: DMC Processes</vt:lpstr>
      <vt:lpstr>Debt Establishment</vt:lpstr>
      <vt:lpstr>Debt Establishment</vt:lpstr>
      <vt:lpstr>Debt Establishment Reasons</vt:lpstr>
      <vt:lpstr>Debt Establishment Reasons</vt:lpstr>
      <vt:lpstr>Debt Establishment Reasons</vt:lpstr>
      <vt:lpstr>School Debt Example</vt:lpstr>
      <vt:lpstr>School Debt Example continued</vt:lpstr>
      <vt:lpstr>Preventing School Debts</vt:lpstr>
      <vt:lpstr>School Debt Collection Process</vt:lpstr>
      <vt:lpstr>School Options</vt:lpstr>
      <vt:lpstr>How to Pay a Debt</vt:lpstr>
      <vt:lpstr>How to Pay a Debt on www.pay.va.gov</vt:lpstr>
      <vt:lpstr>Ask VA (AVA) for School Inquiries</vt:lpstr>
      <vt:lpstr>Requesting a debt list in AVA</vt:lpstr>
      <vt:lpstr>DMC School Official Debt Line</vt:lpstr>
      <vt:lpstr>Student Options</vt:lpstr>
      <vt:lpstr>VA Debt Portal for Veterans</vt:lpstr>
      <vt:lpstr>Treasury Overview Debt Collection Tools</vt:lpstr>
      <vt:lpstr>Become a Debt Superstar (Contact DMC)</vt:lpstr>
      <vt:lpstr>Issue Not Getting Resolved</vt:lpstr>
      <vt:lpstr>DMC Presentation Survey</vt:lpstr>
      <vt:lpstr>PowerPoint Presentation</vt:lpstr>
      <vt:lpstr>Deduction Codes for School Debts</vt:lpstr>
      <vt:lpstr>Example of Congruent Offset</vt:lpstr>
      <vt:lpstr>Debt Establishment: Compliance Survey</vt:lpstr>
      <vt:lpstr>AVA for School Inquiries</vt:lpstr>
      <vt:lpstr>Tips for School Inquiries</vt:lpstr>
      <vt:lpstr>How to Contact TOP</vt:lpstr>
      <vt:lpstr>When to Contact TOP vs. DMC</vt:lpstr>
      <vt:lpstr>TOP Letter Example</vt:lpstr>
      <vt:lpstr>Federal Debt Collection Laws</vt:lpstr>
      <vt:lpstr>How to Self-Certify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Schmieder, Joe A</dc:creator>
  <cp:lastModifiedBy>Haselberger, Nicole J. (DMC St. Paul)</cp:lastModifiedBy>
  <cp:revision>26</cp:revision>
  <dcterms:created xsi:type="dcterms:W3CDTF">2023-10-12T23:25:23Z</dcterms:created>
  <dcterms:modified xsi:type="dcterms:W3CDTF">2025-05-28T19:23:33Z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0x010100EABE15117F91B44BA8D931ACDFA3B635</vt:lpwstr>
  </property>
</Properties>
</file>