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6"/>
  </p:notesMasterIdLst>
  <p:handoutMasterIdLst>
    <p:handoutMasterId r:id="rId57"/>
  </p:handoutMasterIdLst>
  <p:sldIdLst>
    <p:sldId id="1817606151" r:id="rId5"/>
    <p:sldId id="2147375622" r:id="rId6"/>
    <p:sldId id="2147375632" r:id="rId7"/>
    <p:sldId id="2147375633" r:id="rId8"/>
    <p:sldId id="2147375636" r:id="rId9"/>
    <p:sldId id="2147375625" r:id="rId10"/>
    <p:sldId id="2147375638" r:id="rId11"/>
    <p:sldId id="2147375652" r:id="rId12"/>
    <p:sldId id="2147375639" r:id="rId13"/>
    <p:sldId id="2147375637" r:id="rId14"/>
    <p:sldId id="2147375642" r:id="rId15"/>
    <p:sldId id="2147375640" r:id="rId16"/>
    <p:sldId id="2147375641" r:id="rId17"/>
    <p:sldId id="2147375660" r:id="rId18"/>
    <p:sldId id="2147375661" r:id="rId19"/>
    <p:sldId id="2147375645" r:id="rId20"/>
    <p:sldId id="2147375644" r:id="rId21"/>
    <p:sldId id="2147375648" r:id="rId22"/>
    <p:sldId id="2147375649" r:id="rId23"/>
    <p:sldId id="2147375650" r:id="rId24"/>
    <p:sldId id="2147375655" r:id="rId25"/>
    <p:sldId id="2147375646" r:id="rId26"/>
    <p:sldId id="2147375666" r:id="rId27"/>
    <p:sldId id="2147375653" r:id="rId28"/>
    <p:sldId id="2147375654" r:id="rId29"/>
    <p:sldId id="2147375651" r:id="rId30"/>
    <p:sldId id="2147375662" r:id="rId31"/>
    <p:sldId id="2147375663" r:id="rId32"/>
    <p:sldId id="2147375635" r:id="rId33"/>
    <p:sldId id="2147375624" r:id="rId34"/>
    <p:sldId id="1817606150" r:id="rId35"/>
    <p:sldId id="2147375634" r:id="rId36"/>
    <p:sldId id="2147375656" r:id="rId37"/>
    <p:sldId id="2147375657" r:id="rId38"/>
    <p:sldId id="2147375658" r:id="rId39"/>
    <p:sldId id="2147375659" r:id="rId40"/>
    <p:sldId id="2147375643" r:id="rId41"/>
    <p:sldId id="2147375664" r:id="rId42"/>
    <p:sldId id="1817606191" r:id="rId43"/>
    <p:sldId id="1817606192" r:id="rId44"/>
    <p:sldId id="1817606193" r:id="rId45"/>
    <p:sldId id="1817606194" r:id="rId46"/>
    <p:sldId id="1817606195" r:id="rId47"/>
    <p:sldId id="1817606196" r:id="rId48"/>
    <p:sldId id="1817606197" r:id="rId49"/>
    <p:sldId id="1817606198" r:id="rId50"/>
    <p:sldId id="1817606199" r:id="rId51"/>
    <p:sldId id="2147375647" r:id="rId52"/>
    <p:sldId id="1817606201" r:id="rId53"/>
    <p:sldId id="2147375665" r:id="rId54"/>
    <p:sldId id="2147375614" r:id="rId55"/>
  </p:sldIdLst>
  <p:sldSz cx="12192000" cy="6858000"/>
  <p:notesSz cx="7010400" cy="92964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BA5817-CDE4-49AC-AEDF-47F3D3F7FACE}">
          <p14:sldIdLst>
            <p14:sldId id="1817606151"/>
            <p14:sldId id="2147375622"/>
            <p14:sldId id="2147375632"/>
            <p14:sldId id="2147375633"/>
          </p14:sldIdLst>
        </p14:section>
        <p14:section name="Work Site Qualifications" id="{70328575-7806-4AD1-A26E-B4313B4FFEE3}">
          <p14:sldIdLst>
            <p14:sldId id="2147375636"/>
            <p14:sldId id="2147375625"/>
            <p14:sldId id="2147375638"/>
            <p14:sldId id="2147375652"/>
            <p14:sldId id="2147375639"/>
          </p14:sldIdLst>
        </p14:section>
        <p14:section name="Student Qualifications" id="{69ACDA89-F80B-4D3C-A5BA-65F032DFAF6F}">
          <p14:sldIdLst>
            <p14:sldId id="2147375637"/>
            <p14:sldId id="2147375642"/>
            <p14:sldId id="2147375640"/>
            <p14:sldId id="2147375641"/>
            <p14:sldId id="2147375660"/>
            <p14:sldId id="2147375661"/>
          </p14:sldIdLst>
        </p14:section>
        <p14:section name="Work Study Contracts" id="{65604C9D-90CB-4B74-8FF9-376C32703249}">
          <p14:sldIdLst>
            <p14:sldId id="2147375645"/>
            <p14:sldId id="2147375644"/>
            <p14:sldId id="2147375648"/>
            <p14:sldId id="2147375649"/>
            <p14:sldId id="2147375650"/>
            <p14:sldId id="2147375655"/>
          </p14:sldIdLst>
        </p14:section>
        <p14:section name="Work Study Payments" id="{E0F6182A-8BD1-4830-B292-129D9AE5B198}">
          <p14:sldIdLst>
            <p14:sldId id="2147375646"/>
            <p14:sldId id="2147375666"/>
            <p14:sldId id="2147375653"/>
            <p14:sldId id="2147375654"/>
            <p14:sldId id="2147375651"/>
            <p14:sldId id="2147375662"/>
            <p14:sldId id="2147375663"/>
          </p14:sldIdLst>
        </p14:section>
        <p14:section name="Supervising Students" id="{A4A81194-52C8-4B71-8CD5-05A9C5DDDADD}">
          <p14:sldIdLst>
            <p14:sldId id="2147375635"/>
            <p14:sldId id="2147375624"/>
            <p14:sldId id="1817606150"/>
            <p14:sldId id="2147375634"/>
            <p14:sldId id="2147375656"/>
            <p14:sldId id="2147375657"/>
            <p14:sldId id="2147375658"/>
            <p14:sldId id="2147375659"/>
            <p14:sldId id="2147375643"/>
            <p14:sldId id="2147375664"/>
            <p14:sldId id="1817606191"/>
            <p14:sldId id="1817606192"/>
            <p14:sldId id="1817606193"/>
            <p14:sldId id="1817606194"/>
            <p14:sldId id="1817606195"/>
            <p14:sldId id="1817606196"/>
            <p14:sldId id="1817606197"/>
            <p14:sldId id="1817606198"/>
            <p14:sldId id="1817606199"/>
            <p14:sldId id="2147375647"/>
            <p14:sldId id="1817606201"/>
            <p14:sldId id="2147375665"/>
            <p14:sldId id="214737561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ttschalk, Kathryn M., VBASLCY" initials="GKMV" lastIdx="6" clrIdx="0">
    <p:extLst>
      <p:ext uri="{19B8F6BF-5375-455C-9EA6-DF929625EA0E}">
        <p15:presenceInfo xmlns:p15="http://schemas.microsoft.com/office/powerpoint/2012/main" userId="S::Kathryn.Gottschalk@va.gov::9d425984-34c7-4857-9699-75186dc3c8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B3E175"/>
    <a:srgbClr val="CC0066"/>
    <a:srgbClr val="04077A"/>
    <a:srgbClr val="012C5B"/>
    <a:srgbClr val="002F56"/>
    <a:srgbClr val="003556"/>
    <a:srgbClr val="66FF99"/>
    <a:srgbClr val="66CCFF"/>
    <a:srgbClr val="3B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63E290-303E-4655-A9DB-A79367FA01A1}" v="22" dt="2026-05-28T16:52:53.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18" autoAdjust="0"/>
    <p:restoredTop sz="77585" autoAdjust="0"/>
  </p:normalViewPr>
  <p:slideViewPr>
    <p:cSldViewPr snapToGrid="0">
      <p:cViewPr varScale="1">
        <p:scale>
          <a:sx n="86" d="100"/>
          <a:sy n="86" d="100"/>
        </p:scale>
        <p:origin x="888"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377BF1-7801-4B9A-95B5-4E81822F4645}"/>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0E11B9-F8D6-4CF5-BA9D-5703FEF4F48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C67935B-C11A-4312-AF52-EE9656BC6AF5}" type="datetimeFigureOut">
              <a:rPr lang="en-US" smtClean="0"/>
              <a:t>06/02/2026</a:t>
            </a:fld>
            <a:endParaRPr lang="en-US"/>
          </a:p>
        </p:txBody>
      </p:sp>
      <p:sp>
        <p:nvSpPr>
          <p:cNvPr id="4" name="Footer Placeholder 3">
            <a:extLst>
              <a:ext uri="{FF2B5EF4-FFF2-40B4-BE49-F238E27FC236}">
                <a16:creationId xmlns:a16="http://schemas.microsoft.com/office/drawing/2014/main" id="{FC898597-C27E-4069-A445-63EAECFCF899}"/>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1B7009-B2EB-4DA5-88D5-AEE11FA9513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CB606C5-A29C-436D-9708-BEC8DA952254}" type="slidenum">
              <a:rPr lang="en-US" smtClean="0"/>
              <a:t>‹#›</a:t>
            </a:fld>
            <a:endParaRPr lang="en-US"/>
          </a:p>
        </p:txBody>
      </p:sp>
    </p:spTree>
    <p:extLst>
      <p:ext uri="{BB962C8B-B14F-4D97-AF65-F5344CB8AC3E}">
        <p14:creationId xmlns:p14="http://schemas.microsoft.com/office/powerpoint/2010/main" val="2948787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BF6123-5584-4859-9232-7C64D48C60BC}" type="datetimeFigureOut">
              <a:rPr lang="en-US" smtClean="0"/>
              <a:t>06/02/2026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263C7BD-EE4B-42E2-A75C-958D06C60C46}" type="slidenum">
              <a:rPr lang="en-US" smtClean="0"/>
              <a:t>‹#›</a:t>
            </a:fld>
            <a:endParaRPr lang="en-US"/>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1</a:t>
            </a:fld>
            <a:endParaRPr lang="en-US"/>
          </a:p>
        </p:txBody>
      </p:sp>
    </p:spTree>
    <p:extLst>
      <p:ext uri="{BB962C8B-B14F-4D97-AF65-F5344CB8AC3E}">
        <p14:creationId xmlns:p14="http://schemas.microsoft.com/office/powerpoint/2010/main" val="1028044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work site qualifications and responsibilities, let’s dive into student qualifications. For a student to be eligible for the VA Work Study Allowance Program, they must first meet a list of qualifications. The qualifications reviewed in the next few slides contain information on the VA education benefit programs approved for participation in the Work Study program, the student enrollment requirements, and the components evaluated in the student selection process. </a:t>
            </a:r>
          </a:p>
          <a:p>
            <a:endParaRPr lang="en-US" dirty="0"/>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10</a:t>
            </a:fld>
            <a:endParaRPr lang="en-US"/>
          </a:p>
        </p:txBody>
      </p:sp>
    </p:spTree>
    <p:extLst>
      <p:ext uri="{BB962C8B-B14F-4D97-AF65-F5344CB8AC3E}">
        <p14:creationId xmlns:p14="http://schemas.microsoft.com/office/powerpoint/2010/main" val="807956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ACE86-B04E-09C4-77B2-8ED32BC0EE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A4916-6F28-8327-E6E9-633BFCD194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EF1C7E-323C-26FC-922C-76031DB1C3D4}"/>
              </a:ext>
            </a:extLst>
          </p:cNvPr>
          <p:cNvSpPr>
            <a:spLocks noGrp="1"/>
          </p:cNvSpPr>
          <p:nvPr>
            <p:ph type="body" idx="1"/>
          </p:nvPr>
        </p:nvSpPr>
        <p:spPr/>
        <p:txBody>
          <a:bodyPr/>
          <a:lstStyle/>
          <a:p>
            <a:endParaRPr lang="en-US" dirty="0"/>
          </a:p>
          <a:p>
            <a:pPr marL="0" marR="0">
              <a:spcBef>
                <a:spcPts val="0"/>
              </a:spcBef>
              <a:spcAft>
                <a:spcPts val="0"/>
              </a:spcAft>
            </a:pPr>
            <a:r>
              <a:rPr lang="en-US" sz="1200" u="sng" kern="1200" dirty="0">
                <a:effectLst/>
                <a:latin typeface="Calibri" panose="020F0502020204030204" pitchFamily="34" charset="0"/>
                <a:ea typeface="Times New Roman" panose="02020603050405020304" pitchFamily="18" charset="0"/>
              </a:rPr>
              <a:t>Approved VA education benefits programs include</a:t>
            </a:r>
            <a:r>
              <a:rPr lang="en-US" sz="1200" kern="1200" dirty="0">
                <a:effectLst/>
                <a:latin typeface="Calibri" panose="020F050202020403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Times New Roman" panose="02020603050405020304" pitchFamily="18" charset="0"/>
                <a:cs typeface="Calibri" panose="020F0502020204030204" pitchFamily="34" charset="0"/>
              </a:rPr>
              <a:t>• Chapter 33: Post-9/11 GI Bill for Veterans, including Post-9/11 GI Bill for family members using transferred benefits (TOE) and Fry Scholarship recipients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Times New Roman" panose="02020603050405020304" pitchFamily="18" charset="0"/>
                <a:cs typeface="Calibri" panose="020F0502020204030204" pitchFamily="34" charset="0"/>
              </a:rPr>
              <a:t>• Chapter 30: Montgomery GI Bill Active Duty (MGIB-AD)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Times New Roman" panose="02020603050405020304" pitchFamily="18" charset="0"/>
                <a:cs typeface="Calibri" panose="020F0502020204030204" pitchFamily="34" charset="0"/>
              </a:rPr>
              <a:t>• Chapter 1606: Montgomery GI Bill Selected Reserve (MGIB-SR)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Times New Roman" panose="02020603050405020304" pitchFamily="18" charset="0"/>
                <a:cs typeface="Calibri" panose="020F0502020204030204" pitchFamily="34" charset="0"/>
              </a:rPr>
              <a:t>• Chapter 35: Survivors’ and Dependents’ Educational Assistance (DEA)</a:t>
            </a:r>
            <a:br>
              <a:rPr lang="en-US" sz="1200" kern="1200" dirty="0">
                <a:effectLst/>
                <a:latin typeface="Calibri" panose="020F0502020204030204" pitchFamily="34" charset="0"/>
                <a:ea typeface="Times New Roman" panose="02020603050405020304" pitchFamily="18" charset="0"/>
                <a:cs typeface="Calibri" panose="020F0502020204030204" pitchFamily="34" charset="0"/>
              </a:rPr>
            </a:br>
            <a:r>
              <a:rPr lang="en-US" sz="1200" kern="1200" dirty="0">
                <a:effectLst/>
                <a:latin typeface="Calibri" panose="020F0502020204030204" pitchFamily="34" charset="0"/>
                <a:ea typeface="Times New Roman" panose="02020603050405020304" pitchFamily="18" charset="0"/>
                <a:cs typeface="Calibri" panose="020F0502020204030204" pitchFamily="34" charset="0"/>
              </a:rPr>
              <a:t>(Note: Dependents who qualify under 38 U.S.C. Chapter 35 may use work study only while enrolled at a school in one of the 50 states.)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Times New Roman" panose="02020603050405020304" pitchFamily="18" charset="0"/>
                <a:cs typeface="Calibri" panose="020F0502020204030204" pitchFamily="34" charset="0"/>
              </a:rPr>
              <a:t>• Chapter 31: Veteran Readiness and Employment (VR&amp;E)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kern="1200" dirty="0">
                <a:effectLst/>
                <a:latin typeface="Calibri" panose="020F0502020204030204" pitchFamily="34" charset="0"/>
                <a:ea typeface="Times New Roman" panose="02020603050405020304" pitchFamily="18" charset="0"/>
              </a:rPr>
              <a:t>• The Edith Nourse Rogers Science Technology Engineering Math (STEM) Scholarship</a:t>
            </a:r>
          </a:p>
          <a:p>
            <a:pPr marL="0" marR="0" indent="0">
              <a:spcBef>
                <a:spcPts val="0"/>
              </a:spcBef>
              <a:spcAft>
                <a:spcPts val="0"/>
              </a:spcAft>
              <a:buFont typeface="Arial" panose="020B0604020202020204" pitchFamily="34" charset="0"/>
              <a:buNone/>
            </a:pPr>
            <a:r>
              <a:rPr lang="en-US" sz="1200" kern="1200" dirty="0">
                <a:effectLst/>
                <a:latin typeface="Calibri" panose="020F0502020204030204" pitchFamily="34" charset="0"/>
                <a:ea typeface="Times New Roman" panose="02020603050405020304" pitchFamily="18" charset="0"/>
              </a:rPr>
              <a:t>• </a:t>
            </a:r>
            <a:r>
              <a:rPr lang="en-US" sz="1200" kern="1200" dirty="0" err="1">
                <a:effectLst/>
                <a:latin typeface="Calibri" panose="020F0502020204030204" pitchFamily="34" charset="0"/>
                <a:ea typeface="Times New Roman" panose="02020603050405020304" pitchFamily="18" charset="0"/>
              </a:rPr>
              <a:t>VetTec</a:t>
            </a:r>
            <a:r>
              <a:rPr lang="en-US" sz="1200" kern="1200" dirty="0">
                <a:effectLst/>
                <a:latin typeface="Calibri" panose="020F0502020204030204" pitchFamily="34" charset="0"/>
                <a:ea typeface="Times New Roman" panose="02020603050405020304" pitchFamily="18" charset="0"/>
              </a:rPr>
              <a:t> 2.0 will be approved for Work Study benefits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F11127C-3129-A1FC-2A8E-ED28E73C7AA9}"/>
              </a:ext>
            </a:extLst>
          </p:cNvPr>
          <p:cNvSpPr>
            <a:spLocks noGrp="1"/>
          </p:cNvSpPr>
          <p:nvPr>
            <p:ph type="sldNum" sz="quarter" idx="5"/>
          </p:nvPr>
        </p:nvSpPr>
        <p:spPr/>
        <p:txBody>
          <a:bodyPr/>
          <a:lstStyle/>
          <a:p>
            <a:fld id="{A263C7BD-EE4B-42E2-A75C-958D06C60C46}" type="slidenum">
              <a:rPr lang="en-US" smtClean="0"/>
              <a:t>11</a:t>
            </a:fld>
            <a:endParaRPr lang="en-US"/>
          </a:p>
        </p:txBody>
      </p:sp>
    </p:spTree>
    <p:extLst>
      <p:ext uri="{BB962C8B-B14F-4D97-AF65-F5344CB8AC3E}">
        <p14:creationId xmlns:p14="http://schemas.microsoft.com/office/powerpoint/2010/main" val="3469556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35EAB-83D3-A1B2-7890-3520152AC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5FBB0B-8107-D7A9-C306-A993984B08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05392A-DDB6-334D-4835-8B87BFB3C946}"/>
              </a:ext>
            </a:extLst>
          </p:cNvPr>
          <p:cNvSpPr>
            <a:spLocks noGrp="1"/>
          </p:cNvSpPr>
          <p:nvPr>
            <p:ph type="body" idx="1"/>
          </p:nvPr>
        </p:nvSpPr>
        <p:spPr/>
        <p:txBody>
          <a:bodyPr/>
          <a:lstStyle/>
          <a:p>
            <a:pPr marL="0" marR="0">
              <a:spcBef>
                <a:spcPts val="0"/>
              </a:spcBef>
              <a:spcAft>
                <a:spcPts val="0"/>
              </a:spcAft>
            </a:pPr>
            <a:r>
              <a:rPr lang="en-US" sz="1200" kern="1200" dirty="0">
                <a:effectLst/>
                <a:latin typeface="Calibri" panose="020F0502020204030204" pitchFamily="34" charset="0"/>
                <a:ea typeface="Times New Roman" panose="02020603050405020304" pitchFamily="18" charset="0"/>
              </a:rPr>
              <a:t> A student must be using an approved VA education benefits program to pay for their education or training to be considered for participation in the Work Study Allowance program.</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u="none" strike="noStrike" kern="12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A student must be enrolled in an approved degree, vocational or professional program </a:t>
            </a:r>
          </a:p>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Attending at a rate of ¾ time or higher; or, 75% ROP for Ch33 participants </a:t>
            </a:r>
          </a:p>
          <a:p>
            <a:pPr marL="0" marR="0">
              <a:spcBef>
                <a:spcPts val="0"/>
              </a:spcBef>
              <a:spcAft>
                <a:spcPts val="0"/>
              </a:spcAft>
            </a:pPr>
            <a:endParaRPr lang="en-US" sz="12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and work at a VA approved work site.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Neither federal employees nor students receiving VA education benefits, while participating in an internship program at a VA Facility, are eligible to participate in the Work-Study Allowance Program simultaneously at a VA facility.</a:t>
            </a:r>
            <a:endParaRPr lang="en-US" sz="1200" dirty="0">
              <a:effectLst/>
              <a:latin typeface="Times New Roman" panose="02020603050405020304" pitchFamily="18" charset="0"/>
              <a:ea typeface="Times New Roman" panose="02020603050405020304" pitchFamily="18" charset="0"/>
            </a:endParaRP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4F5405D-ECCC-73B1-7F69-FF52B9D3E339}"/>
              </a:ext>
            </a:extLst>
          </p:cNvPr>
          <p:cNvSpPr>
            <a:spLocks noGrp="1"/>
          </p:cNvSpPr>
          <p:nvPr>
            <p:ph type="sldNum" sz="quarter" idx="5"/>
          </p:nvPr>
        </p:nvSpPr>
        <p:spPr/>
        <p:txBody>
          <a:bodyPr/>
          <a:lstStyle/>
          <a:p>
            <a:fld id="{A263C7BD-EE4B-42E2-A75C-958D06C60C46}" type="slidenum">
              <a:rPr lang="en-US" smtClean="0"/>
              <a:t>12</a:t>
            </a:fld>
            <a:endParaRPr lang="en-US"/>
          </a:p>
        </p:txBody>
      </p:sp>
    </p:spTree>
    <p:extLst>
      <p:ext uri="{BB962C8B-B14F-4D97-AF65-F5344CB8AC3E}">
        <p14:creationId xmlns:p14="http://schemas.microsoft.com/office/powerpoint/2010/main" val="257344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FDE77-E6B0-FFEF-B710-3799A7545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5B51F8-B465-E314-0215-C3A05BDF2F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E7E4C8-66A9-F3EB-62CA-01ECCFD1E4AF}"/>
              </a:ext>
            </a:extLst>
          </p:cNvPr>
          <p:cNvSpPr>
            <a:spLocks noGrp="1"/>
          </p:cNvSpPr>
          <p:nvPr>
            <p:ph type="body" idx="1"/>
          </p:nvPr>
        </p:nvSpPr>
        <p:spPr/>
        <p:txBody>
          <a:bodyPr/>
          <a:lstStyle/>
          <a:p>
            <a:pPr marL="0" indent="0">
              <a:spcAft>
                <a:spcPts val="1200"/>
              </a:spcAft>
              <a:buNone/>
              <a:defRPr/>
            </a:pPr>
            <a:r>
              <a:rPr lang="en-US" altLang="en-US" sz="1200" i="0" u="sng" dirty="0">
                <a:latin typeface="Calibri" panose="020F0502020204030204" pitchFamily="34" charset="0"/>
                <a:ea typeface="Georgia" pitchFamily="18" charset="0"/>
                <a:cs typeface="Calibri" panose="020F0502020204030204" pitchFamily="34" charset="0"/>
              </a:rPr>
              <a:t>When it comes to student selection, the following factors need to be carefully evaluated</a:t>
            </a:r>
            <a:r>
              <a:rPr lang="en-US" altLang="en-US" sz="1200" i="0" dirty="0">
                <a:latin typeface="Calibri" panose="020F0502020204030204" pitchFamily="34" charset="0"/>
                <a:ea typeface="Georgia" pitchFamily="18" charset="0"/>
                <a:cs typeface="Calibri" panose="020F0502020204030204" pitchFamily="34" charset="0"/>
              </a:rPr>
              <a:t>:</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Students with service-connected disabilities have priority (30% or more)</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Financial need</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Availability of transportation</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Motivation</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Work assignments don’t conflict with disability or are accommodated.  </a:t>
            </a:r>
            <a:r>
              <a:rPr lang="en-US" sz="1200" i="0" dirty="0">
                <a:latin typeface="Calibri" panose="020F0502020204030204" pitchFamily="34" charset="0"/>
                <a:cs typeface="Calibri" panose="020F0502020204030204" pitchFamily="34" charset="0"/>
              </a:rPr>
              <a:t>Each facility must ensure that the work assignment is compatible with the student’s service-connected disability.  If the disability is discovered after placing the student, try to accommodate the individual as you would a regular employee.  You may consult your local HR or contact VA Work Study Department if you have questions.</a:t>
            </a:r>
          </a:p>
          <a:p>
            <a:pPr>
              <a:spcAft>
                <a:spcPts val="1200"/>
              </a:spcAft>
              <a:defRPr/>
            </a:pPr>
            <a:endParaRPr lang="en-US" sz="1200" i="0" dirty="0">
              <a:effectLst/>
              <a:latin typeface="Calibri" panose="020F0502020204030204" pitchFamily="34" charset="0"/>
              <a:ea typeface="+mn-ea"/>
              <a:cs typeface="Calibri" panose="020F0502020204030204" pitchFamily="34" charset="0"/>
            </a:endParaRPr>
          </a:p>
          <a:p>
            <a:pPr>
              <a:spcAft>
                <a:spcPts val="1200"/>
              </a:spcAft>
              <a:defRPr/>
            </a:pPr>
            <a:r>
              <a:rPr lang="en-US" sz="1200" i="0" dirty="0">
                <a:effectLst/>
                <a:latin typeface="Calibri" panose="020F0502020204030204" pitchFamily="34" charset="0"/>
                <a:ea typeface="+mn-ea"/>
                <a:cs typeface="Calibri" panose="020F0502020204030204" pitchFamily="34" charset="0"/>
              </a:rPr>
              <a:t>*</a:t>
            </a:r>
            <a:r>
              <a:rPr lang="en-US" sz="1200" i="0" dirty="0">
                <a:effectLst/>
                <a:latin typeface="Calibri" panose="020F0502020204030204" pitchFamily="34" charset="0"/>
                <a:ea typeface="Calibri" panose="020F0502020204030204" pitchFamily="34" charset="0"/>
                <a:cs typeface="Calibri" panose="020F0502020204030204" pitchFamily="34" charset="0"/>
              </a:rPr>
              <a:t>Work Study students cannot receive or accept compensation from any other source for the same hours of work performed under a Work Study contract.</a:t>
            </a:r>
            <a:endParaRPr lang="en-US" sz="1200" i="0" dirty="0">
              <a:latin typeface="Calibri" panose="020F0502020204030204" pitchFamily="34" charset="0"/>
              <a:cs typeface="Calibri" panose="020F050202020403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164F645F-47C3-FA0A-FD85-95A40D9ACAD6}"/>
              </a:ext>
            </a:extLst>
          </p:cNvPr>
          <p:cNvSpPr>
            <a:spLocks noGrp="1"/>
          </p:cNvSpPr>
          <p:nvPr>
            <p:ph type="sldNum" sz="quarter" idx="5"/>
          </p:nvPr>
        </p:nvSpPr>
        <p:spPr/>
        <p:txBody>
          <a:bodyPr/>
          <a:lstStyle/>
          <a:p>
            <a:fld id="{A263C7BD-EE4B-42E2-A75C-958D06C60C46}" type="slidenum">
              <a:rPr lang="en-US" smtClean="0"/>
              <a:t>13</a:t>
            </a:fld>
            <a:endParaRPr lang="en-US"/>
          </a:p>
        </p:txBody>
      </p:sp>
    </p:spTree>
    <p:extLst>
      <p:ext uri="{BB962C8B-B14F-4D97-AF65-F5344CB8AC3E}">
        <p14:creationId xmlns:p14="http://schemas.microsoft.com/office/powerpoint/2010/main" val="1683500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8F330-3B1A-461B-7190-3A9F7FCA3E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C2AB63-E3BF-DD57-4EC1-E953BC51F512}"/>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322C80DB-AA72-D4B9-4236-1A9FC86B9E42}"/>
              </a:ext>
            </a:extLst>
          </p:cNvPr>
          <p:cNvSpPr>
            <a:spLocks noGrp="1"/>
          </p:cNvSpPr>
          <p:nvPr>
            <p:ph type="body" idx="1"/>
          </p:nvPr>
        </p:nvSpPr>
        <p:spPr/>
        <p:txBody>
          <a:bodyPr/>
          <a:lstStyle/>
          <a:p>
            <a:endParaRPr lang="en-US" dirty="0">
              <a:latin typeface="arial"/>
              <a:cs typeface="arial"/>
            </a:endParaRPr>
          </a:p>
        </p:txBody>
      </p:sp>
      <p:sp>
        <p:nvSpPr>
          <p:cNvPr id="4" name="Slide Number Placeholder 3">
            <a:extLst>
              <a:ext uri="{FF2B5EF4-FFF2-40B4-BE49-F238E27FC236}">
                <a16:creationId xmlns:a16="http://schemas.microsoft.com/office/drawing/2014/main" id="{30E51CB4-AE75-4672-6B25-79639BBAD099}"/>
              </a:ext>
            </a:extLst>
          </p:cNvPr>
          <p:cNvSpPr>
            <a:spLocks noGrp="1"/>
          </p:cNvSpPr>
          <p:nvPr>
            <p:ph type="sldNum" sz="quarter" idx="5"/>
          </p:nvPr>
        </p:nvSpPr>
        <p:spPr/>
        <p:txBody>
          <a:bodyPr/>
          <a:lstStyle/>
          <a:p>
            <a:fld id="{A263C7BD-EE4B-42E2-A75C-958D06C60C46}" type="slidenum">
              <a:rPr lang="en-US" smtClean="0"/>
              <a:t>14</a:t>
            </a:fld>
            <a:endParaRPr lang="en-US"/>
          </a:p>
        </p:txBody>
      </p:sp>
    </p:spTree>
    <p:extLst>
      <p:ext uri="{BB962C8B-B14F-4D97-AF65-F5344CB8AC3E}">
        <p14:creationId xmlns:p14="http://schemas.microsoft.com/office/powerpoint/2010/main" val="2226417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B924E-4496-25E8-365E-8A4C70EC6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E8293B-BB26-16D0-AEA8-01424C157BBD}"/>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53EF26AE-2547-D9B7-1D96-0D8D6D0681C2}"/>
              </a:ext>
            </a:extLst>
          </p:cNvPr>
          <p:cNvSpPr>
            <a:spLocks noGrp="1"/>
          </p:cNvSpPr>
          <p:nvPr>
            <p:ph type="body" idx="1"/>
          </p:nvPr>
        </p:nvSpPr>
        <p:spPr/>
        <p:txBody>
          <a:bodyPr/>
          <a:lstStyle/>
          <a:p>
            <a:endParaRPr lang="en-US" dirty="0">
              <a:latin typeface="arial"/>
              <a:cs typeface="arial"/>
            </a:endParaRPr>
          </a:p>
        </p:txBody>
      </p:sp>
      <p:sp>
        <p:nvSpPr>
          <p:cNvPr id="4" name="Slide Number Placeholder 3">
            <a:extLst>
              <a:ext uri="{FF2B5EF4-FFF2-40B4-BE49-F238E27FC236}">
                <a16:creationId xmlns:a16="http://schemas.microsoft.com/office/drawing/2014/main" id="{0FCC5744-9B6E-731F-383D-5091C6C4C76B}"/>
              </a:ext>
            </a:extLst>
          </p:cNvPr>
          <p:cNvSpPr>
            <a:spLocks noGrp="1"/>
          </p:cNvSpPr>
          <p:nvPr>
            <p:ph type="sldNum" sz="quarter" idx="5"/>
          </p:nvPr>
        </p:nvSpPr>
        <p:spPr/>
        <p:txBody>
          <a:bodyPr/>
          <a:lstStyle/>
          <a:p>
            <a:fld id="{A263C7BD-EE4B-42E2-A75C-958D06C60C46}" type="slidenum">
              <a:rPr lang="en-US" smtClean="0"/>
              <a:t>15</a:t>
            </a:fld>
            <a:endParaRPr lang="en-US"/>
          </a:p>
        </p:txBody>
      </p:sp>
    </p:spTree>
    <p:extLst>
      <p:ext uri="{BB962C8B-B14F-4D97-AF65-F5344CB8AC3E}">
        <p14:creationId xmlns:p14="http://schemas.microsoft.com/office/powerpoint/2010/main" val="3988498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A177E-7FCB-058D-B6C6-53A9BF46E9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0C484-B485-413A-54F8-7337E76DB2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B3F3D9-BBA1-A3C5-F3F1-56164A990DCE}"/>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Next, we’ll discuss how Work Study contracts are determined and written.</a:t>
            </a:r>
            <a:r>
              <a:rPr lang="en-US" sz="1200" b="0" i="0" kern="1200" dirty="0">
                <a:solidFill>
                  <a:schemeClr val="tx1"/>
                </a:solidFill>
                <a:effectLst/>
                <a:latin typeface="+mn-lt"/>
                <a:ea typeface="+mn-ea"/>
                <a:cs typeface="+mn-cs"/>
              </a:rPr>
              <a:t>​</a:t>
            </a:r>
            <a:endParaRPr lang="en-US" dirty="0"/>
          </a:p>
          <a:p>
            <a:endParaRPr lang="en-US" dirty="0"/>
          </a:p>
        </p:txBody>
      </p:sp>
      <p:sp>
        <p:nvSpPr>
          <p:cNvPr id="4" name="Slide Number Placeholder 3">
            <a:extLst>
              <a:ext uri="{FF2B5EF4-FFF2-40B4-BE49-F238E27FC236}">
                <a16:creationId xmlns:a16="http://schemas.microsoft.com/office/drawing/2014/main" id="{4C3B2BEB-A91F-2A5F-1C61-D7CD9497623F}"/>
              </a:ext>
            </a:extLst>
          </p:cNvPr>
          <p:cNvSpPr>
            <a:spLocks noGrp="1"/>
          </p:cNvSpPr>
          <p:nvPr>
            <p:ph type="sldNum" sz="quarter" idx="5"/>
          </p:nvPr>
        </p:nvSpPr>
        <p:spPr/>
        <p:txBody>
          <a:bodyPr/>
          <a:lstStyle/>
          <a:p>
            <a:fld id="{A263C7BD-EE4B-42E2-A75C-958D06C60C46}" type="slidenum">
              <a:rPr lang="en-US" smtClean="0"/>
              <a:t>16</a:t>
            </a:fld>
            <a:endParaRPr lang="en-US"/>
          </a:p>
        </p:txBody>
      </p:sp>
    </p:spTree>
    <p:extLst>
      <p:ext uri="{BB962C8B-B14F-4D97-AF65-F5344CB8AC3E}">
        <p14:creationId xmlns:p14="http://schemas.microsoft.com/office/powerpoint/2010/main" val="3119832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894AA-AA1B-B15E-5C2A-1DBC2BCCA3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AA78CF-B616-130B-A8AA-F288FC11FB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B9FD4B-4CC6-6297-9DC6-D6CD6A6747F9}"/>
              </a:ext>
            </a:extLst>
          </p:cNvPr>
          <p:cNvSpPr>
            <a:spLocks noGrp="1"/>
          </p:cNvSpPr>
          <p:nvPr>
            <p:ph type="body" idx="1"/>
          </p:nvPr>
        </p:nvSpPr>
        <p:spPr/>
        <p:txBody>
          <a:bodyPr/>
          <a:lstStyle/>
          <a:p>
            <a:endParaRPr lang="en-US" dirty="0"/>
          </a:p>
          <a:p>
            <a:pPr rtl="0" fontAlgn="base"/>
            <a:r>
              <a:rPr lang="en-US" sz="1200" b="0" i="0" u="none" strike="noStrike" kern="1200" dirty="0">
                <a:solidFill>
                  <a:schemeClr val="tx1"/>
                </a:solidFill>
                <a:effectLst/>
                <a:latin typeface="+mn-lt"/>
                <a:ea typeface="+mn-ea"/>
                <a:cs typeface="+mn-cs"/>
              </a:rPr>
              <a:t>Here’s a general overview of the Work Study contract request process. </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cs typeface="Calibri" panose="020F0502020204030204" pitchFamily="34" charset="0"/>
              </a:rPr>
              <a:t>The approved work site finds a student; or a student finds a work site willing to bring them on. VA Work Study does not place students at work sites. It is up to the work site to advertise open Work Study positions, follow the student selection criteria, and select Work Study students for their work site. It is recommended that you treat this as you would any other position. Advertise the position on a student website or board, accept resumes, conduct interviews, and select a student for your site’s available position based on the student’s qualifications, while adhering to the selection criteria for the Work Study program . </a:t>
            </a:r>
          </a:p>
          <a:p>
            <a:pPr rtl="0" fontAlgn="base"/>
            <a:endParaRPr lang="en-US" sz="1200" b="0" i="0"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The student’s 22-8691 is good for 1 year from the original start date, unless they’re switching benefits or work sites.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endParaRPr lang="en-US" dirty="0"/>
          </a:p>
        </p:txBody>
      </p:sp>
      <p:sp>
        <p:nvSpPr>
          <p:cNvPr id="4" name="Slide Number Placeholder 3">
            <a:extLst>
              <a:ext uri="{FF2B5EF4-FFF2-40B4-BE49-F238E27FC236}">
                <a16:creationId xmlns:a16="http://schemas.microsoft.com/office/drawing/2014/main" id="{F8DF8935-1813-658D-E094-FF3CB180CD29}"/>
              </a:ext>
            </a:extLst>
          </p:cNvPr>
          <p:cNvSpPr>
            <a:spLocks noGrp="1"/>
          </p:cNvSpPr>
          <p:nvPr>
            <p:ph type="sldNum" sz="quarter" idx="5"/>
          </p:nvPr>
        </p:nvSpPr>
        <p:spPr/>
        <p:txBody>
          <a:bodyPr/>
          <a:lstStyle/>
          <a:p>
            <a:fld id="{A263C7BD-EE4B-42E2-A75C-958D06C60C46}" type="slidenum">
              <a:rPr lang="en-US" smtClean="0"/>
              <a:t>17</a:t>
            </a:fld>
            <a:endParaRPr lang="en-US"/>
          </a:p>
        </p:txBody>
      </p:sp>
    </p:spTree>
    <p:extLst>
      <p:ext uri="{BB962C8B-B14F-4D97-AF65-F5344CB8AC3E}">
        <p14:creationId xmlns:p14="http://schemas.microsoft.com/office/powerpoint/2010/main" val="743755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C50E2-686D-7A51-E168-160AB69979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9F8FD6-1A5F-3C91-91F7-481FBCFA7B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FF69E-C922-6BB9-2FCD-E4E281A43D0F}"/>
              </a:ext>
            </a:extLst>
          </p:cNvPr>
          <p:cNvSpPr>
            <a:spLocks noGrp="1"/>
          </p:cNvSpPr>
          <p:nvPr>
            <p:ph type="body" idx="1"/>
          </p:nvPr>
        </p:nvSpPr>
        <p:spPr/>
        <p:txBody>
          <a:bodyPr/>
          <a:lstStyle/>
          <a:p>
            <a:endParaRPr lang="en-US" dirty="0"/>
          </a:p>
          <a:p>
            <a:pPr rtl="0" fontAlgn="base"/>
            <a:r>
              <a:rPr lang="en-US" sz="1200" b="0" i="0" u="none" strike="noStrike" kern="1200" dirty="0">
                <a:solidFill>
                  <a:schemeClr val="tx1"/>
                </a:solidFill>
                <a:effectLst/>
                <a:latin typeface="+mn-lt"/>
                <a:ea typeface="+mn-ea"/>
                <a:cs typeface="+mn-cs"/>
              </a:rPr>
              <a:t>• Once a contract request is </a:t>
            </a:r>
            <a:r>
              <a:rPr lang="en-US" sz="1200" b="1" i="0" u="sng" kern="1200" dirty="0">
                <a:solidFill>
                  <a:schemeClr val="tx1"/>
                </a:solidFill>
                <a:effectLst/>
                <a:latin typeface="+mn-lt"/>
                <a:ea typeface="+mn-ea"/>
                <a:cs typeface="+mn-cs"/>
              </a:rPr>
              <a:t>approved</a:t>
            </a:r>
            <a:r>
              <a:rPr lang="en-US" sz="1200" b="0" i="0" u="none" strike="noStrike" kern="1200" dirty="0">
                <a:solidFill>
                  <a:schemeClr val="tx1"/>
                </a:solidFill>
                <a:effectLst/>
                <a:latin typeface="+mn-lt"/>
                <a:ea typeface="+mn-ea"/>
                <a:cs typeface="+mn-cs"/>
              </a:rPr>
              <a:t> by Work Study, the Student WS Agreement (22-8692) and Time Record (22-8690) are sent to site supervisor via email.</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Applications may be submitted to Work Study up to 45 days before a term begins.  </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Contracts may start up to 30 days before the term begins as long as Work Study has approved the contract.  This allows the student a larger timeframe to work allotted hours.  </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This additional time, up to 30 days, will automatically be given if the contract is processed before the term begins and it doesn’t overlap with a previous contract.  The student will not receive additional approved hours for this extra time.  </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A Work Study contract is written based on eligible enrollment that has been processed.</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The 22-8690 and 22-8692 list the time frame for working and the number of approved hours.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Students may not begin working prior to VA approving the contract.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Any hours worked prior to approval, after a contract ends, or are in excess of the approved hours </a:t>
            </a:r>
            <a:r>
              <a:rPr lang="en-US" sz="1200" b="1" i="0" u="none" strike="noStrike" kern="1200" dirty="0">
                <a:solidFill>
                  <a:schemeClr val="tx1"/>
                </a:solidFill>
                <a:effectLst/>
                <a:latin typeface="+mn-lt"/>
                <a:ea typeface="+mn-ea"/>
                <a:cs typeface="+mn-cs"/>
              </a:rPr>
              <a:t>CANNOT</a:t>
            </a:r>
            <a:r>
              <a:rPr lang="en-US" sz="1200" b="0" i="0" u="none" strike="noStrike" kern="1200" dirty="0">
                <a:solidFill>
                  <a:schemeClr val="tx1"/>
                </a:solidFill>
                <a:effectLst/>
                <a:latin typeface="+mn-lt"/>
                <a:ea typeface="+mn-ea"/>
                <a:cs typeface="+mn-cs"/>
              </a:rPr>
              <a:t> be paid.</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If a WS contract is </a:t>
            </a:r>
            <a:r>
              <a:rPr lang="en-US" sz="1200" b="1" i="0" u="sng" kern="1200" dirty="0">
                <a:solidFill>
                  <a:schemeClr val="tx1"/>
                </a:solidFill>
                <a:effectLst/>
                <a:latin typeface="+mn-lt"/>
                <a:ea typeface="+mn-ea"/>
                <a:cs typeface="+mn-cs"/>
              </a:rPr>
              <a:t>denied</a:t>
            </a:r>
            <a:r>
              <a:rPr lang="en-US" sz="1200" b="0" i="0" u="none" strike="noStrike" kern="1200" dirty="0">
                <a:solidFill>
                  <a:schemeClr val="tx1"/>
                </a:solidFill>
                <a:effectLst/>
                <a:latin typeface="+mn-lt"/>
                <a:ea typeface="+mn-ea"/>
                <a:cs typeface="+mn-cs"/>
              </a:rPr>
              <a:t> then a denial letter will be sent to the student and an email is  sent to site supervisor. These documents list the reason for the denial.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endParaRPr lang="en-US" dirty="0"/>
          </a:p>
        </p:txBody>
      </p:sp>
      <p:sp>
        <p:nvSpPr>
          <p:cNvPr id="4" name="Slide Number Placeholder 3">
            <a:extLst>
              <a:ext uri="{FF2B5EF4-FFF2-40B4-BE49-F238E27FC236}">
                <a16:creationId xmlns:a16="http://schemas.microsoft.com/office/drawing/2014/main" id="{6C96467A-7F39-77AD-7178-1C2B98CB14DE}"/>
              </a:ext>
            </a:extLst>
          </p:cNvPr>
          <p:cNvSpPr>
            <a:spLocks noGrp="1"/>
          </p:cNvSpPr>
          <p:nvPr>
            <p:ph type="sldNum" sz="quarter" idx="5"/>
          </p:nvPr>
        </p:nvSpPr>
        <p:spPr/>
        <p:txBody>
          <a:bodyPr/>
          <a:lstStyle/>
          <a:p>
            <a:fld id="{A263C7BD-EE4B-42E2-A75C-958D06C60C46}" type="slidenum">
              <a:rPr lang="en-US" smtClean="0"/>
              <a:t>18</a:t>
            </a:fld>
            <a:endParaRPr lang="en-US"/>
          </a:p>
        </p:txBody>
      </p:sp>
    </p:spTree>
    <p:extLst>
      <p:ext uri="{BB962C8B-B14F-4D97-AF65-F5344CB8AC3E}">
        <p14:creationId xmlns:p14="http://schemas.microsoft.com/office/powerpoint/2010/main" val="1333288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93865-A562-609F-E3C9-2A6DF275D7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AA820-2956-0966-8802-C4E53DEED5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0D335-6902-5AA9-B82B-5118FBA599CB}"/>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 The number of approved hours for a contract are figured by calculating 25 hours per week of eligible enrollment; these hours are prorated for partial weeks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Contracts can be written for up to one (1) year in length, based on eligible enrollment that has been processed, for a maximum of 1,300 hours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Students are not limited to the amount of hours they work in a day or week.  This is up to site based upon the site’s workload, the student’s availability, the site’s working hours, etc.  </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The student is not eligible for overtime pay.</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Covered under Worker’s Compensation laws while performing work under a Work Study contract – contact Work Study if you have a student injured while on the job for guidance on what paper work to fill out.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sng" kern="1200" dirty="0">
                <a:solidFill>
                  <a:schemeClr val="tx1"/>
                </a:solidFill>
                <a:effectLst/>
                <a:latin typeface="+mn-lt"/>
                <a:ea typeface="+mn-ea"/>
                <a:cs typeface="+mn-cs"/>
              </a:rPr>
              <a:t>Example of a contract</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 contract has been approved for the term </a:t>
            </a:r>
            <a:r>
              <a:rPr lang="en-US" sz="1200" b="1" i="0" u="none" strike="noStrike" kern="1200" dirty="0">
                <a:solidFill>
                  <a:schemeClr val="tx1"/>
                </a:solidFill>
                <a:effectLst/>
                <a:latin typeface="+mn-lt"/>
                <a:ea typeface="+mn-ea"/>
                <a:cs typeface="+mn-cs"/>
              </a:rPr>
              <a:t>1/15/24 </a:t>
            </a:r>
            <a:r>
              <a:rPr lang="en-US" sz="1200" b="0" i="0" u="none" strike="noStrike" kern="1200" dirty="0">
                <a:solidFill>
                  <a:schemeClr val="tx1"/>
                </a:solidFill>
                <a:effectLst/>
                <a:latin typeface="+mn-lt"/>
                <a:ea typeface="+mn-ea"/>
                <a:cs typeface="+mn-cs"/>
              </a:rPr>
              <a:t>through </a:t>
            </a:r>
            <a:r>
              <a:rPr lang="en-US" sz="1200" b="1" i="0" u="none" strike="noStrike" kern="1200" dirty="0">
                <a:solidFill>
                  <a:schemeClr val="tx1"/>
                </a:solidFill>
                <a:effectLst/>
                <a:latin typeface="+mn-lt"/>
                <a:ea typeface="+mn-ea"/>
                <a:cs typeface="+mn-cs"/>
              </a:rPr>
              <a:t>5/15/2024 </a:t>
            </a:r>
            <a:r>
              <a:rPr lang="en-US" sz="1200" b="0" i="0" u="none" strike="noStrike" kern="1200" dirty="0">
                <a:solidFill>
                  <a:schemeClr val="tx1"/>
                </a:solidFill>
                <a:effectLst/>
                <a:latin typeface="+mn-lt"/>
                <a:ea typeface="+mn-ea"/>
                <a:cs typeface="+mn-cs"/>
              </a:rPr>
              <a:t>and has allotted the student </a:t>
            </a:r>
            <a:r>
              <a:rPr lang="en-US" sz="1200" b="1" i="0" u="none" strike="noStrike" kern="1200" dirty="0">
                <a:solidFill>
                  <a:schemeClr val="tx1"/>
                </a:solidFill>
                <a:effectLst/>
                <a:latin typeface="+mn-lt"/>
                <a:ea typeface="+mn-ea"/>
                <a:cs typeface="+mn-cs"/>
              </a:rPr>
              <a:t>400 </a:t>
            </a:r>
            <a:r>
              <a:rPr lang="en-US" sz="1200" b="0" i="0" u="none" strike="noStrike" kern="1200" dirty="0">
                <a:solidFill>
                  <a:schemeClr val="tx1"/>
                </a:solidFill>
                <a:effectLst/>
                <a:latin typeface="+mn-lt"/>
                <a:ea typeface="+mn-ea"/>
                <a:cs typeface="+mn-cs"/>
              </a:rPr>
              <a:t>hours to work by </a:t>
            </a:r>
            <a:r>
              <a:rPr lang="en-US" sz="1200" b="1" i="0" u="none" strike="noStrike" kern="1200" dirty="0">
                <a:solidFill>
                  <a:schemeClr val="tx1"/>
                </a:solidFill>
                <a:effectLst/>
                <a:latin typeface="+mn-lt"/>
                <a:ea typeface="+mn-ea"/>
                <a:cs typeface="+mn-cs"/>
              </a:rPr>
              <a:t>5/15/2024</a:t>
            </a:r>
            <a:r>
              <a:rPr lang="en-US" sz="1200" b="0" i="0" u="none" strike="noStrike" kern="1200" dirty="0">
                <a:solidFill>
                  <a:schemeClr val="tx1"/>
                </a:solidFill>
                <a:effectLst/>
                <a:latin typeface="+mn-lt"/>
                <a:ea typeface="+mn-ea"/>
                <a:cs typeface="+mn-cs"/>
              </a:rPr>
              <a:t>. The student has worked all </a:t>
            </a:r>
            <a:r>
              <a:rPr lang="en-US" sz="1200" b="1" i="0" u="none" strike="noStrike" kern="1200" dirty="0">
                <a:solidFill>
                  <a:schemeClr val="tx1"/>
                </a:solidFill>
                <a:effectLst/>
                <a:latin typeface="+mn-lt"/>
                <a:ea typeface="+mn-ea"/>
                <a:cs typeface="+mn-cs"/>
              </a:rPr>
              <a:t>400 </a:t>
            </a:r>
            <a:r>
              <a:rPr lang="en-US" sz="1200" b="0" i="0" u="none" strike="noStrike" kern="1200" dirty="0">
                <a:solidFill>
                  <a:schemeClr val="tx1"/>
                </a:solidFill>
                <a:effectLst/>
                <a:latin typeface="+mn-lt"/>
                <a:ea typeface="+mn-ea"/>
                <a:cs typeface="+mn-cs"/>
              </a:rPr>
              <a:t>hours by </a:t>
            </a:r>
            <a:r>
              <a:rPr lang="en-US" sz="1200" b="1" i="0" u="none" strike="noStrike" kern="1200" dirty="0">
                <a:solidFill>
                  <a:schemeClr val="tx1"/>
                </a:solidFill>
                <a:effectLst/>
                <a:latin typeface="+mn-lt"/>
                <a:ea typeface="+mn-ea"/>
                <a:cs typeface="+mn-cs"/>
              </a:rPr>
              <a:t>4/30/2024</a:t>
            </a:r>
            <a:r>
              <a:rPr lang="en-US" sz="1200" b="0" i="0" u="none" strike="noStrike" kern="1200" dirty="0">
                <a:solidFill>
                  <a:schemeClr val="tx1"/>
                </a:solidFill>
                <a:effectLst/>
                <a:latin typeface="+mn-lt"/>
                <a:ea typeface="+mn-ea"/>
                <a:cs typeface="+mn-cs"/>
              </a:rPr>
              <a:t>. There will not be any new hours allotted until after the contact ends on </a:t>
            </a:r>
            <a:r>
              <a:rPr lang="en-US" sz="1200" b="1" i="0" u="none" strike="noStrike" kern="1200" dirty="0">
                <a:solidFill>
                  <a:schemeClr val="tx1"/>
                </a:solidFill>
                <a:effectLst/>
                <a:latin typeface="+mn-lt"/>
                <a:ea typeface="+mn-ea"/>
                <a:cs typeface="+mn-cs"/>
              </a:rPr>
              <a:t>5/15/2024</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endParaRPr lang="en-US" dirty="0"/>
          </a:p>
          <a:p>
            <a:endParaRPr lang="en-US" dirty="0"/>
          </a:p>
        </p:txBody>
      </p:sp>
      <p:sp>
        <p:nvSpPr>
          <p:cNvPr id="4" name="Slide Number Placeholder 3">
            <a:extLst>
              <a:ext uri="{FF2B5EF4-FFF2-40B4-BE49-F238E27FC236}">
                <a16:creationId xmlns:a16="http://schemas.microsoft.com/office/drawing/2014/main" id="{21A0FE3B-04AA-42B6-AEF1-D591C8A0124F}"/>
              </a:ext>
            </a:extLst>
          </p:cNvPr>
          <p:cNvSpPr>
            <a:spLocks noGrp="1"/>
          </p:cNvSpPr>
          <p:nvPr>
            <p:ph type="sldNum" sz="quarter" idx="5"/>
          </p:nvPr>
        </p:nvSpPr>
        <p:spPr/>
        <p:txBody>
          <a:bodyPr/>
          <a:lstStyle/>
          <a:p>
            <a:fld id="{A263C7BD-EE4B-42E2-A75C-958D06C60C46}" type="slidenum">
              <a:rPr lang="en-US" smtClean="0"/>
              <a:t>19</a:t>
            </a:fld>
            <a:endParaRPr lang="en-US"/>
          </a:p>
        </p:txBody>
      </p:sp>
    </p:spTree>
    <p:extLst>
      <p:ext uri="{BB962C8B-B14F-4D97-AF65-F5344CB8AC3E}">
        <p14:creationId xmlns:p14="http://schemas.microsoft.com/office/powerpoint/2010/main" val="169683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49844">
              <a:defRPr/>
            </a:pPr>
            <a:r>
              <a:rPr lang="en-US" b="1">
                <a:latin typeface="Calibri" panose="020F0502020204030204" pitchFamily="34" charset="0"/>
                <a:ea typeface="Calibri" panose="020F0502020204030204" pitchFamily="34" charset="0"/>
                <a:cs typeface="Times New Roman" panose="02020603050405020304" pitchFamily="18" charset="0"/>
              </a:rPr>
              <a:t>Before we begin, please remember the information in this presentation should be considered talking points for discussion and information sharing. More comprehensive information may be available through other VA resources. Information in this presentation was current and correct on the date given. </a:t>
            </a:r>
            <a:endParaRPr lang="en-US"/>
          </a:p>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2</a:t>
            </a:fld>
            <a:endParaRPr lang="en-US"/>
          </a:p>
        </p:txBody>
      </p:sp>
    </p:spTree>
    <p:extLst>
      <p:ext uri="{BB962C8B-B14F-4D97-AF65-F5344CB8AC3E}">
        <p14:creationId xmlns:p14="http://schemas.microsoft.com/office/powerpoint/2010/main" val="1678301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41F7F-4BA8-A61E-0CCE-6ACA75F34D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A759A-F61E-5D24-3B4C-C39E7D0177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9C5217-3723-1719-FEC5-70910EFD86C7}"/>
              </a:ext>
            </a:extLst>
          </p:cNvPr>
          <p:cNvSpPr>
            <a:spLocks noGrp="1"/>
          </p:cNvSpPr>
          <p:nvPr>
            <p:ph type="body" idx="1"/>
          </p:nvPr>
        </p:nvSpPr>
        <p:spPr/>
        <p:txBody>
          <a:bodyPr/>
          <a:lstStyle/>
          <a:p>
            <a:endParaRPr lang="en-US" dirty="0"/>
          </a:p>
          <a:p>
            <a:pPr rtl="0" fontAlgn="base"/>
            <a:r>
              <a:rPr lang="en-US" sz="1200" b="0" i="0" u="none" strike="noStrike" kern="1200" dirty="0">
                <a:solidFill>
                  <a:schemeClr val="tx1"/>
                </a:solidFill>
                <a:effectLst/>
                <a:latin typeface="+mn-lt"/>
                <a:ea typeface="+mn-ea"/>
                <a:cs typeface="+mn-cs"/>
              </a:rPr>
              <a:t>• The Work Study Application, 22-8691, is good for 1 year from the original contract start date.  The original contract is written based on enrollment that has been processed.  Therefore, contract extensions can be requested by the site for future terms within that 1 year.  Extensions are a continuation of the original contract agreement and are based on eligible enrollment that has been processed.   </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A contract extension can begin up to 30 days before the next term begins and cannot overlap with another Work Study contract.  Contract extension requests can be submitted to Work Study up to 45 days before a term begins.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All hours from a previous contract not worked by that contract’s end date are forfeited.</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Contract extension requests must be submitted to Work Study and include the contract dates the site is requesting. </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The contract extension must be processed and approved by VA Work Study before the student can begin working. </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The contract extension time record and signed agreement will reflect the correct start date and approved hours.  </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1" i="0" u="sng" kern="1200" dirty="0">
                <a:solidFill>
                  <a:schemeClr val="tx1"/>
                </a:solidFill>
                <a:effectLst/>
                <a:latin typeface="+mn-lt"/>
                <a:ea typeface="+mn-ea"/>
                <a:cs typeface="+mn-cs"/>
              </a:rPr>
              <a:t>For Example</a:t>
            </a:r>
            <a:r>
              <a:rPr lang="en-US" sz="1200" b="0" i="0" u="none" strike="noStrike" kern="1200" dirty="0">
                <a:solidFill>
                  <a:schemeClr val="tx1"/>
                </a:solidFill>
                <a:effectLst/>
                <a:latin typeface="+mn-lt"/>
                <a:ea typeface="+mn-ea"/>
                <a:cs typeface="+mn-cs"/>
              </a:rPr>
              <a:t>: An original contract has been approved for the term </a:t>
            </a:r>
            <a:r>
              <a:rPr lang="en-US" sz="1200" b="1" i="0" u="none" strike="noStrike" kern="1200" dirty="0">
                <a:solidFill>
                  <a:schemeClr val="tx1"/>
                </a:solidFill>
                <a:effectLst/>
                <a:latin typeface="+mn-lt"/>
                <a:ea typeface="+mn-ea"/>
                <a:cs typeface="+mn-cs"/>
              </a:rPr>
              <a:t>1/15/24</a:t>
            </a:r>
            <a:r>
              <a:rPr lang="en-US" sz="1200" b="0" i="0" u="none" strike="noStrike" kern="1200" dirty="0">
                <a:solidFill>
                  <a:schemeClr val="tx1"/>
                </a:solidFill>
                <a:effectLst/>
                <a:latin typeface="+mn-lt"/>
                <a:ea typeface="+mn-ea"/>
                <a:cs typeface="+mn-cs"/>
              </a:rPr>
              <a:t> through </a:t>
            </a:r>
            <a:r>
              <a:rPr lang="en-US" sz="1200" b="1" i="0" u="none" strike="noStrike" kern="1200" dirty="0">
                <a:solidFill>
                  <a:schemeClr val="tx1"/>
                </a:solidFill>
                <a:effectLst/>
                <a:latin typeface="+mn-lt"/>
                <a:ea typeface="+mn-ea"/>
                <a:cs typeface="+mn-cs"/>
              </a:rPr>
              <a:t>5/15/2024</a:t>
            </a:r>
            <a:r>
              <a:rPr lang="en-US" sz="1200" b="0" i="0" u="none" strike="noStrike" kern="1200" dirty="0">
                <a:solidFill>
                  <a:schemeClr val="tx1"/>
                </a:solidFill>
                <a:effectLst/>
                <a:latin typeface="+mn-lt"/>
                <a:ea typeface="+mn-ea"/>
                <a:cs typeface="+mn-cs"/>
              </a:rPr>
              <a:t> and has allotted the student </a:t>
            </a:r>
            <a:r>
              <a:rPr lang="en-US" sz="1200" b="1" i="0" u="none" strike="noStrike" kern="1200" dirty="0">
                <a:solidFill>
                  <a:schemeClr val="tx1"/>
                </a:solidFill>
                <a:effectLst/>
                <a:latin typeface="+mn-lt"/>
                <a:ea typeface="+mn-ea"/>
                <a:cs typeface="+mn-cs"/>
              </a:rPr>
              <a:t>400</a:t>
            </a:r>
            <a:r>
              <a:rPr lang="en-US" sz="1200" b="0" i="0" u="none" strike="noStrike" kern="1200" dirty="0">
                <a:solidFill>
                  <a:schemeClr val="tx1"/>
                </a:solidFill>
                <a:effectLst/>
                <a:latin typeface="+mn-lt"/>
                <a:ea typeface="+mn-ea"/>
                <a:cs typeface="+mn-cs"/>
              </a:rPr>
              <a:t> hours to work by </a:t>
            </a:r>
            <a:r>
              <a:rPr lang="en-US" sz="1200" b="1" i="0" u="none" strike="noStrike" kern="1200" dirty="0">
                <a:solidFill>
                  <a:schemeClr val="tx1"/>
                </a:solidFill>
                <a:effectLst/>
                <a:latin typeface="+mn-lt"/>
                <a:ea typeface="+mn-ea"/>
                <a:cs typeface="+mn-cs"/>
              </a:rPr>
              <a:t>5/15/2024</a:t>
            </a:r>
            <a:r>
              <a:rPr lang="en-US" sz="1200" b="0" i="0" u="none" strike="noStrike" kern="1200" dirty="0">
                <a:solidFill>
                  <a:schemeClr val="tx1"/>
                </a:solidFill>
                <a:effectLst/>
                <a:latin typeface="+mn-lt"/>
                <a:ea typeface="+mn-ea"/>
                <a:cs typeface="+mn-cs"/>
              </a:rPr>
              <a:t>. The student has a qualifying term on file beginning </a:t>
            </a:r>
            <a:r>
              <a:rPr lang="en-US" sz="1200" b="1" i="0" u="none" strike="noStrike" kern="1200" dirty="0">
                <a:solidFill>
                  <a:schemeClr val="tx1"/>
                </a:solidFill>
                <a:effectLst/>
                <a:latin typeface="+mn-lt"/>
                <a:ea typeface="+mn-ea"/>
                <a:cs typeface="+mn-cs"/>
              </a:rPr>
              <a:t>6/15/24</a:t>
            </a:r>
            <a:r>
              <a:rPr lang="en-US" sz="1200" b="0" i="0" u="none" strike="noStrike" kern="1200" dirty="0">
                <a:solidFill>
                  <a:schemeClr val="tx1"/>
                </a:solidFill>
                <a:effectLst/>
                <a:latin typeface="+mn-lt"/>
                <a:ea typeface="+mn-ea"/>
                <a:cs typeface="+mn-cs"/>
              </a:rPr>
              <a:t> to </a:t>
            </a:r>
            <a:r>
              <a:rPr lang="en-US" sz="1200" b="1" i="0" u="none" strike="noStrike" kern="1200" dirty="0">
                <a:solidFill>
                  <a:schemeClr val="tx1"/>
                </a:solidFill>
                <a:effectLst/>
                <a:latin typeface="+mn-lt"/>
                <a:ea typeface="+mn-ea"/>
                <a:cs typeface="+mn-cs"/>
              </a:rPr>
              <a:t>7/15/24</a:t>
            </a:r>
            <a:r>
              <a:rPr lang="en-US" sz="1200" b="0" i="0" u="none" strike="noStrike" kern="1200" dirty="0">
                <a:solidFill>
                  <a:schemeClr val="tx1"/>
                </a:solidFill>
                <a:effectLst/>
                <a:latin typeface="+mn-lt"/>
                <a:ea typeface="+mn-ea"/>
                <a:cs typeface="+mn-cs"/>
              </a:rPr>
              <a:t>.  The site can request an extension for this summer term up to 45 days before that term begins.  The extension contract can begin up to 30 days before the summer term begins as long as the request is submitted and approved by VA Work Study in time, and the contract does not overlap with another Work Study contract.   </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endParaRPr lang="en-US" dirty="0"/>
          </a:p>
        </p:txBody>
      </p:sp>
      <p:sp>
        <p:nvSpPr>
          <p:cNvPr id="4" name="Slide Number Placeholder 3">
            <a:extLst>
              <a:ext uri="{FF2B5EF4-FFF2-40B4-BE49-F238E27FC236}">
                <a16:creationId xmlns:a16="http://schemas.microsoft.com/office/drawing/2014/main" id="{9EBB4CC5-1384-2A68-2D14-9303AA58E888}"/>
              </a:ext>
            </a:extLst>
          </p:cNvPr>
          <p:cNvSpPr>
            <a:spLocks noGrp="1"/>
          </p:cNvSpPr>
          <p:nvPr>
            <p:ph type="sldNum" sz="quarter" idx="5"/>
          </p:nvPr>
        </p:nvSpPr>
        <p:spPr/>
        <p:txBody>
          <a:bodyPr/>
          <a:lstStyle/>
          <a:p>
            <a:fld id="{A263C7BD-EE4B-42E2-A75C-958D06C60C46}" type="slidenum">
              <a:rPr lang="en-US" smtClean="0"/>
              <a:t>20</a:t>
            </a:fld>
            <a:endParaRPr lang="en-US"/>
          </a:p>
        </p:txBody>
      </p:sp>
    </p:spTree>
    <p:extLst>
      <p:ext uri="{BB962C8B-B14F-4D97-AF65-F5344CB8AC3E}">
        <p14:creationId xmlns:p14="http://schemas.microsoft.com/office/powerpoint/2010/main" val="297024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CD18A-2608-39F6-1CE2-41184579C7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149C38-8DE3-E440-8C68-FB60547480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B1BDB1-84DA-C327-C804-FB4185AAE92D}"/>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704B953C-5B26-06A6-DA9F-67F75891052F}"/>
              </a:ext>
            </a:extLst>
          </p:cNvPr>
          <p:cNvSpPr>
            <a:spLocks noGrp="1"/>
          </p:cNvSpPr>
          <p:nvPr>
            <p:ph type="sldNum" sz="quarter" idx="5"/>
          </p:nvPr>
        </p:nvSpPr>
        <p:spPr/>
        <p:txBody>
          <a:bodyPr/>
          <a:lstStyle/>
          <a:p>
            <a:fld id="{A263C7BD-EE4B-42E2-A75C-958D06C60C46}" type="slidenum">
              <a:rPr lang="en-US" smtClean="0"/>
              <a:t>21</a:t>
            </a:fld>
            <a:endParaRPr lang="en-US"/>
          </a:p>
        </p:txBody>
      </p:sp>
    </p:spTree>
    <p:extLst>
      <p:ext uri="{BB962C8B-B14F-4D97-AF65-F5344CB8AC3E}">
        <p14:creationId xmlns:p14="http://schemas.microsoft.com/office/powerpoint/2010/main" val="2206000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33FFD-EAD0-7E07-6FFB-61994936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C786AA-A30F-B3C7-D4BE-7B95256C3F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2253DE-E0D1-BEC1-A643-80E9BC397C36}"/>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94C862EC-A42D-65B7-D9AA-3E0C593A2783}"/>
              </a:ext>
            </a:extLst>
          </p:cNvPr>
          <p:cNvSpPr>
            <a:spLocks noGrp="1"/>
          </p:cNvSpPr>
          <p:nvPr>
            <p:ph type="sldNum" sz="quarter" idx="5"/>
          </p:nvPr>
        </p:nvSpPr>
        <p:spPr/>
        <p:txBody>
          <a:bodyPr/>
          <a:lstStyle/>
          <a:p>
            <a:fld id="{A263C7BD-EE4B-42E2-A75C-958D06C60C46}" type="slidenum">
              <a:rPr lang="en-US" smtClean="0"/>
              <a:t>22</a:t>
            </a:fld>
            <a:endParaRPr lang="en-US"/>
          </a:p>
        </p:txBody>
      </p:sp>
    </p:spTree>
    <p:extLst>
      <p:ext uri="{BB962C8B-B14F-4D97-AF65-F5344CB8AC3E}">
        <p14:creationId xmlns:p14="http://schemas.microsoft.com/office/powerpoint/2010/main" val="68932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A983E-E963-85BC-1962-2083F8152C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226B3B-05A1-70CF-488D-B833EA10CA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8B88B-EBB4-1B3A-9633-D7FE6449F83E}"/>
              </a:ext>
            </a:extLst>
          </p:cNvPr>
          <p:cNvSpPr>
            <a:spLocks noGrp="1"/>
          </p:cNvSpPr>
          <p:nvPr>
            <p:ph type="body" idx="1"/>
          </p:nvPr>
        </p:nvSpPr>
        <p:spPr/>
        <p:txBody>
          <a:bodyPr/>
          <a:lstStyle/>
          <a:p>
            <a:endParaRPr lang="en-US" dirty="0"/>
          </a:p>
          <a:p>
            <a:r>
              <a:rPr lang="en-US" altLang="en-US" dirty="0">
                <a:ea typeface="Georgia" pitchFamily="18" charset="0"/>
                <a:cs typeface="Georgia" pitchFamily="18" charset="0"/>
              </a:rPr>
              <a:t>• Site Supervisor submits student Time Records on VA Form 22-8690</a:t>
            </a:r>
          </a:p>
          <a:p>
            <a:r>
              <a:rPr lang="en-US" altLang="en-US" dirty="0">
                <a:ea typeface="Georgia" pitchFamily="18" charset="0"/>
                <a:cs typeface="Georgia" pitchFamily="18" charset="0"/>
              </a:rPr>
              <a:t>• Time Records are processed in order of receipt</a:t>
            </a:r>
          </a:p>
          <a:p>
            <a:r>
              <a:rPr lang="en-US" dirty="0">
                <a:latin typeface="Arial" panose="020B0604020202020204" pitchFamily="34" charset="0"/>
                <a:cs typeface="Arial" panose="020B0604020202020204" pitchFamily="34" charset="0"/>
              </a:rPr>
              <a:t>• Time record hours should be kept cumulative, initialed, signed, and filled out before starting a new Time Record</a:t>
            </a:r>
          </a:p>
          <a:p>
            <a:r>
              <a:rPr lang="en-US" dirty="0">
                <a:latin typeface="Arial" panose="020B0604020202020204" pitchFamily="34" charset="0"/>
                <a:cs typeface="Arial" panose="020B0604020202020204" pitchFamily="34" charset="0"/>
              </a:rPr>
              <a:t>• Zero-hour time records must continue with cumulative hours from previous time records</a:t>
            </a:r>
          </a:p>
          <a:p>
            <a:endParaRPr lang="en-US" dirty="0"/>
          </a:p>
          <a:p>
            <a:endParaRPr lang="en-US" dirty="0"/>
          </a:p>
        </p:txBody>
      </p:sp>
      <p:sp>
        <p:nvSpPr>
          <p:cNvPr id="4" name="Slide Number Placeholder 3">
            <a:extLst>
              <a:ext uri="{FF2B5EF4-FFF2-40B4-BE49-F238E27FC236}">
                <a16:creationId xmlns:a16="http://schemas.microsoft.com/office/drawing/2014/main" id="{E456A582-C82A-6381-57A5-3A135564077C}"/>
              </a:ext>
            </a:extLst>
          </p:cNvPr>
          <p:cNvSpPr>
            <a:spLocks noGrp="1"/>
          </p:cNvSpPr>
          <p:nvPr>
            <p:ph type="sldNum" sz="quarter" idx="5"/>
          </p:nvPr>
        </p:nvSpPr>
        <p:spPr/>
        <p:txBody>
          <a:bodyPr/>
          <a:lstStyle/>
          <a:p>
            <a:fld id="{A263C7BD-EE4B-42E2-A75C-958D06C60C46}" type="slidenum">
              <a:rPr lang="en-US" smtClean="0"/>
              <a:t>23</a:t>
            </a:fld>
            <a:endParaRPr lang="en-US"/>
          </a:p>
        </p:txBody>
      </p:sp>
    </p:spTree>
    <p:extLst>
      <p:ext uri="{BB962C8B-B14F-4D97-AF65-F5344CB8AC3E}">
        <p14:creationId xmlns:p14="http://schemas.microsoft.com/office/powerpoint/2010/main" val="2263888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EDF8F-436D-8E71-719B-27AE3ABE61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77D61E-38C0-09EB-823C-FD6683FA15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46507-DB32-803A-0974-AAD8C22E3FF6}"/>
              </a:ext>
            </a:extLst>
          </p:cNvPr>
          <p:cNvSpPr>
            <a:spLocks noGrp="1"/>
          </p:cNvSpPr>
          <p:nvPr>
            <p:ph type="body" idx="1"/>
          </p:nvPr>
        </p:nvSpPr>
        <p:spPr/>
        <p:txBody>
          <a:bodyPr/>
          <a:lstStyle/>
          <a:p>
            <a:endParaRPr lang="en-US" dirty="0"/>
          </a:p>
          <a:p>
            <a:pPr marL="0" marR="0">
              <a:spcBef>
                <a:spcPts val="0"/>
              </a:spcBef>
              <a:spcAft>
                <a:spcPts val="0"/>
              </a:spcAft>
            </a:pPr>
            <a:r>
              <a:rPr lang="en-US" sz="1200" i="0" dirty="0">
                <a:effectLst/>
                <a:latin typeface="Calibri" panose="020F0502020204030204" pitchFamily="34" charset="0"/>
                <a:ea typeface="Calibri" panose="020F0502020204030204" pitchFamily="34" charset="0"/>
              </a:rPr>
              <a:t>• Paid in 50-hour increments or two weeks, </a:t>
            </a:r>
            <a:r>
              <a:rPr lang="en-US" sz="1200" b="1" i="0" dirty="0">
                <a:effectLst/>
                <a:latin typeface="Calibri" panose="020F0502020204030204" pitchFamily="34" charset="0"/>
                <a:ea typeface="Calibri" panose="020F0502020204030204" pitchFamily="34" charset="0"/>
              </a:rPr>
              <a:t>whichever comes first</a:t>
            </a:r>
            <a:r>
              <a:rPr lang="en-US" sz="1200" i="0" dirty="0">
                <a:effectLst/>
                <a:latin typeface="Calibri" panose="020F0502020204030204" pitchFamily="34" charset="0"/>
                <a:ea typeface="Calibri" panose="020F0502020204030204" pitchFamily="34" charset="0"/>
              </a:rPr>
              <a:t>.</a:t>
            </a:r>
          </a:p>
          <a:p>
            <a:pPr marL="0" marR="0">
              <a:spcBef>
                <a:spcPts val="0"/>
              </a:spcBef>
              <a:spcAft>
                <a:spcPts val="0"/>
              </a:spcAft>
            </a:pPr>
            <a:r>
              <a:rPr lang="en-US" sz="1200" i="0" dirty="0">
                <a:effectLst/>
                <a:latin typeface="Calibri" panose="020F0502020204030204" pitchFamily="34" charset="0"/>
                <a:ea typeface="Calibri" panose="020F0502020204030204" pitchFamily="34" charset="0"/>
              </a:rPr>
              <a:t>• Paid the higher of either the state or federal minimum wage.</a:t>
            </a:r>
          </a:p>
          <a:p>
            <a:pPr marL="0" marR="0">
              <a:spcBef>
                <a:spcPts val="0"/>
              </a:spcBef>
              <a:spcAft>
                <a:spcPts val="0"/>
              </a:spcAft>
            </a:pPr>
            <a:r>
              <a:rPr lang="en-US" sz="1200" i="0" dirty="0">
                <a:effectLst/>
                <a:latin typeface="Calibri" panose="020F0502020204030204" pitchFamily="34" charset="0"/>
                <a:ea typeface="Calibri" panose="020F0502020204030204" pitchFamily="34" charset="0"/>
              </a:rPr>
              <a:t>• Once a new rate has taken effect by the Department of Labor, any hours worked on or after the effective date will be paid at the higher rate.  The </a:t>
            </a:r>
            <a:r>
              <a:rPr lang="en-US" sz="1200" b="1" i="0" dirty="0">
                <a:effectLst/>
                <a:latin typeface="Calibri" panose="020F0502020204030204" pitchFamily="34" charset="0"/>
                <a:ea typeface="Calibri" panose="020F0502020204030204" pitchFamily="34" charset="0"/>
              </a:rPr>
              <a:t>Department of Labor website will have the rates</a:t>
            </a:r>
            <a:r>
              <a:rPr lang="en-US" sz="1200" i="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i="0" dirty="0">
                <a:effectLst/>
                <a:latin typeface="Calibri" panose="020F0502020204030204" pitchFamily="34" charset="0"/>
                <a:ea typeface="Calibri" panose="020F0502020204030204" pitchFamily="34" charset="0"/>
              </a:rPr>
              <a:t>• VA will not process and pay out “Future Dates” </a:t>
            </a:r>
            <a:r>
              <a:rPr lang="en-US" sz="1200" b="1" i="0" dirty="0">
                <a:effectLst/>
                <a:latin typeface="Calibri" panose="020F0502020204030204" pitchFamily="34" charset="0"/>
                <a:ea typeface="Calibri" panose="020F0502020204030204" pitchFamily="34" charset="0"/>
              </a:rPr>
              <a:t>meaning</a:t>
            </a:r>
            <a:r>
              <a:rPr lang="en-US" sz="1200" i="0" dirty="0">
                <a:effectLst/>
                <a:latin typeface="Calibri" panose="020F0502020204030204" pitchFamily="34" charset="0"/>
                <a:ea typeface="Calibri" panose="020F0502020204030204" pitchFamily="34" charset="0"/>
              </a:rPr>
              <a:t> if the time record was submitted to Work Study on 12/1/25 it must not list work dates after this submission date since that would be in the future and the student has not yet worked.  </a:t>
            </a:r>
          </a:p>
          <a:p>
            <a:r>
              <a:rPr lang="en-US" sz="1200" i="0" dirty="0">
                <a:effectLst/>
                <a:latin typeface="Calibri" panose="020F0502020204030204" pitchFamily="34" charset="0"/>
                <a:ea typeface="Calibri" panose="020F0502020204030204" pitchFamily="34" charset="0"/>
              </a:rPr>
              <a:t>• An email notification is sent to the site supervisor when the payment has been processed.  The email </a:t>
            </a:r>
            <a:r>
              <a:rPr lang="en-US" sz="1200" b="1" i="0" dirty="0">
                <a:effectLst/>
                <a:latin typeface="Calibri" panose="020F0502020204030204" pitchFamily="34" charset="0"/>
                <a:ea typeface="Calibri" panose="020F0502020204030204" pitchFamily="34" charset="0"/>
              </a:rPr>
              <a:t>will include </a:t>
            </a:r>
            <a:r>
              <a:rPr lang="en-US" sz="1200" i="0" dirty="0">
                <a:effectLst/>
                <a:latin typeface="Calibri" panose="020F0502020204030204" pitchFamily="34" charset="0"/>
                <a:ea typeface="Calibri" panose="020F0502020204030204" pitchFamily="34" charset="0"/>
              </a:rPr>
              <a:t>the dates of work and amount paid.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Calibri" panose="020F0502020204030204" pitchFamily="34" charset="0"/>
                <a:ea typeface="Calibri" panose="020F0502020204030204" pitchFamily="34" charset="0"/>
              </a:rPr>
              <a:t>• The student can expect payment 3-5 business days after the time record has been processed.  </a:t>
            </a:r>
          </a:p>
          <a:p>
            <a:endParaRPr lang="en-US" dirty="0"/>
          </a:p>
          <a:p>
            <a:endParaRPr lang="en-US" dirty="0"/>
          </a:p>
        </p:txBody>
      </p:sp>
      <p:sp>
        <p:nvSpPr>
          <p:cNvPr id="4" name="Slide Number Placeholder 3">
            <a:extLst>
              <a:ext uri="{FF2B5EF4-FFF2-40B4-BE49-F238E27FC236}">
                <a16:creationId xmlns:a16="http://schemas.microsoft.com/office/drawing/2014/main" id="{9E4D35A4-0E6F-A4B9-0B8E-00E235B19234}"/>
              </a:ext>
            </a:extLst>
          </p:cNvPr>
          <p:cNvSpPr>
            <a:spLocks noGrp="1"/>
          </p:cNvSpPr>
          <p:nvPr>
            <p:ph type="sldNum" sz="quarter" idx="5"/>
          </p:nvPr>
        </p:nvSpPr>
        <p:spPr/>
        <p:txBody>
          <a:bodyPr/>
          <a:lstStyle/>
          <a:p>
            <a:fld id="{A263C7BD-EE4B-42E2-A75C-958D06C60C46}" type="slidenum">
              <a:rPr lang="en-US" smtClean="0"/>
              <a:t>24</a:t>
            </a:fld>
            <a:endParaRPr lang="en-US"/>
          </a:p>
        </p:txBody>
      </p:sp>
    </p:spTree>
    <p:extLst>
      <p:ext uri="{BB962C8B-B14F-4D97-AF65-F5344CB8AC3E}">
        <p14:creationId xmlns:p14="http://schemas.microsoft.com/office/powerpoint/2010/main" val="1371789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4EFE3-8CC6-1581-C51E-E2F81A997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D2DE1-82C6-4C58-9922-BACDBD96FA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8386C-CF6E-0F55-D3C3-77926CCC8DB2}"/>
              </a:ext>
            </a:extLst>
          </p:cNvPr>
          <p:cNvSpPr>
            <a:spLocks noGrp="1"/>
          </p:cNvSpPr>
          <p:nvPr>
            <p:ph type="body" idx="1"/>
          </p:nvPr>
        </p:nvSpPr>
        <p:spPr/>
        <p:txBody>
          <a:bodyPr/>
          <a:lstStyle/>
          <a:p>
            <a:pPr>
              <a:spcAft>
                <a:spcPts val="1200"/>
              </a:spcAft>
            </a:pPr>
            <a:r>
              <a:rPr lang="en-US" sz="1200" i="0" dirty="0">
                <a:latin typeface="Calibri" panose="020F0502020204030204" pitchFamily="34" charset="0"/>
                <a:cs typeface="Calibri" panose="020F0502020204030204" pitchFamily="34" charset="0"/>
              </a:rPr>
              <a:t>• Students may elect to be paid in advance for 50 hours in their Work Study agreement (field 9 on the Work Study Application, VA Form 22-8691) </a:t>
            </a:r>
          </a:p>
          <a:p>
            <a:pPr>
              <a:spcAft>
                <a:spcPts val="1200"/>
              </a:spcAft>
            </a:pPr>
            <a:r>
              <a:rPr lang="en-US" sz="1200" i="0" dirty="0">
                <a:latin typeface="Calibri" panose="020F0502020204030204" pitchFamily="34" charset="0"/>
                <a:cs typeface="Calibri" panose="020F0502020204030204" pitchFamily="34" charset="0"/>
              </a:rPr>
              <a:t>• The advance payment is recouped from the first regular payment</a:t>
            </a:r>
          </a:p>
          <a:p>
            <a:pPr>
              <a:spcAft>
                <a:spcPts val="1200"/>
              </a:spcAft>
            </a:pPr>
            <a:r>
              <a:rPr lang="en-US" sz="1200" i="0" dirty="0">
                <a:latin typeface="Calibri" panose="020F0502020204030204" pitchFamily="34" charset="0"/>
                <a:cs typeface="Calibri" panose="020F0502020204030204" pitchFamily="34" charset="0"/>
              </a:rPr>
              <a:t>• Students must fulfill their requirement within 60 days of starting their contract</a:t>
            </a:r>
          </a:p>
          <a:p>
            <a:pPr>
              <a:spcAft>
                <a:spcPts val="1200"/>
              </a:spcAft>
            </a:pPr>
            <a:r>
              <a:rPr lang="en-US" sz="1200" i="0" dirty="0">
                <a:latin typeface="Calibri" panose="020F0502020204030204" pitchFamily="34" charset="0"/>
                <a:cs typeface="Calibri" panose="020F0502020204030204" pitchFamily="34" charset="0"/>
              </a:rPr>
              <a:t>• Advance payment and time records cannot be processed until the signed contract is received (VA Form 22-8692).  </a:t>
            </a:r>
            <a:r>
              <a:rPr lang="en-US" sz="1200" b="0" i="0" u="none" strike="noStrike" kern="1200" baseline="0" dirty="0">
                <a:solidFill>
                  <a:schemeClr val="tx1"/>
                </a:solidFill>
                <a:latin typeface="Calibri" panose="020F0502020204030204" pitchFamily="34" charset="0"/>
                <a:ea typeface="+mn-ea"/>
                <a:cs typeface="Calibri" panose="020F0502020204030204" pitchFamily="34" charset="0"/>
              </a:rPr>
              <a:t>It’s important to know that if your student requested Advanced Payment the student must sign the contract as soon as possible so that the advancement can be released.  The site supervisor is responsible for returning a copy of the signed contract to VA. This advance payment will not be processed until the VA Work Study Department has received the signed contract. </a:t>
            </a:r>
            <a:endParaRPr lang="en-US" sz="1200" b="0" i="0" kern="1200" dirty="0">
              <a:solidFill>
                <a:schemeClr val="tx1"/>
              </a:solidFill>
              <a:effectLst/>
              <a:latin typeface="Calibri" panose="020F0502020204030204" pitchFamily="34" charset="0"/>
              <a:ea typeface="+mn-ea"/>
              <a:cs typeface="Calibri" panose="020F0502020204030204" pitchFamily="34" charset="0"/>
            </a:endParaRPr>
          </a:p>
          <a:p>
            <a:pPr>
              <a:spcAft>
                <a:spcPts val="1200"/>
              </a:spcAft>
            </a:pPr>
            <a:r>
              <a:rPr lang="en-US" sz="1200" i="0" dirty="0">
                <a:effectLst/>
                <a:latin typeface="Calibri" panose="020F0502020204030204" pitchFamily="34" charset="0"/>
                <a:ea typeface="Calibri" panose="020F0502020204030204" pitchFamily="34" charset="0"/>
                <a:cs typeface="Calibri" panose="020F0502020204030204" pitchFamily="34" charset="0"/>
              </a:rPr>
              <a:t>• A </a:t>
            </a:r>
            <a:r>
              <a:rPr lang="en-US" sz="1200" b="1" i="0" dirty="0">
                <a:effectLst/>
                <a:latin typeface="Calibri" panose="020F0502020204030204" pitchFamily="34" charset="0"/>
                <a:ea typeface="Calibri" panose="020F0502020204030204" pitchFamily="34" charset="0"/>
                <a:cs typeface="Calibri" panose="020F0502020204030204" pitchFamily="34" charset="0"/>
              </a:rPr>
              <a:t>debt</a:t>
            </a:r>
            <a:r>
              <a:rPr lang="en-US" sz="1200" i="0" dirty="0">
                <a:effectLst/>
                <a:latin typeface="Calibri" panose="020F0502020204030204" pitchFamily="34" charset="0"/>
                <a:ea typeface="Calibri" panose="020F0502020204030204" pitchFamily="34" charset="0"/>
                <a:cs typeface="Calibri" panose="020F0502020204030204" pitchFamily="34" charset="0"/>
              </a:rPr>
              <a:t> will be established for the student if they don’t work to pay off the advance payment sent to them.  </a:t>
            </a:r>
            <a:endParaRPr lang="en-US" sz="1200" i="0" dirty="0">
              <a:latin typeface="Calibri" panose="020F0502020204030204" pitchFamily="34" charset="0"/>
              <a:cs typeface="Calibri" panose="020F0502020204030204" pitchFamily="34" charset="0"/>
            </a:endParaRP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1281B53-C251-C3C1-E0CC-956A82C09EE1}"/>
              </a:ext>
            </a:extLst>
          </p:cNvPr>
          <p:cNvSpPr>
            <a:spLocks noGrp="1"/>
          </p:cNvSpPr>
          <p:nvPr>
            <p:ph type="sldNum" sz="quarter" idx="5"/>
          </p:nvPr>
        </p:nvSpPr>
        <p:spPr/>
        <p:txBody>
          <a:bodyPr/>
          <a:lstStyle/>
          <a:p>
            <a:fld id="{A263C7BD-EE4B-42E2-A75C-958D06C60C46}" type="slidenum">
              <a:rPr lang="en-US" smtClean="0"/>
              <a:t>25</a:t>
            </a:fld>
            <a:endParaRPr lang="en-US"/>
          </a:p>
        </p:txBody>
      </p:sp>
    </p:spTree>
    <p:extLst>
      <p:ext uri="{BB962C8B-B14F-4D97-AF65-F5344CB8AC3E}">
        <p14:creationId xmlns:p14="http://schemas.microsoft.com/office/powerpoint/2010/main" val="3395153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191B1-2861-7CCE-6665-94ABC6C85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E8A139-9227-4F9C-AEA9-5EF36B5B89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17C5F7-3AD6-7CC8-60DB-0204A75B49DB}"/>
              </a:ext>
            </a:extLst>
          </p:cNvPr>
          <p:cNvSpPr>
            <a:spLocks noGrp="1"/>
          </p:cNvSpPr>
          <p:nvPr>
            <p:ph type="body" idx="1"/>
          </p:nvPr>
        </p:nvSpPr>
        <p:spPr/>
        <p:txBody>
          <a:bodyPr/>
          <a:lstStyle/>
          <a:p>
            <a:endParaRPr lang="en-US" dirty="0"/>
          </a:p>
          <a:p>
            <a:pPr marL="0" indent="0">
              <a:spcAft>
                <a:spcPts val="1200"/>
              </a:spcAft>
              <a:buNone/>
            </a:pPr>
            <a:r>
              <a:rPr lang="en-US" dirty="0"/>
              <a:t>If enrollment status changes, report it to Work Study Department immediately.</a:t>
            </a:r>
            <a:endParaRPr lang="en-US" i="1" dirty="0"/>
          </a:p>
          <a:p>
            <a:pPr marL="0" indent="0">
              <a:spcAft>
                <a:spcPts val="1200"/>
              </a:spcAft>
              <a:buNone/>
            </a:pPr>
            <a:endParaRPr lang="en-US" b="1" dirty="0"/>
          </a:p>
          <a:p>
            <a:pPr marL="0" indent="0">
              <a:spcAft>
                <a:spcPts val="1200"/>
              </a:spcAft>
              <a:buNone/>
            </a:pPr>
            <a:r>
              <a:rPr lang="en-US" b="1" dirty="0"/>
              <a:t>Reduction</a:t>
            </a:r>
          </a:p>
          <a:p>
            <a:pPr>
              <a:spcAft>
                <a:spcPts val="1200"/>
              </a:spcAft>
            </a:pPr>
            <a:r>
              <a:rPr lang="en-US" dirty="0"/>
              <a:t>In most instances, VA allows the student to continue/finish </a:t>
            </a:r>
          </a:p>
          <a:p>
            <a:pPr>
              <a:spcAft>
                <a:spcPts val="1200"/>
              </a:spcAft>
            </a:pPr>
            <a:r>
              <a:rPr lang="en-US" dirty="0"/>
              <a:t>If the pattern continues, VA will notify site and student</a:t>
            </a:r>
            <a:endParaRPr lang="en-US" b="1" dirty="0"/>
          </a:p>
          <a:p>
            <a:pPr marL="0" indent="0">
              <a:spcAft>
                <a:spcPts val="1200"/>
              </a:spcAft>
              <a:buNone/>
            </a:pPr>
            <a:endParaRPr lang="en-US" b="1" dirty="0"/>
          </a:p>
          <a:p>
            <a:pPr marL="0" indent="0">
              <a:spcAft>
                <a:spcPts val="1200"/>
              </a:spcAft>
              <a:buNone/>
            </a:pPr>
            <a:r>
              <a:rPr lang="en-US" b="1" dirty="0"/>
              <a:t>Termination</a:t>
            </a:r>
          </a:p>
          <a:p>
            <a:pPr>
              <a:spcAft>
                <a:spcPts val="1200"/>
              </a:spcAft>
            </a:pPr>
            <a:r>
              <a:rPr lang="en-US" dirty="0"/>
              <a:t>Contract stopped at the end of the month of the withdrawal  </a:t>
            </a:r>
          </a:p>
          <a:p>
            <a:pPr>
              <a:spcAft>
                <a:spcPts val="1200"/>
              </a:spcAft>
            </a:pPr>
            <a:r>
              <a:rPr lang="en-US" dirty="0"/>
              <a:t>If advancement received, the student is allowed to work until it’s paid</a:t>
            </a:r>
            <a:endParaRPr lang="en-US" b="1" dirty="0"/>
          </a:p>
          <a:p>
            <a:endParaRPr lang="en-US" dirty="0"/>
          </a:p>
          <a:p>
            <a:endParaRPr lang="en-US" dirty="0"/>
          </a:p>
        </p:txBody>
      </p:sp>
      <p:sp>
        <p:nvSpPr>
          <p:cNvPr id="4" name="Slide Number Placeholder 3">
            <a:extLst>
              <a:ext uri="{FF2B5EF4-FFF2-40B4-BE49-F238E27FC236}">
                <a16:creationId xmlns:a16="http://schemas.microsoft.com/office/drawing/2014/main" id="{6A61AC50-BA27-CAC1-ADFE-9617E97606CE}"/>
              </a:ext>
            </a:extLst>
          </p:cNvPr>
          <p:cNvSpPr>
            <a:spLocks noGrp="1"/>
          </p:cNvSpPr>
          <p:nvPr>
            <p:ph type="sldNum" sz="quarter" idx="5"/>
          </p:nvPr>
        </p:nvSpPr>
        <p:spPr/>
        <p:txBody>
          <a:bodyPr/>
          <a:lstStyle/>
          <a:p>
            <a:fld id="{A263C7BD-EE4B-42E2-A75C-958D06C60C46}" type="slidenum">
              <a:rPr lang="en-US" smtClean="0"/>
              <a:t>26</a:t>
            </a:fld>
            <a:endParaRPr lang="en-US"/>
          </a:p>
        </p:txBody>
      </p:sp>
    </p:spTree>
    <p:extLst>
      <p:ext uri="{BB962C8B-B14F-4D97-AF65-F5344CB8AC3E}">
        <p14:creationId xmlns:p14="http://schemas.microsoft.com/office/powerpoint/2010/main" val="2593220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7EBA-E897-9BD5-1503-DE1A4B0256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44E8C-C5DE-31CB-91D5-E012B2C43106}"/>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C81772BD-E4B2-D249-69A4-D55057FF6658}"/>
              </a:ext>
            </a:extLst>
          </p:cNvPr>
          <p:cNvSpPr>
            <a:spLocks noGrp="1"/>
          </p:cNvSpPr>
          <p:nvPr>
            <p:ph type="body" idx="1"/>
          </p:nvPr>
        </p:nvSpPr>
        <p:spPr/>
        <p:txBody>
          <a:bodyPr/>
          <a:lstStyle/>
          <a:p>
            <a:endParaRPr lang="en-US" dirty="0">
              <a:latin typeface="arial"/>
              <a:cs typeface="arial"/>
            </a:endParaRPr>
          </a:p>
        </p:txBody>
      </p:sp>
      <p:sp>
        <p:nvSpPr>
          <p:cNvPr id="4" name="Slide Number Placeholder 3">
            <a:extLst>
              <a:ext uri="{FF2B5EF4-FFF2-40B4-BE49-F238E27FC236}">
                <a16:creationId xmlns:a16="http://schemas.microsoft.com/office/drawing/2014/main" id="{6B7D276A-76DF-D570-0BD1-9872040E4357}"/>
              </a:ext>
            </a:extLst>
          </p:cNvPr>
          <p:cNvSpPr>
            <a:spLocks noGrp="1"/>
          </p:cNvSpPr>
          <p:nvPr>
            <p:ph type="sldNum" sz="quarter" idx="5"/>
          </p:nvPr>
        </p:nvSpPr>
        <p:spPr/>
        <p:txBody>
          <a:bodyPr/>
          <a:lstStyle/>
          <a:p>
            <a:fld id="{A263C7BD-EE4B-42E2-A75C-958D06C60C46}" type="slidenum">
              <a:rPr lang="en-US" smtClean="0"/>
              <a:t>27</a:t>
            </a:fld>
            <a:endParaRPr lang="en-US"/>
          </a:p>
        </p:txBody>
      </p:sp>
    </p:spTree>
    <p:extLst>
      <p:ext uri="{BB962C8B-B14F-4D97-AF65-F5344CB8AC3E}">
        <p14:creationId xmlns:p14="http://schemas.microsoft.com/office/powerpoint/2010/main" val="449040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DB19F-3BFE-A32D-DC27-516AFD406B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272F1-5B8D-0888-01A4-A3F8C26037A7}"/>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CF9E239D-65D7-5670-F529-92FB45C5E93E}"/>
              </a:ext>
            </a:extLst>
          </p:cNvPr>
          <p:cNvSpPr>
            <a:spLocks noGrp="1"/>
          </p:cNvSpPr>
          <p:nvPr>
            <p:ph type="body" idx="1"/>
          </p:nvPr>
        </p:nvSpPr>
        <p:spPr/>
        <p:txBody>
          <a:bodyPr/>
          <a:lstStyle/>
          <a:p>
            <a:endParaRPr lang="en-US" dirty="0">
              <a:latin typeface="arial"/>
              <a:cs typeface="arial"/>
            </a:endParaRPr>
          </a:p>
        </p:txBody>
      </p:sp>
      <p:sp>
        <p:nvSpPr>
          <p:cNvPr id="4" name="Slide Number Placeholder 3">
            <a:extLst>
              <a:ext uri="{FF2B5EF4-FFF2-40B4-BE49-F238E27FC236}">
                <a16:creationId xmlns:a16="http://schemas.microsoft.com/office/drawing/2014/main" id="{81627BB8-DA41-DA58-46A1-DFA4BCC4B268}"/>
              </a:ext>
            </a:extLst>
          </p:cNvPr>
          <p:cNvSpPr>
            <a:spLocks noGrp="1"/>
          </p:cNvSpPr>
          <p:nvPr>
            <p:ph type="sldNum" sz="quarter" idx="5"/>
          </p:nvPr>
        </p:nvSpPr>
        <p:spPr/>
        <p:txBody>
          <a:bodyPr/>
          <a:lstStyle/>
          <a:p>
            <a:fld id="{A263C7BD-EE4B-42E2-A75C-958D06C60C46}" type="slidenum">
              <a:rPr lang="en-US" smtClean="0"/>
              <a:t>28</a:t>
            </a:fld>
            <a:endParaRPr lang="en-US"/>
          </a:p>
        </p:txBody>
      </p:sp>
    </p:spTree>
    <p:extLst>
      <p:ext uri="{BB962C8B-B14F-4D97-AF65-F5344CB8AC3E}">
        <p14:creationId xmlns:p14="http://schemas.microsoft.com/office/powerpoint/2010/main" val="249235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next few slides, we will discuss tracking student contract information and review information on performance and conduct. </a:t>
            </a:r>
          </a:p>
        </p:txBody>
      </p:sp>
      <p:sp>
        <p:nvSpPr>
          <p:cNvPr id="4" name="Slide Number Placeholder 3"/>
          <p:cNvSpPr>
            <a:spLocks noGrp="1"/>
          </p:cNvSpPr>
          <p:nvPr>
            <p:ph type="sldNum" sz="quarter" idx="5"/>
          </p:nvPr>
        </p:nvSpPr>
        <p:spPr/>
        <p:txBody>
          <a:bodyPr/>
          <a:lstStyle/>
          <a:p>
            <a:fld id="{A263C7BD-EE4B-42E2-A75C-958D06C60C46}" type="slidenum">
              <a:rPr lang="en-US" smtClean="0"/>
              <a:t>29</a:t>
            </a:fld>
            <a:endParaRPr lang="en-US"/>
          </a:p>
        </p:txBody>
      </p:sp>
    </p:spTree>
    <p:extLst>
      <p:ext uri="{BB962C8B-B14F-4D97-AF65-F5344CB8AC3E}">
        <p14:creationId xmlns:p14="http://schemas.microsoft.com/office/powerpoint/2010/main" val="2899016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a:solidFill>
                  <a:schemeClr val="bg1"/>
                </a:solidFill>
              </a:rPr>
              <a:t>Work Study is a Veterans Administration (VA) tax exempt education benefit paid by VA to students for performing VA-related activities at an approved Work Study work site.  The money a student receives for this benefit is not considered income and there is no cost to the approved Work Study site. </a:t>
            </a:r>
          </a:p>
          <a:p>
            <a:endParaRPr lang="en-US" sz="1000" b="0" dirty="0">
              <a:solidFill>
                <a:schemeClr val="bg1"/>
              </a:solidFill>
            </a:endParaRPr>
          </a:p>
          <a:p>
            <a:r>
              <a:rPr lang="en-US" sz="1200" dirty="0">
                <a:effectLst/>
                <a:latin typeface="Calibri" panose="020F0502020204030204" pitchFamily="34" charset="0"/>
                <a:ea typeface="Calibri" panose="020F0502020204030204" pitchFamily="34" charset="0"/>
              </a:rPr>
              <a:t>This course is designed for new School Certifying Officials interested in learning what the VA Work Study program has to offer.  This session will cover the basics of Work Study including what qualifies a student and work site for Work Study, how Work Study contracts are written, and the payment procedures.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a:t>
            </a:fld>
            <a:endParaRPr lang="en-US"/>
          </a:p>
        </p:txBody>
      </p:sp>
    </p:spTree>
    <p:extLst>
      <p:ext uri="{BB962C8B-B14F-4D97-AF65-F5344CB8AC3E}">
        <p14:creationId xmlns:p14="http://schemas.microsoft.com/office/powerpoint/2010/main" val="1892572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latin typeface="arial"/>
              <a:cs typeface="arial"/>
            </a:endParaRPr>
          </a:p>
        </p:txBody>
      </p:sp>
      <p:sp>
        <p:nvSpPr>
          <p:cNvPr id="4" name="Slide Number Placeholder 3"/>
          <p:cNvSpPr>
            <a:spLocks noGrp="1"/>
          </p:cNvSpPr>
          <p:nvPr>
            <p:ph type="sldNum" sz="quarter" idx="5"/>
          </p:nvPr>
        </p:nvSpPr>
        <p:spPr/>
        <p:txBody>
          <a:bodyPr/>
          <a:lstStyle/>
          <a:p>
            <a:fld id="{A263C7BD-EE4B-42E2-A75C-958D06C60C46}" type="slidenum">
              <a:rPr lang="en-US" smtClean="0"/>
              <a:t>30</a:t>
            </a:fld>
            <a:endParaRPr lang="en-US"/>
          </a:p>
        </p:txBody>
      </p:sp>
    </p:spTree>
    <p:extLst>
      <p:ext uri="{BB962C8B-B14F-4D97-AF65-F5344CB8AC3E}">
        <p14:creationId xmlns:p14="http://schemas.microsoft.com/office/powerpoint/2010/main" val="3262475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1: Tracking Template tracks Ask VA inquiry submissions for students to include:</a:t>
            </a:r>
          </a:p>
          <a:p>
            <a:pPr marL="171450" indent="-171450">
              <a:buFont typeface="Arial" panose="020B0604020202020204" pitchFamily="34" charset="0"/>
              <a:buChar char="•"/>
            </a:pPr>
            <a:r>
              <a:rPr lang="en-US" dirty="0"/>
              <a:t> Work Study student</a:t>
            </a:r>
          </a:p>
          <a:p>
            <a:pPr marL="171450" indent="-171450">
              <a:buFont typeface="Arial" panose="020B0604020202020204" pitchFamily="34" charset="0"/>
              <a:buChar char="•"/>
            </a:pPr>
            <a:r>
              <a:rPr lang="en-US" dirty="0"/>
              <a:t> the type of document</a:t>
            </a:r>
          </a:p>
          <a:p>
            <a:pPr marL="171450" indent="-171450">
              <a:buFont typeface="Arial" panose="020B0604020202020204" pitchFamily="34" charset="0"/>
              <a:buChar char="•"/>
            </a:pPr>
            <a:r>
              <a:rPr lang="en-US" dirty="0"/>
              <a:t> document’s time period</a:t>
            </a:r>
          </a:p>
          <a:p>
            <a:pPr marL="171450" indent="-171450">
              <a:buFont typeface="Arial" panose="020B0604020202020204" pitchFamily="34" charset="0"/>
              <a:buChar char="•"/>
            </a:pPr>
            <a:r>
              <a:rPr lang="en-US" dirty="0"/>
              <a:t> inquiry number</a:t>
            </a:r>
          </a:p>
          <a:p>
            <a:pPr marL="171450" indent="-171450">
              <a:buFont typeface="Arial" panose="020B0604020202020204" pitchFamily="34" charset="0"/>
              <a:buChar char="•"/>
            </a:pPr>
            <a:r>
              <a:rPr lang="en-US" dirty="0"/>
              <a:t> who submitted the inquiry</a:t>
            </a:r>
          </a:p>
          <a:p>
            <a:pPr marL="171450" indent="-171450">
              <a:buFont typeface="Arial" panose="020B0604020202020204" pitchFamily="34" charset="0"/>
              <a:buChar char="•"/>
            </a:pPr>
            <a:r>
              <a:rPr lang="en-US" dirty="0"/>
              <a:t> has the inquiry been resolved</a:t>
            </a:r>
          </a:p>
          <a:p>
            <a:pPr marL="171450" indent="-171450">
              <a:buFont typeface="Arial" panose="020B0604020202020204" pitchFamily="34" charset="0"/>
              <a:buChar char="•"/>
            </a:pPr>
            <a:r>
              <a:rPr lang="en-US" dirty="0"/>
              <a:t> is further action needed</a:t>
            </a:r>
          </a:p>
          <a:p>
            <a:pPr marL="171450" indent="-171450">
              <a:buFont typeface="Arial" panose="020B0604020202020204" pitchFamily="34" charset="0"/>
              <a:buChar char="•"/>
            </a:pPr>
            <a:r>
              <a:rPr lang="en-US" dirty="0"/>
              <a:t> note section to describe action needed </a:t>
            </a:r>
          </a:p>
          <a:p>
            <a:pPr marL="0" indent="0">
              <a:buFont typeface="Arial" panose="020B0604020202020204" pitchFamily="34" charset="0"/>
              <a:buNone/>
            </a:pPr>
            <a:r>
              <a:rPr lang="en-US" dirty="0"/>
              <a:t>This is useful to track submissions to VA Work Study especially across multiple supervisors. You could make the tracking document a shared documents for all Work Study site supervisors.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31</a:t>
            </a:fld>
            <a:endParaRPr lang="en-US"/>
          </a:p>
        </p:txBody>
      </p:sp>
    </p:spTree>
    <p:extLst>
      <p:ext uri="{BB962C8B-B14F-4D97-AF65-F5344CB8AC3E}">
        <p14:creationId xmlns:p14="http://schemas.microsoft.com/office/powerpoint/2010/main" val="1858750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2: Tracking Template tracks student contract information to include:</a:t>
            </a:r>
          </a:p>
          <a:p>
            <a:pPr marL="171450" indent="-171450">
              <a:buFont typeface="Arial" panose="020B0604020202020204" pitchFamily="34" charset="0"/>
              <a:buChar char="•"/>
            </a:pPr>
            <a:r>
              <a:rPr lang="en-US" dirty="0"/>
              <a:t>Work Study student</a:t>
            </a:r>
          </a:p>
          <a:p>
            <a:pPr marL="171450" indent="-171450">
              <a:buFont typeface="Arial" panose="020B0604020202020204" pitchFamily="34" charset="0"/>
              <a:buChar char="•"/>
            </a:pPr>
            <a:r>
              <a:rPr lang="en-US" dirty="0"/>
              <a:t>Work site area</a:t>
            </a:r>
          </a:p>
          <a:p>
            <a:pPr marL="171450" indent="-171450">
              <a:buFont typeface="Arial" panose="020B0604020202020204" pitchFamily="34" charset="0"/>
              <a:buChar char="•"/>
            </a:pPr>
            <a:r>
              <a:rPr lang="en-US" dirty="0"/>
              <a:t>Work Study ID or Agreement Control Number (ACN)</a:t>
            </a:r>
          </a:p>
          <a:p>
            <a:pPr marL="171450" indent="-171450">
              <a:buFont typeface="Arial" panose="020B0604020202020204" pitchFamily="34" charset="0"/>
              <a:buChar char="•"/>
            </a:pPr>
            <a:r>
              <a:rPr lang="en-US" dirty="0"/>
              <a:t>original contract or # of extension</a:t>
            </a:r>
          </a:p>
          <a:p>
            <a:pPr marL="171450" indent="-171450">
              <a:buFont typeface="Arial" panose="020B0604020202020204" pitchFamily="34" charset="0"/>
              <a:buChar char="•"/>
            </a:pPr>
            <a:r>
              <a:rPr lang="en-US" dirty="0"/>
              <a:t>contract Start Date</a:t>
            </a:r>
          </a:p>
          <a:p>
            <a:pPr marL="171450" indent="-171450">
              <a:buFont typeface="Arial" panose="020B0604020202020204" pitchFamily="34" charset="0"/>
              <a:buChar char="•"/>
            </a:pPr>
            <a:r>
              <a:rPr lang="en-US" dirty="0"/>
              <a:t>contract End Date</a:t>
            </a:r>
          </a:p>
          <a:p>
            <a:pPr marL="171450" indent="-171450">
              <a:buFont typeface="Arial" panose="020B0604020202020204" pitchFamily="34" charset="0"/>
              <a:buChar char="•"/>
            </a:pPr>
            <a:r>
              <a:rPr lang="en-US" dirty="0"/>
              <a:t># of days remaining in the contract period</a:t>
            </a:r>
          </a:p>
          <a:p>
            <a:pPr marL="171450" indent="-171450">
              <a:buFont typeface="Arial" panose="020B0604020202020204" pitchFamily="34" charset="0"/>
              <a:buChar char="•"/>
            </a:pPr>
            <a:r>
              <a:rPr lang="en-US" dirty="0"/>
              <a:t># of hours student has completed</a:t>
            </a:r>
          </a:p>
          <a:p>
            <a:pPr marL="171450" indent="-171450">
              <a:buFont typeface="Arial" panose="020B0604020202020204" pitchFamily="34" charset="0"/>
              <a:buChar char="•"/>
            </a:pPr>
            <a:r>
              <a:rPr lang="en-US" dirty="0"/>
              <a:t># of hours remaining within the contract period</a:t>
            </a:r>
          </a:p>
          <a:p>
            <a:pPr marL="171450" indent="-171450">
              <a:buFont typeface="Arial" panose="020B0604020202020204" pitchFamily="34" charset="0"/>
              <a:buChar char="•"/>
            </a:pPr>
            <a:r>
              <a:rPr lang="en-US" dirty="0"/>
              <a:t>note section for additional information</a:t>
            </a:r>
          </a:p>
          <a:p>
            <a:pPr marL="0" indent="0">
              <a:buFont typeface="Arial" panose="020B0604020202020204" pitchFamily="34" charset="0"/>
              <a:buNone/>
            </a:pPr>
            <a:r>
              <a:rPr lang="en-US" dirty="0"/>
              <a:t>This tracking template is useful for an at a glance look at all Work Study students to review their contract end date and contract hours. It will also assist in knowing when to submit an extension or zero hour extension request, to include if you need to request specific dates.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32</a:t>
            </a:fld>
            <a:endParaRPr lang="en-US"/>
          </a:p>
        </p:txBody>
      </p:sp>
    </p:spTree>
    <p:extLst>
      <p:ext uri="{BB962C8B-B14F-4D97-AF65-F5344CB8AC3E}">
        <p14:creationId xmlns:p14="http://schemas.microsoft.com/office/powerpoint/2010/main" val="2768496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2B382-7812-6E44-A7EE-37A2346F5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8CC051-B8CE-C80A-0C05-5DE94EE844EB}"/>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5D6ECECB-2EEB-F202-CDEF-65B343DDE649}"/>
              </a:ext>
            </a:extLst>
          </p:cNvPr>
          <p:cNvSpPr>
            <a:spLocks noGrp="1"/>
          </p:cNvSpPr>
          <p:nvPr>
            <p:ph type="body" idx="1"/>
          </p:nvPr>
        </p:nvSpPr>
        <p:spPr/>
        <p:txBody>
          <a:bodyPr/>
          <a:lstStyle/>
          <a:p>
            <a:r>
              <a:rPr lang="en-US" dirty="0"/>
              <a:t>Supervisors should ensure Work Study students are held accountable for their conduct and performance.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a Work Study student cannot meet the conduct or performance standards, then the site should take appropriate action, after investigating all the facts, to hold the student accountable. The results of failing performance or conduct may include terminating the student’s Work Study contract. </a:t>
            </a:r>
          </a:p>
          <a:p>
            <a:endParaRPr lang="en-US" dirty="0">
              <a:latin typeface="arial"/>
              <a:cs typeface="arial"/>
            </a:endParaRPr>
          </a:p>
        </p:txBody>
      </p:sp>
      <p:sp>
        <p:nvSpPr>
          <p:cNvPr id="4" name="Slide Number Placeholder 3">
            <a:extLst>
              <a:ext uri="{FF2B5EF4-FFF2-40B4-BE49-F238E27FC236}">
                <a16:creationId xmlns:a16="http://schemas.microsoft.com/office/drawing/2014/main" id="{2F0E41F5-BAF7-E660-6637-AAF025CD5925}"/>
              </a:ext>
            </a:extLst>
          </p:cNvPr>
          <p:cNvSpPr>
            <a:spLocks noGrp="1"/>
          </p:cNvSpPr>
          <p:nvPr>
            <p:ph type="sldNum" sz="quarter" idx="5"/>
          </p:nvPr>
        </p:nvSpPr>
        <p:spPr/>
        <p:txBody>
          <a:bodyPr/>
          <a:lstStyle/>
          <a:p>
            <a:fld id="{A263C7BD-EE4B-42E2-A75C-958D06C60C46}" type="slidenum">
              <a:rPr lang="en-US" smtClean="0"/>
              <a:t>33</a:t>
            </a:fld>
            <a:endParaRPr lang="en-US"/>
          </a:p>
        </p:txBody>
      </p:sp>
    </p:spTree>
    <p:extLst>
      <p:ext uri="{BB962C8B-B14F-4D97-AF65-F5344CB8AC3E}">
        <p14:creationId xmlns:p14="http://schemas.microsoft.com/office/powerpoint/2010/main" val="1588041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and work site agreement covers the basics of student’s responsibilities and the Work Study program. Let’s go over this document in detail.</a:t>
            </a:r>
          </a:p>
          <a:p>
            <a:endParaRPr lang="en-US" dirty="0"/>
          </a:p>
          <a:p>
            <a:r>
              <a:rPr lang="en-US" dirty="0"/>
              <a:t>There is a link to the sample document on this PowerPoint slide that you can use as a template. </a:t>
            </a:r>
          </a:p>
          <a:p>
            <a:endParaRPr lang="en-US" dirty="0"/>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34</a:t>
            </a:fld>
            <a:endParaRPr lang="en-US"/>
          </a:p>
        </p:txBody>
      </p:sp>
    </p:spTree>
    <p:extLst>
      <p:ext uri="{BB962C8B-B14F-4D97-AF65-F5344CB8AC3E}">
        <p14:creationId xmlns:p14="http://schemas.microsoft.com/office/powerpoint/2010/main" val="39833222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Student Statement of Understanding helps to cover conduct issues.  Let’s go over this document in detail.</a:t>
            </a:r>
            <a:br>
              <a:rPr lang="en-US" dirty="0"/>
            </a:br>
            <a:br>
              <a:rPr lang="en-US" dirty="0"/>
            </a:br>
            <a:r>
              <a:rPr lang="en-US" dirty="0"/>
              <a:t>Note- Hours of duty and being flexible with the students and communicating this with them.</a:t>
            </a:r>
            <a:br>
              <a:rPr lang="en-US" dirty="0"/>
            </a:br>
            <a:br>
              <a:rPr lang="en-US" dirty="0"/>
            </a:br>
            <a:r>
              <a:rPr lang="en-US" dirty="0"/>
              <a:t>There is a link to the sample document on this PowerPoint slide that you can use as a template. </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35</a:t>
            </a:fld>
            <a:endParaRPr lang="en-US"/>
          </a:p>
        </p:txBody>
      </p:sp>
    </p:spTree>
    <p:extLst>
      <p:ext uri="{BB962C8B-B14F-4D97-AF65-F5344CB8AC3E}">
        <p14:creationId xmlns:p14="http://schemas.microsoft.com/office/powerpoint/2010/main" val="1202338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D6995-6840-4908-52CA-6C9A7C6D8B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D49326-1EA2-6504-6F25-7D5561C534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D14C2F-A602-AE28-2A77-9FAEC070D7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Performance measurement covers expectations and metrics used to evaluate the student’s performance. </a:t>
            </a:r>
            <a:br>
              <a:rPr lang="en-US" dirty="0"/>
            </a:br>
            <a:br>
              <a:rPr lang="en-US" dirty="0"/>
            </a:br>
            <a:r>
              <a:rPr lang="en-US" dirty="0"/>
              <a:t>There is a link to the sample document on this PowerPoint slide that you can use as a template. </a:t>
            </a:r>
          </a:p>
          <a:p>
            <a:endParaRPr lang="en-US" dirty="0"/>
          </a:p>
          <a:p>
            <a:endParaRPr lang="en-US" dirty="0"/>
          </a:p>
        </p:txBody>
      </p:sp>
      <p:sp>
        <p:nvSpPr>
          <p:cNvPr id="4" name="Slide Number Placeholder 3">
            <a:extLst>
              <a:ext uri="{FF2B5EF4-FFF2-40B4-BE49-F238E27FC236}">
                <a16:creationId xmlns:a16="http://schemas.microsoft.com/office/drawing/2014/main" id="{1E6413CD-6AD9-9997-FC1C-E9589AA6AC08}"/>
              </a:ext>
            </a:extLst>
          </p:cNvPr>
          <p:cNvSpPr>
            <a:spLocks noGrp="1"/>
          </p:cNvSpPr>
          <p:nvPr>
            <p:ph type="sldNum" sz="quarter" idx="5"/>
          </p:nvPr>
        </p:nvSpPr>
        <p:spPr/>
        <p:txBody>
          <a:bodyPr/>
          <a:lstStyle/>
          <a:p>
            <a:fld id="{A263C7BD-EE4B-42E2-A75C-958D06C60C46}" type="slidenum">
              <a:rPr lang="en-US" smtClean="0"/>
              <a:t>36</a:t>
            </a:fld>
            <a:endParaRPr lang="en-US"/>
          </a:p>
        </p:txBody>
      </p:sp>
    </p:spTree>
    <p:extLst>
      <p:ext uri="{BB962C8B-B14F-4D97-AF65-F5344CB8AC3E}">
        <p14:creationId xmlns:p14="http://schemas.microsoft.com/office/powerpoint/2010/main" val="1784441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1FEEE-DA26-45A1-9F23-B752295A11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495482-332C-D9BD-8C21-05B81501A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C01BE9-0172-38D0-4F78-37C5D88CAFD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to keep good records.  Also, any meeting you have with a student concerning conduct or performance should have the meeting notes shared with the student.  You may have to bring in a 3</a:t>
            </a:r>
            <a:r>
              <a:rPr lang="en-US" baseline="30000" dirty="0"/>
              <a:t>rd</a:t>
            </a:r>
            <a:r>
              <a:rPr lang="en-US" dirty="0"/>
              <a:t> party for meetings to help document the meeting notes.   </a:t>
            </a:r>
          </a:p>
          <a:p>
            <a:endParaRPr lang="en-US" dirty="0"/>
          </a:p>
          <a:p>
            <a:endParaRPr lang="en-US" dirty="0"/>
          </a:p>
        </p:txBody>
      </p:sp>
      <p:sp>
        <p:nvSpPr>
          <p:cNvPr id="4" name="Slide Number Placeholder 3">
            <a:extLst>
              <a:ext uri="{FF2B5EF4-FFF2-40B4-BE49-F238E27FC236}">
                <a16:creationId xmlns:a16="http://schemas.microsoft.com/office/drawing/2014/main" id="{863C67C4-5D55-1BC5-A504-05D8E3BC59EC}"/>
              </a:ext>
            </a:extLst>
          </p:cNvPr>
          <p:cNvSpPr>
            <a:spLocks noGrp="1"/>
          </p:cNvSpPr>
          <p:nvPr>
            <p:ph type="sldNum" sz="quarter" idx="5"/>
          </p:nvPr>
        </p:nvSpPr>
        <p:spPr/>
        <p:txBody>
          <a:bodyPr/>
          <a:lstStyle/>
          <a:p>
            <a:fld id="{A263C7BD-EE4B-42E2-A75C-958D06C60C46}" type="slidenum">
              <a:rPr lang="en-US" smtClean="0"/>
              <a:t>37</a:t>
            </a:fld>
            <a:endParaRPr lang="en-US"/>
          </a:p>
        </p:txBody>
      </p:sp>
    </p:spTree>
    <p:extLst>
      <p:ext uri="{BB962C8B-B14F-4D97-AF65-F5344CB8AC3E}">
        <p14:creationId xmlns:p14="http://schemas.microsoft.com/office/powerpoint/2010/main" val="1082322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68B58-383C-65F1-D6C6-E20C31C4B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7014F2-89C4-1A1D-2222-A89E831A1F35}"/>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5FDA8EA2-2EAE-44B3-A34C-F9E02ACC9D9F}"/>
              </a:ext>
            </a:extLst>
          </p:cNvPr>
          <p:cNvSpPr>
            <a:spLocks noGrp="1"/>
          </p:cNvSpPr>
          <p:nvPr>
            <p:ph type="body" idx="1"/>
          </p:nvPr>
        </p:nvSpPr>
        <p:spPr/>
        <p:txBody>
          <a:bodyPr/>
          <a:lstStyle/>
          <a:p>
            <a:endParaRPr lang="en-US" dirty="0">
              <a:latin typeface="arial"/>
              <a:cs typeface="arial"/>
            </a:endParaRPr>
          </a:p>
        </p:txBody>
      </p:sp>
      <p:sp>
        <p:nvSpPr>
          <p:cNvPr id="4" name="Slide Number Placeholder 3">
            <a:extLst>
              <a:ext uri="{FF2B5EF4-FFF2-40B4-BE49-F238E27FC236}">
                <a16:creationId xmlns:a16="http://schemas.microsoft.com/office/drawing/2014/main" id="{2F2EF39E-434B-5E49-57C7-D0D42C7925C4}"/>
              </a:ext>
            </a:extLst>
          </p:cNvPr>
          <p:cNvSpPr>
            <a:spLocks noGrp="1"/>
          </p:cNvSpPr>
          <p:nvPr>
            <p:ph type="sldNum" sz="quarter" idx="5"/>
          </p:nvPr>
        </p:nvSpPr>
        <p:spPr/>
        <p:txBody>
          <a:bodyPr/>
          <a:lstStyle/>
          <a:p>
            <a:fld id="{A263C7BD-EE4B-42E2-A75C-958D06C60C46}" type="slidenum">
              <a:rPr lang="en-US" smtClean="0"/>
              <a:t>38</a:t>
            </a:fld>
            <a:endParaRPr lang="en-US"/>
          </a:p>
        </p:txBody>
      </p:sp>
    </p:spTree>
    <p:extLst>
      <p:ext uri="{BB962C8B-B14F-4D97-AF65-F5344CB8AC3E}">
        <p14:creationId xmlns:p14="http://schemas.microsoft.com/office/powerpoint/2010/main" val="2266309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remember that a Work Site Application, VA Form 22-10219, must be submitted yearly, or earlier if one of the following exists:</a:t>
            </a:r>
            <a:br>
              <a:rPr lang="en-US" dirty="0"/>
            </a:br>
            <a:r>
              <a:rPr lang="en-US" dirty="0"/>
              <a:t>• the duties change </a:t>
            </a:r>
            <a:br>
              <a:rPr lang="en-US" dirty="0"/>
            </a:br>
            <a:r>
              <a:rPr lang="en-US" dirty="0"/>
              <a:t>• the work site location changes</a:t>
            </a:r>
            <a:br>
              <a:rPr lang="en-US" dirty="0"/>
            </a:br>
            <a:r>
              <a:rPr lang="en-US" dirty="0"/>
              <a:t>• your site needs more than a 10% increase in its approved hours.  If your site needs a 10%+ increase in your approved hours, then you must state why you need this increase.</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39</a:t>
            </a:fld>
            <a:endParaRPr lang="en-US"/>
          </a:p>
        </p:txBody>
      </p:sp>
    </p:spTree>
    <p:extLst>
      <p:ext uri="{BB962C8B-B14F-4D97-AF65-F5344CB8AC3E}">
        <p14:creationId xmlns:p14="http://schemas.microsoft.com/office/powerpoint/2010/main" val="3169138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None/>
            </a:pPr>
            <a:r>
              <a:rPr lang="en-US" sz="1200" b="1" dirty="0">
                <a:latin typeface="Calibri" panose="020F0502020204030204" pitchFamily="34" charset="0"/>
                <a:cs typeface="Calibri" panose="020F0502020204030204" pitchFamily="34" charset="0"/>
              </a:rPr>
              <a:t>Upon completion of this training, you should be able to:</a:t>
            </a: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dirty="0">
                <a:latin typeface="Calibri" panose="020F0502020204030204" pitchFamily="34" charset="0"/>
                <a:cs typeface="Calibri" panose="020F0502020204030204" pitchFamily="34" charset="0"/>
              </a:rPr>
              <a:t>*Know work site and site supervisor responsibilities </a:t>
            </a:r>
          </a:p>
          <a:p>
            <a:pPr lvl="0">
              <a:spcAft>
                <a:spcPts val="1200"/>
              </a:spcAft>
            </a:pPr>
            <a:r>
              <a:rPr lang="en-US" sz="1200" dirty="0">
                <a:latin typeface="Calibri" panose="020F0502020204030204" pitchFamily="34" charset="0"/>
                <a:cs typeface="Calibri" panose="020F0502020204030204" pitchFamily="34" charset="0"/>
              </a:rPr>
              <a:t>Identify the criteria used to select students</a:t>
            </a:r>
          </a:p>
          <a:p>
            <a:pPr lvl="0">
              <a:spcAft>
                <a:spcPts val="1200"/>
              </a:spcAft>
            </a:pPr>
            <a:r>
              <a:rPr lang="en-US" sz="1200" dirty="0">
                <a:latin typeface="Calibri" panose="020F0502020204030204" pitchFamily="34" charset="0"/>
                <a:cs typeface="Calibri" panose="020F0502020204030204" pitchFamily="34" charset="0"/>
              </a:rPr>
              <a:t>Understand Work Study contracts</a:t>
            </a:r>
          </a:p>
          <a:p>
            <a:pPr lvl="0">
              <a:spcAft>
                <a:spcPts val="1200"/>
              </a:spcAft>
            </a:pPr>
            <a:r>
              <a:rPr lang="en-US" sz="1200" dirty="0">
                <a:latin typeface="Calibri" panose="020F0502020204030204" pitchFamily="34" charset="0"/>
                <a:cs typeface="Calibri" panose="020F0502020204030204" pitchFamily="34" charset="0"/>
              </a:rPr>
              <a:t>Identify the requirements for payments</a:t>
            </a:r>
          </a:p>
          <a:p>
            <a:pPr lvl="0">
              <a:spcAft>
                <a:spcPts val="1200"/>
              </a:spcAft>
            </a:pPr>
            <a:r>
              <a:rPr lang="en-US" sz="1200" dirty="0">
                <a:latin typeface="Calibri" panose="020F0502020204030204" pitchFamily="34" charset="0"/>
                <a:cs typeface="Calibri" panose="020F0502020204030204" pitchFamily="34" charset="0"/>
              </a:rPr>
              <a:t>Understand how to supervise students</a:t>
            </a:r>
          </a:p>
          <a:p>
            <a:pPr lvl="0">
              <a:spcAft>
                <a:spcPts val="1200"/>
              </a:spcAft>
            </a:pPr>
            <a:r>
              <a:rPr lang="en-US" sz="1200" dirty="0">
                <a:latin typeface="Calibri" panose="020F0502020204030204" pitchFamily="34" charset="0"/>
                <a:cs typeface="Calibri" panose="020F0502020204030204" pitchFamily="34" charset="0"/>
              </a:rPr>
              <a:t>Know how to contact Work Study</a:t>
            </a:r>
          </a:p>
          <a:p>
            <a:endParaRPr lang="en-US" dirty="0"/>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4</a:t>
            </a:fld>
            <a:endParaRPr lang="en-US"/>
          </a:p>
        </p:txBody>
      </p:sp>
    </p:spTree>
    <p:extLst>
      <p:ext uri="{BB962C8B-B14F-4D97-AF65-F5344CB8AC3E}">
        <p14:creationId xmlns:p14="http://schemas.microsoft.com/office/powerpoint/2010/main" val="17299677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None/>
              <a:defRPr/>
            </a:pPr>
            <a:r>
              <a:rPr lang="en-US" altLang="en-US" sz="1200" i="0" u="sng" dirty="0">
                <a:latin typeface="Calibri" panose="020F0502020204030204" pitchFamily="34" charset="0"/>
                <a:ea typeface="Georgia" pitchFamily="18" charset="0"/>
                <a:cs typeface="Calibri" panose="020F0502020204030204" pitchFamily="34" charset="0"/>
              </a:rPr>
              <a:t>When it comes to student selection, the following factors need to be carefully evaluated</a:t>
            </a:r>
            <a:r>
              <a:rPr lang="en-US" altLang="en-US" sz="1200" i="0" dirty="0">
                <a:latin typeface="Calibri" panose="020F0502020204030204" pitchFamily="34" charset="0"/>
                <a:ea typeface="Georgia" pitchFamily="18" charset="0"/>
                <a:cs typeface="Calibri" panose="020F0502020204030204" pitchFamily="34" charset="0"/>
              </a:rPr>
              <a:t>:</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Students with service-connected disabilities have priority (30% or more)</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Financial need</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Availability of transportation</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Motivation</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Work assignments don’t conflict with disability or are accommodated.  </a:t>
            </a:r>
            <a:r>
              <a:rPr lang="en-US" sz="1200" i="0" dirty="0">
                <a:latin typeface="Calibri" panose="020F0502020204030204" pitchFamily="34" charset="0"/>
                <a:cs typeface="Calibri" panose="020F0502020204030204" pitchFamily="34" charset="0"/>
              </a:rPr>
              <a:t>Each facility must ensure that the work assignment is compatible with the student’s service-connected disability.  If the disability is discovered after placing the student, try to accommodate the individual as you would a regular employee.  You may consult your local HR or contact VA Work Study Department if you have questions.</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40</a:t>
            </a:fld>
            <a:endParaRPr lang="en-US"/>
          </a:p>
        </p:txBody>
      </p:sp>
    </p:spTree>
    <p:extLst>
      <p:ext uri="{BB962C8B-B14F-4D97-AF65-F5344CB8AC3E}">
        <p14:creationId xmlns:p14="http://schemas.microsoft.com/office/powerpoint/2010/main" val="9862296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41</a:t>
            </a:fld>
            <a:endParaRPr lang="en-US"/>
          </a:p>
        </p:txBody>
      </p:sp>
    </p:spTree>
    <p:extLst>
      <p:ext uri="{BB962C8B-B14F-4D97-AF65-F5344CB8AC3E}">
        <p14:creationId xmlns:p14="http://schemas.microsoft.com/office/powerpoint/2010/main" val="3050687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effectLst/>
                <a:latin typeface="Calibri" panose="020F0502020204030204" pitchFamily="34" charset="0"/>
                <a:ea typeface="MS PGothic" panose="020B0600070205080204" pitchFamily="34" charset="-128"/>
                <a:cs typeface="Calibri" panose="020F0502020204030204" pitchFamily="34" charset="0"/>
              </a:rPr>
              <a:t>• Please check with your site’s Human Resources and/or management for guidance/concerns/issues if you decide to subsidize Work Study student wages.  </a:t>
            </a:r>
          </a:p>
          <a:p>
            <a:r>
              <a:rPr lang="en-US" sz="1200" dirty="0">
                <a:solidFill>
                  <a:schemeClr val="bg1"/>
                </a:solidFill>
                <a:effectLst/>
                <a:latin typeface="Calibri" panose="020F0502020204030204" pitchFamily="34" charset="0"/>
                <a:ea typeface="MS PGothic" panose="020B0600070205080204" pitchFamily="34" charset="-128"/>
                <a:cs typeface="Calibri" panose="020F0502020204030204" pitchFamily="34" charset="0"/>
              </a:rPr>
              <a:t>• Work Study students can’t receive compensation from multiple sources for the same Work Study hours worked.  In other words, work sites shouldn’t be double paying the students. </a:t>
            </a:r>
          </a:p>
          <a:p>
            <a:r>
              <a:rPr lang="en-US" sz="1200" dirty="0">
                <a:solidFill>
                  <a:schemeClr val="bg1"/>
                </a:solidFill>
                <a:effectLst/>
                <a:latin typeface="Calibri" panose="020F0502020204030204" pitchFamily="34" charset="0"/>
                <a:ea typeface="MS PGothic" panose="020B0600070205080204" pitchFamily="34" charset="-128"/>
                <a:cs typeface="Calibri" panose="020F0502020204030204" pitchFamily="34" charset="0"/>
              </a:rPr>
              <a:t>• The work site should keep records indicating why and how they’re subsidizing the wage.  </a:t>
            </a:r>
          </a:p>
          <a:p>
            <a:r>
              <a:rPr lang="en-US" sz="1200" dirty="0">
                <a:solidFill>
                  <a:schemeClr val="bg1"/>
                </a:solidFill>
                <a:effectLst/>
                <a:latin typeface="Calibri" panose="020F0502020204030204" pitchFamily="34" charset="0"/>
                <a:ea typeface="MS PGothic" panose="020B0600070205080204" pitchFamily="34" charset="-128"/>
                <a:cs typeface="Calibri" panose="020F0502020204030204" pitchFamily="34" charset="0"/>
              </a:rPr>
              <a:t>• Any amount the student receives for subsidizing the wages may be considered taxable income.  The work site will need to provide proper tax documents to the students and ensure they’re following all laws/policies/rules associated with this. </a:t>
            </a:r>
            <a:endParaRPr lang="en-US" dirty="0"/>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42</a:t>
            </a:fld>
            <a:endParaRPr lang="en-US"/>
          </a:p>
        </p:txBody>
      </p:sp>
    </p:spTree>
    <p:extLst>
      <p:ext uri="{BB962C8B-B14F-4D97-AF65-F5344CB8AC3E}">
        <p14:creationId xmlns:p14="http://schemas.microsoft.com/office/powerpoint/2010/main" val="8306030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43</a:t>
            </a:fld>
            <a:endParaRPr lang="en-US"/>
          </a:p>
        </p:txBody>
      </p:sp>
    </p:spTree>
    <p:extLst>
      <p:ext uri="{BB962C8B-B14F-4D97-AF65-F5344CB8AC3E}">
        <p14:creationId xmlns:p14="http://schemas.microsoft.com/office/powerpoint/2010/main" val="31153465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Work Study students performing duties at their assigned work site will be considered a VA employee for the purpose of receiving benefits under the provisions of (Compensation for Work Injuries) Chapter 81 of title 5, U.S.C. As such, they are entitled to compensation benefits due to personal injury sustained while in the performance of duty or compensation for employment-related disease.</a:t>
            </a:r>
          </a:p>
          <a:p>
            <a:pPr marL="0" marR="0">
              <a:spcBef>
                <a:spcPts val="0"/>
              </a:spcBef>
            </a:pPr>
            <a:endPar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Office of Workers' Compensation Programs (OWCP) of the U.S. Department of Labor (DOL), administers, interprets, and ensures compliance with the Federal Employees’ Compensation Act (FECA)  and is the sole adjudicator of all workers’ compensation claims for Veterans’ Benefits Administration (VBA) employees. </a:t>
            </a: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44</a:t>
            </a:fld>
            <a:endParaRPr lang="en-US"/>
          </a:p>
        </p:txBody>
      </p:sp>
    </p:spTree>
    <p:extLst>
      <p:ext uri="{BB962C8B-B14F-4D97-AF65-F5344CB8AC3E}">
        <p14:creationId xmlns:p14="http://schemas.microsoft.com/office/powerpoint/2010/main" val="5320909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Calibri" panose="020F0502020204030204" pitchFamily="34" charset="0"/>
                <a:cs typeface="Calibri" panose="020F0502020204030204" pitchFamily="34" charset="0"/>
              </a:rPr>
              <a:t>Public Law 117-333.</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45</a:t>
            </a:fld>
            <a:endParaRPr lang="en-US"/>
          </a:p>
        </p:txBody>
      </p:sp>
    </p:spTree>
    <p:extLst>
      <p:ext uri="{BB962C8B-B14F-4D97-AF65-F5344CB8AC3E}">
        <p14:creationId xmlns:p14="http://schemas.microsoft.com/office/powerpoint/2010/main" val="20662460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cover the basics of Public Law 116-154, Improvement to Work Study Act.</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46</a:t>
            </a:fld>
            <a:endParaRPr lang="en-US"/>
          </a:p>
        </p:txBody>
      </p:sp>
    </p:spTree>
    <p:extLst>
      <p:ext uri="{BB962C8B-B14F-4D97-AF65-F5344CB8AC3E}">
        <p14:creationId xmlns:p14="http://schemas.microsoft.com/office/powerpoint/2010/main" val="245462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80316-6222-42B5-115D-FF4006D6E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372DCF-E058-A09E-722F-6AE6A1CBC8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5DAEBD-6B6F-F5E9-C083-7194BE6AC102}"/>
              </a:ext>
            </a:extLst>
          </p:cNvPr>
          <p:cNvSpPr>
            <a:spLocks noGrp="1"/>
          </p:cNvSpPr>
          <p:nvPr>
            <p:ph type="body" idx="1"/>
          </p:nvPr>
        </p:nvSpPr>
        <p:spPr/>
        <p:txBody>
          <a:bodyPr/>
          <a:lstStyle/>
          <a:p>
            <a:endParaRPr lang="en-US" dirty="0"/>
          </a:p>
          <a:p>
            <a:r>
              <a:rPr lang="en-US" dirty="0"/>
              <a:t>The Site Supervisor Guidance Page includes links to training videos for understanding Work Study contracts, payments, supervising students, and Work Study work site and </a:t>
            </a:r>
            <a:r>
              <a:rPr lang="en-US"/>
              <a:t>student eligibility. </a:t>
            </a:r>
            <a:endParaRPr lang="en-US" dirty="0"/>
          </a:p>
        </p:txBody>
      </p:sp>
      <p:sp>
        <p:nvSpPr>
          <p:cNvPr id="4" name="Slide Number Placeholder 3">
            <a:extLst>
              <a:ext uri="{FF2B5EF4-FFF2-40B4-BE49-F238E27FC236}">
                <a16:creationId xmlns:a16="http://schemas.microsoft.com/office/drawing/2014/main" id="{01CF33E3-917E-4CC4-9428-11FEA4C307B5}"/>
              </a:ext>
            </a:extLst>
          </p:cNvPr>
          <p:cNvSpPr>
            <a:spLocks noGrp="1"/>
          </p:cNvSpPr>
          <p:nvPr>
            <p:ph type="sldNum" sz="quarter" idx="5"/>
          </p:nvPr>
        </p:nvSpPr>
        <p:spPr/>
        <p:txBody>
          <a:bodyPr/>
          <a:lstStyle/>
          <a:p>
            <a:fld id="{A263C7BD-EE4B-42E2-A75C-958D06C60C46}" type="slidenum">
              <a:rPr lang="en-US" smtClean="0"/>
              <a:t>48</a:t>
            </a:fld>
            <a:endParaRPr lang="en-US"/>
          </a:p>
        </p:txBody>
      </p:sp>
    </p:spTree>
    <p:extLst>
      <p:ext uri="{BB962C8B-B14F-4D97-AF65-F5344CB8AC3E}">
        <p14:creationId xmlns:p14="http://schemas.microsoft.com/office/powerpoint/2010/main" val="23914554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cs typeface="Calibri" panose="020F0502020204030204" pitchFamily="34" charset="0"/>
              </a:rPr>
              <a:t>All Work Study documents should be submitted through the GI Bill “Ask VA” (AVA)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cs typeface="Calibri" panose="020F0502020204030204" pitchFamily="34" charset="0"/>
              </a:rPr>
              <a:t>You may go to the https://ask.va.gov/ website in order to set up an account and submit Work Study documents and questions.</a:t>
            </a:r>
          </a:p>
        </p:txBody>
      </p:sp>
      <p:sp>
        <p:nvSpPr>
          <p:cNvPr id="4" name="Slide Number Placeholder 3"/>
          <p:cNvSpPr>
            <a:spLocks noGrp="1"/>
          </p:cNvSpPr>
          <p:nvPr>
            <p:ph type="sldNum" sz="quarter" idx="5"/>
          </p:nvPr>
        </p:nvSpPr>
        <p:spPr/>
        <p:txBody>
          <a:bodyPr/>
          <a:lstStyle/>
          <a:p>
            <a:fld id="{A263C7BD-EE4B-42E2-A75C-958D06C60C46}" type="slidenum">
              <a:rPr lang="en-US" smtClean="0"/>
              <a:t>49</a:t>
            </a:fld>
            <a:endParaRPr lang="en-US"/>
          </a:p>
        </p:txBody>
      </p:sp>
    </p:spTree>
    <p:extLst>
      <p:ext uri="{BB962C8B-B14F-4D97-AF65-F5344CB8AC3E}">
        <p14:creationId xmlns:p14="http://schemas.microsoft.com/office/powerpoint/2010/main" val="32510827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2CC78-411E-19AC-73E7-294DC1D4D2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DD903B-7B69-54F8-F316-1040CB8436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427AD3-E08F-CA5A-104D-3B60A81DD41E}"/>
              </a:ext>
            </a:extLst>
          </p:cNvPr>
          <p:cNvSpPr>
            <a:spLocks noGrp="1"/>
          </p:cNvSpPr>
          <p:nvPr>
            <p:ph type="body" idx="1"/>
          </p:nvPr>
        </p:nvSpPr>
        <p:spPr/>
        <p:txBody>
          <a:bodyPr/>
          <a:lstStyle/>
          <a:p>
            <a:r>
              <a:rPr lang="en-US" dirty="0"/>
              <a:t>Select “Education benefits and work study” as the Category</a:t>
            </a:r>
          </a:p>
          <a:p>
            <a:r>
              <a:rPr lang="en-US" dirty="0"/>
              <a:t>Select “I’m connected to the Veteran through my work…” </a:t>
            </a:r>
          </a:p>
          <a:p>
            <a:r>
              <a:rPr lang="en-US" dirty="0"/>
              <a:t>Select your role. For example, “Work study site supervisor”</a:t>
            </a:r>
          </a:p>
          <a:p>
            <a:r>
              <a:rPr lang="en-US" dirty="0"/>
              <a:t>Select “Work Study” as the Topic</a:t>
            </a:r>
          </a:p>
          <a:p>
            <a:r>
              <a:rPr lang="en-US" dirty="0"/>
              <a:t>Select the Subtopic – “Application” to submit 22-8691 or extension requests; General question for a general Work Study or claimant specific question; "Position description” to submit a 22-10219/Position Description or Site Supervisor update Form; Signed contract to submit a 22-8692; or Time card to submit a 22-8690.</a:t>
            </a:r>
          </a:p>
          <a:p>
            <a:r>
              <a:rPr lang="en-US" dirty="0"/>
              <a:t>Select the State of facility</a:t>
            </a:r>
          </a:p>
          <a:p>
            <a:r>
              <a:rPr lang="en-US" dirty="0"/>
              <a:t>Enter your subject line/question/remarks</a:t>
            </a:r>
          </a:p>
          <a:p>
            <a:r>
              <a:rPr lang="en-US" dirty="0"/>
              <a:t>Upload attachment(s)</a:t>
            </a:r>
          </a:p>
          <a:p>
            <a:r>
              <a:rPr lang="en-US" dirty="0"/>
              <a:t>Submit</a:t>
            </a:r>
          </a:p>
          <a:p>
            <a:r>
              <a:rPr lang="en-US" dirty="0"/>
              <a:t>You’ll receive an email when your submission goes through and another email when you receive a response from VA.  </a:t>
            </a:r>
          </a:p>
          <a:p>
            <a:endParaRPr lang="en-US" dirty="0"/>
          </a:p>
          <a:p>
            <a:r>
              <a:rPr lang="en-US" dirty="0"/>
              <a:t>NOTE: you can submit a signed contract and time record on the same AVA inquiry submission as long as it’s for the same student.  You can submit a zero hour and extension request on the same AVA inquiry submission as long as it’s for the same student</a:t>
            </a:r>
          </a:p>
          <a:p>
            <a:endParaRPr lang="en-US" dirty="0"/>
          </a:p>
          <a:p>
            <a:endParaRPr lang="en-US" dirty="0"/>
          </a:p>
        </p:txBody>
      </p:sp>
      <p:sp>
        <p:nvSpPr>
          <p:cNvPr id="4" name="Slide Number Placeholder 3">
            <a:extLst>
              <a:ext uri="{FF2B5EF4-FFF2-40B4-BE49-F238E27FC236}">
                <a16:creationId xmlns:a16="http://schemas.microsoft.com/office/drawing/2014/main" id="{6BC56AC9-9E40-7E4A-2CCA-5368D34135D3}"/>
              </a:ext>
            </a:extLst>
          </p:cNvPr>
          <p:cNvSpPr>
            <a:spLocks noGrp="1"/>
          </p:cNvSpPr>
          <p:nvPr>
            <p:ph type="sldNum" sz="quarter" idx="5"/>
          </p:nvPr>
        </p:nvSpPr>
        <p:spPr/>
        <p:txBody>
          <a:bodyPr/>
          <a:lstStyle/>
          <a:p>
            <a:fld id="{A263C7BD-EE4B-42E2-A75C-958D06C60C46}" type="slidenum">
              <a:rPr lang="en-US" smtClean="0"/>
              <a:t>50</a:t>
            </a:fld>
            <a:endParaRPr lang="en-US"/>
          </a:p>
        </p:txBody>
      </p:sp>
    </p:spTree>
    <p:extLst>
      <p:ext uri="{BB962C8B-B14F-4D97-AF65-F5344CB8AC3E}">
        <p14:creationId xmlns:p14="http://schemas.microsoft.com/office/powerpoint/2010/main" val="1595197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series of slides will help you understand which facilities are considered approved work sites, the different types of work assignments or job duties students can perform at various facilities and the responsibilities of the Work Study site supervisors.</a:t>
            </a:r>
          </a:p>
          <a:p>
            <a:endParaRPr lang="en-US" dirty="0"/>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5</a:t>
            </a:fld>
            <a:endParaRPr lang="en-US"/>
          </a:p>
        </p:txBody>
      </p:sp>
    </p:spTree>
    <p:extLst>
      <p:ext uri="{BB962C8B-B14F-4D97-AF65-F5344CB8AC3E}">
        <p14:creationId xmlns:p14="http://schemas.microsoft.com/office/powerpoint/2010/main" val="33411659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Thank you for your time.</a:t>
            </a:r>
          </a:p>
        </p:txBody>
      </p:sp>
      <p:sp>
        <p:nvSpPr>
          <p:cNvPr id="4" name="Slide Number Placeholder 3"/>
          <p:cNvSpPr>
            <a:spLocks noGrp="1"/>
          </p:cNvSpPr>
          <p:nvPr>
            <p:ph type="sldNum" sz="quarter" idx="5"/>
          </p:nvPr>
        </p:nvSpPr>
        <p:spPr/>
        <p:txBody>
          <a:bodyPr/>
          <a:lstStyle/>
          <a:p>
            <a:fld id="{A263C7BD-EE4B-42E2-A75C-958D06C60C46}" type="slidenum">
              <a:rPr lang="en-US" smtClean="0"/>
              <a:t>51</a:t>
            </a:fld>
            <a:endParaRPr lang="en-US"/>
          </a:p>
        </p:txBody>
      </p:sp>
    </p:spTree>
    <p:extLst>
      <p:ext uri="{BB962C8B-B14F-4D97-AF65-F5344CB8AC3E}">
        <p14:creationId xmlns:p14="http://schemas.microsoft.com/office/powerpoint/2010/main" val="2699332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There are many different types of places that can be approved to be a Work Study work site. Allowable Work Study duties are different for each work site type.</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For example:</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1" i="0" u="sng" kern="1200" dirty="0">
                <a:solidFill>
                  <a:schemeClr val="tx1"/>
                </a:solidFill>
                <a:effectLst/>
                <a:latin typeface="+mn-lt"/>
                <a:ea typeface="+mn-ea"/>
                <a:cs typeface="+mn-cs"/>
              </a:rPr>
              <a:t>VA Facilities</a:t>
            </a:r>
            <a:r>
              <a:rPr lang="en-US" sz="1200" b="0" i="0" u="none" strike="noStrike" kern="1200" dirty="0">
                <a:solidFill>
                  <a:schemeClr val="tx1"/>
                </a:solidFill>
                <a:effectLst/>
                <a:latin typeface="+mn-lt"/>
                <a:ea typeface="+mn-ea"/>
                <a:cs typeface="+mn-cs"/>
              </a:rPr>
              <a:t>: There’s no limitation as to the VA-related duties for Work Study students at any VA facility. Only VA facilities are approved to allow “driving” as an approved duty for Work Study students.</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1" i="0" u="sng" kern="1200" dirty="0">
                <a:solidFill>
                  <a:schemeClr val="tx1"/>
                </a:solidFill>
                <a:effectLst/>
                <a:latin typeface="+mn-lt"/>
                <a:ea typeface="+mn-ea"/>
                <a:cs typeface="+mn-cs"/>
              </a:rPr>
              <a:t>Department of Defense (DOD), Coast Guard or National Guard Facilities</a:t>
            </a:r>
            <a:r>
              <a:rPr lang="en-US" sz="1200" b="1"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DoD facilities have limitations as to duties for Work Study students. If Work Study assigns a student receiving educational assistance under title 10, U.S.C., chapter 1606 to work at a DoD facility, that student can be authorized to perform activities relating to the administration of chapter 1606 benefits. Otherwise, a DoD facility can only use Work Study students for disseminating information on VA benefits and services and assisting individuals to obtain these benefits. Duties may also include, to the extent feasible, providing information on other governmental programs determined to be beneficial to Veterans.</a:t>
            </a:r>
          </a:p>
          <a:p>
            <a:pPr rtl="0" fontAlgn="base"/>
            <a:r>
              <a:rPr lang="en-US" sz="1200" b="1" i="0" u="sng" kern="1200" dirty="0">
                <a:solidFill>
                  <a:schemeClr val="tx1"/>
                </a:solidFill>
                <a:effectLst/>
                <a:latin typeface="+mn-lt"/>
                <a:ea typeface="+mn-ea"/>
                <a:cs typeface="+mn-cs"/>
              </a:rPr>
              <a:t>Other Non-VA facilities</a:t>
            </a:r>
            <a:r>
              <a:rPr lang="en-US" sz="1200" b="0" i="0" u="none" strike="noStrike" kern="1200" dirty="0">
                <a:solidFill>
                  <a:schemeClr val="tx1"/>
                </a:solidFill>
                <a:effectLst/>
                <a:latin typeface="+mn-lt"/>
                <a:ea typeface="+mn-ea"/>
                <a:cs typeface="+mn-cs"/>
              </a:rPr>
              <a:t>: Other non-VA facilities can use Work Study students for disseminating information on VA benefits and services and providing assistance to individuals in obtaining these benefits.  Duties may also include, to the extent feasible, providing information on other governmental programs such as other federal, state, or local programs determined to be beneficial to Veterans and eligible dependents. Work Study students should not be performing the services associated with any non-VA program and should not be performing administrative duties or processing paperwork for the non-VA facility. For example, an allowable duty would be to distribute information about job programs, whereas assisting a Veteran with locating a job would not be an allowable duty.</a:t>
            </a:r>
            <a:r>
              <a:rPr lang="en-US" sz="1200" b="0" i="0" kern="1200" dirty="0">
                <a:solidFill>
                  <a:schemeClr val="tx1"/>
                </a:solidFill>
                <a:effectLst/>
                <a:latin typeface="+mn-lt"/>
                <a:ea typeface="+mn-ea"/>
                <a:cs typeface="+mn-cs"/>
              </a:rPr>
              <a:t>​</a:t>
            </a:r>
          </a:p>
          <a:p>
            <a:pPr rtl="0" fontAlgn="base"/>
            <a:r>
              <a:rPr lang="en-US" sz="1200" b="1" i="0" u="sng" kern="1200" dirty="0">
                <a:solidFill>
                  <a:schemeClr val="tx1"/>
                </a:solidFill>
                <a:effectLst/>
                <a:latin typeface="+mn-lt"/>
                <a:ea typeface="+mn-ea"/>
                <a:cs typeface="+mn-cs"/>
              </a:rPr>
              <a:t>National Cemetery or State Veteran’s Cemetery</a:t>
            </a:r>
            <a:r>
              <a:rPr lang="en-US" sz="1200" b="0" i="0" u="none" strike="noStrike" kern="1200" dirty="0">
                <a:solidFill>
                  <a:schemeClr val="tx1"/>
                </a:solidFill>
                <a:effectLst/>
                <a:latin typeface="+mn-lt"/>
                <a:ea typeface="+mn-ea"/>
                <a:cs typeface="+mn-cs"/>
              </a:rPr>
              <a:t>: Work Study students may assist with the administration of national cemeteries or state Veteran’s cemeteries. </a:t>
            </a:r>
            <a:r>
              <a:rPr lang="en-US" sz="1200" b="0" i="0" kern="1200" dirty="0">
                <a:solidFill>
                  <a:schemeClr val="tx1"/>
                </a:solidFill>
                <a:effectLst/>
                <a:latin typeface="+mn-lt"/>
                <a:ea typeface="+mn-ea"/>
                <a:cs typeface="+mn-cs"/>
              </a:rPr>
              <a:t>​</a:t>
            </a:r>
          </a:p>
          <a:p>
            <a:pPr rtl="0" fontAlgn="base"/>
            <a:r>
              <a:rPr lang="en-US" sz="1200" b="1" i="0" u="sng" kern="1200" dirty="0">
                <a:solidFill>
                  <a:schemeClr val="tx1"/>
                </a:solidFill>
                <a:effectLst/>
                <a:latin typeface="+mn-lt"/>
                <a:ea typeface="+mn-ea"/>
                <a:cs typeface="+mn-cs"/>
              </a:rPr>
              <a:t>Outreach Services Assisting SAA employees</a:t>
            </a:r>
            <a:r>
              <a:rPr lang="en-US" sz="1200" b="0" i="0" u="none" strike="noStrike" kern="1200" dirty="0">
                <a:solidFill>
                  <a:schemeClr val="tx1"/>
                </a:solidFill>
                <a:effectLst/>
                <a:latin typeface="+mn-lt"/>
                <a:ea typeface="+mn-ea"/>
                <a:cs typeface="+mn-cs"/>
              </a:rPr>
              <a:t>: Work Study students may assist State Approving Agency employees in performing outreach activities which includes disseminating information on VA benefits and services and providing assistance to individuals in obtaining these benefits.  Duties may also include, to the extent feasible, providing information on other governmental programs such as other federal, state, or local programs determined to be beneficial to Veterans and eligible dependents . If the SAA is under the state’s Veterans Affairs Office, then there’s no limitation to those duties as they should all be Veteran-related. </a:t>
            </a:r>
            <a:r>
              <a:rPr lang="en-US" sz="1200" b="0" i="0" kern="1200" dirty="0">
                <a:solidFill>
                  <a:schemeClr val="tx1"/>
                </a:solidFill>
                <a:effectLst/>
                <a:latin typeface="+mn-lt"/>
                <a:ea typeface="+mn-ea"/>
                <a:cs typeface="+mn-cs"/>
              </a:rPr>
              <a:t>​</a:t>
            </a:r>
          </a:p>
          <a:p>
            <a:pPr rtl="0" fontAlgn="base"/>
            <a:r>
              <a:rPr lang="en-US" sz="1200" b="1" i="0" u="sng" kern="1200" dirty="0">
                <a:solidFill>
                  <a:schemeClr val="tx1"/>
                </a:solidFill>
                <a:effectLst/>
                <a:latin typeface="+mn-lt"/>
                <a:ea typeface="+mn-ea"/>
                <a:cs typeface="+mn-cs"/>
              </a:rPr>
              <a:t>Hospital and Domiciliary Care at State Home</a:t>
            </a:r>
            <a:r>
              <a:rPr lang="en-US" sz="1200" b="0" i="0" u="none" strike="noStrike" kern="1200" dirty="0">
                <a:solidFill>
                  <a:schemeClr val="tx1"/>
                </a:solidFill>
                <a:effectLst/>
                <a:latin typeface="+mn-lt"/>
                <a:ea typeface="+mn-ea"/>
                <a:cs typeface="+mn-cs"/>
              </a:rPr>
              <a:t>: Work Study students may assist with the delivery of hospital and domiciliary care and medical treatment to Veterans in a state facility when VA pays an allowance to the state for the Veteran’s care.</a:t>
            </a:r>
            <a:r>
              <a:rPr lang="en-US" sz="1200" b="0" i="0" kern="1200" dirty="0">
                <a:solidFill>
                  <a:schemeClr val="tx1"/>
                </a:solidFill>
                <a:effectLst/>
                <a:latin typeface="+mn-lt"/>
                <a:ea typeface="+mn-ea"/>
                <a:cs typeface="+mn-cs"/>
              </a:rPr>
              <a:t>​</a:t>
            </a:r>
          </a:p>
          <a:p>
            <a:pPr rtl="0" fontAlgn="base"/>
            <a:r>
              <a:rPr lang="en-US" sz="1200" b="1" i="0" u="sng" kern="1200" dirty="0">
                <a:solidFill>
                  <a:schemeClr val="tx1"/>
                </a:solidFill>
                <a:effectLst/>
                <a:latin typeface="+mn-lt"/>
                <a:ea typeface="+mn-ea"/>
                <a:cs typeface="+mn-cs"/>
              </a:rPr>
              <a:t>Congressional Offices</a:t>
            </a:r>
            <a:r>
              <a:rPr lang="en-US" sz="1200" b="1" i="0" u="none" strike="noStrike"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The distribution of information to members of the Armed Forces, Veterans, and their dependents about the benefits and services administered by the Department of Veterans Affairs; and other appropriate governmental and nongovernmental Veterans programs.</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The preparation and processing of papers and other documents, including documents to assist in the preparation and presentation of claims for benefits administered by the Department of Veterans Affairs.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A263C7BD-EE4B-42E2-A75C-958D06C60C46}" type="slidenum">
              <a:rPr lang="en-US" smtClean="0"/>
              <a:t>6</a:t>
            </a:fld>
            <a:endParaRPr lang="en-US"/>
          </a:p>
        </p:txBody>
      </p:sp>
    </p:spTree>
    <p:extLst>
      <p:ext uri="{BB962C8B-B14F-4D97-AF65-F5344CB8AC3E}">
        <p14:creationId xmlns:p14="http://schemas.microsoft.com/office/powerpoint/2010/main" val="418612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sng" kern="1200" dirty="0">
                <a:solidFill>
                  <a:schemeClr val="tx1"/>
                </a:solidFill>
                <a:effectLst/>
                <a:latin typeface="+mn-lt"/>
                <a:ea typeface="+mn-ea"/>
                <a:cs typeface="+mn-cs"/>
              </a:rPr>
              <a:t>Work Assignments for Educational Institutions are as follows</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 Preparation and processing of necessary Veteran related papers and other documents at educational institutions, and the gathering of information to fulfill reporting requirements.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Assisting with dissemination of general information regarding Veteran benefits and/or services and aiding individuals in obtaining these benefits.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Aiding Veteran students with general inquiries about Veteran benefits via phone, email, or in person.</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Maintaining and organizing Veteran related files.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Outreach activities which involve the distribution of information about VA benefits to VA beneficiaries or potential beneficiaries and providing assistance to them in obtaining these benefits; distributing information about other governmental programs beneficial to VA beneficiaries or potential VA beneficiaries.</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63C7BD-EE4B-42E2-A75C-958D06C60C46}" type="slidenum">
              <a:rPr lang="en-US" smtClean="0"/>
              <a:t>7</a:t>
            </a:fld>
            <a:endParaRPr lang="en-US"/>
          </a:p>
        </p:txBody>
      </p:sp>
    </p:spTree>
    <p:extLst>
      <p:ext uri="{BB962C8B-B14F-4D97-AF65-F5344CB8AC3E}">
        <p14:creationId xmlns:p14="http://schemas.microsoft.com/office/powerpoint/2010/main" val="39007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E8F50-A644-7683-5EDE-91BE2C853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D55917-9F92-8EF3-E2BA-EC0D85CCE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774B1-EB32-53BE-D07E-DE1F487FDDD8}"/>
              </a:ext>
            </a:extLst>
          </p:cNvPr>
          <p:cNvSpPr>
            <a:spLocks noGrp="1"/>
          </p:cNvSpPr>
          <p:nvPr>
            <p:ph type="body" idx="1"/>
          </p:nvPr>
        </p:nvSpPr>
        <p:spPr/>
        <p:txBody>
          <a:bodyPr/>
          <a:lstStyle/>
          <a:p>
            <a:endParaRPr lang="en-US" dirty="0"/>
          </a:p>
          <a:p>
            <a:pPr fontAlgn="base"/>
            <a:r>
              <a:rPr lang="en-US" altLang="en-US" dirty="0">
                <a:ea typeface="Georgia" pitchFamily="18" charset="0"/>
                <a:cs typeface="Georgia" pitchFamily="18" charset="0"/>
              </a:rPr>
              <a:t>• </a:t>
            </a:r>
            <a:r>
              <a:rPr lang="en-US" sz="1200" kern="1200" dirty="0">
                <a:solidFill>
                  <a:schemeClr val="tx1"/>
                </a:solidFill>
                <a:effectLst/>
                <a:latin typeface="+mn-lt"/>
                <a:ea typeface="+mn-ea"/>
                <a:cs typeface="+mn-cs"/>
              </a:rPr>
              <a:t>Work Study students can assist SCOs with the following:</a:t>
            </a:r>
          </a:p>
          <a:p>
            <a:pPr lvl="0" fontAlgn="base"/>
            <a:r>
              <a:rPr lang="en-US" sz="1200" kern="1200" dirty="0">
                <a:solidFill>
                  <a:schemeClr val="tx1"/>
                </a:solidFill>
                <a:effectLst/>
                <a:latin typeface="+mn-lt"/>
                <a:ea typeface="+mn-ea"/>
                <a:cs typeface="+mn-cs"/>
              </a:rPr>
              <a:t>maintaining Veteran records while protecting Veteran student’s privacy. VA student records should include: copies of all VA paperwork, school’s transcript, grade reports, drop slips (for courses dropped during drop/add), tuition and fee charges, transcripts from previous schools with evaluations, student’s school application, records of disciplinary actions, program outline, a curriculum guide or graduation evaluation form, and any other pertinent forms that would be required to meet VA’s reporting requirements. </a:t>
            </a:r>
          </a:p>
          <a:p>
            <a:pPr lvl="0" fontAlgn="base"/>
            <a:r>
              <a:rPr lang="en-US" sz="1200" kern="1200" dirty="0">
                <a:solidFill>
                  <a:schemeClr val="tx1"/>
                </a:solidFill>
                <a:effectLst/>
                <a:latin typeface="+mn-lt"/>
                <a:ea typeface="+mn-ea"/>
                <a:cs typeface="+mn-cs"/>
              </a:rPr>
              <a:t>gathering information on the number of students enrolled under Yellow Ribbon, gathering information on the amount of tuition and fees for Yellow Ribbon reporting, maintaining the additional Yellow Ribbon records.  </a:t>
            </a:r>
          </a:p>
          <a:p>
            <a:pPr lvl="0" fontAlgn="base"/>
            <a:r>
              <a:rPr lang="en-US" sz="1200" kern="1200" dirty="0">
                <a:solidFill>
                  <a:schemeClr val="tx1"/>
                </a:solidFill>
                <a:effectLst/>
                <a:latin typeface="+mn-lt"/>
                <a:ea typeface="+mn-ea"/>
                <a:cs typeface="+mn-cs"/>
              </a:rPr>
              <a:t>verifying enrollment information for Veteran students  for SCO submission. </a:t>
            </a:r>
          </a:p>
          <a:p>
            <a:pPr lvl="0" fontAlgn="base"/>
            <a:r>
              <a:rPr lang="en-US" sz="1200" kern="1200" dirty="0">
                <a:solidFill>
                  <a:schemeClr val="tx1"/>
                </a:solidFill>
                <a:effectLst/>
                <a:latin typeface="+mn-lt"/>
                <a:ea typeface="+mn-ea"/>
                <a:cs typeface="+mn-cs"/>
              </a:rPr>
              <a:t>comparing the school’s student list to reporting fees information from VA to ensure all students certified who received educational benefits during the calendar year have been reported. </a:t>
            </a:r>
          </a:p>
          <a:p>
            <a:pPr lvl="0" fontAlgn="base"/>
            <a:r>
              <a:rPr lang="en-US" sz="1200" kern="1200" dirty="0">
                <a:solidFill>
                  <a:schemeClr val="tx1"/>
                </a:solidFill>
                <a:effectLst/>
                <a:latin typeface="+mn-lt"/>
                <a:ea typeface="+mn-ea"/>
                <a:cs typeface="+mn-cs"/>
              </a:rPr>
              <a:t>gathering information for 85/15 Ratio reporting requirements. </a:t>
            </a:r>
          </a:p>
          <a:p>
            <a:endParaRPr lang="en-US" dirty="0"/>
          </a:p>
        </p:txBody>
      </p:sp>
      <p:sp>
        <p:nvSpPr>
          <p:cNvPr id="4" name="Slide Number Placeholder 3">
            <a:extLst>
              <a:ext uri="{FF2B5EF4-FFF2-40B4-BE49-F238E27FC236}">
                <a16:creationId xmlns:a16="http://schemas.microsoft.com/office/drawing/2014/main" id="{A737CBA0-7983-95F2-28C0-CC44E1EC649C}"/>
              </a:ext>
            </a:extLst>
          </p:cNvPr>
          <p:cNvSpPr>
            <a:spLocks noGrp="1"/>
          </p:cNvSpPr>
          <p:nvPr>
            <p:ph type="sldNum" sz="quarter" idx="5"/>
          </p:nvPr>
        </p:nvSpPr>
        <p:spPr/>
        <p:txBody>
          <a:bodyPr/>
          <a:lstStyle/>
          <a:p>
            <a:fld id="{A263C7BD-EE4B-42E2-A75C-958D06C60C46}" type="slidenum">
              <a:rPr lang="en-US" smtClean="0"/>
              <a:t>8</a:t>
            </a:fld>
            <a:endParaRPr lang="en-US"/>
          </a:p>
        </p:txBody>
      </p:sp>
    </p:spTree>
    <p:extLst>
      <p:ext uri="{BB962C8B-B14F-4D97-AF65-F5344CB8AC3E}">
        <p14:creationId xmlns:p14="http://schemas.microsoft.com/office/powerpoint/2010/main" val="3074730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Supervisor responsibilities include but are not limited to:</a:t>
            </a:r>
          </a:p>
          <a:p>
            <a:r>
              <a:rPr lang="en-US" dirty="0"/>
              <a:t>• Your site must submit a Work Site Application (VA Form 22-10219) and attach a Position Description to VA Work Study for initial approval and every year thereafter to continue your WS program.  The 22-10219 will be dis/approved after review by Work Study.  The site must immediately send an updated 22-10219 and a position description if the duties have changed or they need a 10%+ increase in approved hours.   There must be a justification for this increase in hours. This form will be submitted to Work Study via </a:t>
            </a:r>
            <a:r>
              <a:rPr lang="en-US" dirty="0" err="1"/>
              <a:t>AskVA</a:t>
            </a:r>
            <a:r>
              <a:rPr lang="en-US" dirty="0"/>
              <a:t>.  We’ll cover </a:t>
            </a:r>
            <a:r>
              <a:rPr lang="en-US" dirty="0" err="1"/>
              <a:t>AskVA</a:t>
            </a:r>
            <a:r>
              <a:rPr lang="en-US" dirty="0"/>
              <a:t> later on in this presentation. </a:t>
            </a:r>
            <a:br>
              <a:rPr lang="en-US" dirty="0"/>
            </a:br>
            <a:r>
              <a:rPr lang="en-US" dirty="0"/>
              <a:t>• Providing direct supervision and training. A site supervisor should be physically present when supervising Work Study students. Supervisors are responsible for monitoring work hours to ensure students are working when they say they are. It is recommended that your work site have a clock in/clock out system for Work Study students whether that be an app or computer system log in. This ensures hours worked are reported correctly for students.  </a:t>
            </a:r>
          </a:p>
          <a:p>
            <a:r>
              <a:rPr lang="en-US" dirty="0"/>
              <a:t>• Ensuring only approved tasks are performed. This is typically, an area of concern for compliance. Students should only be performing the tasks that have been approved on the work site’s position description. Students should not be idle. Under no circumstances should students do homework or study during their assigned Work Study time. Site supervisors are responsible for providing any necessary training for students to perform the approved tasks. Training should not exceed 20% of the authorized contract hours. </a:t>
            </a:r>
          </a:p>
          <a:p>
            <a:r>
              <a:rPr lang="en-US" dirty="0"/>
              <a:t>• Ensuring only approved hours are worked</a:t>
            </a:r>
          </a:p>
          <a:p>
            <a:r>
              <a:rPr lang="en-US" dirty="0"/>
              <a:t>• Ensure the student works only at the approved work site listed on the time record. Work Study students are assigned to a specific work site and cannot perform work at any other location. </a:t>
            </a:r>
          </a:p>
          <a:p>
            <a:r>
              <a:rPr lang="en-US" dirty="0"/>
              <a:t>• Review and maintain all correspondence from VA Work Study</a:t>
            </a:r>
          </a:p>
          <a:p>
            <a:r>
              <a:rPr lang="en-US" dirty="0"/>
              <a:t>• Maintaining records for a minimum of 3 years</a:t>
            </a:r>
          </a:p>
          <a:p>
            <a:r>
              <a:rPr lang="en-US" dirty="0"/>
              <a:t>• Read the Work Study Site Supervisor Handbook</a:t>
            </a:r>
          </a:p>
          <a:p>
            <a:r>
              <a:rPr lang="en-US" dirty="0"/>
              <a:t>• Your site must submit a Site Supervisor Update Form anytime they add or remove a site supervisor. </a:t>
            </a:r>
          </a:p>
          <a:p>
            <a:endParaRPr lang="en-US" dirty="0"/>
          </a:p>
          <a:p>
            <a:r>
              <a:rPr lang="en-US" dirty="0"/>
              <a:t>There is a link to the Site Supervisor Update Form on this PowerPoint slide that you can use (see Word Document link on this page for a copy of the SS Update Form)</a:t>
            </a:r>
          </a:p>
          <a:p>
            <a:endParaRPr lang="en-US" dirty="0"/>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9</a:t>
            </a:fld>
            <a:endParaRPr lang="en-US"/>
          </a:p>
        </p:txBody>
      </p:sp>
    </p:spTree>
    <p:extLst>
      <p:ext uri="{BB962C8B-B14F-4D97-AF65-F5344CB8AC3E}">
        <p14:creationId xmlns:p14="http://schemas.microsoft.com/office/powerpoint/2010/main" val="354509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_Title_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5" name="Title 4">
            <a:extLst>
              <a:ext uri="{FF2B5EF4-FFF2-40B4-BE49-F238E27FC236}">
                <a16:creationId xmlns:a16="http://schemas.microsoft.com/office/drawing/2014/main" id="{86BD5E62-EFBC-4F45-99D2-A48D6ED444BF}"/>
              </a:ext>
            </a:extLst>
          </p:cNvPr>
          <p:cNvSpPr>
            <a:spLocks noGrp="1"/>
          </p:cNvSpPr>
          <p:nvPr>
            <p:ph type="title"/>
          </p:nvPr>
        </p:nvSpPr>
        <p:spPr>
          <a:xfrm>
            <a:off x="4889952" y="1083180"/>
            <a:ext cx="6243264" cy="2849563"/>
          </a:xfrm>
        </p:spPr>
        <p:txBody>
          <a:bodyPr>
            <a:noAutofit/>
          </a:bodyPr>
          <a:lstStyle>
            <a:lvl1pPr>
              <a:defRPr sz="5400" b="1">
                <a:solidFill>
                  <a:srgbClr val="0070C0"/>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9C66106D-F75B-4DE4-A4D2-FF9676F51574}"/>
              </a:ext>
            </a:extLst>
          </p:cNvPr>
          <p:cNvSpPr>
            <a:spLocks noGrp="1"/>
          </p:cNvSpPr>
          <p:nvPr>
            <p:ph type="body" sz="quarter" idx="11"/>
          </p:nvPr>
        </p:nvSpPr>
        <p:spPr>
          <a:xfrm>
            <a:off x="3962400" y="4800600"/>
            <a:ext cx="7705344" cy="448056"/>
          </a:xfrm>
        </p:spPr>
        <p:txBody>
          <a:bodyPr/>
          <a:lstStyle>
            <a:lvl1pPr marL="0" indent="0" algn="r">
              <a:buFontTx/>
              <a:buNone/>
              <a:defRPr sz="2000">
                <a:latin typeface="+mj-lt"/>
              </a:defRPr>
            </a:lvl1pPr>
            <a:lvl2pPr marL="457200" indent="0">
              <a:buNone/>
              <a:defRPr/>
            </a:lvl2pPr>
            <a:lvl5pPr marL="1828800" indent="0">
              <a:buNone/>
              <a:defRPr/>
            </a:lvl5pPr>
          </a:lstStyle>
          <a:p>
            <a:pPr lvl="0"/>
            <a:r>
              <a:rPr lang="en-US"/>
              <a:t>Click to edit Master text styles</a:t>
            </a:r>
          </a:p>
        </p:txBody>
      </p:sp>
      <p:grpSp>
        <p:nvGrpSpPr>
          <p:cNvPr id="12" name="Group 11"/>
          <p:cNvGrpSpPr/>
          <p:nvPr userDrawn="1"/>
        </p:nvGrpSpPr>
        <p:grpSpPr>
          <a:xfrm>
            <a:off x="1714248" y="1694039"/>
            <a:ext cx="2957096" cy="1558035"/>
            <a:chOff x="966536" y="1694131"/>
            <a:chExt cx="2217822"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a:solidFill>
                    <a:srgbClr val="003F72">
                      <a:lumMod val="50000"/>
                    </a:srgbClr>
                  </a:solidFill>
                  <a:latin typeface="Myriad Pro"/>
                  <a:cs typeface="Arial" panose="020B0604020202020204" pitchFamily="34" charset="0"/>
                </a:rPr>
                <a:t>VA</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 name="Rectangle 3"/>
          <p:cNvSpPr/>
          <p:nvPr userDrawn="1"/>
        </p:nvSpPr>
        <p:spPr>
          <a:xfrm>
            <a:off x="0" y="5376955"/>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a:solidFill>
                <a:prstClr val="white"/>
              </a:solidFill>
            </a:endParaRPr>
          </a:p>
        </p:txBody>
      </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99206" y="5644912"/>
            <a:ext cx="3196346"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ra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10" name="Title 1">
            <a:extLst>
              <a:ext uri="{FF2B5EF4-FFF2-40B4-BE49-F238E27FC236}">
                <a16:creationId xmlns:a16="http://schemas.microsoft.com/office/drawing/2014/main" id="{2951DA1A-BE46-4B09-836B-99A8658EEF10}"/>
              </a:ext>
            </a:extLst>
          </p:cNvPr>
          <p:cNvSpPr>
            <a:spLocks noGrp="1"/>
          </p:cNvSpPr>
          <p:nvPr>
            <p:ph type="title"/>
          </p:nvPr>
        </p:nvSpPr>
        <p:spPr>
          <a:xfrm>
            <a:off x="609600" y="0"/>
            <a:ext cx="10972800" cy="731520"/>
          </a:xfrm>
        </p:spPr>
        <p:txBody>
          <a:bodyPr/>
          <a:lstStyle>
            <a:lvl1pPr>
              <a:defRPr sz="3600" b="1">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CB6428BB-B02B-4F65-BF9B-E59A64BC573E}"/>
              </a:ext>
            </a:extLst>
          </p:cNvPr>
          <p:cNvSpPr>
            <a:spLocks noGrp="1"/>
          </p:cNvSpPr>
          <p:nvPr>
            <p:ph type="body" sz="quarter" idx="14"/>
          </p:nvPr>
        </p:nvSpPr>
        <p:spPr>
          <a:xfrm>
            <a:off x="711200" y="838200"/>
            <a:ext cx="6502400" cy="457200"/>
          </a:xfrm>
        </p:spPr>
        <p:txBody>
          <a:bodyPr/>
          <a:lstStyle>
            <a:lvl1pPr>
              <a:defRPr>
                <a:solidFill>
                  <a:schemeClr val="tx2"/>
                </a:solidFill>
              </a:defRPr>
            </a:lvl1pPr>
          </a:lstStyle>
          <a:p>
            <a:pPr lvl="0"/>
            <a:r>
              <a:rPr lang="en-US"/>
              <a:t>Edit Master text styles</a:t>
            </a:r>
          </a:p>
        </p:txBody>
      </p:sp>
      <p:sp>
        <p:nvSpPr>
          <p:cNvPr id="6" name="Text Placeholder 5">
            <a:extLst>
              <a:ext uri="{FF2B5EF4-FFF2-40B4-BE49-F238E27FC236}">
                <a16:creationId xmlns:a16="http://schemas.microsoft.com/office/drawing/2014/main" id="{41717C34-26A6-4BF5-B3A5-413886FBCEEF}"/>
              </a:ext>
            </a:extLst>
          </p:cNvPr>
          <p:cNvSpPr>
            <a:spLocks noGrp="1"/>
          </p:cNvSpPr>
          <p:nvPr>
            <p:ph type="body" sz="quarter" idx="13" hasCustomPrompt="1"/>
          </p:nvPr>
        </p:nvSpPr>
        <p:spPr>
          <a:xfrm>
            <a:off x="711201" y="1409700"/>
            <a:ext cx="10910956" cy="4038600"/>
          </a:xfrm>
        </p:spPr>
        <p:txBody>
          <a:bodyPr>
            <a:normAutofit/>
          </a:bodyPr>
          <a:lstStyle>
            <a:lvl1pPr marL="0" indent="0">
              <a:buNone/>
              <a:defRPr sz="1800"/>
            </a:lvl1pPr>
          </a:lstStyle>
          <a:p>
            <a:pPr lvl="0"/>
            <a:r>
              <a:rPr lang="en-US"/>
              <a:t>Edit Master text  </a:t>
            </a:r>
          </a:p>
        </p:txBody>
      </p:sp>
      <p:sp>
        <p:nvSpPr>
          <p:cNvPr id="7" name="Picture Placeholder 3">
            <a:extLst>
              <a:ext uri="{FF2B5EF4-FFF2-40B4-BE49-F238E27FC236}">
                <a16:creationId xmlns:a16="http://schemas.microsoft.com/office/drawing/2014/main" id="{8276DFC5-27F8-4DED-965B-3CBC6A7A7282}"/>
              </a:ext>
            </a:extLst>
          </p:cNvPr>
          <p:cNvSpPr>
            <a:spLocks noGrp="1"/>
          </p:cNvSpPr>
          <p:nvPr>
            <p:ph type="pic" sz="quarter" idx="12"/>
          </p:nvPr>
        </p:nvSpPr>
        <p:spPr>
          <a:xfrm>
            <a:off x="5486400" y="1752600"/>
            <a:ext cx="4775200" cy="3352800"/>
          </a:xfrm>
        </p:spPr>
        <p:txBody>
          <a:bodyPr/>
          <a:lstStyle/>
          <a:p>
            <a:endParaRPr lang="en-US"/>
          </a:p>
        </p:txBody>
      </p:sp>
    </p:spTree>
    <p:extLst>
      <p:ext uri="{BB962C8B-B14F-4D97-AF65-F5344CB8AC3E}">
        <p14:creationId xmlns:p14="http://schemas.microsoft.com/office/powerpoint/2010/main" val="3930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_Center_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6" name="Title 1">
            <a:extLst>
              <a:ext uri="{FF2B5EF4-FFF2-40B4-BE49-F238E27FC236}">
                <a16:creationId xmlns:a16="http://schemas.microsoft.com/office/drawing/2014/main" id="{438543BB-2D0B-415A-B1ED-A52B7E5888BA}"/>
              </a:ext>
            </a:extLst>
          </p:cNvPr>
          <p:cNvSpPr>
            <a:spLocks noGrp="1"/>
          </p:cNvSpPr>
          <p:nvPr>
            <p:ph type="title"/>
          </p:nvPr>
        </p:nvSpPr>
        <p:spPr>
          <a:xfrm>
            <a:off x="609600" y="0"/>
            <a:ext cx="10972800" cy="731520"/>
          </a:xfrm>
        </p:spPr>
        <p:txBody>
          <a:bodyPr/>
          <a:lstStyle>
            <a:lvl1pPr>
              <a:defRPr sz="3600" b="1">
                <a:solidFill>
                  <a:schemeClr val="bg1"/>
                </a:solidFill>
              </a:defRPr>
            </a:lvl1pPr>
          </a:lstStyle>
          <a:p>
            <a:r>
              <a:rPr lang="en-US"/>
              <a:t>Click to edit Master title style</a:t>
            </a:r>
          </a:p>
        </p:txBody>
      </p:sp>
      <p:sp>
        <p:nvSpPr>
          <p:cNvPr id="5" name="Table Placeholder 4">
            <a:extLst>
              <a:ext uri="{FF2B5EF4-FFF2-40B4-BE49-F238E27FC236}">
                <a16:creationId xmlns:a16="http://schemas.microsoft.com/office/drawing/2014/main" id="{534692E4-D0A6-4F50-9631-722CE1FB00B0}"/>
              </a:ext>
            </a:extLst>
          </p:cNvPr>
          <p:cNvSpPr>
            <a:spLocks noGrp="1"/>
          </p:cNvSpPr>
          <p:nvPr>
            <p:ph type="tbl" sz="quarter" idx="12"/>
          </p:nvPr>
        </p:nvSpPr>
        <p:spPr>
          <a:xfrm>
            <a:off x="2540000" y="1676400"/>
            <a:ext cx="6908800" cy="2362200"/>
          </a:xfrm>
        </p:spPr>
        <p:txBody>
          <a:bodyPr/>
          <a:lstStyle/>
          <a:p>
            <a:endParaRPr lang="en-US"/>
          </a:p>
        </p:txBody>
      </p:sp>
    </p:spTree>
    <p:extLst>
      <p:ext uri="{BB962C8B-B14F-4D97-AF65-F5344CB8AC3E}">
        <p14:creationId xmlns:p14="http://schemas.microsoft.com/office/powerpoint/2010/main" val="3138780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46989027-B0A2-4901-8832-B1EB66E34028}"/>
              </a:ext>
            </a:extLst>
          </p:cNvPr>
          <p:cNvSpPr>
            <a:spLocks noGrp="1"/>
          </p:cNvSpPr>
          <p:nvPr>
            <p:ph type="sldNum" sz="quarter" idx="10"/>
          </p:nvPr>
        </p:nvSpPr>
        <p:spPr>
          <a:xfrm>
            <a:off x="11582400" y="6400233"/>
            <a:ext cx="512840" cy="365125"/>
          </a:xfrm>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2" name="Title 1"/>
          <p:cNvSpPr>
            <a:spLocks noGrp="1"/>
          </p:cNvSpPr>
          <p:nvPr>
            <p:ph type="ctrTitle"/>
          </p:nvPr>
        </p:nvSpPr>
        <p:spPr>
          <a:xfrm>
            <a:off x="914400" y="21305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6979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8" name="Rectangle 7">
            <a:extLst>
              <a:ext uri="{FF2B5EF4-FFF2-40B4-BE49-F238E27FC236}">
                <a16:creationId xmlns:a16="http://schemas.microsoft.com/office/drawing/2014/main" id="{5688962A-1806-486F-BC71-D81BBC5FD510}"/>
              </a:ext>
            </a:extLst>
          </p:cNvPr>
          <p:cNvSpPr/>
          <p:nvPr userDrawn="1"/>
        </p:nvSpPr>
        <p:spPr>
          <a:xfrm>
            <a:off x="-1" y="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7" name="Title 1">
            <a:extLst>
              <a:ext uri="{FF2B5EF4-FFF2-40B4-BE49-F238E27FC236}">
                <a16:creationId xmlns:a16="http://schemas.microsoft.com/office/drawing/2014/main" id="{BE7379FB-8B62-4FEA-8913-2A0DD54C8AC7}"/>
              </a:ext>
            </a:extLst>
          </p:cNvPr>
          <p:cNvSpPr>
            <a:spLocks noGrp="1"/>
          </p:cNvSpPr>
          <p:nvPr>
            <p:ph type="title"/>
          </p:nvPr>
        </p:nvSpPr>
        <p:spPr>
          <a:xfrm>
            <a:off x="609600" y="0"/>
            <a:ext cx="10972800" cy="731520"/>
          </a:xfrm>
        </p:spPr>
        <p:txBody>
          <a:bodyPr/>
          <a:lstStyle>
            <a:lvl1pPr>
              <a:defRPr sz="3600" b="1">
                <a:solidFill>
                  <a:schemeClr val="bg1"/>
                </a:solidFill>
              </a:defRPr>
            </a:lvl1pPr>
          </a:lstStyle>
          <a:p>
            <a:r>
              <a:rPr lang="en-US"/>
              <a:t>Click to edit Master title style</a:t>
            </a:r>
          </a:p>
        </p:txBody>
      </p:sp>
      <p:sp>
        <p:nvSpPr>
          <p:cNvPr id="3" name="Content Placeholder 2"/>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887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7" name="Rectangle 6">
            <a:extLst>
              <a:ext uri="{FF2B5EF4-FFF2-40B4-BE49-F238E27FC236}">
                <a16:creationId xmlns:a16="http://schemas.microsoft.com/office/drawing/2014/main" id="{0E6B5569-2124-4863-9C89-B99374C57A0B}"/>
              </a:ext>
            </a:extLst>
          </p:cNvPr>
          <p:cNvSpPr/>
          <p:nvPr userDrawn="1"/>
        </p:nvSpPr>
        <p:spPr>
          <a:xfrm>
            <a:off x="-1" y="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4" name="Title 1">
            <a:extLst>
              <a:ext uri="{FF2B5EF4-FFF2-40B4-BE49-F238E27FC236}">
                <a16:creationId xmlns:a16="http://schemas.microsoft.com/office/drawing/2014/main" id="{13287E17-E862-4812-9496-0C95DB7FC31D}"/>
              </a:ext>
            </a:extLst>
          </p:cNvPr>
          <p:cNvSpPr>
            <a:spLocks noGrp="1"/>
          </p:cNvSpPr>
          <p:nvPr>
            <p:ph type="title"/>
          </p:nvPr>
        </p:nvSpPr>
        <p:spPr>
          <a:xfrm>
            <a:off x="609600" y="0"/>
            <a:ext cx="10972800" cy="731520"/>
          </a:xfrm>
        </p:spPr>
        <p:txBody>
          <a:bodyPr/>
          <a:lstStyle>
            <a:lvl1pPr>
              <a:defRPr sz="3600" b="1">
                <a:solidFill>
                  <a:schemeClr val="bg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2FA20E12-3F25-43B2-B6EF-90D423A2004E}"/>
              </a:ext>
            </a:extLst>
          </p:cNvPr>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7561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609607" y="273142"/>
            <a:ext cx="4011084" cy="1162051"/>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66857"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6056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6" name="Title 1">
            <a:extLst>
              <a:ext uri="{FF2B5EF4-FFF2-40B4-BE49-F238E27FC236}">
                <a16:creationId xmlns:a16="http://schemas.microsoft.com/office/drawing/2014/main" id="{FAE1E9DD-1B4A-468F-81C2-D6806365AF25}"/>
              </a:ext>
            </a:extLst>
          </p:cNvPr>
          <p:cNvSpPr>
            <a:spLocks noGrp="1"/>
          </p:cNvSpPr>
          <p:nvPr>
            <p:ph type="title"/>
          </p:nvPr>
        </p:nvSpPr>
        <p:spPr>
          <a:xfrm>
            <a:off x="609600" y="274637"/>
            <a:ext cx="10972800" cy="1143000"/>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A8B5DECD-EBFB-4924-BAEE-F6C3A1AF3CB8}"/>
              </a:ext>
            </a:extLst>
          </p:cNvPr>
          <p:cNvSpPr>
            <a:spLocks noGrp="1"/>
          </p:cNvSpPr>
          <p:nvPr>
            <p:ph idx="1"/>
          </p:nvPr>
        </p:nvSpPr>
        <p:spPr>
          <a:xfrm>
            <a:off x="609600" y="1642370"/>
            <a:ext cx="10972800" cy="3874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0697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1147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7" name="Content Placeholder 2">
            <a:extLst>
              <a:ext uri="{FF2B5EF4-FFF2-40B4-BE49-F238E27FC236}">
                <a16:creationId xmlns:a16="http://schemas.microsoft.com/office/drawing/2014/main" id="{7E7757C5-7CD3-4A12-BD0C-01F14A79836E}"/>
              </a:ext>
            </a:extLst>
          </p:cNvPr>
          <p:cNvSpPr>
            <a:spLocks noGrp="1"/>
          </p:cNvSpPr>
          <p:nvPr>
            <p:ph idx="1"/>
          </p:nvPr>
        </p:nvSpPr>
        <p:spPr>
          <a:xfrm>
            <a:off x="609600" y="1642370"/>
            <a:ext cx="10972800" cy="3874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968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050" b="0">
                <a:solidFill>
                  <a:schemeClr val="tx2"/>
                </a:solidFill>
              </a:defRPr>
            </a:lvl1pPr>
          </a:lstStyle>
          <a:p>
            <a:r>
              <a:rPr lang="en-GB"/>
              <a:t>Add image,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405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userDrawn="1"/>
        </p:nvSpPr>
        <p:spPr>
          <a:xfrm>
            <a:off x="11430000" y="6482065"/>
            <a:ext cx="381000" cy="205775"/>
          </a:xfrm>
          <a:prstGeom prst="rect">
            <a:avLst/>
          </a:prstGeom>
          <a:noFill/>
        </p:spPr>
        <p:txBody>
          <a:bodyPr wrap="square" lIns="0" tIns="0" rIns="0" bIns="0" rtlCol="0" anchor="ctr">
            <a:noAutofit/>
          </a:bodyPr>
          <a:lstStyle/>
          <a:p>
            <a:pPr marL="0" marR="0" lvl="0" indent="0" algn="r" defTabSz="171450" eaLnBrk="1" fontAlgn="auto" latinLnBrk="0" hangingPunct="1">
              <a:lnSpc>
                <a:spcPct val="100000"/>
              </a:lnSpc>
              <a:spcBef>
                <a:spcPts val="0"/>
              </a:spcBef>
              <a:spcAft>
                <a:spcPts val="900"/>
              </a:spcAft>
              <a:buClrTx/>
              <a:buSzTx/>
              <a:buFontTx/>
              <a:buNone/>
              <a:tabLst/>
              <a:defRPr/>
            </a:pPr>
            <a:fld id="{8A1971D9-5B62-3C46-9EC9-FDAAB88557B2}" type="slidenum">
              <a:rPr kumimoji="0" lang="en-GB" sz="6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171450" eaLnBrk="1" fontAlgn="auto" latinLnBrk="0" hangingPunct="1">
                <a:lnSpc>
                  <a:spcPct val="100000"/>
                </a:lnSpc>
                <a:spcBef>
                  <a:spcPts val="0"/>
                </a:spcBef>
                <a:spcAft>
                  <a:spcPts val="900"/>
                </a:spcAft>
                <a:buClrTx/>
                <a:buSzTx/>
                <a:buFontTx/>
                <a:buNone/>
                <a:tabLst/>
                <a:defRPr/>
              </a:pPr>
              <a:t>‹#›</a:t>
            </a:fld>
            <a:endParaRPr kumimoji="0" lang="en-US" sz="135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pic>
        <p:nvPicPr>
          <p:cNvPr id="18" name="Picture 17" descr="Text&#10;&#10;Description automatically generated with medium confidence">
            <a:extLst>
              <a:ext uri="{FF2B5EF4-FFF2-40B4-BE49-F238E27FC236}">
                <a16:creationId xmlns:a16="http://schemas.microsoft.com/office/drawing/2014/main" id="{826DDAE4-1938-8845-BB84-ABE79286B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4" y="6366225"/>
            <a:ext cx="1529927" cy="362181"/>
          </a:xfrm>
          <a:prstGeom prst="rect">
            <a:avLst/>
          </a:prstGeom>
        </p:spPr>
      </p:pic>
    </p:spTree>
    <p:extLst>
      <p:ext uri="{BB962C8B-B14F-4D97-AF65-F5344CB8AC3E}">
        <p14:creationId xmlns:p14="http://schemas.microsoft.com/office/powerpoint/2010/main" val="421418161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4" name="Rectangle 3"/>
          <p:cNvSpPr/>
          <p:nvPr userDrawn="1"/>
        </p:nvSpPr>
        <p:spPr>
          <a:xfrm>
            <a:off x="0" y="5376862"/>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a:solidFill>
                <a:prstClr val="white"/>
              </a:solidFill>
            </a:endParaRP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10" name="Title 1">
            <a:extLst>
              <a:ext uri="{FF2B5EF4-FFF2-40B4-BE49-F238E27FC236}">
                <a16:creationId xmlns:a16="http://schemas.microsoft.com/office/drawing/2014/main" id="{6B8CA788-CF29-4498-9895-F59CC1C2B2B6}"/>
              </a:ext>
            </a:extLst>
          </p:cNvPr>
          <p:cNvSpPr>
            <a:spLocks noGrp="1"/>
          </p:cNvSpPr>
          <p:nvPr>
            <p:ph type="ctrTitle"/>
          </p:nvPr>
        </p:nvSpPr>
        <p:spPr>
          <a:xfrm>
            <a:off x="914400" y="2130520"/>
            <a:ext cx="10363200" cy="1470025"/>
          </a:xfrm>
        </p:spPr>
        <p:txBody>
          <a:bodyPr>
            <a:normAutofit/>
          </a:bodyPr>
          <a:lstStyle/>
          <a:p>
            <a:endParaRPr lang="en-US" sz="3600" b="1"/>
          </a:p>
        </p:txBody>
      </p:sp>
      <p:sp>
        <p:nvSpPr>
          <p:cNvPr id="11" name="Subtitle 1">
            <a:extLst>
              <a:ext uri="{FF2B5EF4-FFF2-40B4-BE49-F238E27FC236}">
                <a16:creationId xmlns:a16="http://schemas.microsoft.com/office/drawing/2014/main" id="{366430F6-DA1D-4071-921F-855F6862B88D}"/>
              </a:ext>
            </a:extLst>
          </p:cNvPr>
          <p:cNvSpPr>
            <a:spLocks noGrp="1"/>
          </p:cNvSpPr>
          <p:nvPr>
            <p:ph type="subTitle" idx="1"/>
          </p:nvPr>
        </p:nvSpPr>
        <p:spPr>
          <a:xfrm>
            <a:off x="711200" y="3429000"/>
            <a:ext cx="10607584" cy="1066800"/>
          </a:xfrm>
        </p:spPr>
        <p:txBody>
          <a:bodyPr>
            <a:normAutofit/>
          </a:bodyPr>
          <a:lstStyle>
            <a:lvl1pPr marL="0" indent="0" algn="ctr">
              <a:buNone/>
              <a:defRPr/>
            </a:lvl1pPr>
          </a:lstStyle>
          <a:p>
            <a:endParaRPr lang="en-US" sz="2800" b="1">
              <a:solidFill>
                <a:schemeClr val="tx1">
                  <a:lumMod val="65000"/>
                  <a:lumOff val="35000"/>
                </a:schemeClr>
              </a:solidFill>
            </a:endParaRPr>
          </a:p>
        </p:txBody>
      </p:sp>
      <p:sp>
        <p:nvSpPr>
          <p:cNvPr id="12" name="Text Placeholder 1">
            <a:extLst>
              <a:ext uri="{FF2B5EF4-FFF2-40B4-BE49-F238E27FC236}">
                <a16:creationId xmlns:a16="http://schemas.microsoft.com/office/drawing/2014/main" id="{57C18AA3-587D-42DA-8A11-9E61AD467661}"/>
              </a:ext>
            </a:extLst>
          </p:cNvPr>
          <p:cNvSpPr>
            <a:spLocks noGrp="1"/>
          </p:cNvSpPr>
          <p:nvPr>
            <p:ph type="body" sz="quarter" idx="11"/>
          </p:nvPr>
        </p:nvSpPr>
        <p:spPr>
          <a:xfrm>
            <a:off x="3962400" y="4800600"/>
            <a:ext cx="7705344" cy="448056"/>
          </a:xfrm>
        </p:spPr>
        <p:txBody>
          <a:bodyPr/>
          <a:lstStyle>
            <a:lvl1pPr marL="0" indent="0" algn="r">
              <a:buFontTx/>
              <a:buNone/>
              <a:defRPr sz="2000">
                <a:latin typeface="+mj-lt"/>
              </a:defRPr>
            </a:lvl1pPr>
          </a:lstStyle>
          <a:p>
            <a:pPr lvl="0"/>
            <a:r>
              <a:rPr lang="en-US"/>
              <a:t>Click to edit Master text styles</a:t>
            </a:r>
          </a:p>
        </p:txBody>
      </p:sp>
      <p:sp>
        <p:nvSpPr>
          <p:cNvPr id="19" name="Subtitle 2">
            <a:extLst>
              <a:ext uri="{FF2B5EF4-FFF2-40B4-BE49-F238E27FC236}">
                <a16:creationId xmlns:a16="http://schemas.microsoft.com/office/drawing/2014/main" id="{DE95A4AD-7BED-4A52-9F5B-B3199DB1391F}"/>
              </a:ext>
            </a:extLst>
          </p:cNvPr>
          <p:cNvSpPr txBox="1">
            <a:spLocks/>
          </p:cNvSpPr>
          <p:nvPr userDrawn="1"/>
        </p:nvSpPr>
        <p:spPr>
          <a:xfrm>
            <a:off x="153290" y="5696712"/>
            <a:ext cx="1777111" cy="36576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800" b="1">
                <a:solidFill>
                  <a:schemeClr val="bg1"/>
                </a:solidFill>
                <a:latin typeface="+mj-lt"/>
              </a:rPr>
              <a:t>Briefed by: </a:t>
            </a:r>
          </a:p>
        </p:txBody>
      </p:sp>
      <p:sp>
        <p:nvSpPr>
          <p:cNvPr id="14" name="Text Placeholder 2">
            <a:extLst>
              <a:ext uri="{FF2B5EF4-FFF2-40B4-BE49-F238E27FC236}">
                <a16:creationId xmlns:a16="http://schemas.microsoft.com/office/drawing/2014/main" id="{9E963D3A-9232-4D54-A283-616D7712F39B}"/>
              </a:ext>
            </a:extLst>
          </p:cNvPr>
          <p:cNvSpPr>
            <a:spLocks noGrp="1"/>
          </p:cNvSpPr>
          <p:nvPr>
            <p:ph type="body" sz="quarter" idx="12"/>
          </p:nvPr>
        </p:nvSpPr>
        <p:spPr>
          <a:xfrm>
            <a:off x="1727201" y="5696712"/>
            <a:ext cx="5101167" cy="365760"/>
          </a:xfrm>
        </p:spPr>
        <p:txBody>
          <a:bodyPr>
            <a:normAutofit/>
          </a:bodyPr>
          <a:lstStyle>
            <a:lvl1pPr marL="0" indent="0">
              <a:buNone/>
              <a:defRPr sz="1800" b="1">
                <a:solidFill>
                  <a:schemeClr val="bg1"/>
                </a:solidFill>
              </a:defRPr>
            </a:lvl1pPr>
          </a:lstStyle>
          <a:p>
            <a:pPr lvl="0"/>
            <a:r>
              <a:rPr lang="en-US"/>
              <a:t>Click to edit Master text styles</a:t>
            </a:r>
          </a:p>
        </p:txBody>
      </p:sp>
      <p:sp>
        <p:nvSpPr>
          <p:cNvPr id="20" name="Subtitle 3">
            <a:extLst>
              <a:ext uri="{FF2B5EF4-FFF2-40B4-BE49-F238E27FC236}">
                <a16:creationId xmlns:a16="http://schemas.microsoft.com/office/drawing/2014/main" id="{8C1DDB0D-223E-4AAA-9A10-A018FB827EA7}"/>
              </a:ext>
            </a:extLst>
          </p:cNvPr>
          <p:cNvSpPr txBox="1">
            <a:spLocks/>
          </p:cNvSpPr>
          <p:nvPr userDrawn="1"/>
        </p:nvSpPr>
        <p:spPr>
          <a:xfrm>
            <a:off x="158497" y="6076325"/>
            <a:ext cx="1777111" cy="36512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800" b="1">
                <a:solidFill>
                  <a:schemeClr val="bg1"/>
                </a:solidFill>
                <a:latin typeface="+mj-lt"/>
              </a:rPr>
              <a:t>Name/Title:</a:t>
            </a:r>
          </a:p>
        </p:txBody>
      </p:sp>
      <p:sp>
        <p:nvSpPr>
          <p:cNvPr id="21" name="Text Placeholder 4">
            <a:extLst>
              <a:ext uri="{FF2B5EF4-FFF2-40B4-BE49-F238E27FC236}">
                <a16:creationId xmlns:a16="http://schemas.microsoft.com/office/drawing/2014/main" id="{6D16A68F-F134-47D0-86A1-9B7556A0CC01}"/>
              </a:ext>
            </a:extLst>
          </p:cNvPr>
          <p:cNvSpPr>
            <a:spLocks noGrp="1"/>
          </p:cNvSpPr>
          <p:nvPr>
            <p:ph type="body" sz="quarter" idx="13"/>
          </p:nvPr>
        </p:nvSpPr>
        <p:spPr>
          <a:xfrm>
            <a:off x="1909234" y="6080760"/>
            <a:ext cx="5101167" cy="365760"/>
          </a:xfrm>
        </p:spPr>
        <p:txBody>
          <a:bodyPr>
            <a:normAutofit/>
          </a:bodyPr>
          <a:lstStyle>
            <a:lvl1pPr marL="0" indent="0">
              <a:buNone/>
              <a:defRPr sz="1800" b="1">
                <a:solidFill>
                  <a:schemeClr val="bg1"/>
                </a:solidFill>
              </a:defRPr>
            </a:lvl1pPr>
          </a:lstStyle>
          <a:p>
            <a:pPr lvl="0"/>
            <a:r>
              <a:rPr lang="en-US"/>
              <a:t>Click to edit Master text styles</a:t>
            </a:r>
          </a:p>
        </p:txBody>
      </p:sp>
      <p:pic>
        <p:nvPicPr>
          <p:cNvPr id="18" name="Picture 4" descr="dvaseal">
            <a:extLst>
              <a:ext uri="{FF2B5EF4-FFF2-40B4-BE49-F238E27FC236}">
                <a16:creationId xmlns:a16="http://schemas.microsoft.com/office/drawing/2014/main" id="{27B8CD43-030B-4E92-B392-DADBD0188BB3}"/>
              </a:ext>
            </a:extLst>
          </p:cNvPr>
          <p:cNvPicPr>
            <a:picLocks noChangeAspect="1" noChangeArrowheads="1"/>
          </p:cNvPicPr>
          <p:nvPr userDrawn="1"/>
        </p:nvPicPr>
        <p:blipFill>
          <a:blip r:embed="rId2"/>
          <a:srcRect/>
          <a:stretch>
            <a:fillRect/>
          </a:stretch>
        </p:blipFill>
        <p:spPr bwMode="auto">
          <a:xfrm>
            <a:off x="5287307" y="917480"/>
            <a:ext cx="1760611" cy="1600200"/>
          </a:xfrm>
          <a:prstGeom prst="rect">
            <a:avLst/>
          </a:prstGeom>
          <a:noFill/>
          <a:ln w="9525">
            <a:noFill/>
            <a:miter lim="800000"/>
            <a:headEnd/>
            <a:tailEnd/>
          </a:ln>
        </p:spPr>
      </p:pic>
      <p:pic>
        <p:nvPicPr>
          <p:cNvPr id="1026" name="Picture 2" descr="C:\Users\vacoGrovem\AppData\Local\Microsoft\Windows\Temporary Internet Files\Content.Outlook\83QVOJUE\CHOOSE-VA-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14852" y="5494871"/>
            <a:ext cx="3362341" cy="100916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35596653-A993-43E0-8610-CDBDAA5D4BC6}"/>
              </a:ext>
            </a:extLst>
          </p:cNvPr>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309797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CCAA1-6A68-209E-5580-62978ADE890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509FFA9-2553-7F61-8D78-50A5415AE28D}"/>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119227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8" name="Rectangle 7">
            <a:extLst>
              <a:ext uri="{FF2B5EF4-FFF2-40B4-BE49-F238E27FC236}">
                <a16:creationId xmlns:a16="http://schemas.microsoft.com/office/drawing/2014/main" id="{B7F04C61-4CBF-47C2-B87E-42E7B1F56EBF}"/>
              </a:ext>
            </a:extLst>
          </p:cNvPr>
          <p:cNvSpPr/>
          <p:nvPr userDrawn="1"/>
        </p:nvSpPr>
        <p:spPr>
          <a:xfrm>
            <a:off x="-1" y="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2" name="Title 1">
            <a:extLst>
              <a:ext uri="{FF2B5EF4-FFF2-40B4-BE49-F238E27FC236}">
                <a16:creationId xmlns:a16="http://schemas.microsoft.com/office/drawing/2014/main" id="{96E9C03B-0565-4945-877F-7865DA2FE5A3}"/>
              </a:ext>
            </a:extLst>
          </p:cNvPr>
          <p:cNvSpPr>
            <a:spLocks noGrp="1"/>
          </p:cNvSpPr>
          <p:nvPr>
            <p:ph type="title"/>
          </p:nvPr>
        </p:nvSpPr>
        <p:spPr>
          <a:xfrm>
            <a:off x="609600" y="0"/>
            <a:ext cx="10972800" cy="731520"/>
          </a:xfrm>
        </p:spPr>
        <p:txBody>
          <a:bodyPr/>
          <a:lstStyle>
            <a:lvl1pPr>
              <a:defRPr sz="3600" b="1">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CC6740E7-9003-401C-B355-CF7A157EF567}"/>
              </a:ext>
            </a:extLst>
          </p:cNvPr>
          <p:cNvSpPr>
            <a:spLocks noGrp="1"/>
          </p:cNvSpPr>
          <p:nvPr>
            <p:ph sz="quarter" idx="11" hasCustomPrompt="1"/>
          </p:nvPr>
        </p:nvSpPr>
        <p:spPr>
          <a:xfrm>
            <a:off x="609600" y="1321804"/>
            <a:ext cx="8128000" cy="3647502"/>
          </a:xfrm>
          <a:solidFill>
            <a:schemeClr val="bg2">
              <a:alpha val="77000"/>
            </a:schemeClr>
          </a:solidFill>
        </p:spPr>
        <p:txBody>
          <a:bodyPr>
            <a:normAutofit/>
          </a:bodyPr>
          <a:lstStyle>
            <a:lvl1pPr>
              <a:defRPr sz="1800"/>
            </a:lvl1pPr>
            <a:lvl2pPr marL="457200" indent="0">
              <a:buNone/>
              <a:defRPr/>
            </a:lvl2pPr>
          </a:lstStyle>
          <a:p>
            <a:pPr lvl="0"/>
            <a:r>
              <a:rPr lang="en-US"/>
              <a:t>Explain….</a:t>
            </a:r>
          </a:p>
          <a:p>
            <a:pPr lvl="0"/>
            <a:r>
              <a:rPr lang="en-US"/>
              <a:t>Summarize….</a:t>
            </a:r>
          </a:p>
          <a:p>
            <a:pPr lvl="0"/>
            <a:r>
              <a:rPr lang="en-US"/>
              <a:t>(Note: This text box is adjustable)</a:t>
            </a:r>
          </a:p>
        </p:txBody>
      </p:sp>
    </p:spTree>
    <p:extLst>
      <p:ext uri="{BB962C8B-B14F-4D97-AF65-F5344CB8AC3E}">
        <p14:creationId xmlns:p14="http://schemas.microsoft.com/office/powerpoint/2010/main" val="381529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clusions_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8" name="Rectangle 7">
            <a:extLst>
              <a:ext uri="{FF2B5EF4-FFF2-40B4-BE49-F238E27FC236}">
                <a16:creationId xmlns:a16="http://schemas.microsoft.com/office/drawing/2014/main" id="{B7F04C61-4CBF-47C2-B87E-42E7B1F56EBF}"/>
              </a:ext>
            </a:extLst>
          </p:cNvPr>
          <p:cNvSpPr/>
          <p:nvPr userDrawn="1"/>
        </p:nvSpPr>
        <p:spPr>
          <a:xfrm>
            <a:off x="-1" y="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4" name="Title 1">
            <a:extLst>
              <a:ext uri="{FF2B5EF4-FFF2-40B4-BE49-F238E27FC236}">
                <a16:creationId xmlns:a16="http://schemas.microsoft.com/office/drawing/2014/main" id="{4E884A74-8A45-4802-99B6-D3217C17CF7B}"/>
              </a:ext>
            </a:extLst>
          </p:cNvPr>
          <p:cNvSpPr>
            <a:spLocks noGrp="1"/>
          </p:cNvSpPr>
          <p:nvPr>
            <p:ph type="title"/>
          </p:nvPr>
        </p:nvSpPr>
        <p:spPr>
          <a:xfrm>
            <a:off x="609600" y="0"/>
            <a:ext cx="10972800" cy="731520"/>
          </a:xfrm>
        </p:spPr>
        <p:txBody>
          <a:bodyPr/>
          <a:lstStyle>
            <a:lvl1pPr>
              <a:defRPr sz="3600" b="1">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7F0341B9-7914-4171-813B-A813E2E27E07}"/>
              </a:ext>
            </a:extLst>
          </p:cNvPr>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710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8" name="Title 1">
            <a:extLst>
              <a:ext uri="{FF2B5EF4-FFF2-40B4-BE49-F238E27FC236}">
                <a16:creationId xmlns:a16="http://schemas.microsoft.com/office/drawing/2014/main" id="{7CF6E81F-0650-4E10-B545-BC24E7FBF566}"/>
              </a:ext>
            </a:extLst>
          </p:cNvPr>
          <p:cNvSpPr>
            <a:spLocks noGrp="1"/>
          </p:cNvSpPr>
          <p:nvPr>
            <p:ph type="title"/>
          </p:nvPr>
        </p:nvSpPr>
        <p:spPr>
          <a:xfrm>
            <a:off x="609600" y="0"/>
            <a:ext cx="10972800" cy="731520"/>
          </a:xfrm>
        </p:spPr>
        <p:txBody>
          <a:bodyPr/>
          <a:lstStyle>
            <a:lvl1pPr>
              <a:defRPr sz="3600" b="1">
                <a:solidFill>
                  <a:schemeClr val="bg1"/>
                </a:solidFill>
              </a:defRPr>
            </a:lvl1pPr>
          </a:lstStyle>
          <a:p>
            <a:r>
              <a:rPr lang="en-US"/>
              <a:t>Click to edit Master title style</a:t>
            </a:r>
          </a:p>
        </p:txBody>
      </p:sp>
    </p:spTree>
    <p:extLst>
      <p:ext uri="{BB962C8B-B14F-4D97-AF65-F5344CB8AC3E}">
        <p14:creationId xmlns:p14="http://schemas.microsoft.com/office/powerpoint/2010/main" val="2285110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8" name="Content Placeholder 2">
            <a:extLst>
              <a:ext uri="{FF2B5EF4-FFF2-40B4-BE49-F238E27FC236}">
                <a16:creationId xmlns:a16="http://schemas.microsoft.com/office/drawing/2014/main" id="{FB3C996D-2CB6-4441-9C10-FBBA19493AC4}"/>
              </a:ext>
            </a:extLst>
          </p:cNvPr>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76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Jusfiti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10" name="Title 1">
            <a:extLst>
              <a:ext uri="{FF2B5EF4-FFF2-40B4-BE49-F238E27FC236}">
                <a16:creationId xmlns:a16="http://schemas.microsoft.com/office/drawing/2014/main" id="{F954BFC4-5727-4341-9D67-CF9A69B55CA2}"/>
              </a:ext>
            </a:extLst>
          </p:cNvPr>
          <p:cNvSpPr>
            <a:spLocks noGrp="1"/>
          </p:cNvSpPr>
          <p:nvPr>
            <p:ph type="title"/>
          </p:nvPr>
        </p:nvSpPr>
        <p:spPr>
          <a:xfrm>
            <a:off x="609600" y="0"/>
            <a:ext cx="10972800" cy="731520"/>
          </a:xfrm>
        </p:spPr>
        <p:txBody>
          <a:bodyPr/>
          <a:lstStyle>
            <a:lvl1pPr>
              <a:defRPr sz="3600" b="1">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CB6428BB-B02B-4F65-BF9B-E59A64BC573E}"/>
              </a:ext>
            </a:extLst>
          </p:cNvPr>
          <p:cNvSpPr>
            <a:spLocks noGrp="1"/>
          </p:cNvSpPr>
          <p:nvPr>
            <p:ph type="body" sz="quarter" idx="14"/>
          </p:nvPr>
        </p:nvSpPr>
        <p:spPr>
          <a:xfrm>
            <a:off x="711200" y="838200"/>
            <a:ext cx="6502400" cy="457200"/>
          </a:xfrm>
        </p:spPr>
        <p:txBody>
          <a:bodyPr/>
          <a:lstStyle>
            <a:lvl1pPr>
              <a:defRPr>
                <a:solidFill>
                  <a:schemeClr val="tx2"/>
                </a:solidFill>
              </a:defRPr>
            </a:lvl1pPr>
          </a:lstStyle>
          <a:p>
            <a:pPr lvl="0"/>
            <a:r>
              <a:rPr lang="en-US"/>
              <a:t>Edit Master text styles</a:t>
            </a:r>
          </a:p>
        </p:txBody>
      </p:sp>
      <p:sp>
        <p:nvSpPr>
          <p:cNvPr id="6" name="Text Placeholder 5">
            <a:extLst>
              <a:ext uri="{FF2B5EF4-FFF2-40B4-BE49-F238E27FC236}">
                <a16:creationId xmlns:a16="http://schemas.microsoft.com/office/drawing/2014/main" id="{41717C34-26A6-4BF5-B3A5-413886FBCEEF}"/>
              </a:ext>
            </a:extLst>
          </p:cNvPr>
          <p:cNvSpPr>
            <a:spLocks noGrp="1"/>
          </p:cNvSpPr>
          <p:nvPr>
            <p:ph type="body" sz="quarter" idx="13" hasCustomPrompt="1"/>
          </p:nvPr>
        </p:nvSpPr>
        <p:spPr>
          <a:xfrm>
            <a:off x="711200" y="1371600"/>
            <a:ext cx="5892800" cy="4572000"/>
          </a:xfrm>
        </p:spPr>
        <p:txBody>
          <a:bodyPr>
            <a:normAutofit/>
          </a:bodyPr>
          <a:lstStyle>
            <a:lvl1pPr marL="0" indent="0">
              <a:buNone/>
              <a:defRPr sz="1800"/>
            </a:lvl1pPr>
          </a:lstStyle>
          <a:p>
            <a:pPr lvl="0"/>
            <a:r>
              <a:rPr lang="en-US"/>
              <a:t>Edit Master text  </a:t>
            </a:r>
          </a:p>
        </p:txBody>
      </p:sp>
      <p:sp>
        <p:nvSpPr>
          <p:cNvPr id="4" name="Picture Placeholder 3">
            <a:extLst>
              <a:ext uri="{FF2B5EF4-FFF2-40B4-BE49-F238E27FC236}">
                <a16:creationId xmlns:a16="http://schemas.microsoft.com/office/drawing/2014/main" id="{77086B31-FDE6-451A-8B97-7904F778283D}"/>
              </a:ext>
            </a:extLst>
          </p:cNvPr>
          <p:cNvSpPr>
            <a:spLocks noGrp="1"/>
          </p:cNvSpPr>
          <p:nvPr>
            <p:ph type="pic" sz="quarter" idx="12"/>
          </p:nvPr>
        </p:nvSpPr>
        <p:spPr>
          <a:xfrm>
            <a:off x="6807200" y="1600200"/>
            <a:ext cx="4673600" cy="3352800"/>
          </a:xfrm>
        </p:spPr>
        <p:txBody>
          <a:bodyPr/>
          <a:lstStyle/>
          <a:p>
            <a:endParaRPr lang="en-US"/>
          </a:p>
        </p:txBody>
      </p:sp>
    </p:spTree>
    <p:extLst>
      <p:ext uri="{BB962C8B-B14F-4D97-AF65-F5344CB8AC3E}">
        <p14:creationId xmlns:p14="http://schemas.microsoft.com/office/powerpoint/2010/main" val="339127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Justifi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10" name="Title 1">
            <a:extLst>
              <a:ext uri="{FF2B5EF4-FFF2-40B4-BE49-F238E27FC236}">
                <a16:creationId xmlns:a16="http://schemas.microsoft.com/office/drawing/2014/main" id="{30F036F6-2387-4C4D-818B-11787283EC55}"/>
              </a:ext>
            </a:extLst>
          </p:cNvPr>
          <p:cNvSpPr>
            <a:spLocks noGrp="1"/>
          </p:cNvSpPr>
          <p:nvPr>
            <p:ph type="title"/>
          </p:nvPr>
        </p:nvSpPr>
        <p:spPr>
          <a:xfrm>
            <a:off x="609600" y="0"/>
            <a:ext cx="10972800" cy="731520"/>
          </a:xfrm>
        </p:spPr>
        <p:txBody>
          <a:bodyPr/>
          <a:lstStyle>
            <a:lvl1pPr>
              <a:defRPr sz="3600" b="1">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CB6428BB-B02B-4F65-BF9B-E59A64BC573E}"/>
              </a:ext>
            </a:extLst>
          </p:cNvPr>
          <p:cNvSpPr>
            <a:spLocks noGrp="1"/>
          </p:cNvSpPr>
          <p:nvPr>
            <p:ph type="body" sz="quarter" idx="14"/>
          </p:nvPr>
        </p:nvSpPr>
        <p:spPr>
          <a:xfrm>
            <a:off x="711200" y="838200"/>
            <a:ext cx="6502400" cy="457200"/>
          </a:xfrm>
        </p:spPr>
        <p:txBody>
          <a:bodyPr/>
          <a:lstStyle>
            <a:lvl1pPr>
              <a:defRPr>
                <a:solidFill>
                  <a:schemeClr val="tx2"/>
                </a:solidFill>
              </a:defRPr>
            </a:lvl1pPr>
          </a:lstStyle>
          <a:p>
            <a:pPr lvl="0"/>
            <a:r>
              <a:rPr lang="en-US"/>
              <a:t>Edit Master text styles</a:t>
            </a:r>
          </a:p>
        </p:txBody>
      </p:sp>
      <p:sp>
        <p:nvSpPr>
          <p:cNvPr id="4" name="Picture Placeholder 3">
            <a:extLst>
              <a:ext uri="{FF2B5EF4-FFF2-40B4-BE49-F238E27FC236}">
                <a16:creationId xmlns:a16="http://schemas.microsoft.com/office/drawing/2014/main" id="{77086B31-FDE6-451A-8B97-7904F778283D}"/>
              </a:ext>
            </a:extLst>
          </p:cNvPr>
          <p:cNvSpPr>
            <a:spLocks noGrp="1"/>
          </p:cNvSpPr>
          <p:nvPr>
            <p:ph type="pic" sz="quarter" idx="12"/>
          </p:nvPr>
        </p:nvSpPr>
        <p:spPr>
          <a:xfrm>
            <a:off x="1016000" y="1676400"/>
            <a:ext cx="4775200" cy="3352800"/>
          </a:xfrm>
        </p:spPr>
        <p:txBody>
          <a:bodyPr/>
          <a:lstStyle/>
          <a:p>
            <a:endParaRPr lang="en-US"/>
          </a:p>
        </p:txBody>
      </p:sp>
      <p:sp>
        <p:nvSpPr>
          <p:cNvPr id="6" name="Text Placeholder 5">
            <a:extLst>
              <a:ext uri="{FF2B5EF4-FFF2-40B4-BE49-F238E27FC236}">
                <a16:creationId xmlns:a16="http://schemas.microsoft.com/office/drawing/2014/main" id="{41717C34-26A6-4BF5-B3A5-413886FBCEEF}"/>
              </a:ext>
            </a:extLst>
          </p:cNvPr>
          <p:cNvSpPr>
            <a:spLocks noGrp="1"/>
          </p:cNvSpPr>
          <p:nvPr>
            <p:ph type="body" sz="quarter" idx="13" hasCustomPrompt="1"/>
          </p:nvPr>
        </p:nvSpPr>
        <p:spPr>
          <a:xfrm>
            <a:off x="6330121" y="1409700"/>
            <a:ext cx="5292035" cy="4038600"/>
          </a:xfrm>
        </p:spPr>
        <p:txBody>
          <a:bodyPr>
            <a:normAutofit/>
          </a:bodyPr>
          <a:lstStyle>
            <a:lvl1pPr marL="0" indent="0">
              <a:buNone/>
              <a:defRPr sz="1800"/>
            </a:lvl1pPr>
          </a:lstStyle>
          <a:p>
            <a:pPr lvl="0"/>
            <a:r>
              <a:rPr lang="en-US"/>
              <a:t>Edit Master text  </a:t>
            </a:r>
          </a:p>
        </p:txBody>
      </p:sp>
    </p:spTree>
    <p:extLst>
      <p:ext uri="{BB962C8B-B14F-4D97-AF65-F5344CB8AC3E}">
        <p14:creationId xmlns:p14="http://schemas.microsoft.com/office/powerpoint/2010/main" val="102618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enter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7" name="Title 1">
            <a:extLst>
              <a:ext uri="{FF2B5EF4-FFF2-40B4-BE49-F238E27FC236}">
                <a16:creationId xmlns:a16="http://schemas.microsoft.com/office/drawing/2014/main" id="{F831A0F8-1FA5-4389-8B52-463936A3AC4C}"/>
              </a:ext>
            </a:extLst>
          </p:cNvPr>
          <p:cNvSpPr>
            <a:spLocks noGrp="1"/>
          </p:cNvSpPr>
          <p:nvPr>
            <p:ph type="title"/>
          </p:nvPr>
        </p:nvSpPr>
        <p:spPr>
          <a:xfrm>
            <a:off x="609600" y="0"/>
            <a:ext cx="10972800" cy="731520"/>
          </a:xfrm>
        </p:spPr>
        <p:txBody>
          <a:bodyPr/>
          <a:lstStyle>
            <a:lvl1pPr>
              <a:defRPr sz="3600" b="1">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CB6428BB-B02B-4F65-BF9B-E59A64BC573E}"/>
              </a:ext>
            </a:extLst>
          </p:cNvPr>
          <p:cNvSpPr>
            <a:spLocks noGrp="1"/>
          </p:cNvSpPr>
          <p:nvPr>
            <p:ph type="body" sz="quarter" idx="14"/>
          </p:nvPr>
        </p:nvSpPr>
        <p:spPr>
          <a:xfrm>
            <a:off x="711200" y="838200"/>
            <a:ext cx="6502400" cy="457200"/>
          </a:xfrm>
        </p:spPr>
        <p:txBody>
          <a:bodyPr/>
          <a:lstStyle>
            <a:lvl1pPr>
              <a:defRPr>
                <a:solidFill>
                  <a:schemeClr val="tx2"/>
                </a:solidFill>
              </a:defRPr>
            </a:lvl1pPr>
          </a:lstStyle>
          <a:p>
            <a:pPr lvl="0"/>
            <a:r>
              <a:rPr lang="en-US"/>
              <a:t>Edit Master text styles</a:t>
            </a:r>
          </a:p>
        </p:txBody>
      </p:sp>
      <p:sp>
        <p:nvSpPr>
          <p:cNvPr id="6" name="Text Placeholder 5">
            <a:extLst>
              <a:ext uri="{FF2B5EF4-FFF2-40B4-BE49-F238E27FC236}">
                <a16:creationId xmlns:a16="http://schemas.microsoft.com/office/drawing/2014/main" id="{41717C34-26A6-4BF5-B3A5-413886FBCEEF}"/>
              </a:ext>
            </a:extLst>
          </p:cNvPr>
          <p:cNvSpPr>
            <a:spLocks noGrp="1"/>
          </p:cNvSpPr>
          <p:nvPr>
            <p:ph type="body" sz="quarter" idx="13" hasCustomPrompt="1"/>
          </p:nvPr>
        </p:nvSpPr>
        <p:spPr>
          <a:xfrm>
            <a:off x="711201" y="1409700"/>
            <a:ext cx="10910956" cy="4038600"/>
          </a:xfrm>
        </p:spPr>
        <p:txBody>
          <a:bodyPr>
            <a:normAutofit/>
          </a:bodyPr>
          <a:lstStyle>
            <a:lvl1pPr marL="0" indent="0">
              <a:buNone/>
              <a:defRPr sz="1800"/>
            </a:lvl1pPr>
          </a:lstStyle>
          <a:p>
            <a:pPr lvl="0"/>
            <a:r>
              <a:rPr lang="en-US"/>
              <a:t>Edit Master text  </a:t>
            </a:r>
          </a:p>
        </p:txBody>
      </p:sp>
    </p:spTree>
    <p:extLst>
      <p:ext uri="{BB962C8B-B14F-4D97-AF65-F5344CB8AC3E}">
        <p14:creationId xmlns:p14="http://schemas.microsoft.com/office/powerpoint/2010/main" val="306862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descr="Blue banner with Choose VA logo and U.S. Department of Veterans Affairs Logo">
            <a:extLst>
              <a:ext uri="{C183D7F6-B498-43B3-948B-1728B52AA6E4}">
                <adec:decorative xmlns:adec="http://schemas.microsoft.com/office/drawing/2017/decorative" val="0"/>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6" name="Slide Number Placeholder 5"/>
          <p:cNvSpPr>
            <a:spLocks noGrp="1"/>
          </p:cNvSpPr>
          <p:nvPr>
            <p:ph type="sldNum" sz="quarter" idx="4"/>
          </p:nvPr>
        </p:nvSpPr>
        <p:spPr>
          <a:xfrm>
            <a:off x="11582400" y="6400233"/>
            <a:ext cx="51284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203200" y="6172200"/>
            <a:ext cx="2252405" cy="5931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775511" y="6185746"/>
            <a:ext cx="2642359" cy="641708"/>
          </a:xfrm>
          <a:prstGeom prst="rect">
            <a:avLst/>
          </a:prstGeom>
        </p:spPr>
      </p:pic>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95" r:id="rId2"/>
    <p:sldLayoutId id="2147483663" r:id="rId3"/>
    <p:sldLayoutId id="2147483696" r:id="rId4"/>
    <p:sldLayoutId id="2147483662" r:id="rId5"/>
    <p:sldLayoutId id="2147483698" r:id="rId6"/>
    <p:sldLayoutId id="2147483699" r:id="rId7"/>
    <p:sldLayoutId id="2147483700" r:id="rId8"/>
    <p:sldLayoutId id="2147483701" r:id="rId9"/>
    <p:sldLayoutId id="2147483702" r:id="rId10"/>
    <p:sldLayoutId id="2147483697" r:id="rId11"/>
    <p:sldLayoutId id="2147483664" r:id="rId12"/>
    <p:sldLayoutId id="2147483665" r:id="rId13"/>
    <p:sldLayoutId id="2147483666" r:id="rId14"/>
    <p:sldLayoutId id="2147483667" r:id="rId15"/>
    <p:sldLayoutId id="2147483668" r:id="rId16"/>
    <p:sldLayoutId id="2147483669" r:id="rId17"/>
    <p:sldLayoutId id="2147483682" r:id="rId18"/>
    <p:sldLayoutId id="2147483703" r:id="rId19"/>
    <p:sldLayoutId id="2147483704" r:id="rId20"/>
  </p:sldLayoutIdLst>
  <p:hf hdr="0" ft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4.svg"/><Relationship Id="rId5" Type="http://schemas.microsoft.com/office/2007/relationships/hdphoto" Target="../media/hdphoto3.wdp"/><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1.png"/><Relationship Id="rId10"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18.png"/></Relationships>
</file>

<file path=ppt/slides/_rels/slide2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1.png"/><Relationship Id="rId10"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xlsx"/><Relationship Id="rId7" Type="http://schemas.openxmlformats.org/officeDocument/2006/relationships/image" Target="../media/image22.sv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21.emf"/><Relationship Id="rId5" Type="http://schemas.openxmlformats.org/officeDocument/2006/relationships/package" Target="../embeddings/Microsoft_Excel_Worksheet1.xlsx"/><Relationship Id="rId4" Type="http://schemas.openxmlformats.org/officeDocument/2006/relationships/image" Target="../media/image20.wmf"/></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22.svg"/><Relationship Id="rId4" Type="http://schemas.openxmlformats.org/officeDocument/2006/relationships/image" Target="../media/image23.emf"/></Relationships>
</file>

<file path=ppt/slides/_rels/slide3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package" Target="../embeddings/Microsoft_Word_Document3.docx"/><Relationship Id="rId7" Type="http://schemas.openxmlformats.org/officeDocument/2006/relationships/image" Target="../media/image27.sv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emf"/><Relationship Id="rId9" Type="http://schemas.openxmlformats.org/officeDocument/2006/relationships/image" Target="../media/image29.png"/></Relationships>
</file>

<file path=ppt/slides/_rels/slide3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7.svg"/><Relationship Id="rId7"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31.emf"/><Relationship Id="rId5" Type="http://schemas.openxmlformats.org/officeDocument/2006/relationships/package" Target="../embeddings/Microsoft_Word_Document4.docx"/><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29.png"/></Relationships>
</file>

<file path=ppt/slides/_rels/slide3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7.svg"/><Relationship Id="rId7" Type="http://schemas.openxmlformats.org/officeDocument/2006/relationships/image" Target="../media/image24.emf"/><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package" Target="../embeddings/Microsoft_Word_Document5.docx"/><Relationship Id="rId5" Type="http://schemas.openxmlformats.org/officeDocument/2006/relationships/image" Target="../media/image28.png"/><Relationship Id="rId4" Type="http://schemas.openxmlformats.org/officeDocument/2006/relationships/image" Target="../media/image30.png"/><Relationship Id="rId9"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3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hyperlink" Target="https://gcc02.safelinks.protection.outlook.com/?url=https%3A%2F%2Flnks.gd%2Fl%2FeyJhbGciOiJIUzI1NiJ9.eyJidWxsZXRpbl9saW5rX2lkIjoxMDMsInVyaSI6ImJwMjpjbGljayIsImJ1bGxldGluX2lkIjoiMjAyMTA0MTUuMzg4MzUxNjEiLCJ1cmwiOiJodHRwczovL3lvdXR1LmJlL2FKY0RBUkIzeXA0In0.DjjQ41B8p5HSBk8ILRzSL05dY57URTbsCRLD-4rls2g%2Fs%2F703022691%2Fbr%2F102208665482-l&amp;data=04%7C01%7C%7C2bc46958c88c439def3b08d900cf8f3f%7Ce95f1b23abaf45ee821db7ab251ab3bf%7C0%7C0%7C637541713733858207%7CUnknown%7CTWFpbGZsb3d8eyJWIjoiMC4wLjAwMDAiLCJQIjoiV2luMzIiLCJBTiI6Ik1haWwiLCJXVCI6Mn0%3D%7C1000&amp;sdata=mIzWPnlXIbHhTCveNbU3Ysl6Ob%2BvRz5GSpfHqAYNuHg%3D&amp;reserved=0" TargetMode="Externa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hyperlink" Target="https://www.va.gov/contact-us/ask-va/introduction" TargetMode="External"/><Relationship Id="rId4" Type="http://schemas.openxmlformats.org/officeDocument/2006/relationships/hyperlink" Target="https://benefits.va.gov/GIBILL/workstudy-site-supervisor-guidance.asp"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7.png"/><Relationship Id="rId7"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ask.v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8.svg"/></Relationships>
</file>

<file path=ppt/slides/_rels/slide5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7.png"/><Relationship Id="rId7" Type="http://schemas.openxmlformats.org/officeDocument/2006/relationships/image" Target="../media/image44.svg"/><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9.wmf"/><Relationship Id="rId4" Type="http://schemas.openxmlformats.org/officeDocument/2006/relationships/package" Target="../embeddings/Microsoft_Word_Document.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epartment of Veterans Affairs Logo in color">
            <a:extLst>
              <a:ext uri="{FF2B5EF4-FFF2-40B4-BE49-F238E27FC236}">
                <a16:creationId xmlns:a16="http://schemas.microsoft.com/office/drawing/2014/main" id="{EC23CA31-984C-4C0E-876B-338CB8780B27}"/>
              </a:ext>
            </a:extLst>
          </p:cNvPr>
          <p:cNvPicPr>
            <a:picLocks noChangeAspect="1"/>
          </p:cNvPicPr>
          <p:nvPr/>
        </p:nvPicPr>
        <p:blipFill>
          <a:blip r:embed="rId3"/>
          <a:stretch>
            <a:fillRect/>
          </a:stretch>
        </p:blipFill>
        <p:spPr>
          <a:xfrm>
            <a:off x="4928751" y="830904"/>
            <a:ext cx="2200275" cy="1857375"/>
          </a:xfrm>
          <a:prstGeom prst="rect">
            <a:avLst/>
          </a:prstGeom>
        </p:spPr>
      </p:pic>
      <p:sp>
        <p:nvSpPr>
          <p:cNvPr id="14" name="Title 2">
            <a:extLst>
              <a:ext uri="{FF2B5EF4-FFF2-40B4-BE49-F238E27FC236}">
                <a16:creationId xmlns:a16="http://schemas.microsoft.com/office/drawing/2014/main" id="{60EAD9CB-D008-4102-8E3D-5FDEE3B7377B}"/>
              </a:ext>
            </a:extLst>
          </p:cNvPr>
          <p:cNvSpPr txBox="1">
            <a:spLocks noGrp="1"/>
          </p:cNvSpPr>
          <p:nvPr>
            <p:ph type="title" idx="4294967295"/>
          </p:nvPr>
        </p:nvSpPr>
        <p:spPr>
          <a:xfrm>
            <a:off x="1560488" y="2897829"/>
            <a:ext cx="9034943" cy="8587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457200" rtl="0" eaLnBrk="1" latinLnBrk="0" hangingPunct="1">
              <a:spcBef>
                <a:spcPct val="0"/>
              </a:spcBef>
              <a:buNone/>
              <a:defRPr sz="3600" b="1" i="0" u="none" kern="1200">
                <a:solidFill>
                  <a:schemeClr val="bg1"/>
                </a:solidFill>
                <a:latin typeface="+mj-lt"/>
                <a:ea typeface="+mj-ea"/>
                <a:cs typeface="+mj-cs"/>
              </a:defRPr>
            </a:lvl1pPr>
          </a:lstStyle>
          <a:p>
            <a:pPr>
              <a:defRPr/>
            </a:pPr>
            <a:r>
              <a:rPr lang="en-US" sz="4400">
                <a:solidFill>
                  <a:schemeClr val="tx1"/>
                </a:solidFill>
              </a:rPr>
              <a:t>U.S. Department of Veterans Affairs</a:t>
            </a:r>
          </a:p>
        </p:txBody>
      </p:sp>
      <p:sp>
        <p:nvSpPr>
          <p:cNvPr id="4" name="Subtitle 2">
            <a:extLst>
              <a:ext uri="{FF2B5EF4-FFF2-40B4-BE49-F238E27FC236}">
                <a16:creationId xmlns:a16="http://schemas.microsoft.com/office/drawing/2014/main" id="{BF2EC132-C2A6-4A05-F64D-65D0FF28FB56}"/>
              </a:ext>
            </a:extLst>
          </p:cNvPr>
          <p:cNvSpPr txBox="1">
            <a:spLocks/>
          </p:cNvSpPr>
          <p:nvPr/>
        </p:nvSpPr>
        <p:spPr>
          <a:xfrm>
            <a:off x="2529840" y="3710359"/>
            <a:ext cx="7370064" cy="1368023"/>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solidFill>
                  <a:schemeClr val="accent4"/>
                </a:solidFill>
              </a:rPr>
              <a:t>Work Study Allowance Program</a:t>
            </a:r>
            <a:endParaRPr lang="en-US" dirty="0">
              <a:solidFill>
                <a:schemeClr val="accent4"/>
              </a:solidFill>
            </a:endParaRPr>
          </a:p>
          <a:p>
            <a:pPr algn="ctr"/>
            <a:endParaRPr lang="en-US" dirty="0"/>
          </a:p>
        </p:txBody>
      </p:sp>
      <p:sp>
        <p:nvSpPr>
          <p:cNvPr id="3" name="TextBox 2">
            <a:extLst>
              <a:ext uri="{FF2B5EF4-FFF2-40B4-BE49-F238E27FC236}">
                <a16:creationId xmlns:a16="http://schemas.microsoft.com/office/drawing/2014/main" id="{96A9693A-8D9A-EEF9-C49B-CF5AA6C37229}"/>
              </a:ext>
            </a:extLst>
          </p:cNvPr>
          <p:cNvSpPr txBox="1"/>
          <p:nvPr/>
        </p:nvSpPr>
        <p:spPr>
          <a:xfrm>
            <a:off x="4541988" y="6306426"/>
            <a:ext cx="2497390" cy="307777"/>
          </a:xfrm>
          <a:prstGeom prst="rect">
            <a:avLst/>
          </a:prstGeom>
          <a:noFill/>
        </p:spPr>
        <p:txBody>
          <a:bodyPr wrap="square" rtlCol="0">
            <a:spAutoFit/>
          </a:bodyPr>
          <a:lstStyle/>
          <a:p>
            <a:pPr algn="ctr"/>
            <a:r>
              <a:rPr lang="en-US" sz="1400">
                <a:solidFill>
                  <a:schemeClr val="bg1"/>
                </a:solidFill>
              </a:rPr>
              <a:t>Pre-Decisional</a:t>
            </a:r>
          </a:p>
        </p:txBody>
      </p:sp>
      <p:sp>
        <p:nvSpPr>
          <p:cNvPr id="2" name="Slide Number Placeholder 1">
            <a:extLst>
              <a:ext uri="{FF2B5EF4-FFF2-40B4-BE49-F238E27FC236}">
                <a16:creationId xmlns:a16="http://schemas.microsoft.com/office/drawing/2014/main" id="{9974687C-764B-4950-9562-D453318B3141}"/>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1</a:t>
            </a:fld>
            <a:endParaRPr lang="en-US">
              <a:solidFill>
                <a:prstClr val="white"/>
              </a:solidFill>
            </a:endParaRPr>
          </a:p>
        </p:txBody>
      </p:sp>
    </p:spTree>
    <p:extLst>
      <p:ext uri="{BB962C8B-B14F-4D97-AF65-F5344CB8AC3E}">
        <p14:creationId xmlns:p14="http://schemas.microsoft.com/office/powerpoint/2010/main" val="4251428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92936-B754-E661-3013-91D4FC8C6AB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DADB7F-0393-6D4E-B47A-24771809F289}"/>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a:solidFill>
                <a:prstClr val="white"/>
              </a:solidFill>
            </a:endParaRPr>
          </a:p>
        </p:txBody>
      </p:sp>
      <p:pic>
        <p:nvPicPr>
          <p:cNvPr id="5" name="Picture 4">
            <a:extLst>
              <a:ext uri="{FF2B5EF4-FFF2-40B4-BE49-F238E27FC236}">
                <a16:creationId xmlns:a16="http://schemas.microsoft.com/office/drawing/2014/main" id="{A793ABEC-73F5-094F-9A15-B10CADC5DD6C}"/>
              </a:ext>
            </a:extLst>
          </p:cNvPr>
          <p:cNvPicPr>
            <a:picLocks noChangeAspect="1"/>
          </p:cNvPicPr>
          <p:nvPr/>
        </p:nvPicPr>
        <p:blipFill>
          <a:blip r:embed="rId3"/>
          <a:stretch>
            <a:fillRect/>
          </a:stretch>
        </p:blipFill>
        <p:spPr>
          <a:xfrm>
            <a:off x="1202622" y="244800"/>
            <a:ext cx="9809585" cy="5535514"/>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6FFF42AC-DE79-1B48-9DF9-82EE1896DF57}"/>
              </a:ext>
            </a:extLst>
          </p:cNvPr>
          <p:cNvSpPr/>
          <p:nvPr/>
        </p:nvSpPr>
        <p:spPr>
          <a:xfrm rot="16200000">
            <a:off x="4666878" y="1311541"/>
            <a:ext cx="2641179" cy="4177946"/>
          </a:xfrm>
          <a:prstGeom prst="rect">
            <a:avLst/>
          </a:prstGeom>
          <a:solidFill>
            <a:srgbClr val="FFD966"/>
          </a:solidFill>
          <a:ln>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18" name="TextBox 17">
            <a:extLst>
              <a:ext uri="{FF2B5EF4-FFF2-40B4-BE49-F238E27FC236}">
                <a16:creationId xmlns:a16="http://schemas.microsoft.com/office/drawing/2014/main" id="{53BC6EF9-0D87-B27B-E5DB-0F70A9BD6F43}"/>
              </a:ext>
            </a:extLst>
          </p:cNvPr>
          <p:cNvSpPr txBox="1"/>
          <p:nvPr/>
        </p:nvSpPr>
        <p:spPr>
          <a:xfrm>
            <a:off x="4091511" y="2380060"/>
            <a:ext cx="3852881" cy="2308324"/>
          </a:xfrm>
          <a:prstGeom prst="rect">
            <a:avLst/>
          </a:prstGeom>
          <a:noFill/>
          <a:effectLst/>
        </p:spPr>
        <p:txBody>
          <a:bodyPr wrap="square" rtlCol="0">
            <a:spAutoFit/>
          </a:bodyPr>
          <a:lstStyle/>
          <a:p>
            <a:pPr marL="342900" indent="-342900">
              <a:buFont typeface="Wingdings" panose="05000000000000000000" pitchFamily="2" charset="2"/>
              <a:buChar char="q"/>
            </a:pPr>
            <a:r>
              <a:rPr lang="en-US" sz="2400" b="1" dirty="0">
                <a:solidFill>
                  <a:schemeClr val="tx1">
                    <a:lumMod val="75000"/>
                    <a:lumOff val="25000"/>
                  </a:schemeClr>
                </a:solidFill>
              </a:rPr>
              <a:t>Approved Education Benefit Programs</a:t>
            </a:r>
          </a:p>
          <a:p>
            <a:pPr marL="342900" indent="-342900">
              <a:buFont typeface="Wingdings" panose="05000000000000000000" pitchFamily="2" charset="2"/>
              <a:buChar char="q"/>
            </a:pPr>
            <a:endParaRPr lang="en-US" sz="2400" b="1" dirty="0">
              <a:solidFill>
                <a:schemeClr val="tx1">
                  <a:lumMod val="75000"/>
                  <a:lumOff val="25000"/>
                </a:schemeClr>
              </a:solidFill>
            </a:endParaRPr>
          </a:p>
          <a:p>
            <a:pPr marL="342900" indent="-342900">
              <a:buFont typeface="Wingdings" panose="05000000000000000000" pitchFamily="2" charset="2"/>
              <a:buChar char="q"/>
            </a:pPr>
            <a:r>
              <a:rPr lang="en-US" sz="2400" b="1" dirty="0">
                <a:solidFill>
                  <a:schemeClr val="tx1">
                    <a:lumMod val="75000"/>
                    <a:lumOff val="25000"/>
                  </a:schemeClr>
                </a:solidFill>
              </a:rPr>
              <a:t>Enrollment Requirements</a:t>
            </a:r>
          </a:p>
          <a:p>
            <a:endParaRPr lang="en-US" sz="2400" b="1" dirty="0">
              <a:solidFill>
                <a:schemeClr val="tx1">
                  <a:lumMod val="75000"/>
                  <a:lumOff val="25000"/>
                </a:schemeClr>
              </a:solidFill>
            </a:endParaRPr>
          </a:p>
          <a:p>
            <a:pPr marL="342900" indent="-342900">
              <a:buFont typeface="Wingdings" panose="05000000000000000000" pitchFamily="2" charset="2"/>
              <a:buChar char="q"/>
            </a:pPr>
            <a:r>
              <a:rPr lang="en-US" sz="2400" b="1" dirty="0">
                <a:solidFill>
                  <a:schemeClr val="tx1">
                    <a:lumMod val="75000"/>
                    <a:lumOff val="25000"/>
                  </a:schemeClr>
                </a:solidFill>
              </a:rPr>
              <a:t>Selection Criterion</a:t>
            </a:r>
          </a:p>
        </p:txBody>
      </p:sp>
      <p:grpSp>
        <p:nvGrpSpPr>
          <p:cNvPr id="21" name="Group 20">
            <a:extLst>
              <a:ext uri="{FF2B5EF4-FFF2-40B4-BE49-F238E27FC236}">
                <a16:creationId xmlns:a16="http://schemas.microsoft.com/office/drawing/2014/main" id="{363BDA44-EC7D-F331-20A7-3BF3D48B7D4F}"/>
              </a:ext>
            </a:extLst>
          </p:cNvPr>
          <p:cNvGrpSpPr/>
          <p:nvPr/>
        </p:nvGrpSpPr>
        <p:grpSpPr>
          <a:xfrm rot="16200000" flipH="1">
            <a:off x="5454479" y="1728997"/>
            <a:ext cx="370651" cy="637837"/>
            <a:chOff x="3937586" y="1152029"/>
            <a:chExt cx="720805" cy="1240402"/>
          </a:xfrm>
        </p:grpSpPr>
        <p:sp>
          <p:nvSpPr>
            <p:cNvPr id="22" name="Freeform: Shape 21">
              <a:extLst>
                <a:ext uri="{FF2B5EF4-FFF2-40B4-BE49-F238E27FC236}">
                  <a16:creationId xmlns:a16="http://schemas.microsoft.com/office/drawing/2014/main" id="{04EB2F62-7F0D-471D-8DBB-BD745D96C865}"/>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23" name="Freeform: Shape 22">
              <a:extLst>
                <a:ext uri="{FF2B5EF4-FFF2-40B4-BE49-F238E27FC236}">
                  <a16:creationId xmlns:a16="http://schemas.microsoft.com/office/drawing/2014/main" id="{C5E1934C-C162-2D43-DD82-E1FE718FA472}"/>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24" name="Freeform: Shape 23">
              <a:extLst>
                <a:ext uri="{FF2B5EF4-FFF2-40B4-BE49-F238E27FC236}">
                  <a16:creationId xmlns:a16="http://schemas.microsoft.com/office/drawing/2014/main" id="{684A3E02-D8C2-9393-65F4-651221A65724}"/>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25" name="Freeform: Shape 24">
              <a:extLst>
                <a:ext uri="{FF2B5EF4-FFF2-40B4-BE49-F238E27FC236}">
                  <a16:creationId xmlns:a16="http://schemas.microsoft.com/office/drawing/2014/main" id="{FFC7ACCB-9777-7450-E795-7F1BEEF99504}"/>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sz="2000">
                <a:solidFill>
                  <a:schemeClr val="tx1">
                    <a:lumMod val="75000"/>
                    <a:lumOff val="25000"/>
                  </a:schemeClr>
                </a:solidFill>
              </a:endParaRPr>
            </a:p>
          </p:txBody>
        </p:sp>
        <p:sp>
          <p:nvSpPr>
            <p:cNvPr id="26" name="Freeform: Shape 25">
              <a:extLst>
                <a:ext uri="{FF2B5EF4-FFF2-40B4-BE49-F238E27FC236}">
                  <a16:creationId xmlns:a16="http://schemas.microsoft.com/office/drawing/2014/main" id="{97AC3C56-DA5D-BB21-0AE0-01EC4D727880}"/>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27" name="Freeform: Shape 26">
              <a:extLst>
                <a:ext uri="{FF2B5EF4-FFF2-40B4-BE49-F238E27FC236}">
                  <a16:creationId xmlns:a16="http://schemas.microsoft.com/office/drawing/2014/main" id="{02DEB0D5-BCEC-B8BE-812E-0489B7E26B9A}"/>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sz="2000" dirty="0">
                <a:solidFill>
                  <a:schemeClr val="tx1">
                    <a:lumMod val="75000"/>
                    <a:lumOff val="25000"/>
                  </a:schemeClr>
                </a:solidFill>
              </a:endParaRPr>
            </a:p>
          </p:txBody>
        </p:sp>
      </p:grpSp>
      <p:grpSp>
        <p:nvGrpSpPr>
          <p:cNvPr id="31" name="Group 30">
            <a:extLst>
              <a:ext uri="{FF2B5EF4-FFF2-40B4-BE49-F238E27FC236}">
                <a16:creationId xmlns:a16="http://schemas.microsoft.com/office/drawing/2014/main" id="{0316F9D5-DA22-66C3-EC68-A9B727D127A2}"/>
              </a:ext>
            </a:extLst>
          </p:cNvPr>
          <p:cNvGrpSpPr/>
          <p:nvPr/>
        </p:nvGrpSpPr>
        <p:grpSpPr>
          <a:xfrm>
            <a:off x="3291798" y="662889"/>
            <a:ext cx="5391339" cy="808608"/>
            <a:chOff x="3948289" y="658278"/>
            <a:chExt cx="4336275" cy="808608"/>
          </a:xfrm>
        </p:grpSpPr>
        <p:sp>
          <p:nvSpPr>
            <p:cNvPr id="32" name="Graphic 9">
              <a:extLst>
                <a:ext uri="{FF2B5EF4-FFF2-40B4-BE49-F238E27FC236}">
                  <a16:creationId xmlns:a16="http://schemas.microsoft.com/office/drawing/2014/main" id="{4013C591-8E67-B7BF-7FDC-041486BB21FF}"/>
                </a:ext>
              </a:extLst>
            </p:cNvPr>
            <p:cNvSpPr/>
            <p:nvPr/>
          </p:nvSpPr>
          <p:spPr>
            <a:xfrm flipV="1">
              <a:off x="3948289" y="658278"/>
              <a:ext cx="4336275" cy="808608"/>
            </a:xfrm>
            <a:custGeom>
              <a:avLst/>
              <a:gdLst>
                <a:gd name="connsiteX0" fmla="*/ 439050 w 5834156"/>
                <a:gd name="connsiteY0" fmla="*/ 2494896 h 2502483"/>
                <a:gd name="connsiteX1" fmla="*/ 391512 w 5834156"/>
                <a:gd name="connsiteY1" fmla="*/ 2484524 h 2502483"/>
                <a:gd name="connsiteX2" fmla="*/ 339653 w 5834156"/>
                <a:gd name="connsiteY2" fmla="*/ 2473720 h 2502483"/>
                <a:gd name="connsiteX3" fmla="*/ 229452 w 5834156"/>
                <a:gd name="connsiteY3" fmla="*/ 2434393 h 2502483"/>
                <a:gd name="connsiteX4" fmla="*/ 146910 w 5834156"/>
                <a:gd name="connsiteY4" fmla="*/ 2420132 h 2502483"/>
                <a:gd name="connsiteX5" fmla="*/ 72146 w 5834156"/>
                <a:gd name="connsiteY5" fmla="*/ 2434393 h 2502483"/>
                <a:gd name="connsiteX6" fmla="*/ 25473 w 5834156"/>
                <a:gd name="connsiteY6" fmla="*/ 2446062 h 2502483"/>
                <a:gd name="connsiteX7" fmla="*/ -2186 w 5834156"/>
                <a:gd name="connsiteY7" fmla="*/ 2440876 h 2502483"/>
                <a:gd name="connsiteX8" fmla="*/ -6075 w 5834156"/>
                <a:gd name="connsiteY8" fmla="*/ 1275773 h 2502483"/>
                <a:gd name="connsiteX9" fmla="*/ -6075 w 5834156"/>
                <a:gd name="connsiteY9" fmla="*/ 113264 h 2502483"/>
                <a:gd name="connsiteX10" fmla="*/ 22015 w 5834156"/>
                <a:gd name="connsiteY10" fmla="*/ 116289 h 2502483"/>
                <a:gd name="connsiteX11" fmla="*/ 76900 w 5834156"/>
                <a:gd name="connsiteY11" fmla="*/ 105485 h 2502483"/>
                <a:gd name="connsiteX12" fmla="*/ 252789 w 5834156"/>
                <a:gd name="connsiteY12" fmla="*/ 120178 h 2502483"/>
                <a:gd name="connsiteX13" fmla="*/ 337060 w 5834156"/>
                <a:gd name="connsiteY13" fmla="*/ 146540 h 2502483"/>
                <a:gd name="connsiteX14" fmla="*/ 391944 w 5834156"/>
                <a:gd name="connsiteY14" fmla="*/ 158640 h 2502483"/>
                <a:gd name="connsiteX15" fmla="*/ 471461 w 5834156"/>
                <a:gd name="connsiteY15" fmla="*/ 169876 h 2502483"/>
                <a:gd name="connsiteX16" fmla="*/ 560054 w 5834156"/>
                <a:gd name="connsiteY16" fmla="*/ 165987 h 2502483"/>
                <a:gd name="connsiteX17" fmla="*/ 605431 w 5834156"/>
                <a:gd name="connsiteY17" fmla="*/ 154751 h 2502483"/>
                <a:gd name="connsiteX18" fmla="*/ 637843 w 5834156"/>
                <a:gd name="connsiteY18" fmla="*/ 146108 h 2502483"/>
                <a:gd name="connsiteX19" fmla="*/ 694456 w 5834156"/>
                <a:gd name="connsiteY19" fmla="*/ 127093 h 2502483"/>
                <a:gd name="connsiteX20" fmla="*/ 734215 w 5834156"/>
                <a:gd name="connsiteY20" fmla="*/ 114560 h 2502483"/>
                <a:gd name="connsiteX21" fmla="*/ 858244 w 5834156"/>
                <a:gd name="connsiteY21" fmla="*/ 86470 h 2502483"/>
                <a:gd name="connsiteX22" fmla="*/ 910536 w 5834156"/>
                <a:gd name="connsiteY22" fmla="*/ 98138 h 2502483"/>
                <a:gd name="connsiteX23" fmla="*/ 1016847 w 5834156"/>
                <a:gd name="connsiteY23" fmla="*/ 124500 h 2502483"/>
                <a:gd name="connsiteX24" fmla="*/ 1085993 w 5834156"/>
                <a:gd name="connsiteY24" fmla="*/ 113264 h 2502483"/>
                <a:gd name="connsiteX25" fmla="*/ 1111058 w 5834156"/>
                <a:gd name="connsiteY25" fmla="*/ 99434 h 2502483"/>
                <a:gd name="connsiteX26" fmla="*/ 1182364 w 5834156"/>
                <a:gd name="connsiteY26" fmla="*/ 98570 h 2502483"/>
                <a:gd name="connsiteX27" fmla="*/ 1346153 w 5834156"/>
                <a:gd name="connsiteY27" fmla="*/ 77826 h 2502483"/>
                <a:gd name="connsiteX28" fmla="*/ 1433881 w 5834156"/>
                <a:gd name="connsiteY28" fmla="*/ 53626 h 2502483"/>
                <a:gd name="connsiteX29" fmla="*/ 1499137 w 5834156"/>
                <a:gd name="connsiteY29" fmla="*/ 40229 h 2502483"/>
                <a:gd name="connsiteX30" fmla="*/ 1592916 w 5834156"/>
                <a:gd name="connsiteY30" fmla="*/ 25103 h 2502483"/>
                <a:gd name="connsiteX31" fmla="*/ 1681509 w 5834156"/>
                <a:gd name="connsiteY31" fmla="*/ 30289 h 2502483"/>
                <a:gd name="connsiteX32" fmla="*/ 1793870 w 5834156"/>
                <a:gd name="connsiteY32" fmla="*/ 41093 h 2502483"/>
                <a:gd name="connsiteX33" fmla="*/ 1958523 w 5834156"/>
                <a:gd name="connsiteY33" fmla="*/ 67455 h 2502483"/>
                <a:gd name="connsiteX34" fmla="*/ 2009086 w 5834156"/>
                <a:gd name="connsiteY34" fmla="*/ 89927 h 2502483"/>
                <a:gd name="connsiteX35" fmla="*/ 2092925 w 5834156"/>
                <a:gd name="connsiteY35" fmla="*/ 85605 h 2502483"/>
                <a:gd name="connsiteX36" fmla="*/ 2161206 w 5834156"/>
                <a:gd name="connsiteY36" fmla="*/ 76530 h 2502483"/>
                <a:gd name="connsiteX37" fmla="*/ 2238995 w 5834156"/>
                <a:gd name="connsiteY37" fmla="*/ 90359 h 2502483"/>
                <a:gd name="connsiteX38" fmla="*/ 2364321 w 5834156"/>
                <a:gd name="connsiteY38" fmla="*/ 101595 h 2502483"/>
                <a:gd name="connsiteX39" fmla="*/ 2482301 w 5834156"/>
                <a:gd name="connsiteY39" fmla="*/ 107645 h 2502483"/>
                <a:gd name="connsiteX40" fmla="*/ 2538481 w 5834156"/>
                <a:gd name="connsiteY40" fmla="*/ 107213 h 2502483"/>
                <a:gd name="connsiteX41" fmla="*/ 2579104 w 5834156"/>
                <a:gd name="connsiteY41" fmla="*/ 94249 h 2502483"/>
                <a:gd name="connsiteX42" fmla="*/ 2697084 w 5834156"/>
                <a:gd name="connsiteY42" fmla="*/ 96841 h 2502483"/>
                <a:gd name="connsiteX43" fmla="*/ 2828461 w 5834156"/>
                <a:gd name="connsiteY43" fmla="*/ 102460 h 2502483"/>
                <a:gd name="connsiteX44" fmla="*/ 2965023 w 5834156"/>
                <a:gd name="connsiteY44" fmla="*/ 88198 h 2502483"/>
                <a:gd name="connsiteX45" fmla="*/ 3023365 w 5834156"/>
                <a:gd name="connsiteY45" fmla="*/ 71344 h 2502483"/>
                <a:gd name="connsiteX46" fmla="*/ 3109797 w 5834156"/>
                <a:gd name="connsiteY46" fmla="*/ 49304 h 2502483"/>
                <a:gd name="connsiteX47" fmla="*/ 3261917 w 5834156"/>
                <a:gd name="connsiteY47" fmla="*/ 23374 h 2502483"/>
                <a:gd name="connsiteX48" fmla="*/ 3339273 w 5834156"/>
                <a:gd name="connsiteY48" fmla="*/ 23374 h 2502483"/>
                <a:gd name="connsiteX49" fmla="*/ 3359585 w 5834156"/>
                <a:gd name="connsiteY49" fmla="*/ 9545 h 2502483"/>
                <a:gd name="connsiteX50" fmla="*/ 3409715 w 5834156"/>
                <a:gd name="connsiteY50" fmla="*/ -3420 h 2502483"/>
                <a:gd name="connsiteX51" fmla="*/ 3501333 w 5834156"/>
                <a:gd name="connsiteY51" fmla="*/ 4791 h 2502483"/>
                <a:gd name="connsiteX52" fmla="*/ 3596841 w 5834156"/>
                <a:gd name="connsiteY52" fmla="*/ 4359 h 2502483"/>
                <a:gd name="connsiteX53" fmla="*/ 3716981 w 5834156"/>
                <a:gd name="connsiteY53" fmla="*/ 7384 h 2502483"/>
                <a:gd name="connsiteX54" fmla="*/ 3818539 w 5834156"/>
                <a:gd name="connsiteY54" fmla="*/ 29857 h 2502483"/>
                <a:gd name="connsiteX55" fmla="*/ 3868237 w 5834156"/>
                <a:gd name="connsiteY55" fmla="*/ 42389 h 2502483"/>
                <a:gd name="connsiteX56" fmla="*/ 3920096 w 5834156"/>
                <a:gd name="connsiteY56" fmla="*/ 57083 h 2502483"/>
                <a:gd name="connsiteX57" fmla="*/ 4002206 w 5834156"/>
                <a:gd name="connsiteY57" fmla="*/ 62701 h 2502483"/>
                <a:gd name="connsiteX58" fmla="*/ 4155623 w 5834156"/>
                <a:gd name="connsiteY58" fmla="*/ 60972 h 2502483"/>
                <a:gd name="connsiteX59" fmla="*/ 4319844 w 5834156"/>
                <a:gd name="connsiteY59" fmla="*/ 97706 h 2502483"/>
                <a:gd name="connsiteX60" fmla="*/ 4352256 w 5834156"/>
                <a:gd name="connsiteY60" fmla="*/ 114992 h 2502483"/>
                <a:gd name="connsiteX61" fmla="*/ 4395472 w 5834156"/>
                <a:gd name="connsiteY61" fmla="*/ 112399 h 2502483"/>
                <a:gd name="connsiteX62" fmla="*/ 4462457 w 5834156"/>
                <a:gd name="connsiteY62" fmla="*/ 116289 h 2502483"/>
                <a:gd name="connsiteX63" fmla="*/ 4589944 w 5834156"/>
                <a:gd name="connsiteY63" fmla="*/ 122771 h 2502483"/>
                <a:gd name="connsiteX64" fmla="*/ 4716134 w 5834156"/>
                <a:gd name="connsiteY64" fmla="*/ 119746 h 2502483"/>
                <a:gd name="connsiteX65" fmla="*/ 4815099 w 5834156"/>
                <a:gd name="connsiteY65" fmla="*/ 134007 h 2502483"/>
                <a:gd name="connsiteX66" fmla="*/ 4857451 w 5834156"/>
                <a:gd name="connsiteY66" fmla="*/ 120610 h 2502483"/>
                <a:gd name="connsiteX67" fmla="*/ 4954686 w 5834156"/>
                <a:gd name="connsiteY67" fmla="*/ 118449 h 2502483"/>
                <a:gd name="connsiteX68" fmla="*/ 5072234 w 5834156"/>
                <a:gd name="connsiteY68" fmla="*/ 116289 h 2502483"/>
                <a:gd name="connsiteX69" fmla="*/ 5206203 w 5834156"/>
                <a:gd name="connsiteY69" fmla="*/ 93384 h 2502483"/>
                <a:gd name="connsiteX70" fmla="*/ 5247691 w 5834156"/>
                <a:gd name="connsiteY70" fmla="*/ 95113 h 2502483"/>
                <a:gd name="connsiteX71" fmla="*/ 5291771 w 5834156"/>
                <a:gd name="connsiteY71" fmla="*/ 105917 h 2502483"/>
                <a:gd name="connsiteX72" fmla="*/ 5336284 w 5834156"/>
                <a:gd name="connsiteY72" fmla="*/ 117585 h 2502483"/>
                <a:gd name="connsiteX73" fmla="*/ 5369992 w 5834156"/>
                <a:gd name="connsiteY73" fmla="*/ 119314 h 2502483"/>
                <a:gd name="connsiteX74" fmla="*/ 5411911 w 5834156"/>
                <a:gd name="connsiteY74" fmla="*/ 129686 h 2502483"/>
                <a:gd name="connsiteX75" fmla="*/ 5469389 w 5834156"/>
                <a:gd name="connsiteY75" fmla="*/ 127093 h 2502483"/>
                <a:gd name="connsiteX76" fmla="*/ 5513901 w 5834156"/>
                <a:gd name="connsiteY76" fmla="*/ 118882 h 2502483"/>
                <a:gd name="connsiteX77" fmla="*/ 5591690 w 5834156"/>
                <a:gd name="connsiteY77" fmla="*/ 106781 h 2502483"/>
                <a:gd name="connsiteX78" fmla="*/ 5626263 w 5834156"/>
                <a:gd name="connsiteY78" fmla="*/ 102460 h 2502483"/>
                <a:gd name="connsiteX79" fmla="*/ 5765418 w 5834156"/>
                <a:gd name="connsiteY79" fmla="*/ 142218 h 2502483"/>
                <a:gd name="connsiteX80" fmla="*/ 5810795 w 5834156"/>
                <a:gd name="connsiteY80" fmla="*/ 152158 h 2502483"/>
                <a:gd name="connsiteX81" fmla="*/ 5825920 w 5834156"/>
                <a:gd name="connsiteY81" fmla="*/ 150861 h 2502483"/>
                <a:gd name="connsiteX82" fmla="*/ 5827217 w 5834156"/>
                <a:gd name="connsiteY82" fmla="*/ 1314668 h 2502483"/>
                <a:gd name="connsiteX83" fmla="*/ 5828081 w 5834156"/>
                <a:gd name="connsiteY83" fmla="*/ 2478041 h 2502483"/>
                <a:gd name="connsiteX84" fmla="*/ 5812091 w 5834156"/>
                <a:gd name="connsiteY84" fmla="*/ 2478041 h 2502483"/>
                <a:gd name="connsiteX85" fmla="*/ 5736031 w 5834156"/>
                <a:gd name="connsiteY85" fmla="*/ 2458162 h 2502483"/>
                <a:gd name="connsiteX86" fmla="*/ 5698001 w 5834156"/>
                <a:gd name="connsiteY86" fmla="*/ 2447790 h 2502483"/>
                <a:gd name="connsiteX87" fmla="*/ 5654785 w 5834156"/>
                <a:gd name="connsiteY87" fmla="*/ 2438715 h 2502483"/>
                <a:gd name="connsiteX88" fmla="*/ 5601630 w 5834156"/>
                <a:gd name="connsiteY88" fmla="*/ 2434393 h 2502483"/>
                <a:gd name="connsiteX89" fmla="*/ 5529891 w 5834156"/>
                <a:gd name="connsiteY89" fmla="*/ 2443901 h 2502483"/>
                <a:gd name="connsiteX90" fmla="*/ 5462474 w 5834156"/>
                <a:gd name="connsiteY90" fmla="*/ 2454705 h 2502483"/>
                <a:gd name="connsiteX91" fmla="*/ 5386846 w 5834156"/>
                <a:gd name="connsiteY91" fmla="*/ 2452112 h 2502483"/>
                <a:gd name="connsiteX92" fmla="*/ 5339309 w 5834156"/>
                <a:gd name="connsiteY92" fmla="*/ 2446062 h 2502483"/>
                <a:gd name="connsiteX93" fmla="*/ 5297821 w 5834156"/>
                <a:gd name="connsiteY93" fmla="*/ 2435690 h 2502483"/>
                <a:gd name="connsiteX94" fmla="*/ 5281399 w 5834156"/>
                <a:gd name="connsiteY94" fmla="*/ 2422725 h 2502483"/>
                <a:gd name="connsiteX95" fmla="*/ 5214847 w 5834156"/>
                <a:gd name="connsiteY95" fmla="*/ 2422293 h 2502483"/>
                <a:gd name="connsiteX96" fmla="*/ 5067480 w 5834156"/>
                <a:gd name="connsiteY96" fmla="*/ 2446062 h 2502483"/>
                <a:gd name="connsiteX97" fmla="*/ 4956415 w 5834156"/>
                <a:gd name="connsiteY97" fmla="*/ 2446926 h 2502483"/>
                <a:gd name="connsiteX98" fmla="*/ 4853561 w 5834156"/>
                <a:gd name="connsiteY98" fmla="*/ 2449951 h 2502483"/>
                <a:gd name="connsiteX99" fmla="*/ 4741200 w 5834156"/>
                <a:gd name="connsiteY99" fmla="*/ 2454705 h 2502483"/>
                <a:gd name="connsiteX100" fmla="*/ 4643964 w 5834156"/>
                <a:gd name="connsiteY100" fmla="*/ 2444765 h 2502483"/>
                <a:gd name="connsiteX101" fmla="*/ 4551049 w 5834156"/>
                <a:gd name="connsiteY101" fmla="*/ 2449519 h 2502483"/>
                <a:gd name="connsiteX102" fmla="*/ 4459431 w 5834156"/>
                <a:gd name="connsiteY102" fmla="*/ 2442604 h 2502483"/>
                <a:gd name="connsiteX103" fmla="*/ 4394608 w 5834156"/>
                <a:gd name="connsiteY103" fmla="*/ 2437851 h 2502483"/>
                <a:gd name="connsiteX104" fmla="*/ 4347934 w 5834156"/>
                <a:gd name="connsiteY104" fmla="*/ 2440444 h 2502483"/>
                <a:gd name="connsiteX105" fmla="*/ 4306879 w 5834156"/>
                <a:gd name="connsiteY105" fmla="*/ 2418836 h 2502483"/>
                <a:gd name="connsiteX106" fmla="*/ 4181120 w 5834156"/>
                <a:gd name="connsiteY106" fmla="*/ 2387288 h 2502483"/>
                <a:gd name="connsiteX107" fmla="*/ 4130558 w 5834156"/>
                <a:gd name="connsiteY107" fmla="*/ 2389449 h 2502483"/>
                <a:gd name="connsiteX108" fmla="*/ 3984488 w 5834156"/>
                <a:gd name="connsiteY108" fmla="*/ 2392042 h 2502483"/>
                <a:gd name="connsiteX109" fmla="*/ 3943433 w 5834156"/>
                <a:gd name="connsiteY109" fmla="*/ 2392042 h 2502483"/>
                <a:gd name="connsiteX110" fmla="*/ 3896327 w 5834156"/>
                <a:gd name="connsiteY110" fmla="*/ 2376484 h 2502483"/>
                <a:gd name="connsiteX111" fmla="*/ 3840146 w 5834156"/>
                <a:gd name="connsiteY111" fmla="*/ 2357469 h 2502483"/>
                <a:gd name="connsiteX112" fmla="*/ 3796931 w 5834156"/>
                <a:gd name="connsiteY112" fmla="*/ 2348394 h 2502483"/>
                <a:gd name="connsiteX113" fmla="*/ 3760197 w 5834156"/>
                <a:gd name="connsiteY113" fmla="*/ 2341479 h 2502483"/>
                <a:gd name="connsiteX114" fmla="*/ 3647835 w 5834156"/>
                <a:gd name="connsiteY114" fmla="*/ 2325489 h 2502483"/>
                <a:gd name="connsiteX115" fmla="*/ 3604619 w 5834156"/>
                <a:gd name="connsiteY115" fmla="*/ 2331107 h 2502483"/>
                <a:gd name="connsiteX116" fmla="*/ 3563564 w 5834156"/>
                <a:gd name="connsiteY116" fmla="*/ 2336293 h 2502483"/>
                <a:gd name="connsiteX117" fmla="*/ 3412308 w 5834156"/>
                <a:gd name="connsiteY117" fmla="*/ 2322896 h 2502483"/>
                <a:gd name="connsiteX118" fmla="*/ 3362178 w 5834156"/>
                <a:gd name="connsiteY118" fmla="*/ 2334564 h 2502483"/>
                <a:gd name="connsiteX119" fmla="*/ 3341002 w 5834156"/>
                <a:gd name="connsiteY119" fmla="*/ 2350554 h 2502483"/>
                <a:gd name="connsiteX120" fmla="*/ 3263213 w 5834156"/>
                <a:gd name="connsiteY120" fmla="*/ 2350987 h 2502483"/>
                <a:gd name="connsiteX121" fmla="*/ 3116279 w 5834156"/>
                <a:gd name="connsiteY121" fmla="*/ 2373459 h 2502483"/>
                <a:gd name="connsiteX122" fmla="*/ 3057937 w 5834156"/>
                <a:gd name="connsiteY122" fmla="*/ 2389449 h 2502483"/>
                <a:gd name="connsiteX123" fmla="*/ 2971505 w 5834156"/>
                <a:gd name="connsiteY123" fmla="*/ 2414946 h 2502483"/>
                <a:gd name="connsiteX124" fmla="*/ 2856119 w 5834156"/>
                <a:gd name="connsiteY124" fmla="*/ 2430504 h 2502483"/>
                <a:gd name="connsiteX125" fmla="*/ 2770119 w 5834156"/>
                <a:gd name="connsiteY125" fmla="*/ 2433097 h 2502483"/>
                <a:gd name="connsiteX126" fmla="*/ 2712210 w 5834156"/>
                <a:gd name="connsiteY126" fmla="*/ 2430504 h 2502483"/>
                <a:gd name="connsiteX127" fmla="*/ 2627506 w 5834156"/>
                <a:gd name="connsiteY127" fmla="*/ 2413218 h 2502483"/>
                <a:gd name="connsiteX128" fmla="*/ 2575647 w 5834156"/>
                <a:gd name="connsiteY128" fmla="*/ 2424886 h 2502483"/>
                <a:gd name="connsiteX129" fmla="*/ 2513416 w 5834156"/>
                <a:gd name="connsiteY129" fmla="*/ 2435690 h 2502483"/>
                <a:gd name="connsiteX130" fmla="*/ 2383768 w 5834156"/>
                <a:gd name="connsiteY130" fmla="*/ 2433529 h 2502483"/>
                <a:gd name="connsiteX131" fmla="*/ 2269246 w 5834156"/>
                <a:gd name="connsiteY131" fmla="*/ 2427911 h 2502483"/>
                <a:gd name="connsiteX132" fmla="*/ 2090332 w 5834156"/>
                <a:gd name="connsiteY132" fmla="*/ 2415378 h 2502483"/>
                <a:gd name="connsiteX133" fmla="*/ 2010814 w 5834156"/>
                <a:gd name="connsiteY133" fmla="*/ 2415378 h 2502483"/>
                <a:gd name="connsiteX134" fmla="*/ 1960252 w 5834156"/>
                <a:gd name="connsiteY134" fmla="*/ 2395931 h 2502483"/>
                <a:gd name="connsiteX135" fmla="*/ 1902774 w 5834156"/>
                <a:gd name="connsiteY135" fmla="*/ 2376052 h 2502483"/>
                <a:gd name="connsiteX136" fmla="*/ 1815478 w 5834156"/>
                <a:gd name="connsiteY136" fmla="*/ 2370002 h 2502483"/>
                <a:gd name="connsiteX137" fmla="*/ 1752815 w 5834156"/>
                <a:gd name="connsiteY137" fmla="*/ 2365248 h 2502483"/>
                <a:gd name="connsiteX138" fmla="*/ 1629650 w 5834156"/>
                <a:gd name="connsiteY138" fmla="*/ 2352715 h 2502483"/>
                <a:gd name="connsiteX139" fmla="*/ 1486173 w 5834156"/>
                <a:gd name="connsiteY139" fmla="*/ 2370002 h 2502483"/>
                <a:gd name="connsiteX140" fmla="*/ 1425670 w 5834156"/>
                <a:gd name="connsiteY140" fmla="*/ 2382966 h 2502483"/>
                <a:gd name="connsiteX141" fmla="*/ 1357389 w 5834156"/>
                <a:gd name="connsiteY141" fmla="*/ 2398092 h 2502483"/>
                <a:gd name="connsiteX142" fmla="*/ 1289540 w 5834156"/>
                <a:gd name="connsiteY142" fmla="*/ 2412785 h 2502483"/>
                <a:gd name="connsiteX143" fmla="*/ 1245027 w 5834156"/>
                <a:gd name="connsiteY143" fmla="*/ 2417971 h 2502483"/>
                <a:gd name="connsiteX144" fmla="*/ 1175450 w 5834156"/>
                <a:gd name="connsiteY144" fmla="*/ 2423589 h 2502483"/>
                <a:gd name="connsiteX145" fmla="*/ 1119269 w 5834156"/>
                <a:gd name="connsiteY145" fmla="*/ 2424022 h 2502483"/>
                <a:gd name="connsiteX146" fmla="*/ 1087721 w 5834156"/>
                <a:gd name="connsiteY146" fmla="*/ 2440444 h 2502483"/>
                <a:gd name="connsiteX147" fmla="*/ 1048827 w 5834156"/>
                <a:gd name="connsiteY147" fmla="*/ 2454273 h 2502483"/>
                <a:gd name="connsiteX148" fmla="*/ 993510 w 5834156"/>
                <a:gd name="connsiteY148" fmla="*/ 2447790 h 2502483"/>
                <a:gd name="connsiteX149" fmla="*/ 898003 w 5834156"/>
                <a:gd name="connsiteY149" fmla="*/ 2416243 h 2502483"/>
                <a:gd name="connsiteX150" fmla="*/ 881149 w 5834156"/>
                <a:gd name="connsiteY150" fmla="*/ 2404142 h 2502483"/>
                <a:gd name="connsiteX151" fmla="*/ 838365 w 5834156"/>
                <a:gd name="connsiteY151" fmla="*/ 2413218 h 2502483"/>
                <a:gd name="connsiteX152" fmla="*/ 641732 w 5834156"/>
                <a:gd name="connsiteY152" fmla="*/ 2471991 h 2502483"/>
                <a:gd name="connsiteX153" fmla="*/ 596356 w 5834156"/>
                <a:gd name="connsiteY153" fmla="*/ 2485388 h 2502483"/>
                <a:gd name="connsiteX154" fmla="*/ 560919 w 5834156"/>
                <a:gd name="connsiteY154" fmla="*/ 2493599 h 2502483"/>
                <a:gd name="connsiteX155" fmla="*/ 439050 w 5834156"/>
                <a:gd name="connsiteY155" fmla="*/ 2494896 h 250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834156" h="2502483">
                  <a:moveTo>
                    <a:pt x="439050" y="2494896"/>
                  </a:moveTo>
                  <a:cubicBezTo>
                    <a:pt x="426085" y="2493167"/>
                    <a:pt x="404477" y="2488413"/>
                    <a:pt x="391512" y="2484524"/>
                  </a:cubicBezTo>
                  <a:cubicBezTo>
                    <a:pt x="378547" y="2481067"/>
                    <a:pt x="355211" y="2475881"/>
                    <a:pt x="339653" y="2473720"/>
                  </a:cubicBezTo>
                  <a:cubicBezTo>
                    <a:pt x="310698" y="2469830"/>
                    <a:pt x="282608" y="2459459"/>
                    <a:pt x="229452" y="2434393"/>
                  </a:cubicBezTo>
                  <a:cubicBezTo>
                    <a:pt x="200497" y="2420564"/>
                    <a:pt x="197040" y="2420132"/>
                    <a:pt x="146910" y="2420132"/>
                  </a:cubicBezTo>
                  <a:cubicBezTo>
                    <a:pt x="95050" y="2420132"/>
                    <a:pt x="94618" y="2420132"/>
                    <a:pt x="72146" y="2434393"/>
                  </a:cubicBezTo>
                  <a:cubicBezTo>
                    <a:pt x="51402" y="2447790"/>
                    <a:pt x="47945" y="2448655"/>
                    <a:pt x="25473" y="2446062"/>
                  </a:cubicBezTo>
                  <a:cubicBezTo>
                    <a:pt x="12076" y="2444333"/>
                    <a:pt x="-457" y="2442172"/>
                    <a:pt x="-2186" y="2440876"/>
                  </a:cubicBezTo>
                  <a:cubicBezTo>
                    <a:pt x="-4346" y="2439579"/>
                    <a:pt x="-6075" y="1924877"/>
                    <a:pt x="-6075" y="1275773"/>
                  </a:cubicBezTo>
                  <a:lnTo>
                    <a:pt x="-6075" y="113264"/>
                  </a:lnTo>
                  <a:lnTo>
                    <a:pt x="22015" y="116289"/>
                  </a:lnTo>
                  <a:cubicBezTo>
                    <a:pt x="48377" y="118882"/>
                    <a:pt x="52267" y="118017"/>
                    <a:pt x="76900" y="105485"/>
                  </a:cubicBezTo>
                  <a:cubicBezTo>
                    <a:pt x="126598" y="79555"/>
                    <a:pt x="168950" y="83012"/>
                    <a:pt x="252789" y="120178"/>
                  </a:cubicBezTo>
                  <a:cubicBezTo>
                    <a:pt x="283904" y="134007"/>
                    <a:pt x="309402" y="141786"/>
                    <a:pt x="337060" y="146540"/>
                  </a:cubicBezTo>
                  <a:cubicBezTo>
                    <a:pt x="359100" y="149997"/>
                    <a:pt x="383733" y="155615"/>
                    <a:pt x="391944" y="158640"/>
                  </a:cubicBezTo>
                  <a:cubicBezTo>
                    <a:pt x="400155" y="162098"/>
                    <a:pt x="436024" y="166851"/>
                    <a:pt x="471461" y="169876"/>
                  </a:cubicBezTo>
                  <a:cubicBezTo>
                    <a:pt x="532828" y="174630"/>
                    <a:pt x="537582" y="174630"/>
                    <a:pt x="560054" y="165987"/>
                  </a:cubicBezTo>
                  <a:cubicBezTo>
                    <a:pt x="573019" y="161233"/>
                    <a:pt x="593331" y="156047"/>
                    <a:pt x="605431" y="154751"/>
                  </a:cubicBezTo>
                  <a:cubicBezTo>
                    <a:pt x="617099" y="153022"/>
                    <a:pt x="631793" y="149565"/>
                    <a:pt x="637843" y="146108"/>
                  </a:cubicBezTo>
                  <a:cubicBezTo>
                    <a:pt x="655994" y="137032"/>
                    <a:pt x="684948" y="127093"/>
                    <a:pt x="694456" y="127093"/>
                  </a:cubicBezTo>
                  <a:cubicBezTo>
                    <a:pt x="699210" y="127093"/>
                    <a:pt x="717360" y="121475"/>
                    <a:pt x="734215" y="114560"/>
                  </a:cubicBezTo>
                  <a:cubicBezTo>
                    <a:pt x="780888" y="95113"/>
                    <a:pt x="817189" y="86902"/>
                    <a:pt x="858244" y="86470"/>
                  </a:cubicBezTo>
                  <a:cubicBezTo>
                    <a:pt x="891953" y="86037"/>
                    <a:pt x="896274" y="86902"/>
                    <a:pt x="910536" y="98138"/>
                  </a:cubicBezTo>
                  <a:cubicBezTo>
                    <a:pt x="930415" y="113264"/>
                    <a:pt x="961531" y="121042"/>
                    <a:pt x="1016847" y="124500"/>
                  </a:cubicBezTo>
                  <a:cubicBezTo>
                    <a:pt x="1060927" y="127525"/>
                    <a:pt x="1061360" y="127525"/>
                    <a:pt x="1085993" y="113264"/>
                  </a:cubicBezTo>
                  <a:lnTo>
                    <a:pt x="1111058" y="99434"/>
                  </a:lnTo>
                  <a:lnTo>
                    <a:pt x="1182364" y="98570"/>
                  </a:lnTo>
                  <a:cubicBezTo>
                    <a:pt x="1260153" y="97706"/>
                    <a:pt x="1323248" y="89495"/>
                    <a:pt x="1346153" y="77826"/>
                  </a:cubicBezTo>
                  <a:cubicBezTo>
                    <a:pt x="1374243" y="63133"/>
                    <a:pt x="1408384" y="53626"/>
                    <a:pt x="1433881" y="53626"/>
                  </a:cubicBezTo>
                  <a:cubicBezTo>
                    <a:pt x="1451168" y="53626"/>
                    <a:pt x="1472343" y="49304"/>
                    <a:pt x="1499137" y="40229"/>
                  </a:cubicBezTo>
                  <a:cubicBezTo>
                    <a:pt x="1533278" y="28560"/>
                    <a:pt x="1546243" y="26399"/>
                    <a:pt x="1592916" y="25103"/>
                  </a:cubicBezTo>
                  <a:cubicBezTo>
                    <a:pt x="1630082" y="23807"/>
                    <a:pt x="1657740" y="25535"/>
                    <a:pt x="1681509" y="30289"/>
                  </a:cubicBezTo>
                  <a:cubicBezTo>
                    <a:pt x="1700524" y="33746"/>
                    <a:pt x="1751086" y="38932"/>
                    <a:pt x="1793870" y="41093"/>
                  </a:cubicBezTo>
                  <a:cubicBezTo>
                    <a:pt x="1926111" y="48007"/>
                    <a:pt x="1933458" y="49304"/>
                    <a:pt x="1958523" y="67455"/>
                  </a:cubicBezTo>
                  <a:cubicBezTo>
                    <a:pt x="1972784" y="77826"/>
                    <a:pt x="1989639" y="85605"/>
                    <a:pt x="2009086" y="89927"/>
                  </a:cubicBezTo>
                  <a:cubicBezTo>
                    <a:pt x="2049709" y="99434"/>
                    <a:pt x="2063970" y="98570"/>
                    <a:pt x="2092925" y="85605"/>
                  </a:cubicBezTo>
                  <a:cubicBezTo>
                    <a:pt x="2115829" y="75666"/>
                    <a:pt x="2121880" y="74801"/>
                    <a:pt x="2161206" y="76530"/>
                  </a:cubicBezTo>
                  <a:cubicBezTo>
                    <a:pt x="2194050" y="77826"/>
                    <a:pt x="2212633" y="81284"/>
                    <a:pt x="2238995" y="90359"/>
                  </a:cubicBezTo>
                  <a:cubicBezTo>
                    <a:pt x="2273135" y="102460"/>
                    <a:pt x="2274432" y="102460"/>
                    <a:pt x="2364321" y="101595"/>
                  </a:cubicBezTo>
                  <a:cubicBezTo>
                    <a:pt x="2436924" y="100731"/>
                    <a:pt x="2460693" y="102027"/>
                    <a:pt x="2482301" y="107645"/>
                  </a:cubicBezTo>
                  <a:cubicBezTo>
                    <a:pt x="2507366" y="114128"/>
                    <a:pt x="2511688" y="114128"/>
                    <a:pt x="2538481" y="107213"/>
                  </a:cubicBezTo>
                  <a:cubicBezTo>
                    <a:pt x="2554471" y="103324"/>
                    <a:pt x="2572622" y="97274"/>
                    <a:pt x="2579104" y="94249"/>
                  </a:cubicBezTo>
                  <a:cubicBezTo>
                    <a:pt x="2597687" y="84741"/>
                    <a:pt x="2666401" y="86470"/>
                    <a:pt x="2697084" y="96841"/>
                  </a:cubicBezTo>
                  <a:cubicBezTo>
                    <a:pt x="2719989" y="104620"/>
                    <a:pt x="2729064" y="105053"/>
                    <a:pt x="2828461" y="102460"/>
                  </a:cubicBezTo>
                  <a:cubicBezTo>
                    <a:pt x="2930882" y="99867"/>
                    <a:pt x="2935636" y="99434"/>
                    <a:pt x="2965023" y="88198"/>
                  </a:cubicBezTo>
                  <a:cubicBezTo>
                    <a:pt x="2981877" y="81716"/>
                    <a:pt x="3007807" y="73937"/>
                    <a:pt x="3023365" y="71344"/>
                  </a:cubicBezTo>
                  <a:cubicBezTo>
                    <a:pt x="3066148" y="63997"/>
                    <a:pt x="3083867" y="59676"/>
                    <a:pt x="3109797" y="49304"/>
                  </a:cubicBezTo>
                  <a:cubicBezTo>
                    <a:pt x="3172892" y="24671"/>
                    <a:pt x="3180239" y="23374"/>
                    <a:pt x="3261917" y="23374"/>
                  </a:cubicBezTo>
                  <a:lnTo>
                    <a:pt x="3339273" y="23374"/>
                  </a:lnTo>
                  <a:lnTo>
                    <a:pt x="3359585" y="9545"/>
                  </a:lnTo>
                  <a:cubicBezTo>
                    <a:pt x="3377303" y="-2987"/>
                    <a:pt x="3382057" y="-3852"/>
                    <a:pt x="3409715" y="-3420"/>
                  </a:cubicBezTo>
                  <a:cubicBezTo>
                    <a:pt x="3426570" y="-2987"/>
                    <a:pt x="3467625" y="470"/>
                    <a:pt x="3501333" y="4791"/>
                  </a:cubicBezTo>
                  <a:cubicBezTo>
                    <a:pt x="3559675" y="11706"/>
                    <a:pt x="3563564" y="11706"/>
                    <a:pt x="3596841" y="4359"/>
                  </a:cubicBezTo>
                  <a:cubicBezTo>
                    <a:pt x="3633142" y="-4284"/>
                    <a:pt x="3642650" y="-3852"/>
                    <a:pt x="3716981" y="7384"/>
                  </a:cubicBezTo>
                  <a:cubicBezTo>
                    <a:pt x="3756740" y="13435"/>
                    <a:pt x="3783966" y="19485"/>
                    <a:pt x="3818539" y="29857"/>
                  </a:cubicBezTo>
                  <a:cubicBezTo>
                    <a:pt x="3829342" y="32882"/>
                    <a:pt x="3851815" y="38500"/>
                    <a:pt x="3868237" y="42389"/>
                  </a:cubicBezTo>
                  <a:cubicBezTo>
                    <a:pt x="3885091" y="46711"/>
                    <a:pt x="3908428" y="53193"/>
                    <a:pt x="3920096" y="57083"/>
                  </a:cubicBezTo>
                  <a:cubicBezTo>
                    <a:pt x="3937382" y="62701"/>
                    <a:pt x="3954237" y="63997"/>
                    <a:pt x="4002206" y="62701"/>
                  </a:cubicBezTo>
                  <a:cubicBezTo>
                    <a:pt x="4035483" y="61837"/>
                    <a:pt x="4104628" y="60972"/>
                    <a:pt x="4155623" y="60972"/>
                  </a:cubicBezTo>
                  <a:cubicBezTo>
                    <a:pt x="4259342" y="60972"/>
                    <a:pt x="4248105" y="58379"/>
                    <a:pt x="4319844" y="97706"/>
                  </a:cubicBezTo>
                  <a:lnTo>
                    <a:pt x="4352256" y="114992"/>
                  </a:lnTo>
                  <a:lnTo>
                    <a:pt x="4395472" y="112399"/>
                  </a:lnTo>
                  <a:cubicBezTo>
                    <a:pt x="4427452" y="110238"/>
                    <a:pt x="4444738" y="111535"/>
                    <a:pt x="4462457" y="116289"/>
                  </a:cubicBezTo>
                  <a:cubicBezTo>
                    <a:pt x="4497894" y="125796"/>
                    <a:pt x="4550617" y="128821"/>
                    <a:pt x="4589944" y="122771"/>
                  </a:cubicBezTo>
                  <a:cubicBezTo>
                    <a:pt x="4650878" y="113696"/>
                    <a:pt x="4693230" y="112831"/>
                    <a:pt x="4716134" y="119746"/>
                  </a:cubicBezTo>
                  <a:cubicBezTo>
                    <a:pt x="4750275" y="130550"/>
                    <a:pt x="4794355" y="137032"/>
                    <a:pt x="4815099" y="134007"/>
                  </a:cubicBezTo>
                  <a:cubicBezTo>
                    <a:pt x="4825903" y="132711"/>
                    <a:pt x="4844918" y="126661"/>
                    <a:pt x="4857451" y="120610"/>
                  </a:cubicBezTo>
                  <a:cubicBezTo>
                    <a:pt x="4885109" y="107645"/>
                    <a:pt x="4901531" y="107213"/>
                    <a:pt x="4954686" y="118449"/>
                  </a:cubicBezTo>
                  <a:cubicBezTo>
                    <a:pt x="5008706" y="129686"/>
                    <a:pt x="5033340" y="129253"/>
                    <a:pt x="5072234" y="116289"/>
                  </a:cubicBezTo>
                  <a:cubicBezTo>
                    <a:pt x="5124093" y="98138"/>
                    <a:pt x="5184163" y="88198"/>
                    <a:pt x="5206203" y="93384"/>
                  </a:cubicBezTo>
                  <a:cubicBezTo>
                    <a:pt x="5216575" y="95545"/>
                    <a:pt x="5235158" y="96409"/>
                    <a:pt x="5247691" y="95113"/>
                  </a:cubicBezTo>
                  <a:cubicBezTo>
                    <a:pt x="5267570" y="92952"/>
                    <a:pt x="5272324" y="93816"/>
                    <a:pt x="5291771" y="105917"/>
                  </a:cubicBezTo>
                  <a:cubicBezTo>
                    <a:pt x="5310786" y="118017"/>
                    <a:pt x="5316404" y="119314"/>
                    <a:pt x="5336284" y="117585"/>
                  </a:cubicBezTo>
                  <a:cubicBezTo>
                    <a:pt x="5348816" y="116289"/>
                    <a:pt x="5363942" y="117153"/>
                    <a:pt x="5369992" y="119314"/>
                  </a:cubicBezTo>
                  <a:cubicBezTo>
                    <a:pt x="5376042" y="121475"/>
                    <a:pt x="5395057" y="126228"/>
                    <a:pt x="5411911" y="129686"/>
                  </a:cubicBezTo>
                  <a:cubicBezTo>
                    <a:pt x="5442163" y="136168"/>
                    <a:pt x="5444323" y="135736"/>
                    <a:pt x="5469389" y="127093"/>
                  </a:cubicBezTo>
                  <a:cubicBezTo>
                    <a:pt x="5484946" y="121475"/>
                    <a:pt x="5503529" y="118017"/>
                    <a:pt x="5513901" y="118882"/>
                  </a:cubicBezTo>
                  <a:cubicBezTo>
                    <a:pt x="5535077" y="120610"/>
                    <a:pt x="5562735" y="116289"/>
                    <a:pt x="5591690" y="106781"/>
                  </a:cubicBezTo>
                  <a:cubicBezTo>
                    <a:pt x="5603358" y="103324"/>
                    <a:pt x="5618916" y="101163"/>
                    <a:pt x="5626263" y="102460"/>
                  </a:cubicBezTo>
                  <a:cubicBezTo>
                    <a:pt x="5651328" y="106781"/>
                    <a:pt x="5734735" y="130550"/>
                    <a:pt x="5765418" y="142218"/>
                  </a:cubicBezTo>
                  <a:cubicBezTo>
                    <a:pt x="5782704" y="148701"/>
                    <a:pt x="5801720" y="153022"/>
                    <a:pt x="5810795" y="152158"/>
                  </a:cubicBezTo>
                  <a:lnTo>
                    <a:pt x="5825920" y="150861"/>
                  </a:lnTo>
                  <a:lnTo>
                    <a:pt x="5827217" y="1314668"/>
                  </a:lnTo>
                  <a:lnTo>
                    <a:pt x="5828081" y="2478041"/>
                  </a:lnTo>
                  <a:lnTo>
                    <a:pt x="5812091" y="2478041"/>
                  </a:lnTo>
                  <a:cubicBezTo>
                    <a:pt x="5788323" y="2477609"/>
                    <a:pt x="5760232" y="2470695"/>
                    <a:pt x="5736031" y="2458162"/>
                  </a:cubicBezTo>
                  <a:cubicBezTo>
                    <a:pt x="5724363" y="2452544"/>
                    <a:pt x="5707509" y="2447790"/>
                    <a:pt x="5698001" y="2447790"/>
                  </a:cubicBezTo>
                  <a:cubicBezTo>
                    <a:pt x="5688926" y="2447790"/>
                    <a:pt x="5669479" y="2443469"/>
                    <a:pt x="5654785" y="2438715"/>
                  </a:cubicBezTo>
                  <a:cubicBezTo>
                    <a:pt x="5631016" y="2430504"/>
                    <a:pt x="5625398" y="2430072"/>
                    <a:pt x="5601630" y="2434393"/>
                  </a:cubicBezTo>
                  <a:cubicBezTo>
                    <a:pt x="5587368" y="2437418"/>
                    <a:pt x="5554956" y="2441308"/>
                    <a:pt x="5529891" y="2443901"/>
                  </a:cubicBezTo>
                  <a:cubicBezTo>
                    <a:pt x="5504826" y="2446494"/>
                    <a:pt x="5474575" y="2451248"/>
                    <a:pt x="5462474" y="2454705"/>
                  </a:cubicBezTo>
                  <a:cubicBezTo>
                    <a:pt x="5432655" y="2462916"/>
                    <a:pt x="5413208" y="2462484"/>
                    <a:pt x="5386846" y="2452112"/>
                  </a:cubicBezTo>
                  <a:cubicBezTo>
                    <a:pt x="5369128" y="2445197"/>
                    <a:pt x="5359188" y="2443901"/>
                    <a:pt x="5339309" y="2446062"/>
                  </a:cubicBezTo>
                  <a:cubicBezTo>
                    <a:pt x="5315972" y="2448655"/>
                    <a:pt x="5313379" y="2448222"/>
                    <a:pt x="5297821" y="2435690"/>
                  </a:cubicBezTo>
                  <a:lnTo>
                    <a:pt x="5281399" y="2422725"/>
                  </a:lnTo>
                  <a:lnTo>
                    <a:pt x="5214847" y="2422293"/>
                  </a:lnTo>
                  <a:cubicBezTo>
                    <a:pt x="5146998" y="2421861"/>
                    <a:pt x="5121068" y="2426182"/>
                    <a:pt x="5067480" y="2446062"/>
                  </a:cubicBezTo>
                  <a:cubicBezTo>
                    <a:pt x="5041551" y="2455569"/>
                    <a:pt x="5004385" y="2456001"/>
                    <a:pt x="4956415" y="2446926"/>
                  </a:cubicBezTo>
                  <a:cubicBezTo>
                    <a:pt x="4898506" y="2435690"/>
                    <a:pt x="4883380" y="2436122"/>
                    <a:pt x="4853561" y="2449951"/>
                  </a:cubicBezTo>
                  <a:cubicBezTo>
                    <a:pt x="4822446" y="2463780"/>
                    <a:pt x="4780958" y="2465941"/>
                    <a:pt x="4741200" y="2454705"/>
                  </a:cubicBezTo>
                  <a:cubicBezTo>
                    <a:pt x="4703170" y="2444333"/>
                    <a:pt x="4666004" y="2440444"/>
                    <a:pt x="4643964" y="2444765"/>
                  </a:cubicBezTo>
                  <a:cubicBezTo>
                    <a:pt x="4633160" y="2446926"/>
                    <a:pt x="4591672" y="2449087"/>
                    <a:pt x="4551049" y="2449519"/>
                  </a:cubicBezTo>
                  <a:cubicBezTo>
                    <a:pt x="4490547" y="2449951"/>
                    <a:pt x="4474557" y="2448655"/>
                    <a:pt x="4459431" y="2442604"/>
                  </a:cubicBezTo>
                  <a:cubicBezTo>
                    <a:pt x="4444306" y="2436122"/>
                    <a:pt x="4433070" y="2435258"/>
                    <a:pt x="4394608" y="2437851"/>
                  </a:cubicBezTo>
                  <a:lnTo>
                    <a:pt x="4347934" y="2440444"/>
                  </a:lnTo>
                  <a:lnTo>
                    <a:pt x="4306879" y="2418836"/>
                  </a:lnTo>
                  <a:cubicBezTo>
                    <a:pt x="4242055" y="2384695"/>
                    <a:pt x="4227794" y="2381238"/>
                    <a:pt x="4181120" y="2387288"/>
                  </a:cubicBezTo>
                  <a:cubicBezTo>
                    <a:pt x="4159513" y="2390313"/>
                    <a:pt x="4137040" y="2391177"/>
                    <a:pt x="4130558" y="2389449"/>
                  </a:cubicBezTo>
                  <a:cubicBezTo>
                    <a:pt x="4111975" y="2384695"/>
                    <a:pt x="4013010" y="2386424"/>
                    <a:pt x="3984488" y="2392042"/>
                  </a:cubicBezTo>
                  <a:cubicBezTo>
                    <a:pt x="3963744" y="2395931"/>
                    <a:pt x="3955101" y="2395931"/>
                    <a:pt x="3943433" y="2392042"/>
                  </a:cubicBezTo>
                  <a:cubicBezTo>
                    <a:pt x="3935222" y="2389017"/>
                    <a:pt x="3914046" y="2382102"/>
                    <a:pt x="3896327" y="2376484"/>
                  </a:cubicBezTo>
                  <a:cubicBezTo>
                    <a:pt x="3878609" y="2370866"/>
                    <a:pt x="3853111" y="2362223"/>
                    <a:pt x="3840146" y="2357469"/>
                  </a:cubicBezTo>
                  <a:cubicBezTo>
                    <a:pt x="3827182" y="2352283"/>
                    <a:pt x="3807735" y="2348394"/>
                    <a:pt x="3796931" y="2348394"/>
                  </a:cubicBezTo>
                  <a:cubicBezTo>
                    <a:pt x="3786127" y="2347961"/>
                    <a:pt x="3769704" y="2344936"/>
                    <a:pt x="3760197" y="2341479"/>
                  </a:cubicBezTo>
                  <a:cubicBezTo>
                    <a:pt x="3742911" y="2334997"/>
                    <a:pt x="3680247" y="2326353"/>
                    <a:pt x="3647835" y="2325489"/>
                  </a:cubicBezTo>
                  <a:cubicBezTo>
                    <a:pt x="3638328" y="2325489"/>
                    <a:pt x="3618881" y="2328082"/>
                    <a:pt x="3604619" y="2331107"/>
                  </a:cubicBezTo>
                  <a:cubicBezTo>
                    <a:pt x="3590358" y="2334132"/>
                    <a:pt x="3571775" y="2336725"/>
                    <a:pt x="3563564" y="2336293"/>
                  </a:cubicBezTo>
                  <a:cubicBezTo>
                    <a:pt x="3514730" y="2334997"/>
                    <a:pt x="3425273" y="2326786"/>
                    <a:pt x="3412308" y="2322896"/>
                  </a:cubicBezTo>
                  <a:cubicBezTo>
                    <a:pt x="3389404" y="2315549"/>
                    <a:pt x="3385082" y="2316846"/>
                    <a:pt x="3362178" y="2334564"/>
                  </a:cubicBezTo>
                  <a:lnTo>
                    <a:pt x="3341002" y="2350554"/>
                  </a:lnTo>
                  <a:lnTo>
                    <a:pt x="3263213" y="2350987"/>
                  </a:lnTo>
                  <a:cubicBezTo>
                    <a:pt x="3181103" y="2351419"/>
                    <a:pt x="3171595" y="2353147"/>
                    <a:pt x="3116279" y="2373459"/>
                  </a:cubicBezTo>
                  <a:cubicBezTo>
                    <a:pt x="3097264" y="2380373"/>
                    <a:pt x="3070902" y="2387720"/>
                    <a:pt x="3057937" y="2389449"/>
                  </a:cubicBezTo>
                  <a:cubicBezTo>
                    <a:pt x="3032008" y="2392906"/>
                    <a:pt x="2988360" y="2405871"/>
                    <a:pt x="2971505" y="2414946"/>
                  </a:cubicBezTo>
                  <a:cubicBezTo>
                    <a:pt x="2955948" y="2423589"/>
                    <a:pt x="2899767" y="2431368"/>
                    <a:pt x="2856119" y="2430504"/>
                  </a:cubicBezTo>
                  <a:cubicBezTo>
                    <a:pt x="2834943" y="2430072"/>
                    <a:pt x="2796481" y="2431368"/>
                    <a:pt x="2770119" y="2433097"/>
                  </a:cubicBezTo>
                  <a:cubicBezTo>
                    <a:pt x="2735114" y="2435258"/>
                    <a:pt x="2719989" y="2434393"/>
                    <a:pt x="2712210" y="2430504"/>
                  </a:cubicBezTo>
                  <a:cubicBezTo>
                    <a:pt x="2698813" y="2423157"/>
                    <a:pt x="2649547" y="2413218"/>
                    <a:pt x="2627506" y="2413218"/>
                  </a:cubicBezTo>
                  <a:cubicBezTo>
                    <a:pt x="2617567" y="2413218"/>
                    <a:pt x="2594230" y="2418403"/>
                    <a:pt x="2575647" y="2424886"/>
                  </a:cubicBezTo>
                  <a:cubicBezTo>
                    <a:pt x="2550150" y="2433529"/>
                    <a:pt x="2534160" y="2436122"/>
                    <a:pt x="2513416" y="2435690"/>
                  </a:cubicBezTo>
                  <a:cubicBezTo>
                    <a:pt x="2497858" y="2435258"/>
                    <a:pt x="2439517" y="2434393"/>
                    <a:pt x="2383768" y="2433529"/>
                  </a:cubicBezTo>
                  <a:cubicBezTo>
                    <a:pt x="2324130" y="2433097"/>
                    <a:pt x="2277025" y="2430504"/>
                    <a:pt x="2269246" y="2427911"/>
                  </a:cubicBezTo>
                  <a:cubicBezTo>
                    <a:pt x="2188432" y="2398524"/>
                    <a:pt x="2130523" y="2394202"/>
                    <a:pt x="2090332" y="2415378"/>
                  </a:cubicBezTo>
                  <a:cubicBezTo>
                    <a:pt x="2074342" y="2423157"/>
                    <a:pt x="2054895" y="2423589"/>
                    <a:pt x="2010814" y="2415378"/>
                  </a:cubicBezTo>
                  <a:cubicBezTo>
                    <a:pt x="1985317" y="2411057"/>
                    <a:pt x="1973217" y="2406303"/>
                    <a:pt x="1960252" y="2395931"/>
                  </a:cubicBezTo>
                  <a:cubicBezTo>
                    <a:pt x="1945558" y="2384263"/>
                    <a:pt x="1936051" y="2381238"/>
                    <a:pt x="1902774" y="2376052"/>
                  </a:cubicBezTo>
                  <a:cubicBezTo>
                    <a:pt x="1880734" y="2372595"/>
                    <a:pt x="1841408" y="2370002"/>
                    <a:pt x="1815478" y="2370002"/>
                  </a:cubicBezTo>
                  <a:cubicBezTo>
                    <a:pt x="1789116" y="2370002"/>
                    <a:pt x="1761026" y="2367841"/>
                    <a:pt x="1752815" y="2365248"/>
                  </a:cubicBezTo>
                  <a:cubicBezTo>
                    <a:pt x="1740715" y="2361358"/>
                    <a:pt x="1649961" y="2352283"/>
                    <a:pt x="1629650" y="2352715"/>
                  </a:cubicBezTo>
                  <a:cubicBezTo>
                    <a:pt x="1530253" y="2354876"/>
                    <a:pt x="1513831" y="2356605"/>
                    <a:pt x="1486173" y="2370002"/>
                  </a:cubicBezTo>
                  <a:cubicBezTo>
                    <a:pt x="1462836" y="2380806"/>
                    <a:pt x="1452464" y="2382966"/>
                    <a:pt x="1425670" y="2382966"/>
                  </a:cubicBezTo>
                  <a:cubicBezTo>
                    <a:pt x="1398876" y="2382966"/>
                    <a:pt x="1387640" y="2385559"/>
                    <a:pt x="1357389" y="2398092"/>
                  </a:cubicBezTo>
                  <a:cubicBezTo>
                    <a:pt x="1327138" y="2410625"/>
                    <a:pt x="1316334" y="2412785"/>
                    <a:pt x="1289540" y="2412785"/>
                  </a:cubicBezTo>
                  <a:cubicBezTo>
                    <a:pt x="1272253" y="2412353"/>
                    <a:pt x="1252374" y="2414946"/>
                    <a:pt x="1245027" y="2417971"/>
                  </a:cubicBezTo>
                  <a:cubicBezTo>
                    <a:pt x="1237249" y="2420996"/>
                    <a:pt x="1210022" y="2423157"/>
                    <a:pt x="1175450" y="2423589"/>
                  </a:cubicBezTo>
                  <a:lnTo>
                    <a:pt x="1119269" y="2424022"/>
                  </a:lnTo>
                  <a:lnTo>
                    <a:pt x="1087721" y="2440444"/>
                  </a:lnTo>
                  <a:cubicBezTo>
                    <a:pt x="1068274" y="2450815"/>
                    <a:pt x="1053581" y="2456001"/>
                    <a:pt x="1048827" y="2454273"/>
                  </a:cubicBezTo>
                  <a:cubicBezTo>
                    <a:pt x="1044937" y="2452544"/>
                    <a:pt x="1019872" y="2449519"/>
                    <a:pt x="993510" y="2447790"/>
                  </a:cubicBezTo>
                  <a:cubicBezTo>
                    <a:pt x="942948" y="2443901"/>
                    <a:pt x="933008" y="2440876"/>
                    <a:pt x="898003" y="2416243"/>
                  </a:cubicBezTo>
                  <a:lnTo>
                    <a:pt x="881149" y="2404142"/>
                  </a:lnTo>
                  <a:lnTo>
                    <a:pt x="838365" y="2413218"/>
                  </a:lnTo>
                  <a:cubicBezTo>
                    <a:pt x="778727" y="2426182"/>
                    <a:pt x="711310" y="2446494"/>
                    <a:pt x="641732" y="2471991"/>
                  </a:cubicBezTo>
                  <a:cubicBezTo>
                    <a:pt x="625743" y="2478041"/>
                    <a:pt x="605431" y="2483660"/>
                    <a:pt x="596356" y="2485388"/>
                  </a:cubicBezTo>
                  <a:cubicBezTo>
                    <a:pt x="586848" y="2486685"/>
                    <a:pt x="571290" y="2490142"/>
                    <a:pt x="560919" y="2493599"/>
                  </a:cubicBezTo>
                  <a:cubicBezTo>
                    <a:pt x="540607" y="2500082"/>
                    <a:pt x="477944" y="2500946"/>
                    <a:pt x="439050" y="2494896"/>
                  </a:cubicBezTo>
                  <a:close/>
                </a:path>
              </a:pathLst>
            </a:custGeom>
            <a:solidFill>
              <a:schemeClr val="bg1"/>
            </a:solidFill>
            <a:ln w="432" cap="flat">
              <a:noFill/>
              <a:prstDash val="solid"/>
              <a:miter/>
            </a:ln>
            <a:effectLst>
              <a:outerShdw blurRad="63500" sx="102000" sy="102000" algn="ctr" rotWithShape="0">
                <a:prstClr val="black">
                  <a:alpha val="40000"/>
                </a:prstClr>
              </a:outerShdw>
            </a:effectLst>
          </p:spPr>
          <p:txBody>
            <a:bodyPr rtlCol="0" anchor="ctr"/>
            <a:lstStyle/>
            <a:p>
              <a:endParaRPr lang="en-US">
                <a:solidFill>
                  <a:schemeClr val="tx1">
                    <a:lumMod val="75000"/>
                    <a:lumOff val="25000"/>
                  </a:schemeClr>
                </a:solidFill>
              </a:endParaRPr>
            </a:p>
          </p:txBody>
        </p:sp>
        <p:sp>
          <p:nvSpPr>
            <p:cNvPr id="33" name="TextBox 32">
              <a:extLst>
                <a:ext uri="{FF2B5EF4-FFF2-40B4-BE49-F238E27FC236}">
                  <a16:creationId xmlns:a16="http://schemas.microsoft.com/office/drawing/2014/main" id="{0DEBBF79-E999-B8D8-94B6-182BE5C32CF1}"/>
                </a:ext>
              </a:extLst>
            </p:cNvPr>
            <p:cNvSpPr txBox="1"/>
            <p:nvPr/>
          </p:nvSpPr>
          <p:spPr>
            <a:xfrm>
              <a:off x="4200325" y="720992"/>
              <a:ext cx="4025150" cy="646331"/>
            </a:xfrm>
            <a:prstGeom prst="rect">
              <a:avLst/>
            </a:prstGeom>
            <a:noFill/>
          </p:spPr>
          <p:txBody>
            <a:bodyPr wrap="square" rtlCol="0">
              <a:spAutoFit/>
            </a:bodyPr>
            <a:lstStyle/>
            <a:p>
              <a:pPr algn="ctr"/>
              <a:r>
                <a:rPr lang="en-US" sz="3600" b="1" dirty="0">
                  <a:solidFill>
                    <a:schemeClr val="tx1">
                      <a:lumMod val="75000"/>
                      <a:lumOff val="25000"/>
                    </a:schemeClr>
                  </a:solidFill>
                  <a:latin typeface="Chelsea Market" panose="02000000000000000000" pitchFamily="2" charset="0"/>
                  <a:cs typeface="Times New Roman" panose="02020603050405020304" pitchFamily="18" charset="0"/>
                </a:rPr>
                <a:t>Student Qualifications</a:t>
              </a:r>
            </a:p>
          </p:txBody>
        </p:sp>
      </p:grpSp>
      <p:pic>
        <p:nvPicPr>
          <p:cNvPr id="35" name="Graphic 34" descr="Checkmark with solid fill">
            <a:extLst>
              <a:ext uri="{FF2B5EF4-FFF2-40B4-BE49-F238E27FC236}">
                <a16:creationId xmlns:a16="http://schemas.microsoft.com/office/drawing/2014/main" id="{65105217-FEDA-D4A6-5BE0-29FED6082D1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36034" y="2233241"/>
            <a:ext cx="433467" cy="538200"/>
          </a:xfrm>
          <a:prstGeom prst="rect">
            <a:avLst/>
          </a:prstGeom>
          <a:effectLst>
            <a:outerShdw blurRad="50800" dist="38100" dir="5400000" algn="t" rotWithShape="0">
              <a:prstClr val="black">
                <a:alpha val="40000"/>
              </a:prstClr>
            </a:outerShdw>
          </a:effectLst>
        </p:spPr>
      </p:pic>
      <p:pic>
        <p:nvPicPr>
          <p:cNvPr id="36" name="Graphic 35" descr="Checkmark with solid fill">
            <a:extLst>
              <a:ext uri="{FF2B5EF4-FFF2-40B4-BE49-F238E27FC236}">
                <a16:creationId xmlns:a16="http://schemas.microsoft.com/office/drawing/2014/main" id="{FCD86006-7518-4EA3-918E-46ECA050427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36034" y="3329976"/>
            <a:ext cx="433467" cy="538200"/>
          </a:xfrm>
          <a:prstGeom prst="rect">
            <a:avLst/>
          </a:prstGeom>
          <a:effectLst>
            <a:outerShdw blurRad="50800" dist="38100" dir="5400000" algn="t" rotWithShape="0">
              <a:prstClr val="black">
                <a:alpha val="40000"/>
              </a:prstClr>
            </a:outerShdw>
          </a:effectLst>
        </p:spPr>
      </p:pic>
      <p:pic>
        <p:nvPicPr>
          <p:cNvPr id="3" name="Graphic 2" descr="Checkmark with solid fill">
            <a:extLst>
              <a:ext uri="{FF2B5EF4-FFF2-40B4-BE49-F238E27FC236}">
                <a16:creationId xmlns:a16="http://schemas.microsoft.com/office/drawing/2014/main" id="{DDEBD3D0-C2BA-189C-36CC-29CABB5B80C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36033" y="4086560"/>
            <a:ext cx="433467" cy="5382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6892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9CB61-F3D7-BC6F-C28C-33969DD3B54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DFF39E-3649-9426-2B94-9C160031B070}"/>
              </a:ext>
            </a:extLst>
          </p:cNvPr>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a:solidFill>
                <a:prstClr val="white"/>
              </a:solidFill>
            </a:endParaRPr>
          </a:p>
        </p:txBody>
      </p:sp>
      <p:sp>
        <p:nvSpPr>
          <p:cNvPr id="3" name="Title 2">
            <a:extLst>
              <a:ext uri="{FF2B5EF4-FFF2-40B4-BE49-F238E27FC236}">
                <a16:creationId xmlns:a16="http://schemas.microsoft.com/office/drawing/2014/main" id="{8E53B7AC-2426-7765-F4BE-D377FAC08DB7}"/>
              </a:ext>
            </a:extLst>
          </p:cNvPr>
          <p:cNvSpPr>
            <a:spLocks noGrp="1"/>
          </p:cNvSpPr>
          <p:nvPr>
            <p:ph type="title"/>
          </p:nvPr>
        </p:nvSpPr>
        <p:spPr/>
        <p:txBody>
          <a:bodyPr/>
          <a:lstStyle/>
          <a:p>
            <a:r>
              <a:rPr lang="en-US" dirty="0"/>
              <a:t>Approved Education Benefit Programs</a:t>
            </a:r>
          </a:p>
        </p:txBody>
      </p:sp>
      <p:pic>
        <p:nvPicPr>
          <p:cNvPr id="5" name="Picture 4">
            <a:extLst>
              <a:ext uri="{FF2B5EF4-FFF2-40B4-BE49-F238E27FC236}">
                <a16:creationId xmlns:a16="http://schemas.microsoft.com/office/drawing/2014/main" id="{4B9C8AC7-52E9-CB53-DAEA-F5CD546D2124}"/>
              </a:ext>
            </a:extLst>
          </p:cNvPr>
          <p:cNvPicPr>
            <a:picLocks noChangeAspect="1"/>
          </p:cNvPicPr>
          <p:nvPr/>
        </p:nvPicPr>
        <p:blipFill>
          <a:blip r:embed="rId3"/>
          <a:stretch>
            <a:fillRect/>
          </a:stretch>
        </p:blipFill>
        <p:spPr>
          <a:xfrm>
            <a:off x="1434971" y="798798"/>
            <a:ext cx="9322058" cy="5260404"/>
          </a:xfrm>
          <a:prstGeom prst="rect">
            <a:avLst/>
          </a:prstGeom>
          <a:effectLst>
            <a:outerShdw blurRad="50800" dist="38100" dir="2700000" algn="tl" rotWithShape="0">
              <a:prstClr val="black">
                <a:alpha val="40000"/>
              </a:prstClr>
            </a:outerShdw>
          </a:effectLst>
        </p:spPr>
      </p:pic>
      <p:grpSp>
        <p:nvGrpSpPr>
          <p:cNvPr id="86" name="Group 85">
            <a:extLst>
              <a:ext uri="{FF2B5EF4-FFF2-40B4-BE49-F238E27FC236}">
                <a16:creationId xmlns:a16="http://schemas.microsoft.com/office/drawing/2014/main" id="{527EF3EE-7BBD-6769-13F6-5EFC377F330E}"/>
              </a:ext>
            </a:extLst>
          </p:cNvPr>
          <p:cNvGrpSpPr/>
          <p:nvPr/>
        </p:nvGrpSpPr>
        <p:grpSpPr>
          <a:xfrm>
            <a:off x="7699893" y="982152"/>
            <a:ext cx="1279221" cy="2248703"/>
            <a:chOff x="6468123" y="798798"/>
            <a:chExt cx="1279221" cy="2248703"/>
          </a:xfrm>
          <a:effectLst>
            <a:outerShdw blurRad="50800" dist="38100" dir="5400000" algn="t" rotWithShape="0">
              <a:prstClr val="black">
                <a:alpha val="40000"/>
              </a:prstClr>
            </a:outerShdw>
          </a:effectLst>
        </p:grpSpPr>
        <p:sp>
          <p:nvSpPr>
            <p:cNvPr id="7" name="Freeform: Shape 6">
              <a:extLst>
                <a:ext uri="{FF2B5EF4-FFF2-40B4-BE49-F238E27FC236}">
                  <a16:creationId xmlns:a16="http://schemas.microsoft.com/office/drawing/2014/main" id="{58314449-E4D2-2C0A-424B-7F9F83C606FA}"/>
                </a:ext>
              </a:extLst>
            </p:cNvPr>
            <p:cNvSpPr/>
            <p:nvPr/>
          </p:nvSpPr>
          <p:spPr>
            <a:xfrm>
              <a:off x="6468123" y="1230602"/>
              <a:ext cx="1279221" cy="1816899"/>
            </a:xfrm>
            <a:custGeom>
              <a:avLst/>
              <a:gdLst>
                <a:gd name="connsiteX0" fmla="*/ 0 w 820578"/>
                <a:gd name="connsiteY0" fmla="*/ 20384 h 1138904"/>
                <a:gd name="connsiteX1" fmla="*/ 800100 w 820578"/>
                <a:gd name="connsiteY1" fmla="*/ 0 h 1138904"/>
                <a:gd name="connsiteX2" fmla="*/ 820579 w 820578"/>
                <a:gd name="connsiteY2" fmla="*/ 1110329 h 1138904"/>
                <a:gd name="connsiteX3" fmla="*/ 32671 w 820578"/>
                <a:gd name="connsiteY3" fmla="*/ 1138904 h 1138904"/>
                <a:gd name="connsiteX4" fmla="*/ 0 w 820578"/>
                <a:gd name="connsiteY4" fmla="*/ 20384 h 1138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78" h="1138904">
                  <a:moveTo>
                    <a:pt x="0" y="20384"/>
                  </a:moveTo>
                  <a:lnTo>
                    <a:pt x="800100" y="0"/>
                  </a:lnTo>
                  <a:lnTo>
                    <a:pt x="820579" y="1110329"/>
                  </a:lnTo>
                  <a:lnTo>
                    <a:pt x="32671" y="1138904"/>
                  </a:lnTo>
                  <a:lnTo>
                    <a:pt x="0" y="20384"/>
                  </a:lnTo>
                  <a:close/>
                </a:path>
              </a:pathLst>
            </a:custGeom>
            <a:gradFill flip="none" rotWithShape="1">
              <a:gsLst>
                <a:gs pos="100000">
                  <a:schemeClr val="bg1">
                    <a:lumMod val="95000"/>
                  </a:schemeClr>
                </a:gs>
                <a:gs pos="24000">
                  <a:schemeClr val="bg1">
                    <a:lumMod val="85000"/>
                  </a:schemeClr>
                </a:gs>
              </a:gsLst>
              <a:lin ang="8100000" scaled="1"/>
              <a:tileRect/>
            </a:gradFill>
            <a:ln w="9525" cap="flat">
              <a:noFill/>
              <a:prstDash val="solid"/>
              <a:miter/>
            </a:ln>
            <a:effectLst>
              <a:outerShdw blurRad="50800" dist="38100" dir="5400000" sx="98000" sy="98000" algn="ctr" rotWithShape="0">
                <a:prstClr val="black">
                  <a:alpha val="13000"/>
                </a:prstClr>
              </a:outerShdw>
            </a:effectLst>
          </p:spPr>
          <p:txBody>
            <a:bodyPr rtlCol="0" anchor="ctr"/>
            <a:lstStyle/>
            <a:p>
              <a:pPr algn="ctr"/>
              <a:r>
                <a:rPr lang="en-US" sz="2000" b="1" dirty="0"/>
                <a:t>Chapter 1606</a:t>
              </a:r>
            </a:p>
          </p:txBody>
        </p:sp>
        <p:grpSp>
          <p:nvGrpSpPr>
            <p:cNvPr id="10" name="Group 9">
              <a:extLst>
                <a:ext uri="{FF2B5EF4-FFF2-40B4-BE49-F238E27FC236}">
                  <a16:creationId xmlns:a16="http://schemas.microsoft.com/office/drawing/2014/main" id="{E7C001DD-7662-3826-ECCC-84109ADFE5D6}"/>
                </a:ext>
              </a:extLst>
            </p:cNvPr>
            <p:cNvGrpSpPr/>
            <p:nvPr/>
          </p:nvGrpSpPr>
          <p:grpSpPr>
            <a:xfrm flipH="1">
              <a:off x="6950798" y="798798"/>
              <a:ext cx="397205" cy="699485"/>
              <a:chOff x="3937586" y="1152029"/>
              <a:chExt cx="720805" cy="1240402"/>
            </a:xfrm>
          </p:grpSpPr>
          <p:sp>
            <p:nvSpPr>
              <p:cNvPr id="76" name="Freeform: Shape 75">
                <a:extLst>
                  <a:ext uri="{FF2B5EF4-FFF2-40B4-BE49-F238E27FC236}">
                    <a16:creationId xmlns:a16="http://schemas.microsoft.com/office/drawing/2014/main" id="{F3987935-639F-EBA0-1DC1-072062139EE5}"/>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1F883DB1-6B03-895B-6E3F-4860D9BFB65D}"/>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5250A1A-690F-F779-31AB-2B9577461C70}"/>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E1D132A9-D06A-F5B2-A392-1C9E22CB823F}"/>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CBE55F6-48D3-7BE3-F4E8-AA0E3175DDBD}"/>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56E9A82-A20E-4802-5DF1-563B5A40DCCF}"/>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dirty="0"/>
              </a:p>
            </p:txBody>
          </p:sp>
        </p:grpSp>
      </p:grpSp>
      <p:grpSp>
        <p:nvGrpSpPr>
          <p:cNvPr id="83" name="Group 82">
            <a:extLst>
              <a:ext uri="{FF2B5EF4-FFF2-40B4-BE49-F238E27FC236}">
                <a16:creationId xmlns:a16="http://schemas.microsoft.com/office/drawing/2014/main" id="{0AFABA93-EA1D-7C48-1A0E-CDA6C97A366B}"/>
              </a:ext>
            </a:extLst>
          </p:cNvPr>
          <p:cNvGrpSpPr/>
          <p:nvPr/>
        </p:nvGrpSpPr>
        <p:grpSpPr>
          <a:xfrm>
            <a:off x="3484538" y="1092961"/>
            <a:ext cx="1202751" cy="2021742"/>
            <a:chOff x="2503501" y="993090"/>
            <a:chExt cx="1202751" cy="2021742"/>
          </a:xfrm>
          <a:effectLst>
            <a:outerShdw blurRad="50800" dist="38100" dir="5400000" algn="t" rotWithShape="0">
              <a:prstClr val="black">
                <a:alpha val="40000"/>
              </a:prstClr>
            </a:outerShdw>
          </a:effectLst>
        </p:grpSpPr>
        <p:sp>
          <p:nvSpPr>
            <p:cNvPr id="6" name="Freeform: Shape 5">
              <a:extLst>
                <a:ext uri="{FF2B5EF4-FFF2-40B4-BE49-F238E27FC236}">
                  <a16:creationId xmlns:a16="http://schemas.microsoft.com/office/drawing/2014/main" id="{24B0CCE9-87B0-C82D-89EB-4D91611602C6}"/>
                </a:ext>
              </a:extLst>
            </p:cNvPr>
            <p:cNvSpPr/>
            <p:nvPr/>
          </p:nvSpPr>
          <p:spPr>
            <a:xfrm>
              <a:off x="2503501" y="1295638"/>
              <a:ext cx="1202751" cy="1719194"/>
            </a:xfrm>
            <a:custGeom>
              <a:avLst/>
              <a:gdLst>
                <a:gd name="connsiteX0" fmla="*/ 0 w 771525"/>
                <a:gd name="connsiteY0" fmla="*/ 0 h 1077658"/>
                <a:gd name="connsiteX1" fmla="*/ 771525 w 771525"/>
                <a:gd name="connsiteY1" fmla="*/ 0 h 1077658"/>
                <a:gd name="connsiteX2" fmla="*/ 771525 w 771525"/>
                <a:gd name="connsiteY2" fmla="*/ 1077659 h 1077658"/>
                <a:gd name="connsiteX3" fmla="*/ 0 w 771525"/>
                <a:gd name="connsiteY3" fmla="*/ 1077659 h 1077658"/>
                <a:gd name="connsiteX4" fmla="*/ 20384 w 771525"/>
                <a:gd name="connsiteY4" fmla="*/ 718471 h 1077658"/>
                <a:gd name="connsiteX5" fmla="*/ 0 w 771525"/>
                <a:gd name="connsiteY5" fmla="*/ 0 h 10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525" h="1077658">
                  <a:moveTo>
                    <a:pt x="0" y="0"/>
                  </a:moveTo>
                  <a:lnTo>
                    <a:pt x="771525" y="0"/>
                  </a:lnTo>
                  <a:lnTo>
                    <a:pt x="771525" y="1077659"/>
                  </a:lnTo>
                  <a:lnTo>
                    <a:pt x="0" y="1077659"/>
                  </a:lnTo>
                  <a:cubicBezTo>
                    <a:pt x="9811" y="962882"/>
                    <a:pt x="16859" y="843058"/>
                    <a:pt x="20384" y="718471"/>
                  </a:cubicBezTo>
                  <a:cubicBezTo>
                    <a:pt x="27718" y="460343"/>
                    <a:pt x="18669" y="219837"/>
                    <a:pt x="0" y="0"/>
                  </a:cubicBezTo>
                  <a:close/>
                </a:path>
              </a:pathLst>
            </a:custGeom>
            <a:gradFill flip="none" rotWithShape="1">
              <a:gsLst>
                <a:gs pos="66000">
                  <a:schemeClr val="bg1">
                    <a:lumMod val="95000"/>
                  </a:schemeClr>
                </a:gs>
                <a:gs pos="24000">
                  <a:schemeClr val="bg1">
                    <a:lumMod val="85000"/>
                  </a:schemeClr>
                </a:gs>
              </a:gsLst>
              <a:lin ang="8100000" scaled="1"/>
              <a:tileRect/>
            </a:gradFill>
            <a:ln w="9525" cap="flat">
              <a:noFill/>
              <a:prstDash val="solid"/>
              <a:miter/>
            </a:ln>
            <a:effectLst>
              <a:outerShdw blurRad="50800" dist="38100" dir="5400000" sx="98000" sy="98000" algn="ctr" rotWithShape="0">
                <a:prstClr val="black">
                  <a:alpha val="13000"/>
                </a:prstClr>
              </a:outerShdw>
            </a:effectLst>
          </p:spPr>
          <p:txBody>
            <a:bodyPr rtlCol="0" anchor="ctr"/>
            <a:lstStyle/>
            <a:p>
              <a:pPr algn="ctr"/>
              <a:r>
                <a:rPr lang="en-US" sz="2000" b="1" dirty="0"/>
                <a:t>Chapter 33</a:t>
              </a:r>
            </a:p>
          </p:txBody>
        </p:sp>
        <p:grpSp>
          <p:nvGrpSpPr>
            <p:cNvPr id="11" name="Group 10">
              <a:extLst>
                <a:ext uri="{FF2B5EF4-FFF2-40B4-BE49-F238E27FC236}">
                  <a16:creationId xmlns:a16="http://schemas.microsoft.com/office/drawing/2014/main" id="{0FC6FE35-5220-2EFF-6522-BAA8CD32A5F3}"/>
                </a:ext>
              </a:extLst>
            </p:cNvPr>
            <p:cNvGrpSpPr/>
            <p:nvPr/>
          </p:nvGrpSpPr>
          <p:grpSpPr>
            <a:xfrm flipH="1">
              <a:off x="3014934" y="993090"/>
              <a:ext cx="397205" cy="699485"/>
              <a:chOff x="3937586" y="1152029"/>
              <a:chExt cx="720805" cy="1240402"/>
            </a:xfrm>
          </p:grpSpPr>
          <p:sp>
            <p:nvSpPr>
              <p:cNvPr id="70" name="Freeform: Shape 69">
                <a:extLst>
                  <a:ext uri="{FF2B5EF4-FFF2-40B4-BE49-F238E27FC236}">
                    <a16:creationId xmlns:a16="http://schemas.microsoft.com/office/drawing/2014/main" id="{1E7E9AA6-59BA-0571-2DEB-6E3921F2135A}"/>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C7FB3815-E818-8E03-35C7-6A81434FBEC5}"/>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D297FAB2-BA3F-6A0B-4528-38ACBBFA05A0}"/>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1DD5FA44-F541-D705-6C42-823E9EAD58E5}"/>
                  </a:ext>
                </a:extLst>
              </p:cNvPr>
              <p:cNvSpPr/>
              <p:nvPr/>
            </p:nvSpPr>
            <p:spPr>
              <a:xfrm>
                <a:off x="4110619" y="1404910"/>
                <a:ext cx="358436" cy="403922"/>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07DDD34B-1CAB-C5D0-DC9F-B850784AEEBD}"/>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6472914-0505-3B08-02FE-69D860EDFAF8}"/>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dirty="0"/>
              </a:p>
            </p:txBody>
          </p:sp>
        </p:grpSp>
      </p:grpSp>
      <p:grpSp>
        <p:nvGrpSpPr>
          <p:cNvPr id="90" name="Group 89">
            <a:extLst>
              <a:ext uri="{FF2B5EF4-FFF2-40B4-BE49-F238E27FC236}">
                <a16:creationId xmlns:a16="http://schemas.microsoft.com/office/drawing/2014/main" id="{B7131D56-3272-5B9A-633D-F9643AD956A7}"/>
              </a:ext>
            </a:extLst>
          </p:cNvPr>
          <p:cNvGrpSpPr/>
          <p:nvPr/>
        </p:nvGrpSpPr>
        <p:grpSpPr>
          <a:xfrm>
            <a:off x="7686777" y="3265439"/>
            <a:ext cx="1279073" cy="2058201"/>
            <a:chOff x="7686777" y="3265439"/>
            <a:chExt cx="1279073" cy="2058201"/>
          </a:xfrm>
        </p:grpSpPr>
        <p:sp>
          <p:nvSpPr>
            <p:cNvPr id="9" name="Freeform: Shape 8">
              <a:extLst>
                <a:ext uri="{FF2B5EF4-FFF2-40B4-BE49-F238E27FC236}">
                  <a16:creationId xmlns:a16="http://schemas.microsoft.com/office/drawing/2014/main" id="{4B8BB22F-A738-1872-BDCE-ECE9B12AA306}"/>
                </a:ext>
              </a:extLst>
            </p:cNvPr>
            <p:cNvSpPr/>
            <p:nvPr/>
          </p:nvSpPr>
          <p:spPr>
            <a:xfrm>
              <a:off x="7686777" y="3630431"/>
              <a:ext cx="1279073" cy="1693209"/>
            </a:xfrm>
            <a:custGeom>
              <a:avLst/>
              <a:gdLst>
                <a:gd name="connsiteX0" fmla="*/ 20476 w 636839"/>
                <a:gd name="connsiteY0" fmla="*/ 0 h 1061370"/>
                <a:gd name="connsiteX1" fmla="*/ 636839 w 636839"/>
                <a:gd name="connsiteY1" fmla="*/ 0 h 1061370"/>
                <a:gd name="connsiteX2" fmla="*/ 583785 w 636839"/>
                <a:gd name="connsiteY2" fmla="*/ 1061371 h 1061370"/>
                <a:gd name="connsiteX3" fmla="*/ 20476 w 636839"/>
                <a:gd name="connsiteY3" fmla="*/ 1061371 h 1061370"/>
                <a:gd name="connsiteX4" fmla="*/ 93 w 636839"/>
                <a:gd name="connsiteY4" fmla="*/ 567404 h 1061370"/>
                <a:gd name="connsiteX5" fmla="*/ 20476 w 636839"/>
                <a:gd name="connsiteY5" fmla="*/ 0 h 106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839" h="1061370">
                  <a:moveTo>
                    <a:pt x="20476" y="0"/>
                  </a:moveTo>
                  <a:lnTo>
                    <a:pt x="636839" y="0"/>
                  </a:lnTo>
                  <a:lnTo>
                    <a:pt x="583785" y="1061371"/>
                  </a:lnTo>
                  <a:lnTo>
                    <a:pt x="20476" y="1061371"/>
                  </a:lnTo>
                  <a:cubicBezTo>
                    <a:pt x="8570" y="906971"/>
                    <a:pt x="1045" y="741998"/>
                    <a:pt x="93" y="567404"/>
                  </a:cubicBezTo>
                  <a:cubicBezTo>
                    <a:pt x="-955" y="365284"/>
                    <a:pt x="6951" y="175546"/>
                    <a:pt x="20476" y="0"/>
                  </a:cubicBezTo>
                  <a:close/>
                </a:path>
              </a:pathLst>
            </a:custGeom>
            <a:gradFill flip="none" rotWithShape="1">
              <a:gsLst>
                <a:gs pos="100000">
                  <a:schemeClr val="bg1">
                    <a:lumMod val="95000"/>
                  </a:schemeClr>
                </a:gs>
                <a:gs pos="24000">
                  <a:schemeClr val="bg1">
                    <a:lumMod val="85000"/>
                  </a:schemeClr>
                </a:gs>
              </a:gsLst>
              <a:lin ang="8100000" scaled="1"/>
              <a:tileRect/>
            </a:gradFill>
            <a:ln w="9525" cap="flat">
              <a:noFill/>
              <a:prstDash val="solid"/>
              <a:miter/>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t>STEM</a:t>
              </a:r>
            </a:p>
          </p:txBody>
        </p:sp>
        <p:grpSp>
          <p:nvGrpSpPr>
            <p:cNvPr id="12" name="Group 11">
              <a:extLst>
                <a:ext uri="{FF2B5EF4-FFF2-40B4-BE49-F238E27FC236}">
                  <a16:creationId xmlns:a16="http://schemas.microsoft.com/office/drawing/2014/main" id="{C465F49B-A1B2-66F8-31A4-90885078A3FC}"/>
                </a:ext>
              </a:extLst>
            </p:cNvPr>
            <p:cNvGrpSpPr/>
            <p:nvPr/>
          </p:nvGrpSpPr>
          <p:grpSpPr>
            <a:xfrm flipH="1">
              <a:off x="8105982" y="3265439"/>
              <a:ext cx="416179" cy="699485"/>
              <a:chOff x="3937586" y="1152029"/>
              <a:chExt cx="720805" cy="1240402"/>
            </a:xfrm>
          </p:grpSpPr>
          <p:sp>
            <p:nvSpPr>
              <p:cNvPr id="64" name="Freeform: Shape 63">
                <a:extLst>
                  <a:ext uri="{FF2B5EF4-FFF2-40B4-BE49-F238E27FC236}">
                    <a16:creationId xmlns:a16="http://schemas.microsoft.com/office/drawing/2014/main" id="{366FDEAB-7B3B-69C5-8F8F-964390DE5928}"/>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EE38608F-E085-31E6-FEDE-B2D8B3A237C0}"/>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72813C87-30E6-643E-FF31-4E1DC945A8CD}"/>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E49C1059-4D40-4845-9A61-23D3E8AE44FB}"/>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E68F4E25-F6C1-FE04-DC37-28237EF52F8E}"/>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A38A8DD0-CB07-B51A-6CDA-632409C363A4}"/>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dirty="0"/>
              </a:p>
            </p:txBody>
          </p:sp>
        </p:grpSp>
      </p:grpSp>
      <p:grpSp>
        <p:nvGrpSpPr>
          <p:cNvPr id="87" name="Group 86">
            <a:extLst>
              <a:ext uri="{FF2B5EF4-FFF2-40B4-BE49-F238E27FC236}">
                <a16:creationId xmlns:a16="http://schemas.microsoft.com/office/drawing/2014/main" id="{803173D3-D711-F319-065E-9DCC1B9627E1}"/>
              </a:ext>
            </a:extLst>
          </p:cNvPr>
          <p:cNvGrpSpPr/>
          <p:nvPr/>
        </p:nvGrpSpPr>
        <p:grpSpPr>
          <a:xfrm>
            <a:off x="3427975" y="3300707"/>
            <a:ext cx="1282368" cy="2129771"/>
            <a:chOff x="3914642" y="3372277"/>
            <a:chExt cx="1282368" cy="2129771"/>
          </a:xfrm>
          <a:effectLst>
            <a:outerShdw blurRad="50800" dist="38100" dir="5400000" algn="t" rotWithShape="0">
              <a:prstClr val="black">
                <a:alpha val="40000"/>
              </a:prstClr>
            </a:outerShdw>
          </a:effectLst>
        </p:grpSpPr>
        <p:sp>
          <p:nvSpPr>
            <p:cNvPr id="8" name="Freeform: Shape 7">
              <a:extLst>
                <a:ext uri="{FF2B5EF4-FFF2-40B4-BE49-F238E27FC236}">
                  <a16:creationId xmlns:a16="http://schemas.microsoft.com/office/drawing/2014/main" id="{EA8465ED-62B5-38F3-4DCC-2ACA55A7B737}"/>
                </a:ext>
              </a:extLst>
            </p:cNvPr>
            <p:cNvSpPr/>
            <p:nvPr/>
          </p:nvSpPr>
          <p:spPr>
            <a:xfrm>
              <a:off x="3914642" y="3763253"/>
              <a:ext cx="1282368" cy="1738795"/>
            </a:xfrm>
            <a:custGeom>
              <a:avLst/>
              <a:gdLst>
                <a:gd name="connsiteX0" fmla="*/ 26593 w 822597"/>
                <a:gd name="connsiteY0" fmla="*/ 0 h 1089945"/>
                <a:gd name="connsiteX1" fmla="*/ 6210 w 822597"/>
                <a:gd name="connsiteY1" fmla="*/ 808292 h 1089945"/>
                <a:gd name="connsiteX2" fmla="*/ 26593 w 822597"/>
                <a:gd name="connsiteY2" fmla="*/ 1089946 h 1089945"/>
                <a:gd name="connsiteX3" fmla="*/ 822597 w 822597"/>
                <a:gd name="connsiteY3" fmla="*/ 1089946 h 1089945"/>
                <a:gd name="connsiteX4" fmla="*/ 794022 w 822597"/>
                <a:gd name="connsiteY4" fmla="*/ 0 h 1089945"/>
                <a:gd name="connsiteX5" fmla="*/ 26593 w 822597"/>
                <a:gd name="connsiteY5" fmla="*/ 0 h 108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597" h="1089945">
                  <a:moveTo>
                    <a:pt x="26593" y="0"/>
                  </a:moveTo>
                  <a:cubicBezTo>
                    <a:pt x="2685" y="245078"/>
                    <a:pt x="-7602" y="515969"/>
                    <a:pt x="6210" y="808292"/>
                  </a:cubicBezTo>
                  <a:cubicBezTo>
                    <a:pt x="10781" y="905256"/>
                    <a:pt x="17735" y="999173"/>
                    <a:pt x="26593" y="1089946"/>
                  </a:cubicBezTo>
                  <a:lnTo>
                    <a:pt x="822597" y="1089946"/>
                  </a:lnTo>
                  <a:lnTo>
                    <a:pt x="794022" y="0"/>
                  </a:lnTo>
                  <a:lnTo>
                    <a:pt x="26593" y="0"/>
                  </a:lnTo>
                  <a:close/>
                </a:path>
              </a:pathLst>
            </a:custGeom>
            <a:gradFill flip="none" rotWithShape="1">
              <a:gsLst>
                <a:gs pos="100000">
                  <a:schemeClr val="bg1">
                    <a:lumMod val="95000"/>
                  </a:schemeClr>
                </a:gs>
                <a:gs pos="24000">
                  <a:schemeClr val="bg1">
                    <a:lumMod val="85000"/>
                  </a:schemeClr>
                </a:gs>
              </a:gsLst>
              <a:lin ang="8100000" scaled="1"/>
              <a:tileRect/>
            </a:gradFill>
            <a:ln w="9525" cap="flat">
              <a:noFill/>
              <a:prstDash val="solid"/>
              <a:miter/>
            </a:ln>
            <a:effectLst>
              <a:outerShdw blurRad="50800" dist="38100" dir="5400000" sx="98000" sy="98000" algn="ctr" rotWithShape="0">
                <a:prstClr val="black">
                  <a:alpha val="13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t>Chapter 35</a:t>
              </a:r>
            </a:p>
          </p:txBody>
        </p:sp>
        <p:grpSp>
          <p:nvGrpSpPr>
            <p:cNvPr id="13" name="Group 12">
              <a:extLst>
                <a:ext uri="{FF2B5EF4-FFF2-40B4-BE49-F238E27FC236}">
                  <a16:creationId xmlns:a16="http://schemas.microsoft.com/office/drawing/2014/main" id="{5304949E-45E4-23E6-0C97-6ED0BEB25835}"/>
                </a:ext>
              </a:extLst>
            </p:cNvPr>
            <p:cNvGrpSpPr/>
            <p:nvPr/>
          </p:nvGrpSpPr>
          <p:grpSpPr>
            <a:xfrm flipH="1">
              <a:off x="4459525" y="3372277"/>
              <a:ext cx="397205" cy="699485"/>
              <a:chOff x="3937586" y="1152029"/>
              <a:chExt cx="720805" cy="1240402"/>
            </a:xfrm>
          </p:grpSpPr>
          <p:sp>
            <p:nvSpPr>
              <p:cNvPr id="58" name="Freeform: Shape 57">
                <a:extLst>
                  <a:ext uri="{FF2B5EF4-FFF2-40B4-BE49-F238E27FC236}">
                    <a16:creationId xmlns:a16="http://schemas.microsoft.com/office/drawing/2014/main" id="{B6C441FD-1335-C806-84E1-BA76F821918F}"/>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2BB33E22-6C46-0219-43C0-89FB3D7CB91E}"/>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B779AC36-2688-DE2C-0220-E553D6E0BAEE}"/>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81F6DD9-4574-7242-854B-8634F82FAFD5}"/>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8D3E4CF8-D99F-9B55-3807-42B0E2391020}"/>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8444F4D-1497-4F32-19B2-C663C1563B32}"/>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dirty="0"/>
              </a:p>
            </p:txBody>
          </p:sp>
        </p:grpSp>
      </p:grpSp>
      <p:grpSp>
        <p:nvGrpSpPr>
          <p:cNvPr id="84" name="Group 83">
            <a:extLst>
              <a:ext uri="{FF2B5EF4-FFF2-40B4-BE49-F238E27FC236}">
                <a16:creationId xmlns:a16="http://schemas.microsoft.com/office/drawing/2014/main" id="{AABA9C7C-486F-7CCF-3271-A7D5F374C51F}"/>
              </a:ext>
            </a:extLst>
          </p:cNvPr>
          <p:cNvGrpSpPr/>
          <p:nvPr/>
        </p:nvGrpSpPr>
        <p:grpSpPr>
          <a:xfrm>
            <a:off x="5492920" y="1002044"/>
            <a:ext cx="1298228" cy="2080395"/>
            <a:chOff x="3814499" y="993090"/>
            <a:chExt cx="1298228" cy="2080395"/>
          </a:xfrm>
          <a:effectLst>
            <a:outerShdw blurRad="50800" dist="38100" dir="5400000" algn="t" rotWithShape="0">
              <a:prstClr val="black">
                <a:alpha val="40000"/>
              </a:prstClr>
            </a:outerShdw>
          </a:effectLst>
        </p:grpSpPr>
        <p:sp>
          <p:nvSpPr>
            <p:cNvPr id="18" name="Freeform: Shape 17">
              <a:extLst>
                <a:ext uri="{FF2B5EF4-FFF2-40B4-BE49-F238E27FC236}">
                  <a16:creationId xmlns:a16="http://schemas.microsoft.com/office/drawing/2014/main" id="{00F5D3F4-ADB5-0D80-F669-F0295B42ED1A}"/>
                </a:ext>
              </a:extLst>
            </p:cNvPr>
            <p:cNvSpPr/>
            <p:nvPr/>
          </p:nvSpPr>
          <p:spPr>
            <a:xfrm>
              <a:off x="3814499" y="1360826"/>
              <a:ext cx="1298228" cy="1712659"/>
            </a:xfrm>
            <a:custGeom>
              <a:avLst/>
              <a:gdLst>
                <a:gd name="connsiteX0" fmla="*/ 0 w 832770"/>
                <a:gd name="connsiteY0" fmla="*/ 0 h 1073562"/>
                <a:gd name="connsiteX1" fmla="*/ 24479 w 832770"/>
                <a:gd name="connsiteY1" fmla="*/ 1057275 h 1073562"/>
                <a:gd name="connsiteX2" fmla="*/ 832771 w 832770"/>
                <a:gd name="connsiteY2" fmla="*/ 1073563 h 1073562"/>
                <a:gd name="connsiteX3" fmla="*/ 816388 w 832770"/>
                <a:gd name="connsiteY3" fmla="*/ 0 h 1073562"/>
                <a:gd name="connsiteX4" fmla="*/ 0 w 832770"/>
                <a:gd name="connsiteY4" fmla="*/ 0 h 1073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70" h="1073562">
                  <a:moveTo>
                    <a:pt x="0" y="0"/>
                  </a:moveTo>
                  <a:lnTo>
                    <a:pt x="24479" y="1057275"/>
                  </a:lnTo>
                  <a:lnTo>
                    <a:pt x="832771" y="1073563"/>
                  </a:lnTo>
                  <a:lnTo>
                    <a:pt x="816388" y="0"/>
                  </a:lnTo>
                  <a:lnTo>
                    <a:pt x="0" y="0"/>
                  </a:lnTo>
                  <a:close/>
                </a:path>
              </a:pathLst>
            </a:custGeom>
            <a:gradFill flip="none" rotWithShape="1">
              <a:gsLst>
                <a:gs pos="100000">
                  <a:schemeClr val="bg1">
                    <a:lumMod val="95000"/>
                  </a:schemeClr>
                </a:gs>
                <a:gs pos="40000">
                  <a:schemeClr val="bg1">
                    <a:lumMod val="85000"/>
                  </a:schemeClr>
                </a:gs>
              </a:gsLst>
              <a:lin ang="2700000" scaled="1"/>
              <a:tileRect/>
            </a:gradFill>
            <a:ln w="9525" cap="flat">
              <a:noFill/>
              <a:prstDash val="solid"/>
              <a:miter/>
            </a:ln>
            <a:effectLst>
              <a:outerShdw blurRad="50800" dist="38100" dir="5400000" sx="98000" sy="98000" algn="ctr" rotWithShape="0">
                <a:prstClr val="black">
                  <a:alpha val="13000"/>
                </a:prstClr>
              </a:outerShdw>
            </a:effectLst>
          </p:spPr>
          <p:txBody>
            <a:bodyPr rtlCol="0" anchor="ctr"/>
            <a:lstStyle/>
            <a:p>
              <a:pPr algn="ctr"/>
              <a:r>
                <a:rPr lang="en-US" sz="2000" b="1" dirty="0"/>
                <a:t>Chapter 30</a:t>
              </a:r>
            </a:p>
          </p:txBody>
        </p:sp>
        <p:grpSp>
          <p:nvGrpSpPr>
            <p:cNvPr id="19" name="Group 18">
              <a:extLst>
                <a:ext uri="{FF2B5EF4-FFF2-40B4-BE49-F238E27FC236}">
                  <a16:creationId xmlns:a16="http://schemas.microsoft.com/office/drawing/2014/main" id="{3F5B5B2E-94F7-934B-A7E4-21999920D85B}"/>
                </a:ext>
              </a:extLst>
            </p:cNvPr>
            <p:cNvGrpSpPr/>
            <p:nvPr/>
          </p:nvGrpSpPr>
          <p:grpSpPr>
            <a:xfrm flipH="1">
              <a:off x="4361158" y="993090"/>
              <a:ext cx="397205" cy="699485"/>
              <a:chOff x="3937586" y="1152029"/>
              <a:chExt cx="720805" cy="1240402"/>
            </a:xfrm>
          </p:grpSpPr>
          <p:sp>
            <p:nvSpPr>
              <p:cNvPr id="46" name="Freeform: Shape 45">
                <a:extLst>
                  <a:ext uri="{FF2B5EF4-FFF2-40B4-BE49-F238E27FC236}">
                    <a16:creationId xmlns:a16="http://schemas.microsoft.com/office/drawing/2014/main" id="{6710A437-361F-657E-F363-B51BEA3612AB}"/>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139C196-9494-29CF-150D-CE761A440393}"/>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9A72E795-2EDF-44AD-A441-B364F556E432}"/>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D534D2B9-B5FD-27A7-FF03-DCFF181BA730}"/>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9227354-8383-7595-BC63-A5E6AFFDEF01}"/>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DBD2F397-19BD-A216-DDC7-2232FC10031C}"/>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dirty="0"/>
              </a:p>
            </p:txBody>
          </p:sp>
        </p:grpSp>
      </p:grpSp>
      <p:grpSp>
        <p:nvGrpSpPr>
          <p:cNvPr id="89" name="Group 88">
            <a:extLst>
              <a:ext uri="{FF2B5EF4-FFF2-40B4-BE49-F238E27FC236}">
                <a16:creationId xmlns:a16="http://schemas.microsoft.com/office/drawing/2014/main" id="{EA297E56-F141-BC3D-E9C8-0620147C4AC0}"/>
              </a:ext>
            </a:extLst>
          </p:cNvPr>
          <p:cNvGrpSpPr/>
          <p:nvPr/>
        </p:nvGrpSpPr>
        <p:grpSpPr>
          <a:xfrm>
            <a:off x="5562143" y="3338594"/>
            <a:ext cx="1279073" cy="2194807"/>
            <a:chOff x="5407120" y="3372277"/>
            <a:chExt cx="1279073" cy="2194807"/>
          </a:xfrm>
          <a:effectLst>
            <a:outerShdw blurRad="50800" dist="38100" dir="5400000" algn="t" rotWithShape="0">
              <a:prstClr val="black">
                <a:alpha val="40000"/>
              </a:prstClr>
            </a:outerShdw>
          </a:effectLst>
        </p:grpSpPr>
        <p:sp>
          <p:nvSpPr>
            <p:cNvPr id="24" name="Freeform: Shape 23">
              <a:extLst>
                <a:ext uri="{FF2B5EF4-FFF2-40B4-BE49-F238E27FC236}">
                  <a16:creationId xmlns:a16="http://schemas.microsoft.com/office/drawing/2014/main" id="{269AA278-BF5A-7E77-52E7-8EE0BB186AFC}"/>
                </a:ext>
              </a:extLst>
            </p:cNvPr>
            <p:cNvSpPr/>
            <p:nvPr/>
          </p:nvSpPr>
          <p:spPr>
            <a:xfrm>
              <a:off x="5407120" y="3795770"/>
              <a:ext cx="1279073" cy="1771314"/>
            </a:xfrm>
            <a:custGeom>
              <a:avLst/>
              <a:gdLst>
                <a:gd name="connsiteX0" fmla="*/ 0 w 820483"/>
                <a:gd name="connsiteY0" fmla="*/ 36767 h 1110329"/>
                <a:gd name="connsiteX1" fmla="*/ 820484 w 820483"/>
                <a:gd name="connsiteY1" fmla="*/ 0 h 1110329"/>
                <a:gd name="connsiteX2" fmla="*/ 791909 w 820483"/>
                <a:gd name="connsiteY2" fmla="*/ 551117 h 1110329"/>
                <a:gd name="connsiteX3" fmla="*/ 800100 w 820483"/>
                <a:gd name="connsiteY3" fmla="*/ 1036892 h 1110329"/>
                <a:gd name="connsiteX4" fmla="*/ 36766 w 820483"/>
                <a:gd name="connsiteY4" fmla="*/ 1110329 h 1110329"/>
                <a:gd name="connsiteX5" fmla="*/ 0 w 820483"/>
                <a:gd name="connsiteY5" fmla="*/ 36767 h 111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483" h="1110329">
                  <a:moveTo>
                    <a:pt x="0" y="36767"/>
                  </a:moveTo>
                  <a:lnTo>
                    <a:pt x="820484" y="0"/>
                  </a:lnTo>
                  <a:cubicBezTo>
                    <a:pt x="805243" y="171926"/>
                    <a:pt x="794861" y="356045"/>
                    <a:pt x="791909" y="551117"/>
                  </a:cubicBezTo>
                  <a:cubicBezTo>
                    <a:pt x="789337" y="721709"/>
                    <a:pt x="792575" y="883920"/>
                    <a:pt x="800100" y="1036892"/>
                  </a:cubicBezTo>
                  <a:lnTo>
                    <a:pt x="36766" y="1110329"/>
                  </a:lnTo>
                  <a:lnTo>
                    <a:pt x="0" y="36767"/>
                  </a:lnTo>
                  <a:close/>
                </a:path>
              </a:pathLst>
            </a:custGeom>
            <a:gradFill flip="none" rotWithShape="1">
              <a:gsLst>
                <a:gs pos="100000">
                  <a:schemeClr val="bg1">
                    <a:lumMod val="95000"/>
                  </a:schemeClr>
                </a:gs>
                <a:gs pos="24000">
                  <a:schemeClr val="bg1">
                    <a:lumMod val="85000"/>
                  </a:schemeClr>
                </a:gs>
              </a:gsLst>
              <a:lin ang="8100000" scaled="1"/>
              <a:tileRect/>
            </a:gradFill>
            <a:ln w="9525" cap="flat">
              <a:noFill/>
              <a:prstDash val="solid"/>
              <a:miter/>
            </a:ln>
            <a:effectLst>
              <a:outerShdw blurRad="50800" dist="38100" dir="5400000" sx="98000" sy="98000" algn="ctr" rotWithShape="0">
                <a:prstClr val="black">
                  <a:alpha val="13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t>Chapter 31</a:t>
              </a:r>
            </a:p>
          </p:txBody>
        </p:sp>
        <p:grpSp>
          <p:nvGrpSpPr>
            <p:cNvPr id="25" name="Group 24">
              <a:extLst>
                <a:ext uri="{FF2B5EF4-FFF2-40B4-BE49-F238E27FC236}">
                  <a16:creationId xmlns:a16="http://schemas.microsoft.com/office/drawing/2014/main" id="{78FC1B20-C21C-A718-C367-ED09C021B62E}"/>
                </a:ext>
              </a:extLst>
            </p:cNvPr>
            <p:cNvGrpSpPr/>
            <p:nvPr/>
          </p:nvGrpSpPr>
          <p:grpSpPr>
            <a:xfrm flipH="1">
              <a:off x="5899204" y="3372277"/>
              <a:ext cx="397205" cy="699485"/>
              <a:chOff x="3937586" y="1152029"/>
              <a:chExt cx="720805" cy="1240402"/>
            </a:xfrm>
          </p:grpSpPr>
          <p:sp>
            <p:nvSpPr>
              <p:cNvPr id="34" name="Freeform: Shape 33">
                <a:extLst>
                  <a:ext uri="{FF2B5EF4-FFF2-40B4-BE49-F238E27FC236}">
                    <a16:creationId xmlns:a16="http://schemas.microsoft.com/office/drawing/2014/main" id="{D9A1E6E4-AF7C-C9D9-A3FA-1705036FFFE8}"/>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5278B04-7D8F-6B08-49C9-8B4094203ED1}"/>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5A19B8B-4A2A-6837-4A14-014EB5460F8E}"/>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CC15BEA-03A5-8499-1E50-55C08F4009DD}"/>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F13E26EE-ECCC-C90B-02A6-4C0D551C8FB3}"/>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6EB2012-10E2-6E76-AD48-059EB19757AA}"/>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247274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fill="hold"/>
                                        <p:tgtEl>
                                          <p:spTgt spid="83"/>
                                        </p:tgtEl>
                                        <p:attrNameLst>
                                          <p:attrName>ppt_w</p:attrName>
                                        </p:attrNameLst>
                                      </p:cBhvr>
                                      <p:tavLst>
                                        <p:tav tm="0">
                                          <p:val>
                                            <p:fltVal val="0"/>
                                          </p:val>
                                        </p:tav>
                                        <p:tav tm="100000">
                                          <p:val>
                                            <p:strVal val="#ppt_w"/>
                                          </p:val>
                                        </p:tav>
                                      </p:tavLst>
                                    </p:anim>
                                    <p:anim calcmode="lin" valueType="num">
                                      <p:cBhvr>
                                        <p:cTn id="8" dur="500" fill="hold"/>
                                        <p:tgtEl>
                                          <p:spTgt spid="83"/>
                                        </p:tgtEl>
                                        <p:attrNameLst>
                                          <p:attrName>ppt_h</p:attrName>
                                        </p:attrNameLst>
                                      </p:cBhvr>
                                      <p:tavLst>
                                        <p:tav tm="0">
                                          <p:val>
                                            <p:fltVal val="0"/>
                                          </p:val>
                                        </p:tav>
                                        <p:tav tm="100000">
                                          <p:val>
                                            <p:strVal val="#ppt_h"/>
                                          </p:val>
                                        </p:tav>
                                      </p:tavLst>
                                    </p:anim>
                                    <p:animEffect transition="in" filter="fade">
                                      <p:cBhvr>
                                        <p:cTn id="9" dur="500"/>
                                        <p:tgtEl>
                                          <p:spTgt spid="8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4"/>
                                        </p:tgtEl>
                                        <p:attrNameLst>
                                          <p:attrName>style.visibility</p:attrName>
                                        </p:attrNameLst>
                                      </p:cBhvr>
                                      <p:to>
                                        <p:strVal val="visible"/>
                                      </p:to>
                                    </p:set>
                                    <p:anim calcmode="lin" valueType="num">
                                      <p:cBhvr>
                                        <p:cTn id="14" dur="500" fill="hold"/>
                                        <p:tgtEl>
                                          <p:spTgt spid="84"/>
                                        </p:tgtEl>
                                        <p:attrNameLst>
                                          <p:attrName>ppt_w</p:attrName>
                                        </p:attrNameLst>
                                      </p:cBhvr>
                                      <p:tavLst>
                                        <p:tav tm="0">
                                          <p:val>
                                            <p:fltVal val="0"/>
                                          </p:val>
                                        </p:tav>
                                        <p:tav tm="100000">
                                          <p:val>
                                            <p:strVal val="#ppt_w"/>
                                          </p:val>
                                        </p:tav>
                                      </p:tavLst>
                                    </p:anim>
                                    <p:anim calcmode="lin" valueType="num">
                                      <p:cBhvr>
                                        <p:cTn id="15" dur="500" fill="hold"/>
                                        <p:tgtEl>
                                          <p:spTgt spid="84"/>
                                        </p:tgtEl>
                                        <p:attrNameLst>
                                          <p:attrName>ppt_h</p:attrName>
                                        </p:attrNameLst>
                                      </p:cBhvr>
                                      <p:tavLst>
                                        <p:tav tm="0">
                                          <p:val>
                                            <p:fltVal val="0"/>
                                          </p:val>
                                        </p:tav>
                                        <p:tav tm="100000">
                                          <p:val>
                                            <p:strVal val="#ppt_h"/>
                                          </p:val>
                                        </p:tav>
                                      </p:tavLst>
                                    </p:anim>
                                    <p:animEffect transition="in" filter="fade">
                                      <p:cBhvr>
                                        <p:cTn id="16" dur="500"/>
                                        <p:tgtEl>
                                          <p:spTgt spid="8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6"/>
                                        </p:tgtEl>
                                        <p:attrNameLst>
                                          <p:attrName>style.visibility</p:attrName>
                                        </p:attrNameLst>
                                      </p:cBhvr>
                                      <p:to>
                                        <p:strVal val="visible"/>
                                      </p:to>
                                    </p:set>
                                    <p:anim calcmode="lin" valueType="num">
                                      <p:cBhvr>
                                        <p:cTn id="21" dur="500" fill="hold"/>
                                        <p:tgtEl>
                                          <p:spTgt spid="86"/>
                                        </p:tgtEl>
                                        <p:attrNameLst>
                                          <p:attrName>ppt_w</p:attrName>
                                        </p:attrNameLst>
                                      </p:cBhvr>
                                      <p:tavLst>
                                        <p:tav tm="0">
                                          <p:val>
                                            <p:fltVal val="0"/>
                                          </p:val>
                                        </p:tav>
                                        <p:tav tm="100000">
                                          <p:val>
                                            <p:strVal val="#ppt_w"/>
                                          </p:val>
                                        </p:tav>
                                      </p:tavLst>
                                    </p:anim>
                                    <p:anim calcmode="lin" valueType="num">
                                      <p:cBhvr>
                                        <p:cTn id="22" dur="500" fill="hold"/>
                                        <p:tgtEl>
                                          <p:spTgt spid="86"/>
                                        </p:tgtEl>
                                        <p:attrNameLst>
                                          <p:attrName>ppt_h</p:attrName>
                                        </p:attrNameLst>
                                      </p:cBhvr>
                                      <p:tavLst>
                                        <p:tav tm="0">
                                          <p:val>
                                            <p:fltVal val="0"/>
                                          </p:val>
                                        </p:tav>
                                        <p:tav tm="100000">
                                          <p:val>
                                            <p:strVal val="#ppt_h"/>
                                          </p:val>
                                        </p:tav>
                                      </p:tavLst>
                                    </p:anim>
                                    <p:animEffect transition="in" filter="fade">
                                      <p:cBhvr>
                                        <p:cTn id="23" dur="500"/>
                                        <p:tgtEl>
                                          <p:spTgt spid="8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7"/>
                                        </p:tgtEl>
                                        <p:attrNameLst>
                                          <p:attrName>style.visibility</p:attrName>
                                        </p:attrNameLst>
                                      </p:cBhvr>
                                      <p:to>
                                        <p:strVal val="visible"/>
                                      </p:to>
                                    </p:set>
                                    <p:anim calcmode="lin" valueType="num">
                                      <p:cBhvr>
                                        <p:cTn id="28" dur="500" fill="hold"/>
                                        <p:tgtEl>
                                          <p:spTgt spid="87"/>
                                        </p:tgtEl>
                                        <p:attrNameLst>
                                          <p:attrName>ppt_w</p:attrName>
                                        </p:attrNameLst>
                                      </p:cBhvr>
                                      <p:tavLst>
                                        <p:tav tm="0">
                                          <p:val>
                                            <p:fltVal val="0"/>
                                          </p:val>
                                        </p:tav>
                                        <p:tav tm="100000">
                                          <p:val>
                                            <p:strVal val="#ppt_w"/>
                                          </p:val>
                                        </p:tav>
                                      </p:tavLst>
                                    </p:anim>
                                    <p:anim calcmode="lin" valueType="num">
                                      <p:cBhvr>
                                        <p:cTn id="29" dur="500" fill="hold"/>
                                        <p:tgtEl>
                                          <p:spTgt spid="87"/>
                                        </p:tgtEl>
                                        <p:attrNameLst>
                                          <p:attrName>ppt_h</p:attrName>
                                        </p:attrNameLst>
                                      </p:cBhvr>
                                      <p:tavLst>
                                        <p:tav tm="0">
                                          <p:val>
                                            <p:fltVal val="0"/>
                                          </p:val>
                                        </p:tav>
                                        <p:tav tm="100000">
                                          <p:val>
                                            <p:strVal val="#ppt_h"/>
                                          </p:val>
                                        </p:tav>
                                      </p:tavLst>
                                    </p:anim>
                                    <p:animEffect transition="in" filter="fade">
                                      <p:cBhvr>
                                        <p:cTn id="30" dur="500"/>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9"/>
                                        </p:tgtEl>
                                        <p:attrNameLst>
                                          <p:attrName>style.visibility</p:attrName>
                                        </p:attrNameLst>
                                      </p:cBhvr>
                                      <p:to>
                                        <p:strVal val="visible"/>
                                      </p:to>
                                    </p:set>
                                    <p:anim calcmode="lin" valueType="num">
                                      <p:cBhvr>
                                        <p:cTn id="35" dur="500" fill="hold"/>
                                        <p:tgtEl>
                                          <p:spTgt spid="89"/>
                                        </p:tgtEl>
                                        <p:attrNameLst>
                                          <p:attrName>ppt_w</p:attrName>
                                        </p:attrNameLst>
                                      </p:cBhvr>
                                      <p:tavLst>
                                        <p:tav tm="0">
                                          <p:val>
                                            <p:fltVal val="0"/>
                                          </p:val>
                                        </p:tav>
                                        <p:tav tm="100000">
                                          <p:val>
                                            <p:strVal val="#ppt_w"/>
                                          </p:val>
                                        </p:tav>
                                      </p:tavLst>
                                    </p:anim>
                                    <p:anim calcmode="lin" valueType="num">
                                      <p:cBhvr>
                                        <p:cTn id="36" dur="500" fill="hold"/>
                                        <p:tgtEl>
                                          <p:spTgt spid="89"/>
                                        </p:tgtEl>
                                        <p:attrNameLst>
                                          <p:attrName>ppt_h</p:attrName>
                                        </p:attrNameLst>
                                      </p:cBhvr>
                                      <p:tavLst>
                                        <p:tav tm="0">
                                          <p:val>
                                            <p:fltVal val="0"/>
                                          </p:val>
                                        </p:tav>
                                        <p:tav tm="100000">
                                          <p:val>
                                            <p:strVal val="#ppt_h"/>
                                          </p:val>
                                        </p:tav>
                                      </p:tavLst>
                                    </p:anim>
                                    <p:animEffect transition="in" filter="fade">
                                      <p:cBhvr>
                                        <p:cTn id="37" dur="500"/>
                                        <p:tgtEl>
                                          <p:spTgt spid="8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90"/>
                                        </p:tgtEl>
                                        <p:attrNameLst>
                                          <p:attrName>style.visibility</p:attrName>
                                        </p:attrNameLst>
                                      </p:cBhvr>
                                      <p:to>
                                        <p:strVal val="visible"/>
                                      </p:to>
                                    </p:set>
                                    <p:anim calcmode="lin" valueType="num">
                                      <p:cBhvr>
                                        <p:cTn id="42" dur="500" fill="hold"/>
                                        <p:tgtEl>
                                          <p:spTgt spid="90"/>
                                        </p:tgtEl>
                                        <p:attrNameLst>
                                          <p:attrName>ppt_w</p:attrName>
                                        </p:attrNameLst>
                                      </p:cBhvr>
                                      <p:tavLst>
                                        <p:tav tm="0">
                                          <p:val>
                                            <p:fltVal val="0"/>
                                          </p:val>
                                        </p:tav>
                                        <p:tav tm="100000">
                                          <p:val>
                                            <p:strVal val="#ppt_w"/>
                                          </p:val>
                                        </p:tav>
                                      </p:tavLst>
                                    </p:anim>
                                    <p:anim calcmode="lin" valueType="num">
                                      <p:cBhvr>
                                        <p:cTn id="43" dur="500" fill="hold"/>
                                        <p:tgtEl>
                                          <p:spTgt spid="90"/>
                                        </p:tgtEl>
                                        <p:attrNameLst>
                                          <p:attrName>ppt_h</p:attrName>
                                        </p:attrNameLst>
                                      </p:cBhvr>
                                      <p:tavLst>
                                        <p:tav tm="0">
                                          <p:val>
                                            <p:fltVal val="0"/>
                                          </p:val>
                                        </p:tav>
                                        <p:tav tm="100000">
                                          <p:val>
                                            <p:strVal val="#ppt_h"/>
                                          </p:val>
                                        </p:tav>
                                      </p:tavLst>
                                    </p:anim>
                                    <p:animEffect transition="in" filter="fade">
                                      <p:cBhvr>
                                        <p:cTn id="4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2D636-818E-764C-E275-A077D074B51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D91D7E-FFAA-8375-D634-10FF3891605B}"/>
              </a:ext>
            </a:extLst>
          </p:cNvPr>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a:solidFill>
                <a:prstClr val="white"/>
              </a:solidFill>
            </a:endParaRPr>
          </a:p>
        </p:txBody>
      </p:sp>
      <p:sp>
        <p:nvSpPr>
          <p:cNvPr id="3" name="Title 2">
            <a:extLst>
              <a:ext uri="{FF2B5EF4-FFF2-40B4-BE49-F238E27FC236}">
                <a16:creationId xmlns:a16="http://schemas.microsoft.com/office/drawing/2014/main" id="{CED56482-C00B-E9C7-C521-C17821985817}"/>
              </a:ext>
            </a:extLst>
          </p:cNvPr>
          <p:cNvSpPr>
            <a:spLocks noGrp="1"/>
          </p:cNvSpPr>
          <p:nvPr>
            <p:ph type="title"/>
          </p:nvPr>
        </p:nvSpPr>
        <p:spPr/>
        <p:txBody>
          <a:bodyPr/>
          <a:lstStyle/>
          <a:p>
            <a:r>
              <a:rPr lang="en-US" dirty="0"/>
              <a:t>Enrollment Requirements</a:t>
            </a:r>
          </a:p>
        </p:txBody>
      </p:sp>
      <p:pic>
        <p:nvPicPr>
          <p:cNvPr id="5" name="Picture 4">
            <a:extLst>
              <a:ext uri="{FF2B5EF4-FFF2-40B4-BE49-F238E27FC236}">
                <a16:creationId xmlns:a16="http://schemas.microsoft.com/office/drawing/2014/main" id="{9557B64E-7C6F-9994-4C80-5696233D4560}"/>
              </a:ext>
            </a:extLst>
          </p:cNvPr>
          <p:cNvPicPr>
            <a:picLocks noChangeAspect="1"/>
          </p:cNvPicPr>
          <p:nvPr/>
        </p:nvPicPr>
        <p:blipFill>
          <a:blip r:embed="rId3"/>
          <a:stretch>
            <a:fillRect/>
          </a:stretch>
        </p:blipFill>
        <p:spPr>
          <a:xfrm>
            <a:off x="1434971" y="798798"/>
            <a:ext cx="9322058" cy="5260404"/>
          </a:xfrm>
          <a:prstGeom prst="rect">
            <a:avLst/>
          </a:prstGeom>
          <a:effectLst>
            <a:outerShdw blurRad="50800" dist="38100" dir="2700000" algn="tl" rotWithShape="0">
              <a:prstClr val="black">
                <a:alpha val="40000"/>
              </a:prstClr>
            </a:outerShdw>
          </a:effectLst>
        </p:spPr>
      </p:pic>
      <p:grpSp>
        <p:nvGrpSpPr>
          <p:cNvPr id="76" name="Group 75">
            <a:extLst>
              <a:ext uri="{FF2B5EF4-FFF2-40B4-BE49-F238E27FC236}">
                <a16:creationId xmlns:a16="http://schemas.microsoft.com/office/drawing/2014/main" id="{7FFD1736-BEFD-A826-5698-29B18BB3F114}"/>
              </a:ext>
            </a:extLst>
          </p:cNvPr>
          <p:cNvGrpSpPr/>
          <p:nvPr/>
        </p:nvGrpSpPr>
        <p:grpSpPr>
          <a:xfrm>
            <a:off x="2489018" y="1255523"/>
            <a:ext cx="2488720" cy="1953434"/>
            <a:chOff x="4764849" y="2391269"/>
            <a:chExt cx="2662302" cy="2075463"/>
          </a:xfrm>
        </p:grpSpPr>
        <p:sp>
          <p:nvSpPr>
            <p:cNvPr id="73" name="Google Shape;1246;p18">
              <a:extLst>
                <a:ext uri="{FF2B5EF4-FFF2-40B4-BE49-F238E27FC236}">
                  <a16:creationId xmlns:a16="http://schemas.microsoft.com/office/drawing/2014/main" id="{9A6A8465-47DC-CEA8-6CB0-CBE0FC1DFF99}"/>
                </a:ext>
              </a:extLst>
            </p:cNvPr>
            <p:cNvSpPr/>
            <p:nvPr/>
          </p:nvSpPr>
          <p:spPr>
            <a:xfrm rot="20844768">
              <a:off x="4764849" y="2518816"/>
              <a:ext cx="2662302" cy="1947916"/>
            </a:xfrm>
            <a:prstGeom prst="rect">
              <a:avLst/>
            </a:pr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600" b="1" dirty="0">
                <a:latin typeface="Schoolbell" panose="02000000000000000000" pitchFamily="2" charset="0"/>
                <a:ea typeface="Glass Antiqua"/>
                <a:cs typeface="Glass Antiqua"/>
                <a:sym typeface="Glass Antiqua"/>
              </a:endParaRPr>
            </a:p>
          </p:txBody>
        </p:sp>
        <p:sp>
          <p:nvSpPr>
            <p:cNvPr id="74" name="Google Shape;1247;p18">
              <a:extLst>
                <a:ext uri="{FF2B5EF4-FFF2-40B4-BE49-F238E27FC236}">
                  <a16:creationId xmlns:a16="http://schemas.microsoft.com/office/drawing/2014/main" id="{448BDBEA-6121-4793-B1EC-1DD815EF124A}"/>
                </a:ext>
              </a:extLst>
            </p:cNvPr>
            <p:cNvSpPr/>
            <p:nvPr/>
          </p:nvSpPr>
          <p:spPr>
            <a:xfrm rot="10189288">
              <a:off x="5097714" y="2391269"/>
              <a:ext cx="1650505" cy="335787"/>
            </a:xfrm>
            <a:custGeom>
              <a:avLst/>
              <a:gdLst/>
              <a:ahLst/>
              <a:cxnLst/>
              <a:rect l="l" t="t" r="r" b="b"/>
              <a:pathLst>
                <a:path w="7659384" h="1673412" extrusionOk="0">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rgbClr val="FFFFFF">
                <a:alpha val="50980"/>
              </a:srgbClr>
            </a:solidFill>
            <a:ln>
              <a:noFill/>
            </a:ln>
          </p:spPr>
          <p:txBody>
            <a:bodyPr spcFirstLastPara="1" wrap="square" lIns="245700" tIns="122825" rIns="245700" bIns="1228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
                  <a:srgbClr val="000000"/>
                </a:buClr>
              </a:pPr>
              <a:endParaRPr>
                <a:latin typeface="Schoolbell" panose="02000000000000000000" pitchFamily="2" charset="0"/>
              </a:endParaRPr>
            </a:p>
          </p:txBody>
        </p:sp>
        <p:sp>
          <p:nvSpPr>
            <p:cNvPr id="75" name="TextBox 34">
              <a:extLst>
                <a:ext uri="{FF2B5EF4-FFF2-40B4-BE49-F238E27FC236}">
                  <a16:creationId xmlns:a16="http://schemas.microsoft.com/office/drawing/2014/main" id="{AFAC6102-48FA-27BA-4C30-7B206A8A5343}"/>
                </a:ext>
              </a:extLst>
            </p:cNvPr>
            <p:cNvSpPr txBox="1"/>
            <p:nvPr/>
          </p:nvSpPr>
          <p:spPr>
            <a:xfrm rot="20861331">
              <a:off x="5026471" y="3020916"/>
              <a:ext cx="2267706" cy="1079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0"/>
                </a:spcAft>
              </a:pPr>
              <a:r>
                <a:rPr lang="en-US" sz="2000" dirty="0"/>
                <a:t>Be receiving an approved VA Education benefit</a:t>
              </a:r>
            </a:p>
          </p:txBody>
        </p:sp>
      </p:grpSp>
      <p:grpSp>
        <p:nvGrpSpPr>
          <p:cNvPr id="6" name="Group 5">
            <a:extLst>
              <a:ext uri="{FF2B5EF4-FFF2-40B4-BE49-F238E27FC236}">
                <a16:creationId xmlns:a16="http://schemas.microsoft.com/office/drawing/2014/main" id="{C6DD221E-EAA0-89C2-5F9F-CF0CDB028225}"/>
              </a:ext>
            </a:extLst>
          </p:cNvPr>
          <p:cNvGrpSpPr/>
          <p:nvPr/>
        </p:nvGrpSpPr>
        <p:grpSpPr>
          <a:xfrm>
            <a:off x="1807003" y="2570884"/>
            <a:ext cx="685800" cy="685800"/>
            <a:chOff x="6207364" y="1459477"/>
            <a:chExt cx="380977" cy="381084"/>
          </a:xfrm>
          <a:effectLst>
            <a:outerShdw blurRad="50800" dist="38100" dir="13500000" algn="br" rotWithShape="0">
              <a:prstClr val="black">
                <a:alpha val="40000"/>
              </a:prstClr>
            </a:outerShdw>
          </a:effectLst>
        </p:grpSpPr>
        <p:sp>
          <p:nvSpPr>
            <p:cNvPr id="7" name="Freeform: Shape 6">
              <a:extLst>
                <a:ext uri="{FF2B5EF4-FFF2-40B4-BE49-F238E27FC236}">
                  <a16:creationId xmlns:a16="http://schemas.microsoft.com/office/drawing/2014/main" id="{0E538945-E399-46A2-C8CF-70266E35875D}"/>
                </a:ext>
              </a:extLst>
            </p:cNvPr>
            <p:cNvSpPr/>
            <p:nvPr/>
          </p:nvSpPr>
          <p:spPr>
            <a:xfrm>
              <a:off x="6207364" y="1459477"/>
              <a:ext cx="380977" cy="381084"/>
            </a:xfrm>
            <a:custGeom>
              <a:avLst/>
              <a:gdLst>
                <a:gd name="connsiteX0" fmla="*/ 380977 w 380977"/>
                <a:gd name="connsiteY0" fmla="*/ 190596 h 381084"/>
                <a:gd name="connsiteX1" fmla="*/ 190489 w 380977"/>
                <a:gd name="connsiteY1" fmla="*/ 0 h 381084"/>
                <a:gd name="connsiteX2" fmla="*/ 0 w 380977"/>
                <a:gd name="connsiteY2" fmla="*/ 190596 h 381084"/>
                <a:gd name="connsiteX3" fmla="*/ 190489 w 380977"/>
                <a:gd name="connsiteY3" fmla="*/ 381085 h 381084"/>
                <a:gd name="connsiteX4" fmla="*/ 380977 w 380977"/>
                <a:gd name="connsiteY4" fmla="*/ 190596 h 381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77" h="381084">
                  <a:moveTo>
                    <a:pt x="380977" y="190596"/>
                  </a:moveTo>
                  <a:cubicBezTo>
                    <a:pt x="380977" y="85354"/>
                    <a:pt x="295730" y="0"/>
                    <a:pt x="190489" y="0"/>
                  </a:cubicBezTo>
                  <a:cubicBezTo>
                    <a:pt x="85247" y="0"/>
                    <a:pt x="0" y="85247"/>
                    <a:pt x="0" y="190596"/>
                  </a:cubicBezTo>
                  <a:cubicBezTo>
                    <a:pt x="0" y="295945"/>
                    <a:pt x="85247" y="381085"/>
                    <a:pt x="190489" y="381085"/>
                  </a:cubicBezTo>
                  <a:cubicBezTo>
                    <a:pt x="295730" y="381085"/>
                    <a:pt x="380977" y="295838"/>
                    <a:pt x="380977" y="190596"/>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solidFill>
                  <a:schemeClr val="tx1">
                    <a:lumMod val="65000"/>
                    <a:lumOff val="35000"/>
                  </a:schemeClr>
                </a:solidFill>
                <a:cs typeface="Arial" panose="020B0604020202020204" pitchFamily="34" charset="0"/>
              </a:endParaRPr>
            </a:p>
          </p:txBody>
        </p:sp>
        <p:sp>
          <p:nvSpPr>
            <p:cNvPr id="8" name="Freeform: Shape 7">
              <a:extLst>
                <a:ext uri="{FF2B5EF4-FFF2-40B4-BE49-F238E27FC236}">
                  <a16:creationId xmlns:a16="http://schemas.microsoft.com/office/drawing/2014/main" id="{72E84EA0-3981-BCC9-E4B6-7873FC3F8309}"/>
                </a:ext>
              </a:extLst>
            </p:cNvPr>
            <p:cNvSpPr/>
            <p:nvPr/>
          </p:nvSpPr>
          <p:spPr>
            <a:xfrm>
              <a:off x="6298308" y="1647063"/>
              <a:ext cx="202420" cy="94384"/>
            </a:xfrm>
            <a:custGeom>
              <a:avLst/>
              <a:gdLst>
                <a:gd name="connsiteX0" fmla="*/ 191348 w 202420"/>
                <a:gd name="connsiteY0" fmla="*/ 10965 h 94384"/>
                <a:gd name="connsiteX1" fmla="*/ 100511 w 202420"/>
                <a:gd name="connsiteY1" fmla="*/ 0 h 94384"/>
                <a:gd name="connsiteX2" fmla="*/ 0 w 202420"/>
                <a:gd name="connsiteY2" fmla="*/ 14512 h 94384"/>
                <a:gd name="connsiteX3" fmla="*/ 0 w 202420"/>
                <a:gd name="connsiteY3" fmla="*/ 94384 h 94384"/>
                <a:gd name="connsiteX4" fmla="*/ 101049 w 202420"/>
                <a:gd name="connsiteY4" fmla="*/ 79872 h 94384"/>
                <a:gd name="connsiteX5" fmla="*/ 101049 w 202420"/>
                <a:gd name="connsiteY5" fmla="*/ 79872 h 94384"/>
                <a:gd name="connsiteX6" fmla="*/ 185973 w 202420"/>
                <a:gd name="connsiteY6" fmla="*/ 90192 h 94384"/>
                <a:gd name="connsiteX7" fmla="*/ 202421 w 202420"/>
                <a:gd name="connsiteY7" fmla="*/ 94384 h 94384"/>
                <a:gd name="connsiteX8" fmla="*/ 202421 w 202420"/>
                <a:gd name="connsiteY8" fmla="*/ 94384 h 94384"/>
                <a:gd name="connsiteX9" fmla="*/ 202421 w 202420"/>
                <a:gd name="connsiteY9" fmla="*/ 14512 h 94384"/>
                <a:gd name="connsiteX10" fmla="*/ 202421 w 202420"/>
                <a:gd name="connsiteY10" fmla="*/ 14512 h 94384"/>
                <a:gd name="connsiteX11" fmla="*/ 191348 w 202420"/>
                <a:gd name="connsiteY11" fmla="*/ 10965 h 9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420" h="94384">
                  <a:moveTo>
                    <a:pt x="191348" y="10965"/>
                  </a:moveTo>
                  <a:cubicBezTo>
                    <a:pt x="175869" y="6665"/>
                    <a:pt x="144801" y="0"/>
                    <a:pt x="100511" y="0"/>
                  </a:cubicBezTo>
                  <a:cubicBezTo>
                    <a:pt x="35367" y="0"/>
                    <a:pt x="0" y="14512"/>
                    <a:pt x="0" y="14512"/>
                  </a:cubicBezTo>
                  <a:lnTo>
                    <a:pt x="0" y="94384"/>
                  </a:lnTo>
                  <a:cubicBezTo>
                    <a:pt x="0" y="94384"/>
                    <a:pt x="48912" y="79872"/>
                    <a:pt x="101049" y="79872"/>
                  </a:cubicBezTo>
                  <a:lnTo>
                    <a:pt x="101049" y="79872"/>
                  </a:lnTo>
                  <a:cubicBezTo>
                    <a:pt x="134696" y="79872"/>
                    <a:pt x="167161" y="85999"/>
                    <a:pt x="185973" y="90192"/>
                  </a:cubicBezTo>
                  <a:cubicBezTo>
                    <a:pt x="196293" y="92557"/>
                    <a:pt x="202421" y="94384"/>
                    <a:pt x="202421" y="94384"/>
                  </a:cubicBezTo>
                  <a:lnTo>
                    <a:pt x="202421" y="94384"/>
                  </a:lnTo>
                  <a:lnTo>
                    <a:pt x="202421" y="14512"/>
                  </a:lnTo>
                  <a:lnTo>
                    <a:pt x="202421" y="14512"/>
                  </a:lnTo>
                  <a:cubicBezTo>
                    <a:pt x="202421" y="14512"/>
                    <a:pt x="198658" y="13007"/>
                    <a:pt x="191348" y="10965"/>
                  </a:cubicBez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sp>
          <p:nvSpPr>
            <p:cNvPr id="9" name="Freeform: Shape 8">
              <a:extLst>
                <a:ext uri="{FF2B5EF4-FFF2-40B4-BE49-F238E27FC236}">
                  <a16:creationId xmlns:a16="http://schemas.microsoft.com/office/drawing/2014/main" id="{98477F63-9515-D40B-65F4-B2AEAD08A9D5}"/>
                </a:ext>
              </a:extLst>
            </p:cNvPr>
            <p:cNvSpPr/>
            <p:nvPr/>
          </p:nvSpPr>
          <p:spPr>
            <a:xfrm>
              <a:off x="6229401" y="1558806"/>
              <a:ext cx="340342" cy="113411"/>
            </a:xfrm>
            <a:custGeom>
              <a:avLst/>
              <a:gdLst>
                <a:gd name="connsiteX0" fmla="*/ 65467 w 340342"/>
                <a:gd name="connsiteY0" fmla="*/ 98792 h 113411"/>
                <a:gd name="connsiteX1" fmla="*/ 172751 w 340342"/>
                <a:gd name="connsiteY1" fmla="*/ 83312 h 113411"/>
                <a:gd name="connsiteX2" fmla="*/ 269715 w 340342"/>
                <a:gd name="connsiteY2" fmla="*/ 95029 h 113411"/>
                <a:gd name="connsiteX3" fmla="*/ 281540 w 340342"/>
                <a:gd name="connsiteY3" fmla="*/ 98792 h 113411"/>
                <a:gd name="connsiteX4" fmla="*/ 281540 w 340342"/>
                <a:gd name="connsiteY4" fmla="*/ 98792 h 113411"/>
                <a:gd name="connsiteX5" fmla="*/ 281540 w 340342"/>
                <a:gd name="connsiteY5" fmla="*/ 110187 h 113411"/>
                <a:gd name="connsiteX6" fmla="*/ 340343 w 340342"/>
                <a:gd name="connsiteY6" fmla="*/ 81914 h 113411"/>
                <a:gd name="connsiteX7" fmla="*/ 170171 w 340342"/>
                <a:gd name="connsiteY7" fmla="*/ 0 h 113411"/>
                <a:gd name="connsiteX8" fmla="*/ 0 w 340342"/>
                <a:gd name="connsiteY8" fmla="*/ 81914 h 113411"/>
                <a:gd name="connsiteX9" fmla="*/ 65575 w 340342"/>
                <a:gd name="connsiteY9" fmla="*/ 113412 h 113411"/>
                <a:gd name="connsiteX10" fmla="*/ 65575 w 340342"/>
                <a:gd name="connsiteY10" fmla="*/ 98899 h 11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0342" h="113411">
                  <a:moveTo>
                    <a:pt x="65467" y="98792"/>
                  </a:moveTo>
                  <a:cubicBezTo>
                    <a:pt x="65467" y="98792"/>
                    <a:pt x="103199" y="83312"/>
                    <a:pt x="172751" y="83312"/>
                  </a:cubicBezTo>
                  <a:cubicBezTo>
                    <a:pt x="219943" y="83312"/>
                    <a:pt x="253268" y="90407"/>
                    <a:pt x="269715" y="95029"/>
                  </a:cubicBezTo>
                  <a:cubicBezTo>
                    <a:pt x="277455" y="97179"/>
                    <a:pt x="281540" y="98792"/>
                    <a:pt x="281540" y="98792"/>
                  </a:cubicBezTo>
                  <a:lnTo>
                    <a:pt x="281540" y="98792"/>
                  </a:lnTo>
                  <a:lnTo>
                    <a:pt x="281540" y="110187"/>
                  </a:lnTo>
                  <a:lnTo>
                    <a:pt x="340343" y="81914"/>
                  </a:lnTo>
                  <a:lnTo>
                    <a:pt x="170171" y="0"/>
                  </a:lnTo>
                  <a:lnTo>
                    <a:pt x="0" y="81914"/>
                  </a:lnTo>
                  <a:lnTo>
                    <a:pt x="65575" y="113412"/>
                  </a:lnTo>
                  <a:lnTo>
                    <a:pt x="65575" y="98899"/>
                  </a:ln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sp>
          <p:nvSpPr>
            <p:cNvPr id="10" name="Freeform: Shape 9">
              <a:extLst>
                <a:ext uri="{FF2B5EF4-FFF2-40B4-BE49-F238E27FC236}">
                  <a16:creationId xmlns:a16="http://schemas.microsoft.com/office/drawing/2014/main" id="{A88FA900-1DB4-9B75-D8AE-07549FEE8766}"/>
                </a:ext>
              </a:extLst>
            </p:cNvPr>
            <p:cNvSpPr/>
            <p:nvPr/>
          </p:nvSpPr>
          <p:spPr>
            <a:xfrm>
              <a:off x="6519992" y="1620511"/>
              <a:ext cx="18859" cy="113411"/>
            </a:xfrm>
            <a:custGeom>
              <a:avLst/>
              <a:gdLst>
                <a:gd name="connsiteX0" fmla="*/ 18792 w 18859"/>
                <a:gd name="connsiteY0" fmla="*/ 105994 h 113411"/>
                <a:gd name="connsiteX1" fmla="*/ 14815 w 18859"/>
                <a:gd name="connsiteY1" fmla="*/ 82989 h 113411"/>
                <a:gd name="connsiteX2" fmla="*/ 12342 w 18859"/>
                <a:gd name="connsiteY2" fmla="*/ 77614 h 113411"/>
                <a:gd name="connsiteX3" fmla="*/ 12342 w 18859"/>
                <a:gd name="connsiteY3" fmla="*/ 73099 h 113411"/>
                <a:gd name="connsiteX4" fmla="*/ 14707 w 18859"/>
                <a:gd name="connsiteY4" fmla="*/ 67617 h 113411"/>
                <a:gd name="connsiteX5" fmla="*/ 11375 w 18859"/>
                <a:gd name="connsiteY5" fmla="*/ 61489 h 113411"/>
                <a:gd name="connsiteX6" fmla="*/ 11375 w 18859"/>
                <a:gd name="connsiteY6" fmla="*/ 2365 h 113411"/>
                <a:gd name="connsiteX7" fmla="*/ 9440 w 18859"/>
                <a:gd name="connsiteY7" fmla="*/ 0 h 113411"/>
                <a:gd name="connsiteX8" fmla="*/ 7505 w 18859"/>
                <a:gd name="connsiteY8" fmla="*/ 2365 h 113411"/>
                <a:gd name="connsiteX9" fmla="*/ 7505 w 18859"/>
                <a:gd name="connsiteY9" fmla="*/ 61382 h 113411"/>
                <a:gd name="connsiteX10" fmla="*/ 4172 w 18859"/>
                <a:gd name="connsiteY10" fmla="*/ 67509 h 113411"/>
                <a:gd name="connsiteX11" fmla="*/ 6537 w 18859"/>
                <a:gd name="connsiteY11" fmla="*/ 72992 h 113411"/>
                <a:gd name="connsiteX12" fmla="*/ 6537 w 18859"/>
                <a:gd name="connsiteY12" fmla="*/ 77507 h 113411"/>
                <a:gd name="connsiteX13" fmla="*/ 4065 w 18859"/>
                <a:gd name="connsiteY13" fmla="*/ 82882 h 113411"/>
                <a:gd name="connsiteX14" fmla="*/ 87 w 18859"/>
                <a:gd name="connsiteY14" fmla="*/ 105887 h 113411"/>
                <a:gd name="connsiteX15" fmla="*/ 9440 w 18859"/>
                <a:gd name="connsiteY15" fmla="*/ 113412 h 113411"/>
                <a:gd name="connsiteX16" fmla="*/ 9440 w 18859"/>
                <a:gd name="connsiteY16" fmla="*/ 113412 h 113411"/>
                <a:gd name="connsiteX17" fmla="*/ 9440 w 18859"/>
                <a:gd name="connsiteY17" fmla="*/ 113412 h 113411"/>
                <a:gd name="connsiteX18" fmla="*/ 18792 w 18859"/>
                <a:gd name="connsiteY18" fmla="*/ 105887 h 11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859" h="113411">
                  <a:moveTo>
                    <a:pt x="18792" y="105994"/>
                  </a:moveTo>
                  <a:cubicBezTo>
                    <a:pt x="16535" y="103522"/>
                    <a:pt x="15997" y="97932"/>
                    <a:pt x="14815" y="82989"/>
                  </a:cubicBezTo>
                  <a:cubicBezTo>
                    <a:pt x="14600" y="80732"/>
                    <a:pt x="13632" y="78797"/>
                    <a:pt x="12342" y="77614"/>
                  </a:cubicBezTo>
                  <a:lnTo>
                    <a:pt x="12342" y="73099"/>
                  </a:lnTo>
                  <a:cubicBezTo>
                    <a:pt x="13740" y="71917"/>
                    <a:pt x="14707" y="69874"/>
                    <a:pt x="14707" y="67617"/>
                  </a:cubicBezTo>
                  <a:cubicBezTo>
                    <a:pt x="14707" y="64822"/>
                    <a:pt x="13310" y="62457"/>
                    <a:pt x="11375" y="61489"/>
                  </a:cubicBezTo>
                  <a:lnTo>
                    <a:pt x="11375" y="2365"/>
                  </a:lnTo>
                  <a:cubicBezTo>
                    <a:pt x="11375" y="1075"/>
                    <a:pt x="10514" y="0"/>
                    <a:pt x="9440" y="0"/>
                  </a:cubicBezTo>
                  <a:cubicBezTo>
                    <a:pt x="8365" y="0"/>
                    <a:pt x="7505" y="1075"/>
                    <a:pt x="7505" y="2365"/>
                  </a:cubicBezTo>
                  <a:lnTo>
                    <a:pt x="7505" y="61382"/>
                  </a:lnTo>
                  <a:cubicBezTo>
                    <a:pt x="5570" y="62349"/>
                    <a:pt x="4172" y="64714"/>
                    <a:pt x="4172" y="67509"/>
                  </a:cubicBezTo>
                  <a:cubicBezTo>
                    <a:pt x="4172" y="69767"/>
                    <a:pt x="5140" y="71809"/>
                    <a:pt x="6537" y="72992"/>
                  </a:cubicBezTo>
                  <a:lnTo>
                    <a:pt x="6537" y="77507"/>
                  </a:lnTo>
                  <a:cubicBezTo>
                    <a:pt x="5247" y="78689"/>
                    <a:pt x="4280" y="80624"/>
                    <a:pt x="4065" y="82882"/>
                  </a:cubicBezTo>
                  <a:cubicBezTo>
                    <a:pt x="2775" y="97824"/>
                    <a:pt x="2345" y="103414"/>
                    <a:pt x="87" y="105887"/>
                  </a:cubicBezTo>
                  <a:cubicBezTo>
                    <a:pt x="-665" y="109327"/>
                    <a:pt x="3527" y="113304"/>
                    <a:pt x="9440" y="113412"/>
                  </a:cubicBezTo>
                  <a:cubicBezTo>
                    <a:pt x="9440" y="113412"/>
                    <a:pt x="9440" y="113412"/>
                    <a:pt x="9440" y="113412"/>
                  </a:cubicBezTo>
                  <a:cubicBezTo>
                    <a:pt x="9440" y="113412"/>
                    <a:pt x="9440" y="113412"/>
                    <a:pt x="9440" y="113412"/>
                  </a:cubicBezTo>
                  <a:cubicBezTo>
                    <a:pt x="15352" y="113412"/>
                    <a:pt x="19437" y="109327"/>
                    <a:pt x="18792" y="105887"/>
                  </a:cubicBez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grpSp>
      <p:grpSp>
        <p:nvGrpSpPr>
          <p:cNvPr id="77" name="Group 76">
            <a:extLst>
              <a:ext uri="{FF2B5EF4-FFF2-40B4-BE49-F238E27FC236}">
                <a16:creationId xmlns:a16="http://schemas.microsoft.com/office/drawing/2014/main" id="{815896AC-8FC5-1E61-42F7-C382AAC3190F}"/>
              </a:ext>
            </a:extLst>
          </p:cNvPr>
          <p:cNvGrpSpPr/>
          <p:nvPr/>
        </p:nvGrpSpPr>
        <p:grpSpPr>
          <a:xfrm rot="683415">
            <a:off x="2748694" y="3571081"/>
            <a:ext cx="2840321" cy="2038775"/>
            <a:chOff x="4764849" y="2391269"/>
            <a:chExt cx="2662302" cy="2075463"/>
          </a:xfrm>
        </p:grpSpPr>
        <p:sp>
          <p:nvSpPr>
            <p:cNvPr id="78" name="Google Shape;1246;p18">
              <a:extLst>
                <a:ext uri="{FF2B5EF4-FFF2-40B4-BE49-F238E27FC236}">
                  <a16:creationId xmlns:a16="http://schemas.microsoft.com/office/drawing/2014/main" id="{DEE903A8-FBAF-D9F2-B173-E73C2A986674}"/>
                </a:ext>
              </a:extLst>
            </p:cNvPr>
            <p:cNvSpPr/>
            <p:nvPr/>
          </p:nvSpPr>
          <p:spPr>
            <a:xfrm rot="20844768">
              <a:off x="4764849" y="2518816"/>
              <a:ext cx="2662302" cy="1947916"/>
            </a:xfrm>
            <a:prstGeom prst="rect">
              <a:avLst/>
            </a:pr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600" b="1" dirty="0">
                <a:latin typeface="Schoolbell" panose="02000000000000000000" pitchFamily="2" charset="0"/>
                <a:ea typeface="Glass Antiqua"/>
                <a:cs typeface="Glass Antiqua"/>
                <a:sym typeface="Glass Antiqua"/>
              </a:endParaRPr>
            </a:p>
          </p:txBody>
        </p:sp>
        <p:sp>
          <p:nvSpPr>
            <p:cNvPr id="79" name="Google Shape;1247;p18">
              <a:extLst>
                <a:ext uri="{FF2B5EF4-FFF2-40B4-BE49-F238E27FC236}">
                  <a16:creationId xmlns:a16="http://schemas.microsoft.com/office/drawing/2014/main" id="{35FFF561-EE9B-002A-F301-F501FA2EE89E}"/>
                </a:ext>
              </a:extLst>
            </p:cNvPr>
            <p:cNvSpPr/>
            <p:nvPr/>
          </p:nvSpPr>
          <p:spPr>
            <a:xfrm rot="10189288">
              <a:off x="5097714" y="2391269"/>
              <a:ext cx="1650505" cy="335787"/>
            </a:xfrm>
            <a:custGeom>
              <a:avLst/>
              <a:gdLst/>
              <a:ahLst/>
              <a:cxnLst/>
              <a:rect l="l" t="t" r="r" b="b"/>
              <a:pathLst>
                <a:path w="7659384" h="1673412" extrusionOk="0">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rgbClr val="FFFFFF">
                <a:alpha val="50980"/>
              </a:srgbClr>
            </a:solidFill>
            <a:ln>
              <a:noFill/>
            </a:ln>
          </p:spPr>
          <p:txBody>
            <a:bodyPr spcFirstLastPara="1" wrap="square" lIns="245700" tIns="122825" rIns="245700" bIns="1228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
                  <a:srgbClr val="000000"/>
                </a:buClr>
              </a:pPr>
              <a:endParaRPr>
                <a:latin typeface="Schoolbell" panose="02000000000000000000" pitchFamily="2" charset="0"/>
              </a:endParaRPr>
            </a:p>
          </p:txBody>
        </p:sp>
        <p:sp>
          <p:nvSpPr>
            <p:cNvPr id="80" name="TextBox 34">
              <a:extLst>
                <a:ext uri="{FF2B5EF4-FFF2-40B4-BE49-F238E27FC236}">
                  <a16:creationId xmlns:a16="http://schemas.microsoft.com/office/drawing/2014/main" id="{C2AB8CC0-427E-D19C-398B-0110BD233C51}"/>
                </a:ext>
              </a:extLst>
            </p:cNvPr>
            <p:cNvSpPr txBox="1"/>
            <p:nvPr/>
          </p:nvSpPr>
          <p:spPr>
            <a:xfrm rot="20861331">
              <a:off x="5026471" y="2886842"/>
              <a:ext cx="2267706" cy="13472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0"/>
                </a:spcAft>
              </a:pPr>
              <a:r>
                <a:rPr lang="en-US" sz="2000" dirty="0"/>
                <a:t>Attending at a rate of ¾ time or higher or 75% ROP for Ch33 participants</a:t>
              </a:r>
            </a:p>
          </p:txBody>
        </p:sp>
      </p:grpSp>
      <p:grpSp>
        <p:nvGrpSpPr>
          <p:cNvPr id="81" name="Group 80">
            <a:extLst>
              <a:ext uri="{FF2B5EF4-FFF2-40B4-BE49-F238E27FC236}">
                <a16:creationId xmlns:a16="http://schemas.microsoft.com/office/drawing/2014/main" id="{41807FEC-CD05-D998-408B-075C0E56B004}"/>
              </a:ext>
            </a:extLst>
          </p:cNvPr>
          <p:cNvGrpSpPr/>
          <p:nvPr/>
        </p:nvGrpSpPr>
        <p:grpSpPr>
          <a:xfrm rot="328257">
            <a:off x="7388418" y="3460998"/>
            <a:ext cx="2662302" cy="2075463"/>
            <a:chOff x="4764849" y="2391269"/>
            <a:chExt cx="2662302" cy="2075463"/>
          </a:xfrm>
        </p:grpSpPr>
        <p:sp>
          <p:nvSpPr>
            <p:cNvPr id="82" name="Google Shape;1246;p18">
              <a:extLst>
                <a:ext uri="{FF2B5EF4-FFF2-40B4-BE49-F238E27FC236}">
                  <a16:creationId xmlns:a16="http://schemas.microsoft.com/office/drawing/2014/main" id="{556715E2-9836-91DE-7B89-BFF1349A8E59}"/>
                </a:ext>
              </a:extLst>
            </p:cNvPr>
            <p:cNvSpPr/>
            <p:nvPr/>
          </p:nvSpPr>
          <p:spPr>
            <a:xfrm rot="20844768">
              <a:off x="4764849" y="2518816"/>
              <a:ext cx="2662302" cy="1947916"/>
            </a:xfrm>
            <a:prstGeom prst="rect">
              <a:avLst/>
            </a:pr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600" b="1" dirty="0">
                <a:latin typeface="Schoolbell" panose="02000000000000000000" pitchFamily="2" charset="0"/>
                <a:ea typeface="Glass Antiqua"/>
                <a:cs typeface="Glass Antiqua"/>
                <a:sym typeface="Glass Antiqua"/>
              </a:endParaRPr>
            </a:p>
          </p:txBody>
        </p:sp>
        <p:sp>
          <p:nvSpPr>
            <p:cNvPr id="83" name="Google Shape;1247;p18">
              <a:extLst>
                <a:ext uri="{FF2B5EF4-FFF2-40B4-BE49-F238E27FC236}">
                  <a16:creationId xmlns:a16="http://schemas.microsoft.com/office/drawing/2014/main" id="{C1E3593A-6C70-D084-45A2-F2C111B21B1C}"/>
                </a:ext>
              </a:extLst>
            </p:cNvPr>
            <p:cNvSpPr/>
            <p:nvPr/>
          </p:nvSpPr>
          <p:spPr>
            <a:xfrm rot="10189288">
              <a:off x="5097714" y="2391269"/>
              <a:ext cx="1650505" cy="335787"/>
            </a:xfrm>
            <a:custGeom>
              <a:avLst/>
              <a:gdLst/>
              <a:ahLst/>
              <a:cxnLst/>
              <a:rect l="l" t="t" r="r" b="b"/>
              <a:pathLst>
                <a:path w="7659384" h="1673412" extrusionOk="0">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rgbClr val="FFFFFF">
                <a:alpha val="50980"/>
              </a:srgbClr>
            </a:solidFill>
            <a:ln>
              <a:noFill/>
            </a:ln>
          </p:spPr>
          <p:txBody>
            <a:bodyPr spcFirstLastPara="1" wrap="square" lIns="245700" tIns="122825" rIns="245700" bIns="1228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
                  <a:srgbClr val="000000"/>
                </a:buClr>
              </a:pPr>
              <a:endParaRPr>
                <a:latin typeface="Schoolbell" panose="02000000000000000000" pitchFamily="2" charset="0"/>
              </a:endParaRPr>
            </a:p>
          </p:txBody>
        </p:sp>
        <p:sp>
          <p:nvSpPr>
            <p:cNvPr id="84" name="TextBox 34">
              <a:extLst>
                <a:ext uri="{FF2B5EF4-FFF2-40B4-BE49-F238E27FC236}">
                  <a16:creationId xmlns:a16="http://schemas.microsoft.com/office/drawing/2014/main" id="{DB9773F5-5F52-B13C-B104-238F3D83C6C7}"/>
                </a:ext>
              </a:extLst>
            </p:cNvPr>
            <p:cNvSpPr txBox="1"/>
            <p:nvPr/>
          </p:nvSpPr>
          <p:spPr>
            <a:xfrm rot="20861331">
              <a:off x="5026471" y="3206527"/>
              <a:ext cx="2267706"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0"/>
                </a:spcAft>
              </a:pPr>
              <a:r>
                <a:rPr lang="en-US" sz="2000" dirty="0"/>
                <a:t>Work at an approved work site</a:t>
              </a:r>
            </a:p>
          </p:txBody>
        </p:sp>
      </p:grpSp>
      <p:grpSp>
        <p:nvGrpSpPr>
          <p:cNvPr id="85" name="Group 84">
            <a:extLst>
              <a:ext uri="{FF2B5EF4-FFF2-40B4-BE49-F238E27FC236}">
                <a16:creationId xmlns:a16="http://schemas.microsoft.com/office/drawing/2014/main" id="{F52198E7-63B2-676F-07CC-A48031C68562}"/>
              </a:ext>
            </a:extLst>
          </p:cNvPr>
          <p:cNvGrpSpPr/>
          <p:nvPr/>
        </p:nvGrpSpPr>
        <p:grpSpPr>
          <a:xfrm rot="868037">
            <a:off x="6172905" y="1228267"/>
            <a:ext cx="2539986" cy="2054075"/>
            <a:chOff x="4764849" y="2391269"/>
            <a:chExt cx="2667249" cy="2075463"/>
          </a:xfrm>
        </p:grpSpPr>
        <p:sp>
          <p:nvSpPr>
            <p:cNvPr id="86" name="Google Shape;1246;p18">
              <a:extLst>
                <a:ext uri="{FF2B5EF4-FFF2-40B4-BE49-F238E27FC236}">
                  <a16:creationId xmlns:a16="http://schemas.microsoft.com/office/drawing/2014/main" id="{538DB245-3502-47EE-2F5A-CB46A5D8906C}"/>
                </a:ext>
              </a:extLst>
            </p:cNvPr>
            <p:cNvSpPr/>
            <p:nvPr/>
          </p:nvSpPr>
          <p:spPr>
            <a:xfrm rot="20844768">
              <a:off x="4764849" y="2518816"/>
              <a:ext cx="2662302" cy="1947916"/>
            </a:xfrm>
            <a:prstGeom prst="rect">
              <a:avLst/>
            </a:pr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2600" b="1" dirty="0">
                <a:latin typeface="Schoolbell" panose="02000000000000000000" pitchFamily="2" charset="0"/>
                <a:ea typeface="Glass Antiqua"/>
                <a:cs typeface="Glass Antiqua"/>
                <a:sym typeface="Glass Antiqua"/>
              </a:endParaRPr>
            </a:p>
          </p:txBody>
        </p:sp>
        <p:sp>
          <p:nvSpPr>
            <p:cNvPr id="87" name="Google Shape;1247;p18">
              <a:extLst>
                <a:ext uri="{FF2B5EF4-FFF2-40B4-BE49-F238E27FC236}">
                  <a16:creationId xmlns:a16="http://schemas.microsoft.com/office/drawing/2014/main" id="{B2F176D4-22D4-FA33-2968-855B915BE3A8}"/>
                </a:ext>
              </a:extLst>
            </p:cNvPr>
            <p:cNvSpPr/>
            <p:nvPr/>
          </p:nvSpPr>
          <p:spPr>
            <a:xfrm rot="10189288">
              <a:off x="5097714" y="2391269"/>
              <a:ext cx="1650505" cy="335787"/>
            </a:xfrm>
            <a:custGeom>
              <a:avLst/>
              <a:gdLst/>
              <a:ahLst/>
              <a:cxnLst/>
              <a:rect l="l" t="t" r="r" b="b"/>
              <a:pathLst>
                <a:path w="7659384" h="1673412" extrusionOk="0">
                  <a:moveTo>
                    <a:pt x="197437" y="0"/>
                  </a:moveTo>
                  <a:lnTo>
                    <a:pt x="7604587" y="0"/>
                  </a:lnTo>
                  <a:lnTo>
                    <a:pt x="7349060" y="196414"/>
                  </a:lnTo>
                  <a:lnTo>
                    <a:pt x="7659384" y="434947"/>
                  </a:lnTo>
                  <a:lnTo>
                    <a:pt x="7659384" y="462083"/>
                  </a:lnTo>
                  <a:lnTo>
                    <a:pt x="7349061" y="700616"/>
                  </a:lnTo>
                  <a:lnTo>
                    <a:pt x="7658358" y="938359"/>
                  </a:lnTo>
                  <a:lnTo>
                    <a:pt x="7349060" y="1176104"/>
                  </a:lnTo>
                  <a:lnTo>
                    <a:pt x="7659384" y="1414637"/>
                  </a:lnTo>
                  <a:lnTo>
                    <a:pt x="7659384" y="1441774"/>
                  </a:lnTo>
                  <a:lnTo>
                    <a:pt x="7358029" y="1673412"/>
                  </a:lnTo>
                  <a:lnTo>
                    <a:pt x="211955" y="1673412"/>
                  </a:lnTo>
                  <a:lnTo>
                    <a:pt x="327976" y="1584232"/>
                  </a:lnTo>
                  <a:lnTo>
                    <a:pt x="0" y="1332130"/>
                  </a:lnTo>
                  <a:lnTo>
                    <a:pt x="327975" y="1080030"/>
                  </a:lnTo>
                  <a:lnTo>
                    <a:pt x="18678" y="842286"/>
                  </a:lnTo>
                  <a:lnTo>
                    <a:pt x="327976" y="604542"/>
                  </a:lnTo>
                  <a:lnTo>
                    <a:pt x="0" y="352440"/>
                  </a:lnTo>
                  <a:lnTo>
                    <a:pt x="327975" y="100340"/>
                  </a:lnTo>
                  <a:close/>
                </a:path>
              </a:pathLst>
            </a:custGeom>
            <a:solidFill>
              <a:srgbClr val="FFFFFF">
                <a:alpha val="50980"/>
              </a:srgbClr>
            </a:solidFill>
            <a:ln>
              <a:noFill/>
            </a:ln>
          </p:spPr>
          <p:txBody>
            <a:bodyPr spcFirstLastPara="1" wrap="square" lIns="245700" tIns="122825" rIns="245700" bIns="1228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
                  <a:srgbClr val="000000"/>
                </a:buClr>
              </a:pPr>
              <a:endParaRPr>
                <a:latin typeface="Schoolbell" panose="02000000000000000000" pitchFamily="2" charset="0"/>
              </a:endParaRPr>
            </a:p>
          </p:txBody>
        </p:sp>
        <p:sp>
          <p:nvSpPr>
            <p:cNvPr id="88" name="TextBox 34">
              <a:extLst>
                <a:ext uri="{FF2B5EF4-FFF2-40B4-BE49-F238E27FC236}">
                  <a16:creationId xmlns:a16="http://schemas.microsoft.com/office/drawing/2014/main" id="{4496BDDC-E967-7B71-7F0A-3D071FFA1C10}"/>
                </a:ext>
              </a:extLst>
            </p:cNvPr>
            <p:cNvSpPr txBox="1"/>
            <p:nvPr/>
          </p:nvSpPr>
          <p:spPr>
            <a:xfrm rot="20861331">
              <a:off x="4897110" y="2894381"/>
              <a:ext cx="2534988" cy="133721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0"/>
                </a:spcAft>
              </a:pPr>
              <a:r>
                <a:rPr lang="en-US" sz="2000" dirty="0"/>
                <a:t>Enrolled in an approved degree, vocational or professional program </a:t>
              </a:r>
            </a:p>
          </p:txBody>
        </p:sp>
      </p:grpSp>
      <p:grpSp>
        <p:nvGrpSpPr>
          <p:cNvPr id="25" name="Group 24">
            <a:extLst>
              <a:ext uri="{FF2B5EF4-FFF2-40B4-BE49-F238E27FC236}">
                <a16:creationId xmlns:a16="http://schemas.microsoft.com/office/drawing/2014/main" id="{A12E7B09-D33E-798C-0C4C-EFE31C62F11B}"/>
              </a:ext>
            </a:extLst>
          </p:cNvPr>
          <p:cNvGrpSpPr/>
          <p:nvPr/>
        </p:nvGrpSpPr>
        <p:grpSpPr>
          <a:xfrm>
            <a:off x="5249858" y="1628639"/>
            <a:ext cx="685800" cy="685800"/>
            <a:chOff x="6993368" y="4111294"/>
            <a:chExt cx="343746" cy="342691"/>
          </a:xfrm>
          <a:effectLst>
            <a:outerShdw blurRad="50800" dist="38100" dir="16200000" rotWithShape="0">
              <a:prstClr val="black">
                <a:alpha val="40000"/>
              </a:prstClr>
            </a:outerShdw>
          </a:effectLst>
        </p:grpSpPr>
        <p:sp>
          <p:nvSpPr>
            <p:cNvPr id="26" name="Freeform: Shape 25">
              <a:extLst>
                <a:ext uri="{FF2B5EF4-FFF2-40B4-BE49-F238E27FC236}">
                  <a16:creationId xmlns:a16="http://schemas.microsoft.com/office/drawing/2014/main" id="{D426BA84-B128-0D10-4D71-59AB33A7CA0E}"/>
                </a:ext>
              </a:extLst>
            </p:cNvPr>
            <p:cNvSpPr/>
            <p:nvPr/>
          </p:nvSpPr>
          <p:spPr>
            <a:xfrm>
              <a:off x="6993368" y="4111294"/>
              <a:ext cx="343746" cy="342691"/>
            </a:xfrm>
            <a:custGeom>
              <a:avLst/>
              <a:gdLst>
                <a:gd name="connsiteX0" fmla="*/ 307663 w 307662"/>
                <a:gd name="connsiteY0" fmla="*/ 153831 h 307662"/>
                <a:gd name="connsiteX1" fmla="*/ 153831 w 307662"/>
                <a:gd name="connsiteY1" fmla="*/ 0 h 307662"/>
                <a:gd name="connsiteX2" fmla="*/ 0 w 307662"/>
                <a:gd name="connsiteY2" fmla="*/ 153831 h 307662"/>
                <a:gd name="connsiteX3" fmla="*/ 153831 w 307662"/>
                <a:gd name="connsiteY3" fmla="*/ 307663 h 307662"/>
                <a:gd name="connsiteX4" fmla="*/ 307663 w 307662"/>
                <a:gd name="connsiteY4" fmla="*/ 153831 h 307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662" h="307662">
                  <a:moveTo>
                    <a:pt x="307663" y="153831"/>
                  </a:moveTo>
                  <a:cubicBezTo>
                    <a:pt x="307663" y="68907"/>
                    <a:pt x="238756" y="0"/>
                    <a:pt x="153831" y="0"/>
                  </a:cubicBezTo>
                  <a:cubicBezTo>
                    <a:pt x="68907" y="0"/>
                    <a:pt x="0" y="68907"/>
                    <a:pt x="0" y="153831"/>
                  </a:cubicBezTo>
                  <a:cubicBezTo>
                    <a:pt x="0" y="238756"/>
                    <a:pt x="68907" y="307663"/>
                    <a:pt x="153831" y="307663"/>
                  </a:cubicBezTo>
                  <a:cubicBezTo>
                    <a:pt x="238756" y="307663"/>
                    <a:pt x="307663" y="238756"/>
                    <a:pt x="307663" y="153831"/>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solidFill>
                  <a:schemeClr val="tx1">
                    <a:lumMod val="65000"/>
                    <a:lumOff val="35000"/>
                  </a:schemeClr>
                </a:solidFill>
                <a:cs typeface="Arial" panose="020B0604020202020204" pitchFamily="34" charset="0"/>
              </a:endParaRPr>
            </a:p>
          </p:txBody>
        </p:sp>
        <p:grpSp>
          <p:nvGrpSpPr>
            <p:cNvPr id="27" name="Graphic 917">
              <a:extLst>
                <a:ext uri="{FF2B5EF4-FFF2-40B4-BE49-F238E27FC236}">
                  <a16:creationId xmlns:a16="http://schemas.microsoft.com/office/drawing/2014/main" id="{5041F33A-8C99-48D6-E94B-673B3DE17232}"/>
                </a:ext>
              </a:extLst>
            </p:cNvPr>
            <p:cNvGrpSpPr/>
            <p:nvPr/>
          </p:nvGrpSpPr>
          <p:grpSpPr>
            <a:xfrm>
              <a:off x="7089798" y="4158722"/>
              <a:ext cx="158883" cy="230212"/>
              <a:chOff x="4858592" y="4448103"/>
              <a:chExt cx="158883" cy="230212"/>
            </a:xfrm>
            <a:solidFill>
              <a:srgbClr val="FFFFFF"/>
            </a:solidFill>
          </p:grpSpPr>
          <p:sp>
            <p:nvSpPr>
              <p:cNvPr id="28" name="Freeform: Shape 27">
                <a:extLst>
                  <a:ext uri="{FF2B5EF4-FFF2-40B4-BE49-F238E27FC236}">
                    <a16:creationId xmlns:a16="http://schemas.microsoft.com/office/drawing/2014/main" id="{C062D160-3952-5441-90DE-5B824DF56C8A}"/>
                  </a:ext>
                </a:extLst>
              </p:cNvPr>
              <p:cNvSpPr/>
              <p:nvPr/>
            </p:nvSpPr>
            <p:spPr>
              <a:xfrm>
                <a:off x="4858592" y="4475679"/>
                <a:ext cx="158883" cy="202636"/>
              </a:xfrm>
              <a:custGeom>
                <a:avLst/>
                <a:gdLst>
                  <a:gd name="connsiteX0" fmla="*/ 145124 w 158883"/>
                  <a:gd name="connsiteY0" fmla="*/ 0 h 202636"/>
                  <a:gd name="connsiteX1" fmla="*/ 139641 w 158883"/>
                  <a:gd name="connsiteY1" fmla="*/ 0 h 202636"/>
                  <a:gd name="connsiteX2" fmla="*/ 139641 w 158883"/>
                  <a:gd name="connsiteY2" fmla="*/ 169849 h 202636"/>
                  <a:gd name="connsiteX3" fmla="*/ 19135 w 158883"/>
                  <a:gd name="connsiteY3" fmla="*/ 169849 h 202636"/>
                  <a:gd name="connsiteX4" fmla="*/ 19135 w 158883"/>
                  <a:gd name="connsiteY4" fmla="*/ 0 h 202636"/>
                  <a:gd name="connsiteX5" fmla="*/ 13652 w 158883"/>
                  <a:gd name="connsiteY5" fmla="*/ 0 h 202636"/>
                  <a:gd name="connsiteX6" fmla="*/ 0 w 158883"/>
                  <a:gd name="connsiteY6" fmla="*/ 13652 h 202636"/>
                  <a:gd name="connsiteX7" fmla="*/ 0 w 158883"/>
                  <a:gd name="connsiteY7" fmla="*/ 188983 h 202636"/>
                  <a:gd name="connsiteX8" fmla="*/ 13652 w 158883"/>
                  <a:gd name="connsiteY8" fmla="*/ 202636 h 202636"/>
                  <a:gd name="connsiteX9" fmla="*/ 145124 w 158883"/>
                  <a:gd name="connsiteY9" fmla="*/ 202636 h 202636"/>
                  <a:gd name="connsiteX10" fmla="*/ 158884 w 158883"/>
                  <a:gd name="connsiteY10" fmla="*/ 188983 h 202636"/>
                  <a:gd name="connsiteX11" fmla="*/ 158884 w 158883"/>
                  <a:gd name="connsiteY11" fmla="*/ 13652 h 202636"/>
                  <a:gd name="connsiteX12" fmla="*/ 145124 w 158883"/>
                  <a:gd name="connsiteY12" fmla="*/ 0 h 20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883" h="202636">
                    <a:moveTo>
                      <a:pt x="145124" y="0"/>
                    </a:moveTo>
                    <a:lnTo>
                      <a:pt x="139641" y="0"/>
                    </a:lnTo>
                    <a:lnTo>
                      <a:pt x="139641" y="169849"/>
                    </a:lnTo>
                    <a:lnTo>
                      <a:pt x="19135" y="169849"/>
                    </a:lnTo>
                    <a:lnTo>
                      <a:pt x="19135" y="0"/>
                    </a:lnTo>
                    <a:lnTo>
                      <a:pt x="13652" y="0"/>
                    </a:lnTo>
                    <a:cubicBezTo>
                      <a:pt x="6128" y="0"/>
                      <a:pt x="0" y="6128"/>
                      <a:pt x="0" y="13652"/>
                    </a:cubicBezTo>
                    <a:lnTo>
                      <a:pt x="0" y="188983"/>
                    </a:lnTo>
                    <a:cubicBezTo>
                      <a:pt x="0" y="196508"/>
                      <a:pt x="6128" y="202636"/>
                      <a:pt x="13652" y="202636"/>
                    </a:cubicBezTo>
                    <a:lnTo>
                      <a:pt x="145124" y="202636"/>
                    </a:lnTo>
                    <a:cubicBezTo>
                      <a:pt x="152649" y="202636"/>
                      <a:pt x="158884" y="196508"/>
                      <a:pt x="158884" y="188983"/>
                    </a:cubicBezTo>
                    <a:lnTo>
                      <a:pt x="158884" y="13652"/>
                    </a:lnTo>
                    <a:cubicBezTo>
                      <a:pt x="158884" y="6128"/>
                      <a:pt x="152756" y="0"/>
                      <a:pt x="145124" y="0"/>
                    </a:cubicBez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sp>
            <p:nvSpPr>
              <p:cNvPr id="40" name="Freeform: Shape 39">
                <a:extLst>
                  <a:ext uri="{FF2B5EF4-FFF2-40B4-BE49-F238E27FC236}">
                    <a16:creationId xmlns:a16="http://schemas.microsoft.com/office/drawing/2014/main" id="{042BD766-7354-BF1C-E721-175DC2DC0291}"/>
                  </a:ext>
                </a:extLst>
              </p:cNvPr>
              <p:cNvSpPr/>
              <p:nvPr/>
            </p:nvSpPr>
            <p:spPr>
              <a:xfrm>
                <a:off x="4898241" y="4448103"/>
                <a:ext cx="70412" cy="48267"/>
              </a:xfrm>
              <a:custGeom>
                <a:avLst/>
                <a:gdLst>
                  <a:gd name="connsiteX0" fmla="*/ 56652 w 70412"/>
                  <a:gd name="connsiteY0" fmla="*/ 24080 h 48267"/>
                  <a:gd name="connsiteX1" fmla="*/ 56867 w 70412"/>
                  <a:gd name="connsiteY1" fmla="*/ 21607 h 48267"/>
                  <a:gd name="connsiteX2" fmla="*/ 35260 w 70412"/>
                  <a:gd name="connsiteY2" fmla="*/ 0 h 48267"/>
                  <a:gd name="connsiteX3" fmla="*/ 13653 w 70412"/>
                  <a:gd name="connsiteY3" fmla="*/ 21607 h 48267"/>
                  <a:gd name="connsiteX4" fmla="*/ 13760 w 70412"/>
                  <a:gd name="connsiteY4" fmla="*/ 24080 h 48267"/>
                  <a:gd name="connsiteX5" fmla="*/ 0 w 70412"/>
                  <a:gd name="connsiteY5" fmla="*/ 24080 h 48267"/>
                  <a:gd name="connsiteX6" fmla="*/ 0 w 70412"/>
                  <a:gd name="connsiteY6" fmla="*/ 39022 h 48267"/>
                  <a:gd name="connsiteX7" fmla="*/ 9245 w 70412"/>
                  <a:gd name="connsiteY7" fmla="*/ 48267 h 48267"/>
                  <a:gd name="connsiteX8" fmla="*/ 61167 w 70412"/>
                  <a:gd name="connsiteY8" fmla="*/ 48267 h 48267"/>
                  <a:gd name="connsiteX9" fmla="*/ 70412 w 70412"/>
                  <a:gd name="connsiteY9" fmla="*/ 39022 h 48267"/>
                  <a:gd name="connsiteX10" fmla="*/ 70412 w 70412"/>
                  <a:gd name="connsiteY10" fmla="*/ 24080 h 48267"/>
                  <a:gd name="connsiteX11" fmla="*/ 56652 w 70412"/>
                  <a:gd name="connsiteY11" fmla="*/ 24080 h 48267"/>
                  <a:gd name="connsiteX12" fmla="*/ 35152 w 70412"/>
                  <a:gd name="connsiteY12" fmla="*/ 7847 h 48267"/>
                  <a:gd name="connsiteX13" fmla="*/ 43107 w 70412"/>
                  <a:gd name="connsiteY13" fmla="*/ 15802 h 48267"/>
                  <a:gd name="connsiteX14" fmla="*/ 35152 w 70412"/>
                  <a:gd name="connsiteY14" fmla="*/ 23757 h 48267"/>
                  <a:gd name="connsiteX15" fmla="*/ 27197 w 70412"/>
                  <a:gd name="connsiteY15" fmla="*/ 15802 h 48267"/>
                  <a:gd name="connsiteX16" fmla="*/ 35152 w 70412"/>
                  <a:gd name="connsiteY16" fmla="*/ 7847 h 4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12" h="48267">
                    <a:moveTo>
                      <a:pt x="56652" y="24080"/>
                    </a:moveTo>
                    <a:cubicBezTo>
                      <a:pt x="56652" y="23220"/>
                      <a:pt x="56867" y="22467"/>
                      <a:pt x="56867" y="21607"/>
                    </a:cubicBezTo>
                    <a:cubicBezTo>
                      <a:pt x="56867" y="9675"/>
                      <a:pt x="47192" y="0"/>
                      <a:pt x="35260" y="0"/>
                    </a:cubicBezTo>
                    <a:cubicBezTo>
                      <a:pt x="23327" y="0"/>
                      <a:pt x="13653" y="9675"/>
                      <a:pt x="13653" y="21607"/>
                    </a:cubicBezTo>
                    <a:cubicBezTo>
                      <a:pt x="13653" y="22467"/>
                      <a:pt x="13653" y="23327"/>
                      <a:pt x="13760" y="24080"/>
                    </a:cubicBezTo>
                    <a:lnTo>
                      <a:pt x="0" y="24080"/>
                    </a:lnTo>
                    <a:lnTo>
                      <a:pt x="0" y="39022"/>
                    </a:lnTo>
                    <a:cubicBezTo>
                      <a:pt x="0" y="44074"/>
                      <a:pt x="4193" y="48267"/>
                      <a:pt x="9245" y="48267"/>
                    </a:cubicBezTo>
                    <a:lnTo>
                      <a:pt x="61167" y="48267"/>
                    </a:lnTo>
                    <a:cubicBezTo>
                      <a:pt x="66327" y="48267"/>
                      <a:pt x="70412" y="44074"/>
                      <a:pt x="70412" y="39022"/>
                    </a:cubicBezTo>
                    <a:lnTo>
                      <a:pt x="70412" y="24080"/>
                    </a:lnTo>
                    <a:lnTo>
                      <a:pt x="56652" y="24080"/>
                    </a:lnTo>
                    <a:close/>
                    <a:moveTo>
                      <a:pt x="35152" y="7847"/>
                    </a:moveTo>
                    <a:cubicBezTo>
                      <a:pt x="39560" y="7847"/>
                      <a:pt x="43107" y="11395"/>
                      <a:pt x="43107" y="15802"/>
                    </a:cubicBezTo>
                    <a:cubicBezTo>
                      <a:pt x="43107" y="20210"/>
                      <a:pt x="39560" y="23757"/>
                      <a:pt x="35152" y="23757"/>
                    </a:cubicBezTo>
                    <a:cubicBezTo>
                      <a:pt x="30745" y="23757"/>
                      <a:pt x="27197" y="20210"/>
                      <a:pt x="27197" y="15802"/>
                    </a:cubicBezTo>
                    <a:cubicBezTo>
                      <a:pt x="27197" y="11395"/>
                      <a:pt x="30745" y="7847"/>
                      <a:pt x="35152" y="7847"/>
                    </a:cubicBez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sp>
            <p:nvSpPr>
              <p:cNvPr id="47" name="Freeform: Shape 46">
                <a:extLst>
                  <a:ext uri="{FF2B5EF4-FFF2-40B4-BE49-F238E27FC236}">
                    <a16:creationId xmlns:a16="http://schemas.microsoft.com/office/drawing/2014/main" id="{6FDDEB96-0B55-BCA9-B91E-75C560B49398}"/>
                  </a:ext>
                </a:extLst>
              </p:cNvPr>
              <p:cNvSpPr/>
              <p:nvPr/>
            </p:nvSpPr>
            <p:spPr>
              <a:xfrm>
                <a:off x="4889982" y="4517174"/>
                <a:ext cx="95889" cy="6987"/>
              </a:xfrm>
              <a:custGeom>
                <a:avLst/>
                <a:gdLst>
                  <a:gd name="connsiteX0" fmla="*/ 0 w 95889"/>
                  <a:gd name="connsiteY0" fmla="*/ 0 h 6987"/>
                  <a:gd name="connsiteX1" fmla="*/ 95889 w 95889"/>
                  <a:gd name="connsiteY1" fmla="*/ 0 h 6987"/>
                  <a:gd name="connsiteX2" fmla="*/ 95889 w 95889"/>
                  <a:gd name="connsiteY2" fmla="*/ 6987 h 6987"/>
                  <a:gd name="connsiteX3" fmla="*/ 0 w 95889"/>
                  <a:gd name="connsiteY3" fmla="*/ 6987 h 6987"/>
                </a:gdLst>
                <a:ahLst/>
                <a:cxnLst>
                  <a:cxn ang="0">
                    <a:pos x="connsiteX0" y="connsiteY0"/>
                  </a:cxn>
                  <a:cxn ang="0">
                    <a:pos x="connsiteX1" y="connsiteY1"/>
                  </a:cxn>
                  <a:cxn ang="0">
                    <a:pos x="connsiteX2" y="connsiteY2"/>
                  </a:cxn>
                  <a:cxn ang="0">
                    <a:pos x="connsiteX3" y="connsiteY3"/>
                  </a:cxn>
                </a:cxnLst>
                <a:rect l="l" t="t" r="r" b="b"/>
                <a:pathLst>
                  <a:path w="95889" h="6987">
                    <a:moveTo>
                      <a:pt x="0" y="0"/>
                    </a:moveTo>
                    <a:lnTo>
                      <a:pt x="95889" y="0"/>
                    </a:lnTo>
                    <a:lnTo>
                      <a:pt x="95889" y="6987"/>
                    </a:lnTo>
                    <a:lnTo>
                      <a:pt x="0" y="6987"/>
                    </a:ln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sp>
            <p:nvSpPr>
              <p:cNvPr id="48" name="Freeform: Shape 47">
                <a:extLst>
                  <a:ext uri="{FF2B5EF4-FFF2-40B4-BE49-F238E27FC236}">
                    <a16:creationId xmlns:a16="http://schemas.microsoft.com/office/drawing/2014/main" id="{F82F96BD-C8C6-252A-1927-97BFEBDAE5E3}"/>
                  </a:ext>
                </a:extLst>
              </p:cNvPr>
              <p:cNvSpPr/>
              <p:nvPr/>
            </p:nvSpPr>
            <p:spPr>
              <a:xfrm>
                <a:off x="4890090" y="4535341"/>
                <a:ext cx="95889" cy="6879"/>
              </a:xfrm>
              <a:custGeom>
                <a:avLst/>
                <a:gdLst>
                  <a:gd name="connsiteX0" fmla="*/ 0 w 95889"/>
                  <a:gd name="connsiteY0" fmla="*/ 0 h 6879"/>
                  <a:gd name="connsiteX1" fmla="*/ 95889 w 95889"/>
                  <a:gd name="connsiteY1" fmla="*/ 0 h 6879"/>
                  <a:gd name="connsiteX2" fmla="*/ 95889 w 95889"/>
                  <a:gd name="connsiteY2" fmla="*/ 6880 h 6879"/>
                  <a:gd name="connsiteX3" fmla="*/ 0 w 95889"/>
                  <a:gd name="connsiteY3" fmla="*/ 6880 h 6879"/>
                </a:gdLst>
                <a:ahLst/>
                <a:cxnLst>
                  <a:cxn ang="0">
                    <a:pos x="connsiteX0" y="connsiteY0"/>
                  </a:cxn>
                  <a:cxn ang="0">
                    <a:pos x="connsiteX1" y="connsiteY1"/>
                  </a:cxn>
                  <a:cxn ang="0">
                    <a:pos x="connsiteX2" y="connsiteY2"/>
                  </a:cxn>
                  <a:cxn ang="0">
                    <a:pos x="connsiteX3" y="connsiteY3"/>
                  </a:cxn>
                </a:cxnLst>
                <a:rect l="l" t="t" r="r" b="b"/>
                <a:pathLst>
                  <a:path w="95889" h="6879">
                    <a:moveTo>
                      <a:pt x="0" y="0"/>
                    </a:moveTo>
                    <a:lnTo>
                      <a:pt x="95889" y="0"/>
                    </a:lnTo>
                    <a:lnTo>
                      <a:pt x="95889" y="6880"/>
                    </a:lnTo>
                    <a:lnTo>
                      <a:pt x="0" y="6880"/>
                    </a:ln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sp>
            <p:nvSpPr>
              <p:cNvPr id="49" name="Freeform: Shape 48">
                <a:extLst>
                  <a:ext uri="{FF2B5EF4-FFF2-40B4-BE49-F238E27FC236}">
                    <a16:creationId xmlns:a16="http://schemas.microsoft.com/office/drawing/2014/main" id="{159EC461-E8AE-E013-FCAD-AA85DCA73BF9}"/>
                  </a:ext>
                </a:extLst>
              </p:cNvPr>
              <p:cNvSpPr/>
              <p:nvPr/>
            </p:nvSpPr>
            <p:spPr>
              <a:xfrm>
                <a:off x="4890090" y="4553616"/>
                <a:ext cx="59877" cy="6987"/>
              </a:xfrm>
              <a:custGeom>
                <a:avLst/>
                <a:gdLst>
                  <a:gd name="connsiteX0" fmla="*/ 0 w 59877"/>
                  <a:gd name="connsiteY0" fmla="*/ 0 h 6987"/>
                  <a:gd name="connsiteX1" fmla="*/ 59877 w 59877"/>
                  <a:gd name="connsiteY1" fmla="*/ 0 h 6987"/>
                  <a:gd name="connsiteX2" fmla="*/ 59877 w 59877"/>
                  <a:gd name="connsiteY2" fmla="*/ 6987 h 6987"/>
                  <a:gd name="connsiteX3" fmla="*/ 0 w 59877"/>
                  <a:gd name="connsiteY3" fmla="*/ 6987 h 6987"/>
                </a:gdLst>
                <a:ahLst/>
                <a:cxnLst>
                  <a:cxn ang="0">
                    <a:pos x="connsiteX0" y="connsiteY0"/>
                  </a:cxn>
                  <a:cxn ang="0">
                    <a:pos x="connsiteX1" y="connsiteY1"/>
                  </a:cxn>
                  <a:cxn ang="0">
                    <a:pos x="connsiteX2" y="connsiteY2"/>
                  </a:cxn>
                  <a:cxn ang="0">
                    <a:pos x="connsiteX3" y="connsiteY3"/>
                  </a:cxn>
                </a:cxnLst>
                <a:rect l="l" t="t" r="r" b="b"/>
                <a:pathLst>
                  <a:path w="59877" h="6987">
                    <a:moveTo>
                      <a:pt x="0" y="0"/>
                    </a:moveTo>
                    <a:lnTo>
                      <a:pt x="59877" y="0"/>
                    </a:lnTo>
                    <a:lnTo>
                      <a:pt x="59877" y="6987"/>
                    </a:lnTo>
                    <a:lnTo>
                      <a:pt x="0" y="6987"/>
                    </a:ln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grpSp>
      </p:grpSp>
      <p:grpSp>
        <p:nvGrpSpPr>
          <p:cNvPr id="16" name="Group 15">
            <a:extLst>
              <a:ext uri="{FF2B5EF4-FFF2-40B4-BE49-F238E27FC236}">
                <a16:creationId xmlns:a16="http://schemas.microsoft.com/office/drawing/2014/main" id="{6D780A6C-2CBD-0395-0793-BF70C3154BE1}"/>
              </a:ext>
            </a:extLst>
          </p:cNvPr>
          <p:cNvGrpSpPr/>
          <p:nvPr/>
        </p:nvGrpSpPr>
        <p:grpSpPr>
          <a:xfrm>
            <a:off x="6022955" y="4219312"/>
            <a:ext cx="685800" cy="685800"/>
            <a:chOff x="9222438" y="1840561"/>
            <a:chExt cx="571573" cy="571680"/>
          </a:xfrm>
          <a:effectLst>
            <a:outerShdw blurRad="50800" dist="38100" dir="16200000" rotWithShape="0">
              <a:prstClr val="black">
                <a:alpha val="40000"/>
              </a:prstClr>
            </a:outerShdw>
          </a:effectLst>
        </p:grpSpPr>
        <p:sp>
          <p:nvSpPr>
            <p:cNvPr id="11" name="Freeform: Shape 10">
              <a:extLst>
                <a:ext uri="{FF2B5EF4-FFF2-40B4-BE49-F238E27FC236}">
                  <a16:creationId xmlns:a16="http://schemas.microsoft.com/office/drawing/2014/main" id="{D2E97EB9-A8FA-9833-1D78-2B0B59497B5E}"/>
                </a:ext>
              </a:extLst>
            </p:cNvPr>
            <p:cNvSpPr/>
            <p:nvPr/>
          </p:nvSpPr>
          <p:spPr>
            <a:xfrm>
              <a:off x="9222438" y="1840561"/>
              <a:ext cx="571573" cy="571680"/>
            </a:xfrm>
            <a:custGeom>
              <a:avLst/>
              <a:gdLst>
                <a:gd name="connsiteX0" fmla="*/ 571573 w 571573"/>
                <a:gd name="connsiteY0" fmla="*/ 285840 h 571680"/>
                <a:gd name="connsiteX1" fmla="*/ 285733 w 571573"/>
                <a:gd name="connsiteY1" fmla="*/ 0 h 571680"/>
                <a:gd name="connsiteX2" fmla="*/ 0 w 571573"/>
                <a:gd name="connsiteY2" fmla="*/ 285840 h 571680"/>
                <a:gd name="connsiteX3" fmla="*/ 285733 w 571573"/>
                <a:gd name="connsiteY3" fmla="*/ 571681 h 571680"/>
                <a:gd name="connsiteX4" fmla="*/ 571573 w 571573"/>
                <a:gd name="connsiteY4" fmla="*/ 285840 h 57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73" h="571680">
                  <a:moveTo>
                    <a:pt x="571573" y="285840"/>
                  </a:moveTo>
                  <a:cubicBezTo>
                    <a:pt x="571573" y="128032"/>
                    <a:pt x="443649" y="0"/>
                    <a:pt x="285733" y="0"/>
                  </a:cubicBezTo>
                  <a:cubicBezTo>
                    <a:pt x="127817" y="0"/>
                    <a:pt x="0" y="127924"/>
                    <a:pt x="0" y="285840"/>
                  </a:cubicBezTo>
                  <a:cubicBezTo>
                    <a:pt x="0" y="443757"/>
                    <a:pt x="127924" y="571681"/>
                    <a:pt x="285733" y="571681"/>
                  </a:cubicBezTo>
                  <a:cubicBezTo>
                    <a:pt x="443542" y="571681"/>
                    <a:pt x="571573" y="443757"/>
                    <a:pt x="571573" y="285840"/>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solidFill>
                  <a:schemeClr val="tx1">
                    <a:lumMod val="65000"/>
                    <a:lumOff val="35000"/>
                  </a:schemeClr>
                </a:solidFill>
                <a:cs typeface="Arial" panose="020B0604020202020204" pitchFamily="34" charset="0"/>
              </a:endParaRPr>
            </a:p>
          </p:txBody>
        </p:sp>
        <p:grpSp>
          <p:nvGrpSpPr>
            <p:cNvPr id="12" name="Graphic 917">
              <a:extLst>
                <a:ext uri="{FF2B5EF4-FFF2-40B4-BE49-F238E27FC236}">
                  <a16:creationId xmlns:a16="http://schemas.microsoft.com/office/drawing/2014/main" id="{E6F30BBB-2DF7-7E6C-2C31-065BEFAA76E3}"/>
                </a:ext>
              </a:extLst>
            </p:cNvPr>
            <p:cNvGrpSpPr/>
            <p:nvPr/>
          </p:nvGrpSpPr>
          <p:grpSpPr>
            <a:xfrm>
              <a:off x="9305642" y="1953543"/>
              <a:ext cx="405272" cy="345609"/>
              <a:chOff x="5241074" y="2214649"/>
              <a:chExt cx="405272" cy="345609"/>
            </a:xfrm>
            <a:solidFill>
              <a:srgbClr val="FFFFFF"/>
            </a:solidFill>
          </p:grpSpPr>
          <p:sp>
            <p:nvSpPr>
              <p:cNvPr id="13" name="Freeform: Shape 12">
                <a:extLst>
                  <a:ext uri="{FF2B5EF4-FFF2-40B4-BE49-F238E27FC236}">
                    <a16:creationId xmlns:a16="http://schemas.microsoft.com/office/drawing/2014/main" id="{1B17DCFE-5C06-82CC-EB7D-9B4CECA083C7}"/>
                  </a:ext>
                </a:extLst>
              </p:cNvPr>
              <p:cNvSpPr/>
              <p:nvPr/>
            </p:nvSpPr>
            <p:spPr>
              <a:xfrm>
                <a:off x="5371686" y="2479204"/>
                <a:ext cx="143941" cy="48912"/>
              </a:xfrm>
              <a:custGeom>
                <a:avLst/>
                <a:gdLst>
                  <a:gd name="connsiteX0" fmla="*/ 2365 w 143941"/>
                  <a:gd name="connsiteY0" fmla="*/ 0 h 48912"/>
                  <a:gd name="connsiteX1" fmla="*/ 0 w 143941"/>
                  <a:gd name="connsiteY1" fmla="*/ 48912 h 48912"/>
                  <a:gd name="connsiteX2" fmla="*/ 143941 w 143941"/>
                  <a:gd name="connsiteY2" fmla="*/ 48912 h 48912"/>
                  <a:gd name="connsiteX3" fmla="*/ 141576 w 143941"/>
                  <a:gd name="connsiteY3" fmla="*/ 0 h 48912"/>
                  <a:gd name="connsiteX4" fmla="*/ 2365 w 143941"/>
                  <a:gd name="connsiteY4" fmla="*/ 0 h 48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41" h="48912">
                    <a:moveTo>
                      <a:pt x="2365" y="0"/>
                    </a:moveTo>
                    <a:lnTo>
                      <a:pt x="0" y="48912"/>
                    </a:lnTo>
                    <a:lnTo>
                      <a:pt x="143941" y="48912"/>
                    </a:lnTo>
                    <a:lnTo>
                      <a:pt x="141576" y="0"/>
                    </a:lnTo>
                    <a:lnTo>
                      <a:pt x="2365" y="0"/>
                    </a:ln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sp>
            <p:nvSpPr>
              <p:cNvPr id="14" name="Freeform: Shape 13">
                <a:extLst>
                  <a:ext uri="{FF2B5EF4-FFF2-40B4-BE49-F238E27FC236}">
                    <a16:creationId xmlns:a16="http://schemas.microsoft.com/office/drawing/2014/main" id="{DF43A3CE-2C42-2A53-F806-9DCDA3A6569E}"/>
                  </a:ext>
                </a:extLst>
              </p:cNvPr>
              <p:cNvSpPr/>
              <p:nvPr/>
            </p:nvSpPr>
            <p:spPr>
              <a:xfrm>
                <a:off x="5241074" y="2214649"/>
                <a:ext cx="405272" cy="252193"/>
              </a:xfrm>
              <a:custGeom>
                <a:avLst/>
                <a:gdLst>
                  <a:gd name="connsiteX0" fmla="*/ 271651 w 405272"/>
                  <a:gd name="connsiteY0" fmla="*/ 252193 h 252193"/>
                  <a:gd name="connsiteX1" fmla="*/ 405272 w 405272"/>
                  <a:gd name="connsiteY1" fmla="*/ 252193 h 252193"/>
                  <a:gd name="connsiteX2" fmla="*/ 405272 w 405272"/>
                  <a:gd name="connsiteY2" fmla="*/ 0 h 252193"/>
                  <a:gd name="connsiteX3" fmla="*/ 202636 w 405272"/>
                  <a:gd name="connsiteY3" fmla="*/ 0 h 252193"/>
                  <a:gd name="connsiteX4" fmla="*/ 202636 w 405272"/>
                  <a:gd name="connsiteY4" fmla="*/ 31175 h 252193"/>
                  <a:gd name="connsiteX5" fmla="*/ 368507 w 405272"/>
                  <a:gd name="connsiteY5" fmla="*/ 31175 h 252193"/>
                  <a:gd name="connsiteX6" fmla="*/ 368507 w 405272"/>
                  <a:gd name="connsiteY6" fmla="*/ 221018 h 252193"/>
                  <a:gd name="connsiteX7" fmla="*/ 202636 w 405272"/>
                  <a:gd name="connsiteY7" fmla="*/ 221018 h 252193"/>
                  <a:gd name="connsiteX8" fmla="*/ 202636 w 405272"/>
                  <a:gd name="connsiteY8" fmla="*/ 252193 h 252193"/>
                  <a:gd name="connsiteX9" fmla="*/ 271651 w 405272"/>
                  <a:gd name="connsiteY9" fmla="*/ 252193 h 252193"/>
                  <a:gd name="connsiteX10" fmla="*/ 202636 w 405272"/>
                  <a:gd name="connsiteY10" fmla="*/ 0 h 252193"/>
                  <a:gd name="connsiteX11" fmla="*/ 0 w 405272"/>
                  <a:gd name="connsiteY11" fmla="*/ 0 h 252193"/>
                  <a:gd name="connsiteX12" fmla="*/ 0 w 405272"/>
                  <a:gd name="connsiteY12" fmla="*/ 252193 h 252193"/>
                  <a:gd name="connsiteX13" fmla="*/ 202636 w 405272"/>
                  <a:gd name="connsiteY13" fmla="*/ 252193 h 252193"/>
                  <a:gd name="connsiteX14" fmla="*/ 202636 w 405272"/>
                  <a:gd name="connsiteY14" fmla="*/ 221018 h 252193"/>
                  <a:gd name="connsiteX15" fmla="*/ 36657 w 405272"/>
                  <a:gd name="connsiteY15" fmla="*/ 221018 h 252193"/>
                  <a:gd name="connsiteX16" fmla="*/ 36657 w 405272"/>
                  <a:gd name="connsiteY16" fmla="*/ 31175 h 252193"/>
                  <a:gd name="connsiteX17" fmla="*/ 202636 w 405272"/>
                  <a:gd name="connsiteY17" fmla="*/ 31175 h 252193"/>
                  <a:gd name="connsiteX18" fmla="*/ 202636 w 405272"/>
                  <a:gd name="connsiteY18" fmla="*/ 0 h 25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272" h="252193">
                    <a:moveTo>
                      <a:pt x="271651" y="252193"/>
                    </a:moveTo>
                    <a:lnTo>
                      <a:pt x="405272" y="252193"/>
                    </a:lnTo>
                    <a:lnTo>
                      <a:pt x="405272" y="0"/>
                    </a:lnTo>
                    <a:lnTo>
                      <a:pt x="202636" y="0"/>
                    </a:lnTo>
                    <a:lnTo>
                      <a:pt x="202636" y="31175"/>
                    </a:lnTo>
                    <a:lnTo>
                      <a:pt x="368507" y="31175"/>
                    </a:lnTo>
                    <a:lnTo>
                      <a:pt x="368507" y="221018"/>
                    </a:lnTo>
                    <a:lnTo>
                      <a:pt x="202636" y="221018"/>
                    </a:lnTo>
                    <a:lnTo>
                      <a:pt x="202636" y="252193"/>
                    </a:lnTo>
                    <a:lnTo>
                      <a:pt x="271651" y="252193"/>
                    </a:lnTo>
                    <a:close/>
                    <a:moveTo>
                      <a:pt x="202636" y="0"/>
                    </a:moveTo>
                    <a:lnTo>
                      <a:pt x="0" y="0"/>
                    </a:lnTo>
                    <a:lnTo>
                      <a:pt x="0" y="252193"/>
                    </a:lnTo>
                    <a:lnTo>
                      <a:pt x="202636" y="252193"/>
                    </a:lnTo>
                    <a:lnTo>
                      <a:pt x="202636" y="221018"/>
                    </a:lnTo>
                    <a:lnTo>
                      <a:pt x="36657" y="221018"/>
                    </a:lnTo>
                    <a:lnTo>
                      <a:pt x="36657" y="31175"/>
                    </a:lnTo>
                    <a:lnTo>
                      <a:pt x="202636" y="31175"/>
                    </a:lnTo>
                    <a:lnTo>
                      <a:pt x="202636" y="0"/>
                    </a:ln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sp>
            <p:nvSpPr>
              <p:cNvPr id="15" name="Freeform: Shape 14">
                <a:extLst>
                  <a:ext uri="{FF2B5EF4-FFF2-40B4-BE49-F238E27FC236}">
                    <a16:creationId xmlns:a16="http://schemas.microsoft.com/office/drawing/2014/main" id="{03ECEC68-E5F5-6C36-509D-BEE720D0DC7B}"/>
                  </a:ext>
                </a:extLst>
              </p:cNvPr>
              <p:cNvSpPr/>
              <p:nvPr/>
            </p:nvSpPr>
            <p:spPr>
              <a:xfrm>
                <a:off x="5343844" y="2540479"/>
                <a:ext cx="199733" cy="19779"/>
              </a:xfrm>
              <a:custGeom>
                <a:avLst/>
                <a:gdLst>
                  <a:gd name="connsiteX0" fmla="*/ 0 w 199733"/>
                  <a:gd name="connsiteY0" fmla="*/ 0 h 19779"/>
                  <a:gd name="connsiteX1" fmla="*/ 0 w 199733"/>
                  <a:gd name="connsiteY1" fmla="*/ 19780 h 19779"/>
                  <a:gd name="connsiteX2" fmla="*/ 199734 w 199733"/>
                  <a:gd name="connsiteY2" fmla="*/ 19780 h 19779"/>
                  <a:gd name="connsiteX3" fmla="*/ 199734 w 199733"/>
                  <a:gd name="connsiteY3" fmla="*/ 0 h 19779"/>
                  <a:gd name="connsiteX4" fmla="*/ 172429 w 199733"/>
                  <a:gd name="connsiteY4" fmla="*/ 0 h 19779"/>
                  <a:gd name="connsiteX5" fmla="*/ 27305 w 199733"/>
                  <a:gd name="connsiteY5" fmla="*/ 0 h 19779"/>
                  <a:gd name="connsiteX6" fmla="*/ 0 w 199733"/>
                  <a:gd name="connsiteY6" fmla="*/ 0 h 1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33" h="19779">
                    <a:moveTo>
                      <a:pt x="0" y="0"/>
                    </a:moveTo>
                    <a:lnTo>
                      <a:pt x="0" y="19780"/>
                    </a:lnTo>
                    <a:lnTo>
                      <a:pt x="199734" y="19780"/>
                    </a:lnTo>
                    <a:lnTo>
                      <a:pt x="199734" y="0"/>
                    </a:lnTo>
                    <a:lnTo>
                      <a:pt x="172429" y="0"/>
                    </a:lnTo>
                    <a:lnTo>
                      <a:pt x="27305" y="0"/>
                    </a:lnTo>
                    <a:lnTo>
                      <a:pt x="0" y="0"/>
                    </a:ln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grpSp>
      </p:grpSp>
      <p:grpSp>
        <p:nvGrpSpPr>
          <p:cNvPr id="50" name="Graphic 917">
            <a:extLst>
              <a:ext uri="{FF2B5EF4-FFF2-40B4-BE49-F238E27FC236}">
                <a16:creationId xmlns:a16="http://schemas.microsoft.com/office/drawing/2014/main" id="{EE4B8B32-CA24-6E60-1B25-3508B88A7D73}"/>
              </a:ext>
            </a:extLst>
          </p:cNvPr>
          <p:cNvGrpSpPr/>
          <p:nvPr/>
        </p:nvGrpSpPr>
        <p:grpSpPr>
          <a:xfrm>
            <a:off x="9657601" y="2165656"/>
            <a:ext cx="685800" cy="685800"/>
            <a:chOff x="4439990" y="3734687"/>
            <a:chExt cx="640910" cy="641017"/>
          </a:xfrm>
          <a:effectLst>
            <a:outerShdw blurRad="50800" dist="38100" dir="16200000" rotWithShape="0">
              <a:prstClr val="black">
                <a:alpha val="40000"/>
              </a:prstClr>
            </a:outerShdw>
          </a:effectLst>
        </p:grpSpPr>
        <p:sp>
          <p:nvSpPr>
            <p:cNvPr id="51" name="Freeform: Shape 50">
              <a:extLst>
                <a:ext uri="{FF2B5EF4-FFF2-40B4-BE49-F238E27FC236}">
                  <a16:creationId xmlns:a16="http://schemas.microsoft.com/office/drawing/2014/main" id="{7CF514A3-CE64-C38B-84DA-109DA9899132}"/>
                </a:ext>
              </a:extLst>
            </p:cNvPr>
            <p:cNvSpPr/>
            <p:nvPr/>
          </p:nvSpPr>
          <p:spPr>
            <a:xfrm>
              <a:off x="4439990" y="3734687"/>
              <a:ext cx="640910" cy="641017"/>
            </a:xfrm>
            <a:custGeom>
              <a:avLst/>
              <a:gdLst>
                <a:gd name="connsiteX0" fmla="*/ 640910 w 640910"/>
                <a:gd name="connsiteY0" fmla="*/ 320455 h 641017"/>
                <a:gd name="connsiteX1" fmla="*/ 320455 w 640910"/>
                <a:gd name="connsiteY1" fmla="*/ 0 h 641017"/>
                <a:gd name="connsiteX2" fmla="*/ 0 w 640910"/>
                <a:gd name="connsiteY2" fmla="*/ 320455 h 641017"/>
                <a:gd name="connsiteX3" fmla="*/ 320455 w 640910"/>
                <a:gd name="connsiteY3" fmla="*/ 641018 h 641017"/>
                <a:gd name="connsiteX4" fmla="*/ 640910 w 640910"/>
                <a:gd name="connsiteY4" fmla="*/ 320455 h 641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910" h="641017">
                  <a:moveTo>
                    <a:pt x="640910" y="320455"/>
                  </a:moveTo>
                  <a:cubicBezTo>
                    <a:pt x="640910" y="143404"/>
                    <a:pt x="497399" y="0"/>
                    <a:pt x="320455" y="0"/>
                  </a:cubicBezTo>
                  <a:cubicBezTo>
                    <a:pt x="143512" y="0"/>
                    <a:pt x="0" y="143511"/>
                    <a:pt x="0" y="320455"/>
                  </a:cubicBezTo>
                  <a:cubicBezTo>
                    <a:pt x="0" y="497399"/>
                    <a:pt x="143512" y="641018"/>
                    <a:pt x="320455" y="641018"/>
                  </a:cubicBezTo>
                  <a:cubicBezTo>
                    <a:pt x="497399" y="641018"/>
                    <a:pt x="640910" y="497506"/>
                    <a:pt x="640910" y="320455"/>
                  </a:cubicBezTo>
                  <a:close/>
                </a:path>
              </a:pathLst>
            </a:custGeom>
            <a:solidFill>
              <a:srgbClr val="00B050"/>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grpSp>
          <p:nvGrpSpPr>
            <p:cNvPr id="52" name="Graphic 917">
              <a:extLst>
                <a:ext uri="{FF2B5EF4-FFF2-40B4-BE49-F238E27FC236}">
                  <a16:creationId xmlns:a16="http://schemas.microsoft.com/office/drawing/2014/main" id="{F9D10990-0A11-2F02-6682-0DF77A32EEF1}"/>
                </a:ext>
              </a:extLst>
            </p:cNvPr>
            <p:cNvGrpSpPr/>
            <p:nvPr/>
          </p:nvGrpSpPr>
          <p:grpSpPr>
            <a:xfrm>
              <a:off x="4508682" y="3801874"/>
              <a:ext cx="503311" cy="506428"/>
              <a:chOff x="4508682" y="3801874"/>
              <a:chExt cx="503311" cy="506428"/>
            </a:xfrm>
            <a:solidFill>
              <a:srgbClr val="FFFFFF"/>
            </a:solidFill>
          </p:grpSpPr>
          <p:sp>
            <p:nvSpPr>
              <p:cNvPr id="53" name="Freeform: Shape 52">
                <a:extLst>
                  <a:ext uri="{FF2B5EF4-FFF2-40B4-BE49-F238E27FC236}">
                    <a16:creationId xmlns:a16="http://schemas.microsoft.com/office/drawing/2014/main" id="{F608A180-3DF5-5DAF-C54D-7110783C1AED}"/>
                  </a:ext>
                </a:extLst>
              </p:cNvPr>
              <p:cNvSpPr/>
              <p:nvPr/>
            </p:nvSpPr>
            <p:spPr>
              <a:xfrm>
                <a:off x="4751953" y="3953233"/>
                <a:ext cx="100404" cy="100404"/>
              </a:xfrm>
              <a:custGeom>
                <a:avLst/>
                <a:gdLst>
                  <a:gd name="connsiteX0" fmla="*/ 93417 w 100404"/>
                  <a:gd name="connsiteY0" fmla="*/ 100404 h 100404"/>
                  <a:gd name="connsiteX1" fmla="*/ 86322 w 100404"/>
                  <a:gd name="connsiteY1" fmla="*/ 93309 h 100404"/>
                  <a:gd name="connsiteX2" fmla="*/ 7095 w 100404"/>
                  <a:gd name="connsiteY2" fmla="*/ 14190 h 100404"/>
                  <a:gd name="connsiteX3" fmla="*/ 0 w 100404"/>
                  <a:gd name="connsiteY3" fmla="*/ 7095 h 100404"/>
                  <a:gd name="connsiteX4" fmla="*/ 7095 w 100404"/>
                  <a:gd name="connsiteY4" fmla="*/ 0 h 100404"/>
                  <a:gd name="connsiteX5" fmla="*/ 100404 w 100404"/>
                  <a:gd name="connsiteY5" fmla="*/ 93202 h 100404"/>
                  <a:gd name="connsiteX6" fmla="*/ 93310 w 100404"/>
                  <a:gd name="connsiteY6" fmla="*/ 100297 h 10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04" h="100404">
                    <a:moveTo>
                      <a:pt x="93417" y="100404"/>
                    </a:moveTo>
                    <a:cubicBezTo>
                      <a:pt x="89547" y="100404"/>
                      <a:pt x="86322" y="97287"/>
                      <a:pt x="86322" y="93309"/>
                    </a:cubicBezTo>
                    <a:cubicBezTo>
                      <a:pt x="86322" y="49665"/>
                      <a:pt x="50847" y="14190"/>
                      <a:pt x="7095" y="14190"/>
                    </a:cubicBezTo>
                    <a:cubicBezTo>
                      <a:pt x="3225" y="14190"/>
                      <a:pt x="0" y="11072"/>
                      <a:pt x="0" y="7095"/>
                    </a:cubicBezTo>
                    <a:cubicBezTo>
                      <a:pt x="0" y="3118"/>
                      <a:pt x="3118" y="0"/>
                      <a:pt x="7095" y="0"/>
                    </a:cubicBezTo>
                    <a:cubicBezTo>
                      <a:pt x="58480" y="0"/>
                      <a:pt x="100404" y="41817"/>
                      <a:pt x="100404" y="93202"/>
                    </a:cubicBezTo>
                    <a:cubicBezTo>
                      <a:pt x="100404" y="97072"/>
                      <a:pt x="97179" y="100297"/>
                      <a:pt x="93310" y="100297"/>
                    </a:cubicBezTo>
                    <a:close/>
                  </a:path>
                </a:pathLst>
              </a:custGeom>
              <a:solidFill>
                <a:srgbClr val="FFFFFF"/>
              </a:solidFill>
              <a:ln w="10739" cap="flat">
                <a:noFill/>
                <a:prstDash val="solid"/>
                <a:miter/>
              </a:ln>
            </p:spPr>
            <p:txBody>
              <a:bodyPr rtlCol="0" anchor="ctr"/>
              <a:lstStyle/>
              <a:p>
                <a:endParaRPr lang="en-US" dirty="0">
                  <a:solidFill>
                    <a:schemeClr val="tx1">
                      <a:lumMod val="65000"/>
                      <a:lumOff val="35000"/>
                    </a:schemeClr>
                  </a:solidFill>
                  <a:cs typeface="Arial" panose="020B0604020202020204" pitchFamily="34" charset="0"/>
                </a:endParaRPr>
              </a:p>
            </p:txBody>
          </p:sp>
          <p:grpSp>
            <p:nvGrpSpPr>
              <p:cNvPr id="54" name="Graphic 917">
                <a:extLst>
                  <a:ext uri="{FF2B5EF4-FFF2-40B4-BE49-F238E27FC236}">
                    <a16:creationId xmlns:a16="http://schemas.microsoft.com/office/drawing/2014/main" id="{25BA4A27-01C0-3906-00EE-0A677734CA51}"/>
                  </a:ext>
                </a:extLst>
              </p:cNvPr>
              <p:cNvGrpSpPr/>
              <p:nvPr/>
            </p:nvGrpSpPr>
            <p:grpSpPr>
              <a:xfrm>
                <a:off x="4711211" y="4102119"/>
                <a:ext cx="95996" cy="129106"/>
                <a:chOff x="4711211" y="4102119"/>
                <a:chExt cx="95996" cy="129106"/>
              </a:xfrm>
              <a:solidFill>
                <a:srgbClr val="FFFFFF"/>
              </a:solidFill>
            </p:grpSpPr>
            <p:grpSp>
              <p:nvGrpSpPr>
                <p:cNvPr id="69" name="Graphic 917">
                  <a:extLst>
                    <a:ext uri="{FF2B5EF4-FFF2-40B4-BE49-F238E27FC236}">
                      <a16:creationId xmlns:a16="http://schemas.microsoft.com/office/drawing/2014/main" id="{32FD2901-2831-F8DD-2696-E8786C6C3802}"/>
                    </a:ext>
                  </a:extLst>
                </p:cNvPr>
                <p:cNvGrpSpPr/>
                <p:nvPr/>
              </p:nvGrpSpPr>
              <p:grpSpPr>
                <a:xfrm>
                  <a:off x="4711211" y="4102119"/>
                  <a:ext cx="95996" cy="129106"/>
                  <a:chOff x="4711211" y="4102119"/>
                  <a:chExt cx="95996" cy="129106"/>
                </a:xfrm>
                <a:solidFill>
                  <a:srgbClr val="FFFFFF"/>
                </a:solidFill>
              </p:grpSpPr>
              <p:sp>
                <p:nvSpPr>
                  <p:cNvPr id="71" name="Freeform: Shape 70">
                    <a:extLst>
                      <a:ext uri="{FF2B5EF4-FFF2-40B4-BE49-F238E27FC236}">
                        <a16:creationId xmlns:a16="http://schemas.microsoft.com/office/drawing/2014/main" id="{762E5A05-FE90-225B-39FD-A749D7EBEBA3}"/>
                      </a:ext>
                    </a:extLst>
                  </p:cNvPr>
                  <p:cNvSpPr/>
                  <p:nvPr/>
                </p:nvSpPr>
                <p:spPr>
                  <a:xfrm>
                    <a:off x="4775388" y="4102119"/>
                    <a:ext cx="31819" cy="129106"/>
                  </a:xfrm>
                  <a:custGeom>
                    <a:avLst/>
                    <a:gdLst>
                      <a:gd name="connsiteX0" fmla="*/ 10750 w 31819"/>
                      <a:gd name="connsiteY0" fmla="*/ 129107 h 129106"/>
                      <a:gd name="connsiteX1" fmla="*/ 0 w 31819"/>
                      <a:gd name="connsiteY1" fmla="*/ 127279 h 129106"/>
                      <a:gd name="connsiteX2" fmla="*/ 21070 w 31819"/>
                      <a:gd name="connsiteY2" fmla="*/ 0 h 129106"/>
                      <a:gd name="connsiteX3" fmla="*/ 31820 w 31819"/>
                      <a:gd name="connsiteY3" fmla="*/ 1720 h 129106"/>
                      <a:gd name="connsiteX4" fmla="*/ 10750 w 31819"/>
                      <a:gd name="connsiteY4" fmla="*/ 129107 h 129106"/>
                      <a:gd name="connsiteX5" fmla="*/ 10750 w 31819"/>
                      <a:gd name="connsiteY5" fmla="*/ 129107 h 12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19" h="129106">
                        <a:moveTo>
                          <a:pt x="10750" y="129107"/>
                        </a:moveTo>
                        <a:lnTo>
                          <a:pt x="0" y="127279"/>
                        </a:lnTo>
                        <a:lnTo>
                          <a:pt x="21070" y="0"/>
                        </a:lnTo>
                        <a:lnTo>
                          <a:pt x="31820" y="1720"/>
                        </a:lnTo>
                        <a:lnTo>
                          <a:pt x="10750" y="129107"/>
                        </a:lnTo>
                        <a:lnTo>
                          <a:pt x="10750" y="129107"/>
                        </a:ln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sp>
                <p:nvSpPr>
                  <p:cNvPr id="72" name="Freeform: Shape 71">
                    <a:extLst>
                      <a:ext uri="{FF2B5EF4-FFF2-40B4-BE49-F238E27FC236}">
                        <a16:creationId xmlns:a16="http://schemas.microsoft.com/office/drawing/2014/main" id="{C01D4621-81DB-4D19-DFB3-8B69EEAE0B62}"/>
                      </a:ext>
                    </a:extLst>
                  </p:cNvPr>
                  <p:cNvSpPr/>
                  <p:nvPr/>
                </p:nvSpPr>
                <p:spPr>
                  <a:xfrm>
                    <a:off x="4711211" y="4102119"/>
                    <a:ext cx="31712" cy="129106"/>
                  </a:xfrm>
                  <a:custGeom>
                    <a:avLst/>
                    <a:gdLst>
                      <a:gd name="connsiteX0" fmla="*/ 21070 w 31712"/>
                      <a:gd name="connsiteY0" fmla="*/ 129107 h 129106"/>
                      <a:gd name="connsiteX1" fmla="*/ 0 w 31712"/>
                      <a:gd name="connsiteY1" fmla="*/ 1720 h 129106"/>
                      <a:gd name="connsiteX2" fmla="*/ 10642 w 31712"/>
                      <a:gd name="connsiteY2" fmla="*/ 0 h 129106"/>
                      <a:gd name="connsiteX3" fmla="*/ 31712 w 31712"/>
                      <a:gd name="connsiteY3" fmla="*/ 127279 h 129106"/>
                      <a:gd name="connsiteX4" fmla="*/ 21070 w 31712"/>
                      <a:gd name="connsiteY4" fmla="*/ 129107 h 129106"/>
                      <a:gd name="connsiteX5" fmla="*/ 21070 w 31712"/>
                      <a:gd name="connsiteY5" fmla="*/ 129107 h 12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2" h="129106">
                        <a:moveTo>
                          <a:pt x="21070" y="129107"/>
                        </a:moveTo>
                        <a:lnTo>
                          <a:pt x="0" y="1720"/>
                        </a:lnTo>
                        <a:lnTo>
                          <a:pt x="10642" y="0"/>
                        </a:lnTo>
                        <a:lnTo>
                          <a:pt x="31712" y="127279"/>
                        </a:lnTo>
                        <a:lnTo>
                          <a:pt x="21070" y="129107"/>
                        </a:lnTo>
                        <a:lnTo>
                          <a:pt x="21070" y="129107"/>
                        </a:ln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grpSp>
            <p:sp>
              <p:nvSpPr>
                <p:cNvPr id="70" name="Freeform: Shape 69">
                  <a:extLst>
                    <a:ext uri="{FF2B5EF4-FFF2-40B4-BE49-F238E27FC236}">
                      <a16:creationId xmlns:a16="http://schemas.microsoft.com/office/drawing/2014/main" id="{CDAB649B-6A8A-7A06-C106-107719B87A86}"/>
                    </a:ext>
                  </a:extLst>
                </p:cNvPr>
                <p:cNvSpPr/>
                <p:nvPr/>
              </p:nvSpPr>
              <p:spPr>
                <a:xfrm>
                  <a:off x="4719381" y="4102872"/>
                  <a:ext cx="81699" cy="17199"/>
                </a:xfrm>
                <a:custGeom>
                  <a:avLst/>
                  <a:gdLst>
                    <a:gd name="connsiteX0" fmla="*/ 81699 w 81699"/>
                    <a:gd name="connsiteY0" fmla="*/ 17200 h 17199"/>
                    <a:gd name="connsiteX1" fmla="*/ 73960 w 81699"/>
                    <a:gd name="connsiteY1" fmla="*/ 9782 h 17199"/>
                    <a:gd name="connsiteX2" fmla="*/ 71487 w 81699"/>
                    <a:gd name="connsiteY2" fmla="*/ 5697 h 17199"/>
                    <a:gd name="connsiteX3" fmla="*/ 69015 w 81699"/>
                    <a:gd name="connsiteY3" fmla="*/ 9782 h 17199"/>
                    <a:gd name="connsiteX4" fmla="*/ 61275 w 81699"/>
                    <a:gd name="connsiteY4" fmla="*/ 17200 h 17199"/>
                    <a:gd name="connsiteX5" fmla="*/ 53535 w 81699"/>
                    <a:gd name="connsiteY5" fmla="*/ 9782 h 17199"/>
                    <a:gd name="connsiteX6" fmla="*/ 51062 w 81699"/>
                    <a:gd name="connsiteY6" fmla="*/ 5697 h 17199"/>
                    <a:gd name="connsiteX7" fmla="*/ 48590 w 81699"/>
                    <a:gd name="connsiteY7" fmla="*/ 9782 h 17199"/>
                    <a:gd name="connsiteX8" fmla="*/ 40850 w 81699"/>
                    <a:gd name="connsiteY8" fmla="*/ 17200 h 17199"/>
                    <a:gd name="connsiteX9" fmla="*/ 33110 w 81699"/>
                    <a:gd name="connsiteY9" fmla="*/ 9782 h 17199"/>
                    <a:gd name="connsiteX10" fmla="*/ 30637 w 81699"/>
                    <a:gd name="connsiteY10" fmla="*/ 5697 h 17199"/>
                    <a:gd name="connsiteX11" fmla="*/ 28165 w 81699"/>
                    <a:gd name="connsiteY11" fmla="*/ 9782 h 17199"/>
                    <a:gd name="connsiteX12" fmla="*/ 20425 w 81699"/>
                    <a:gd name="connsiteY12" fmla="*/ 17200 h 17199"/>
                    <a:gd name="connsiteX13" fmla="*/ 12685 w 81699"/>
                    <a:gd name="connsiteY13" fmla="*/ 9782 h 17199"/>
                    <a:gd name="connsiteX14" fmla="*/ 10213 w 81699"/>
                    <a:gd name="connsiteY14" fmla="*/ 5697 h 17199"/>
                    <a:gd name="connsiteX15" fmla="*/ 7740 w 81699"/>
                    <a:gd name="connsiteY15" fmla="*/ 9782 h 17199"/>
                    <a:gd name="connsiteX16" fmla="*/ 0 w 81699"/>
                    <a:gd name="connsiteY16" fmla="*/ 17200 h 17199"/>
                    <a:gd name="connsiteX17" fmla="*/ 0 w 81699"/>
                    <a:gd name="connsiteY17" fmla="*/ 11502 h 17199"/>
                    <a:gd name="connsiteX18" fmla="*/ 2473 w 81699"/>
                    <a:gd name="connsiteY18" fmla="*/ 7417 h 17199"/>
                    <a:gd name="connsiteX19" fmla="*/ 10213 w 81699"/>
                    <a:gd name="connsiteY19" fmla="*/ 0 h 17199"/>
                    <a:gd name="connsiteX20" fmla="*/ 17953 w 81699"/>
                    <a:gd name="connsiteY20" fmla="*/ 7417 h 17199"/>
                    <a:gd name="connsiteX21" fmla="*/ 20425 w 81699"/>
                    <a:gd name="connsiteY21" fmla="*/ 11502 h 17199"/>
                    <a:gd name="connsiteX22" fmla="*/ 23005 w 81699"/>
                    <a:gd name="connsiteY22" fmla="*/ 7417 h 17199"/>
                    <a:gd name="connsiteX23" fmla="*/ 30745 w 81699"/>
                    <a:gd name="connsiteY23" fmla="*/ 0 h 17199"/>
                    <a:gd name="connsiteX24" fmla="*/ 38485 w 81699"/>
                    <a:gd name="connsiteY24" fmla="*/ 7417 h 17199"/>
                    <a:gd name="connsiteX25" fmla="*/ 40957 w 81699"/>
                    <a:gd name="connsiteY25" fmla="*/ 11502 h 17199"/>
                    <a:gd name="connsiteX26" fmla="*/ 43430 w 81699"/>
                    <a:gd name="connsiteY26" fmla="*/ 7417 h 17199"/>
                    <a:gd name="connsiteX27" fmla="*/ 51170 w 81699"/>
                    <a:gd name="connsiteY27" fmla="*/ 0 h 17199"/>
                    <a:gd name="connsiteX28" fmla="*/ 58802 w 81699"/>
                    <a:gd name="connsiteY28" fmla="*/ 7417 h 17199"/>
                    <a:gd name="connsiteX29" fmla="*/ 61275 w 81699"/>
                    <a:gd name="connsiteY29" fmla="*/ 11502 h 17199"/>
                    <a:gd name="connsiteX30" fmla="*/ 63747 w 81699"/>
                    <a:gd name="connsiteY30" fmla="*/ 7417 h 17199"/>
                    <a:gd name="connsiteX31" fmla="*/ 71487 w 81699"/>
                    <a:gd name="connsiteY31" fmla="*/ 0 h 17199"/>
                    <a:gd name="connsiteX32" fmla="*/ 79227 w 81699"/>
                    <a:gd name="connsiteY32" fmla="*/ 7417 h 17199"/>
                    <a:gd name="connsiteX33" fmla="*/ 81699 w 81699"/>
                    <a:gd name="connsiteY33" fmla="*/ 11502 h 17199"/>
                    <a:gd name="connsiteX34" fmla="*/ 81699 w 81699"/>
                    <a:gd name="connsiteY34" fmla="*/ 17200 h 17199"/>
                    <a:gd name="connsiteX35" fmla="*/ 81699 w 81699"/>
                    <a:gd name="connsiteY35" fmla="*/ 17200 h 1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699" h="17199">
                      <a:moveTo>
                        <a:pt x="81699" y="17200"/>
                      </a:moveTo>
                      <a:cubicBezTo>
                        <a:pt x="77292" y="17200"/>
                        <a:pt x="75357" y="12900"/>
                        <a:pt x="73960" y="9782"/>
                      </a:cubicBezTo>
                      <a:cubicBezTo>
                        <a:pt x="73422" y="8492"/>
                        <a:pt x="72132" y="5697"/>
                        <a:pt x="71487" y="5697"/>
                      </a:cubicBezTo>
                      <a:cubicBezTo>
                        <a:pt x="70842" y="5697"/>
                        <a:pt x="69660" y="8492"/>
                        <a:pt x="69015" y="9782"/>
                      </a:cubicBezTo>
                      <a:cubicBezTo>
                        <a:pt x="67617" y="12900"/>
                        <a:pt x="65682" y="17200"/>
                        <a:pt x="61275" y="17200"/>
                      </a:cubicBezTo>
                      <a:cubicBezTo>
                        <a:pt x="56867" y="17200"/>
                        <a:pt x="54932" y="12900"/>
                        <a:pt x="53535" y="9782"/>
                      </a:cubicBezTo>
                      <a:cubicBezTo>
                        <a:pt x="52997" y="8492"/>
                        <a:pt x="51815" y="5697"/>
                        <a:pt x="51062" y="5697"/>
                      </a:cubicBezTo>
                      <a:cubicBezTo>
                        <a:pt x="50310" y="5697"/>
                        <a:pt x="49127" y="8492"/>
                        <a:pt x="48590" y="9782"/>
                      </a:cubicBezTo>
                      <a:cubicBezTo>
                        <a:pt x="47192" y="12900"/>
                        <a:pt x="45257" y="17200"/>
                        <a:pt x="40850" y="17200"/>
                      </a:cubicBezTo>
                      <a:cubicBezTo>
                        <a:pt x="36442" y="17200"/>
                        <a:pt x="34507" y="12900"/>
                        <a:pt x="33110" y="9782"/>
                      </a:cubicBezTo>
                      <a:cubicBezTo>
                        <a:pt x="32572" y="8492"/>
                        <a:pt x="31390" y="5697"/>
                        <a:pt x="30637" y="5697"/>
                      </a:cubicBezTo>
                      <a:cubicBezTo>
                        <a:pt x="29885" y="5697"/>
                        <a:pt x="28702" y="8492"/>
                        <a:pt x="28165" y="9782"/>
                      </a:cubicBezTo>
                      <a:cubicBezTo>
                        <a:pt x="26768" y="12900"/>
                        <a:pt x="24832" y="17200"/>
                        <a:pt x="20425" y="17200"/>
                      </a:cubicBezTo>
                      <a:cubicBezTo>
                        <a:pt x="16018" y="17200"/>
                        <a:pt x="14082" y="12900"/>
                        <a:pt x="12685" y="9782"/>
                      </a:cubicBezTo>
                      <a:cubicBezTo>
                        <a:pt x="12147" y="8492"/>
                        <a:pt x="10858" y="5697"/>
                        <a:pt x="10213" y="5697"/>
                      </a:cubicBezTo>
                      <a:cubicBezTo>
                        <a:pt x="9568" y="5697"/>
                        <a:pt x="8278" y="8492"/>
                        <a:pt x="7740" y="9782"/>
                      </a:cubicBezTo>
                      <a:cubicBezTo>
                        <a:pt x="6342" y="12900"/>
                        <a:pt x="4408" y="17200"/>
                        <a:pt x="0" y="17200"/>
                      </a:cubicBezTo>
                      <a:lnTo>
                        <a:pt x="0" y="11502"/>
                      </a:lnTo>
                      <a:cubicBezTo>
                        <a:pt x="645" y="11502"/>
                        <a:pt x="1935" y="8707"/>
                        <a:pt x="2473" y="7417"/>
                      </a:cubicBezTo>
                      <a:cubicBezTo>
                        <a:pt x="3870" y="4300"/>
                        <a:pt x="5805" y="0"/>
                        <a:pt x="10213" y="0"/>
                      </a:cubicBezTo>
                      <a:cubicBezTo>
                        <a:pt x="14620" y="0"/>
                        <a:pt x="16555" y="4300"/>
                        <a:pt x="17953" y="7417"/>
                      </a:cubicBezTo>
                      <a:cubicBezTo>
                        <a:pt x="18597" y="8707"/>
                        <a:pt x="19780" y="11502"/>
                        <a:pt x="20425" y="11502"/>
                      </a:cubicBezTo>
                      <a:cubicBezTo>
                        <a:pt x="21177" y="11502"/>
                        <a:pt x="22360" y="8707"/>
                        <a:pt x="23005" y="7417"/>
                      </a:cubicBezTo>
                      <a:cubicBezTo>
                        <a:pt x="24403" y="4300"/>
                        <a:pt x="26337" y="0"/>
                        <a:pt x="30745" y="0"/>
                      </a:cubicBezTo>
                      <a:cubicBezTo>
                        <a:pt x="35152" y="0"/>
                        <a:pt x="37087" y="4300"/>
                        <a:pt x="38485" y="7417"/>
                      </a:cubicBezTo>
                      <a:cubicBezTo>
                        <a:pt x="39022" y="8707"/>
                        <a:pt x="40312" y="11502"/>
                        <a:pt x="40957" y="11502"/>
                      </a:cubicBezTo>
                      <a:cubicBezTo>
                        <a:pt x="41602" y="11502"/>
                        <a:pt x="42892" y="8707"/>
                        <a:pt x="43430" y="7417"/>
                      </a:cubicBezTo>
                      <a:cubicBezTo>
                        <a:pt x="44827" y="4300"/>
                        <a:pt x="46762" y="0"/>
                        <a:pt x="51170" y="0"/>
                      </a:cubicBezTo>
                      <a:cubicBezTo>
                        <a:pt x="55577" y="0"/>
                        <a:pt x="57512" y="4300"/>
                        <a:pt x="58802" y="7417"/>
                      </a:cubicBezTo>
                      <a:cubicBezTo>
                        <a:pt x="59447" y="8707"/>
                        <a:pt x="60630" y="11502"/>
                        <a:pt x="61275" y="11502"/>
                      </a:cubicBezTo>
                      <a:cubicBezTo>
                        <a:pt x="61920" y="11502"/>
                        <a:pt x="63210" y="8707"/>
                        <a:pt x="63747" y="7417"/>
                      </a:cubicBezTo>
                      <a:cubicBezTo>
                        <a:pt x="65144" y="4300"/>
                        <a:pt x="66972" y="0"/>
                        <a:pt x="71487" y="0"/>
                      </a:cubicBezTo>
                      <a:cubicBezTo>
                        <a:pt x="76002" y="0"/>
                        <a:pt x="77830" y="4300"/>
                        <a:pt x="79227" y="7417"/>
                      </a:cubicBezTo>
                      <a:cubicBezTo>
                        <a:pt x="79765" y="8707"/>
                        <a:pt x="80947" y="11502"/>
                        <a:pt x="81699" y="11502"/>
                      </a:cubicBezTo>
                      <a:lnTo>
                        <a:pt x="81699" y="17200"/>
                      </a:lnTo>
                      <a:lnTo>
                        <a:pt x="81699" y="17200"/>
                      </a:ln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grpSp>
          <p:sp>
            <p:nvSpPr>
              <p:cNvPr id="55" name="Freeform: Shape 54">
                <a:extLst>
                  <a:ext uri="{FF2B5EF4-FFF2-40B4-BE49-F238E27FC236}">
                    <a16:creationId xmlns:a16="http://schemas.microsoft.com/office/drawing/2014/main" id="{6735F821-80B3-D52F-9CE1-696768547C81}"/>
                  </a:ext>
                </a:extLst>
              </p:cNvPr>
              <p:cNvSpPr/>
              <p:nvPr/>
            </p:nvSpPr>
            <p:spPr>
              <a:xfrm>
                <a:off x="4752061" y="3801874"/>
                <a:ext cx="14189" cy="88364"/>
              </a:xfrm>
              <a:custGeom>
                <a:avLst/>
                <a:gdLst>
                  <a:gd name="connsiteX0" fmla="*/ 7095 w 14189"/>
                  <a:gd name="connsiteY0" fmla="*/ 88364 h 88364"/>
                  <a:gd name="connsiteX1" fmla="*/ 0 w 14189"/>
                  <a:gd name="connsiteY1" fmla="*/ 81270 h 88364"/>
                  <a:gd name="connsiteX2" fmla="*/ 0 w 14189"/>
                  <a:gd name="connsiteY2" fmla="*/ 7095 h 88364"/>
                  <a:gd name="connsiteX3" fmla="*/ 7095 w 14189"/>
                  <a:gd name="connsiteY3" fmla="*/ 0 h 88364"/>
                  <a:gd name="connsiteX4" fmla="*/ 14190 w 14189"/>
                  <a:gd name="connsiteY4" fmla="*/ 7095 h 88364"/>
                  <a:gd name="connsiteX5" fmla="*/ 14190 w 14189"/>
                  <a:gd name="connsiteY5" fmla="*/ 81270 h 88364"/>
                  <a:gd name="connsiteX6" fmla="*/ 7095 w 14189"/>
                  <a:gd name="connsiteY6" fmla="*/ 88364 h 8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89" h="88364">
                    <a:moveTo>
                      <a:pt x="7095" y="88364"/>
                    </a:moveTo>
                    <a:cubicBezTo>
                      <a:pt x="3225" y="88364"/>
                      <a:pt x="0" y="85247"/>
                      <a:pt x="0" y="81270"/>
                    </a:cubicBezTo>
                    <a:lnTo>
                      <a:pt x="0" y="7095"/>
                    </a:lnTo>
                    <a:cubicBezTo>
                      <a:pt x="0" y="3225"/>
                      <a:pt x="3118" y="0"/>
                      <a:pt x="7095" y="0"/>
                    </a:cubicBezTo>
                    <a:cubicBezTo>
                      <a:pt x="11072" y="0"/>
                      <a:pt x="14190" y="3118"/>
                      <a:pt x="14190" y="7095"/>
                    </a:cubicBezTo>
                    <a:lnTo>
                      <a:pt x="14190" y="81270"/>
                    </a:lnTo>
                    <a:cubicBezTo>
                      <a:pt x="14190" y="85139"/>
                      <a:pt x="11072" y="88364"/>
                      <a:pt x="7095" y="88364"/>
                    </a:cubicBez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sp>
            <p:nvSpPr>
              <p:cNvPr id="56" name="Freeform: Shape 55">
                <a:extLst>
                  <a:ext uri="{FF2B5EF4-FFF2-40B4-BE49-F238E27FC236}">
                    <a16:creationId xmlns:a16="http://schemas.microsoft.com/office/drawing/2014/main" id="{64E3BF07-B421-5F00-D979-069A465BC0AF}"/>
                  </a:ext>
                </a:extLst>
              </p:cNvPr>
              <p:cNvSpPr/>
              <p:nvPr/>
            </p:nvSpPr>
            <p:spPr>
              <a:xfrm>
                <a:off x="4836698" y="3834589"/>
                <a:ext cx="51229" cy="78331"/>
              </a:xfrm>
              <a:custGeom>
                <a:avLst/>
                <a:gdLst>
                  <a:gd name="connsiteX0" fmla="*/ 7059 w 51229"/>
                  <a:gd name="connsiteY0" fmla="*/ 78331 h 78331"/>
                  <a:gd name="connsiteX1" fmla="*/ 3512 w 51229"/>
                  <a:gd name="connsiteY1" fmla="*/ 77364 h 78331"/>
                  <a:gd name="connsiteX2" fmla="*/ 932 w 51229"/>
                  <a:gd name="connsiteY2" fmla="*/ 67689 h 78331"/>
                  <a:gd name="connsiteX3" fmla="*/ 38019 w 51229"/>
                  <a:gd name="connsiteY3" fmla="*/ 3512 h 78331"/>
                  <a:gd name="connsiteX4" fmla="*/ 47694 w 51229"/>
                  <a:gd name="connsiteY4" fmla="*/ 932 h 78331"/>
                  <a:gd name="connsiteX5" fmla="*/ 50274 w 51229"/>
                  <a:gd name="connsiteY5" fmla="*/ 10607 h 78331"/>
                  <a:gd name="connsiteX6" fmla="*/ 13294 w 51229"/>
                  <a:gd name="connsiteY6" fmla="*/ 74784 h 78331"/>
                  <a:gd name="connsiteX7" fmla="*/ 7167 w 51229"/>
                  <a:gd name="connsiteY7" fmla="*/ 78331 h 7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9" h="78331">
                    <a:moveTo>
                      <a:pt x="7059" y="78331"/>
                    </a:moveTo>
                    <a:cubicBezTo>
                      <a:pt x="5877" y="78331"/>
                      <a:pt x="4694" y="78009"/>
                      <a:pt x="3512" y="77364"/>
                    </a:cubicBezTo>
                    <a:cubicBezTo>
                      <a:pt x="180" y="75429"/>
                      <a:pt x="-1003" y="71129"/>
                      <a:pt x="932" y="67689"/>
                    </a:cubicBezTo>
                    <a:lnTo>
                      <a:pt x="38019" y="3512"/>
                    </a:lnTo>
                    <a:cubicBezTo>
                      <a:pt x="39954" y="180"/>
                      <a:pt x="44254" y="-1003"/>
                      <a:pt x="47694" y="932"/>
                    </a:cubicBezTo>
                    <a:cubicBezTo>
                      <a:pt x="51134" y="2867"/>
                      <a:pt x="52209" y="7167"/>
                      <a:pt x="50274" y="10607"/>
                    </a:cubicBezTo>
                    <a:lnTo>
                      <a:pt x="13294" y="74784"/>
                    </a:lnTo>
                    <a:cubicBezTo>
                      <a:pt x="12004" y="77041"/>
                      <a:pt x="9639" y="78331"/>
                      <a:pt x="7167" y="78331"/>
                    </a:cubicBez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sp>
            <p:nvSpPr>
              <p:cNvPr id="57" name="Freeform: Shape 56">
                <a:extLst>
                  <a:ext uri="{FF2B5EF4-FFF2-40B4-BE49-F238E27FC236}">
                    <a16:creationId xmlns:a16="http://schemas.microsoft.com/office/drawing/2014/main" id="{42DA01DB-41F1-A452-6E4D-F4FD2B88F460}"/>
                  </a:ext>
                </a:extLst>
              </p:cNvPr>
              <p:cNvSpPr/>
              <p:nvPr/>
            </p:nvSpPr>
            <p:spPr>
              <a:xfrm>
                <a:off x="4898701" y="3923599"/>
                <a:ext cx="78319" cy="51241"/>
              </a:xfrm>
              <a:custGeom>
                <a:avLst/>
                <a:gdLst>
                  <a:gd name="connsiteX0" fmla="*/ 7083 w 78319"/>
                  <a:gd name="connsiteY0" fmla="*/ 51242 h 51241"/>
                  <a:gd name="connsiteX1" fmla="*/ 956 w 78319"/>
                  <a:gd name="connsiteY1" fmla="*/ 47694 h 51241"/>
                  <a:gd name="connsiteX2" fmla="*/ 3536 w 78319"/>
                  <a:gd name="connsiteY2" fmla="*/ 38019 h 51241"/>
                  <a:gd name="connsiteX3" fmla="*/ 67713 w 78319"/>
                  <a:gd name="connsiteY3" fmla="*/ 932 h 51241"/>
                  <a:gd name="connsiteX4" fmla="*/ 77387 w 78319"/>
                  <a:gd name="connsiteY4" fmla="*/ 3512 h 51241"/>
                  <a:gd name="connsiteX5" fmla="*/ 74808 w 78319"/>
                  <a:gd name="connsiteY5" fmla="*/ 13187 h 51241"/>
                  <a:gd name="connsiteX6" fmla="*/ 10631 w 78319"/>
                  <a:gd name="connsiteY6" fmla="*/ 50274 h 51241"/>
                  <a:gd name="connsiteX7" fmla="*/ 7083 w 78319"/>
                  <a:gd name="connsiteY7" fmla="*/ 51242 h 5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19" h="51241">
                    <a:moveTo>
                      <a:pt x="7083" y="51242"/>
                    </a:moveTo>
                    <a:cubicBezTo>
                      <a:pt x="4611" y="51242"/>
                      <a:pt x="2246" y="49952"/>
                      <a:pt x="956" y="47694"/>
                    </a:cubicBezTo>
                    <a:cubicBezTo>
                      <a:pt x="-980" y="44362"/>
                      <a:pt x="96" y="39954"/>
                      <a:pt x="3536" y="38019"/>
                    </a:cubicBezTo>
                    <a:lnTo>
                      <a:pt x="67713" y="932"/>
                    </a:lnTo>
                    <a:cubicBezTo>
                      <a:pt x="71045" y="-1003"/>
                      <a:pt x="75345" y="180"/>
                      <a:pt x="77387" y="3512"/>
                    </a:cubicBezTo>
                    <a:cubicBezTo>
                      <a:pt x="79322" y="6952"/>
                      <a:pt x="78140" y="11252"/>
                      <a:pt x="74808" y="13187"/>
                    </a:cubicBezTo>
                    <a:lnTo>
                      <a:pt x="10631" y="50274"/>
                    </a:lnTo>
                    <a:cubicBezTo>
                      <a:pt x="9556" y="50919"/>
                      <a:pt x="8266" y="51242"/>
                      <a:pt x="7083" y="51242"/>
                    </a:cubicBez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sp>
            <p:nvSpPr>
              <p:cNvPr id="58" name="Freeform: Shape 57">
                <a:extLst>
                  <a:ext uri="{FF2B5EF4-FFF2-40B4-BE49-F238E27FC236}">
                    <a16:creationId xmlns:a16="http://schemas.microsoft.com/office/drawing/2014/main" id="{09E1D8C8-505D-6AC5-912B-B14640CA606C}"/>
                  </a:ext>
                </a:extLst>
              </p:cNvPr>
              <p:cNvSpPr/>
              <p:nvPr/>
            </p:nvSpPr>
            <p:spPr>
              <a:xfrm>
                <a:off x="4921372" y="4045360"/>
                <a:ext cx="90621" cy="14189"/>
              </a:xfrm>
              <a:custGeom>
                <a:avLst/>
                <a:gdLst>
                  <a:gd name="connsiteX0" fmla="*/ 83634 w 90621"/>
                  <a:gd name="connsiteY0" fmla="*/ 14190 h 14189"/>
                  <a:gd name="connsiteX1" fmla="*/ 7095 w 90621"/>
                  <a:gd name="connsiteY1" fmla="*/ 14190 h 14189"/>
                  <a:gd name="connsiteX2" fmla="*/ 0 w 90621"/>
                  <a:gd name="connsiteY2" fmla="*/ 7095 h 14189"/>
                  <a:gd name="connsiteX3" fmla="*/ 7095 w 90621"/>
                  <a:gd name="connsiteY3" fmla="*/ 0 h 14189"/>
                  <a:gd name="connsiteX4" fmla="*/ 83634 w 90621"/>
                  <a:gd name="connsiteY4" fmla="*/ 0 h 14189"/>
                  <a:gd name="connsiteX5" fmla="*/ 90622 w 90621"/>
                  <a:gd name="connsiteY5" fmla="*/ 7095 h 14189"/>
                  <a:gd name="connsiteX6" fmla="*/ 83634 w 90621"/>
                  <a:gd name="connsiteY6" fmla="*/ 14190 h 1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21" h="14189">
                    <a:moveTo>
                      <a:pt x="83634" y="14190"/>
                    </a:moveTo>
                    <a:lnTo>
                      <a:pt x="7095" y="14190"/>
                    </a:lnTo>
                    <a:cubicBezTo>
                      <a:pt x="3225" y="14190"/>
                      <a:pt x="0" y="11072"/>
                      <a:pt x="0" y="7095"/>
                    </a:cubicBezTo>
                    <a:cubicBezTo>
                      <a:pt x="0" y="3118"/>
                      <a:pt x="3225" y="0"/>
                      <a:pt x="7095" y="0"/>
                    </a:cubicBezTo>
                    <a:lnTo>
                      <a:pt x="83634" y="0"/>
                    </a:lnTo>
                    <a:cubicBezTo>
                      <a:pt x="87505" y="0"/>
                      <a:pt x="90622" y="3118"/>
                      <a:pt x="90622" y="7095"/>
                    </a:cubicBezTo>
                    <a:cubicBezTo>
                      <a:pt x="90622" y="11072"/>
                      <a:pt x="87505" y="14190"/>
                      <a:pt x="83634" y="14190"/>
                    </a:cubicBez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sp>
            <p:nvSpPr>
              <p:cNvPr id="59" name="Freeform: Shape 58">
                <a:extLst>
                  <a:ext uri="{FF2B5EF4-FFF2-40B4-BE49-F238E27FC236}">
                    <a16:creationId xmlns:a16="http://schemas.microsoft.com/office/drawing/2014/main" id="{552DAD8B-86D7-C793-A0E9-A8D7491B4704}"/>
                  </a:ext>
                </a:extLst>
              </p:cNvPr>
              <p:cNvSpPr/>
              <p:nvPr/>
            </p:nvSpPr>
            <p:spPr>
              <a:xfrm>
                <a:off x="4898809" y="4130105"/>
                <a:ext cx="78319" cy="51241"/>
              </a:xfrm>
              <a:custGeom>
                <a:avLst/>
                <a:gdLst>
                  <a:gd name="connsiteX0" fmla="*/ 71260 w 78319"/>
                  <a:gd name="connsiteY0" fmla="*/ 51134 h 51241"/>
                  <a:gd name="connsiteX1" fmla="*/ 67713 w 78319"/>
                  <a:gd name="connsiteY1" fmla="*/ 50166 h 51241"/>
                  <a:gd name="connsiteX2" fmla="*/ 3536 w 78319"/>
                  <a:gd name="connsiteY2" fmla="*/ 13187 h 51241"/>
                  <a:gd name="connsiteX3" fmla="*/ 955 w 78319"/>
                  <a:gd name="connsiteY3" fmla="*/ 3512 h 51241"/>
                  <a:gd name="connsiteX4" fmla="*/ 10631 w 78319"/>
                  <a:gd name="connsiteY4" fmla="*/ 932 h 51241"/>
                  <a:gd name="connsiteX5" fmla="*/ 74807 w 78319"/>
                  <a:gd name="connsiteY5" fmla="*/ 38019 h 51241"/>
                  <a:gd name="connsiteX6" fmla="*/ 77388 w 78319"/>
                  <a:gd name="connsiteY6" fmla="*/ 47694 h 51241"/>
                  <a:gd name="connsiteX7" fmla="*/ 71260 w 78319"/>
                  <a:gd name="connsiteY7" fmla="*/ 51242 h 5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19" h="51241">
                    <a:moveTo>
                      <a:pt x="71260" y="51134"/>
                    </a:moveTo>
                    <a:cubicBezTo>
                      <a:pt x="70078" y="51134"/>
                      <a:pt x="68787" y="50811"/>
                      <a:pt x="67713" y="50166"/>
                    </a:cubicBezTo>
                    <a:lnTo>
                      <a:pt x="3536" y="13187"/>
                    </a:lnTo>
                    <a:cubicBezTo>
                      <a:pt x="96" y="11252"/>
                      <a:pt x="-979" y="6952"/>
                      <a:pt x="955" y="3512"/>
                    </a:cubicBezTo>
                    <a:cubicBezTo>
                      <a:pt x="2891" y="179"/>
                      <a:pt x="7191" y="-1003"/>
                      <a:pt x="10631" y="932"/>
                    </a:cubicBezTo>
                    <a:lnTo>
                      <a:pt x="74807" y="38019"/>
                    </a:lnTo>
                    <a:cubicBezTo>
                      <a:pt x="78140" y="39954"/>
                      <a:pt x="79322" y="44254"/>
                      <a:pt x="77388" y="47694"/>
                    </a:cubicBezTo>
                    <a:cubicBezTo>
                      <a:pt x="76098" y="49952"/>
                      <a:pt x="73733" y="51242"/>
                      <a:pt x="71260" y="51242"/>
                    </a:cubicBez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sp>
            <p:nvSpPr>
              <p:cNvPr id="60" name="Freeform: Shape 59">
                <a:extLst>
                  <a:ext uri="{FF2B5EF4-FFF2-40B4-BE49-F238E27FC236}">
                    <a16:creationId xmlns:a16="http://schemas.microsoft.com/office/drawing/2014/main" id="{E83955A3-7362-F99A-4A9E-02FEA4F05B89}"/>
                  </a:ext>
                </a:extLst>
              </p:cNvPr>
              <p:cNvSpPr/>
              <p:nvPr/>
            </p:nvSpPr>
            <p:spPr>
              <a:xfrm>
                <a:off x="4630300" y="3834589"/>
                <a:ext cx="51098" cy="78331"/>
              </a:xfrm>
              <a:custGeom>
                <a:avLst/>
                <a:gdLst>
                  <a:gd name="connsiteX0" fmla="*/ 44147 w 51098"/>
                  <a:gd name="connsiteY0" fmla="*/ 78331 h 78331"/>
                  <a:gd name="connsiteX1" fmla="*/ 38019 w 51098"/>
                  <a:gd name="connsiteY1" fmla="*/ 74784 h 78331"/>
                  <a:gd name="connsiteX2" fmla="*/ 932 w 51098"/>
                  <a:gd name="connsiteY2" fmla="*/ 10607 h 78331"/>
                  <a:gd name="connsiteX3" fmla="*/ 3512 w 51098"/>
                  <a:gd name="connsiteY3" fmla="*/ 932 h 78331"/>
                  <a:gd name="connsiteX4" fmla="*/ 13187 w 51098"/>
                  <a:gd name="connsiteY4" fmla="*/ 3512 h 78331"/>
                  <a:gd name="connsiteX5" fmla="*/ 50167 w 51098"/>
                  <a:gd name="connsiteY5" fmla="*/ 67689 h 78331"/>
                  <a:gd name="connsiteX6" fmla="*/ 47587 w 51098"/>
                  <a:gd name="connsiteY6" fmla="*/ 77364 h 78331"/>
                  <a:gd name="connsiteX7" fmla="*/ 44039 w 51098"/>
                  <a:gd name="connsiteY7" fmla="*/ 78331 h 7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98" h="78331">
                    <a:moveTo>
                      <a:pt x="44147" y="78331"/>
                    </a:moveTo>
                    <a:cubicBezTo>
                      <a:pt x="41674" y="78331"/>
                      <a:pt x="39309" y="77041"/>
                      <a:pt x="38019" y="74784"/>
                    </a:cubicBezTo>
                    <a:lnTo>
                      <a:pt x="932" y="10607"/>
                    </a:lnTo>
                    <a:cubicBezTo>
                      <a:pt x="-1003" y="7167"/>
                      <a:pt x="180" y="2867"/>
                      <a:pt x="3512" y="932"/>
                    </a:cubicBezTo>
                    <a:cubicBezTo>
                      <a:pt x="6844" y="-1003"/>
                      <a:pt x="11144" y="180"/>
                      <a:pt x="13187" y="3512"/>
                    </a:cubicBezTo>
                    <a:lnTo>
                      <a:pt x="50167" y="67689"/>
                    </a:lnTo>
                    <a:cubicBezTo>
                      <a:pt x="52102" y="71129"/>
                      <a:pt x="50919" y="75429"/>
                      <a:pt x="47587" y="77364"/>
                    </a:cubicBezTo>
                    <a:cubicBezTo>
                      <a:pt x="46404" y="78009"/>
                      <a:pt x="45222" y="78331"/>
                      <a:pt x="44039" y="78331"/>
                    </a:cubicBez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sp>
            <p:nvSpPr>
              <p:cNvPr id="61" name="Freeform: Shape 60">
                <a:extLst>
                  <a:ext uri="{FF2B5EF4-FFF2-40B4-BE49-F238E27FC236}">
                    <a16:creationId xmlns:a16="http://schemas.microsoft.com/office/drawing/2014/main" id="{65BC52EA-A147-36E8-FF2B-231A574491EB}"/>
                  </a:ext>
                </a:extLst>
              </p:cNvPr>
              <p:cNvSpPr/>
              <p:nvPr/>
            </p:nvSpPr>
            <p:spPr>
              <a:xfrm>
                <a:off x="4541290" y="3923706"/>
                <a:ext cx="78295" cy="51241"/>
              </a:xfrm>
              <a:custGeom>
                <a:avLst/>
                <a:gdLst>
                  <a:gd name="connsiteX0" fmla="*/ 71237 w 78295"/>
                  <a:gd name="connsiteY0" fmla="*/ 51242 h 51241"/>
                  <a:gd name="connsiteX1" fmla="*/ 67689 w 78295"/>
                  <a:gd name="connsiteY1" fmla="*/ 50274 h 51241"/>
                  <a:gd name="connsiteX2" fmla="*/ 3512 w 78295"/>
                  <a:gd name="connsiteY2" fmla="*/ 13187 h 51241"/>
                  <a:gd name="connsiteX3" fmla="*/ 932 w 78295"/>
                  <a:gd name="connsiteY3" fmla="*/ 3512 h 51241"/>
                  <a:gd name="connsiteX4" fmla="*/ 10607 w 78295"/>
                  <a:gd name="connsiteY4" fmla="*/ 932 h 51241"/>
                  <a:gd name="connsiteX5" fmla="*/ 74784 w 78295"/>
                  <a:gd name="connsiteY5" fmla="*/ 38019 h 51241"/>
                  <a:gd name="connsiteX6" fmla="*/ 77364 w 78295"/>
                  <a:gd name="connsiteY6" fmla="*/ 47694 h 51241"/>
                  <a:gd name="connsiteX7" fmla="*/ 71237 w 78295"/>
                  <a:gd name="connsiteY7" fmla="*/ 51242 h 5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95" h="51241">
                    <a:moveTo>
                      <a:pt x="71237" y="51242"/>
                    </a:moveTo>
                    <a:cubicBezTo>
                      <a:pt x="70054" y="51242"/>
                      <a:pt x="68872" y="50919"/>
                      <a:pt x="67689" y="50274"/>
                    </a:cubicBezTo>
                    <a:lnTo>
                      <a:pt x="3512" y="13187"/>
                    </a:lnTo>
                    <a:cubicBezTo>
                      <a:pt x="180" y="11252"/>
                      <a:pt x="-1003" y="6952"/>
                      <a:pt x="932" y="3512"/>
                    </a:cubicBezTo>
                    <a:cubicBezTo>
                      <a:pt x="2867" y="180"/>
                      <a:pt x="7167" y="-1003"/>
                      <a:pt x="10607" y="932"/>
                    </a:cubicBezTo>
                    <a:lnTo>
                      <a:pt x="74784" y="38019"/>
                    </a:lnTo>
                    <a:cubicBezTo>
                      <a:pt x="78116" y="39954"/>
                      <a:pt x="79299" y="44254"/>
                      <a:pt x="77364" y="47694"/>
                    </a:cubicBezTo>
                    <a:cubicBezTo>
                      <a:pt x="76074" y="49952"/>
                      <a:pt x="73602" y="51242"/>
                      <a:pt x="71237" y="51242"/>
                    </a:cubicBez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sp>
            <p:nvSpPr>
              <p:cNvPr id="62" name="Freeform: Shape 61">
                <a:extLst>
                  <a:ext uri="{FF2B5EF4-FFF2-40B4-BE49-F238E27FC236}">
                    <a16:creationId xmlns:a16="http://schemas.microsoft.com/office/drawing/2014/main" id="{21DAE290-0F93-CFC3-755A-EE61FAE6EEBB}"/>
                  </a:ext>
                </a:extLst>
              </p:cNvPr>
              <p:cNvSpPr/>
              <p:nvPr/>
            </p:nvSpPr>
            <p:spPr>
              <a:xfrm>
                <a:off x="4508682" y="4045467"/>
                <a:ext cx="88256" cy="14189"/>
              </a:xfrm>
              <a:custGeom>
                <a:avLst/>
                <a:gdLst>
                  <a:gd name="connsiteX0" fmla="*/ 81162 w 88256"/>
                  <a:gd name="connsiteY0" fmla="*/ 14190 h 14189"/>
                  <a:gd name="connsiteX1" fmla="*/ 7095 w 88256"/>
                  <a:gd name="connsiteY1" fmla="*/ 14190 h 14189"/>
                  <a:gd name="connsiteX2" fmla="*/ 0 w 88256"/>
                  <a:gd name="connsiteY2" fmla="*/ 7095 h 14189"/>
                  <a:gd name="connsiteX3" fmla="*/ 7095 w 88256"/>
                  <a:gd name="connsiteY3" fmla="*/ 0 h 14189"/>
                  <a:gd name="connsiteX4" fmla="*/ 81162 w 88256"/>
                  <a:gd name="connsiteY4" fmla="*/ 0 h 14189"/>
                  <a:gd name="connsiteX5" fmla="*/ 88257 w 88256"/>
                  <a:gd name="connsiteY5" fmla="*/ 7095 h 14189"/>
                  <a:gd name="connsiteX6" fmla="*/ 81162 w 88256"/>
                  <a:gd name="connsiteY6" fmla="*/ 14190 h 1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56" h="14189">
                    <a:moveTo>
                      <a:pt x="81162" y="14190"/>
                    </a:moveTo>
                    <a:lnTo>
                      <a:pt x="7095" y="14190"/>
                    </a:lnTo>
                    <a:cubicBezTo>
                      <a:pt x="3117" y="14190"/>
                      <a:pt x="0" y="10965"/>
                      <a:pt x="0" y="7095"/>
                    </a:cubicBezTo>
                    <a:cubicBezTo>
                      <a:pt x="0" y="3225"/>
                      <a:pt x="3117" y="0"/>
                      <a:pt x="7095" y="0"/>
                    </a:cubicBezTo>
                    <a:lnTo>
                      <a:pt x="81162" y="0"/>
                    </a:lnTo>
                    <a:cubicBezTo>
                      <a:pt x="85139" y="0"/>
                      <a:pt x="88257" y="3117"/>
                      <a:pt x="88257" y="7095"/>
                    </a:cubicBezTo>
                    <a:cubicBezTo>
                      <a:pt x="88257" y="11072"/>
                      <a:pt x="85032" y="14190"/>
                      <a:pt x="81162" y="14190"/>
                    </a:cubicBez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sp>
            <p:nvSpPr>
              <p:cNvPr id="63" name="Freeform: Shape 62">
                <a:extLst>
                  <a:ext uri="{FF2B5EF4-FFF2-40B4-BE49-F238E27FC236}">
                    <a16:creationId xmlns:a16="http://schemas.microsoft.com/office/drawing/2014/main" id="{1C3AF9F5-F8DC-D6B2-7616-03627A287E8F}"/>
                  </a:ext>
                </a:extLst>
              </p:cNvPr>
              <p:cNvSpPr/>
              <p:nvPr/>
            </p:nvSpPr>
            <p:spPr>
              <a:xfrm>
                <a:off x="4541267" y="4130105"/>
                <a:ext cx="78427" cy="51241"/>
              </a:xfrm>
              <a:custGeom>
                <a:avLst/>
                <a:gdLst>
                  <a:gd name="connsiteX0" fmla="*/ 7083 w 78427"/>
                  <a:gd name="connsiteY0" fmla="*/ 51242 h 51241"/>
                  <a:gd name="connsiteX1" fmla="*/ 956 w 78427"/>
                  <a:gd name="connsiteY1" fmla="*/ 47694 h 51241"/>
                  <a:gd name="connsiteX2" fmla="*/ 3536 w 78427"/>
                  <a:gd name="connsiteY2" fmla="*/ 38019 h 51241"/>
                  <a:gd name="connsiteX3" fmla="*/ 67820 w 78427"/>
                  <a:gd name="connsiteY3" fmla="*/ 932 h 51241"/>
                  <a:gd name="connsiteX4" fmla="*/ 77495 w 78427"/>
                  <a:gd name="connsiteY4" fmla="*/ 3512 h 51241"/>
                  <a:gd name="connsiteX5" fmla="*/ 74915 w 78427"/>
                  <a:gd name="connsiteY5" fmla="*/ 13187 h 51241"/>
                  <a:gd name="connsiteX6" fmla="*/ 10738 w 78427"/>
                  <a:gd name="connsiteY6" fmla="*/ 50274 h 51241"/>
                  <a:gd name="connsiteX7" fmla="*/ 7190 w 78427"/>
                  <a:gd name="connsiteY7" fmla="*/ 51242 h 5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27" h="51241">
                    <a:moveTo>
                      <a:pt x="7083" y="51242"/>
                    </a:moveTo>
                    <a:cubicBezTo>
                      <a:pt x="4718" y="51242"/>
                      <a:pt x="2246" y="49952"/>
                      <a:pt x="956" y="47694"/>
                    </a:cubicBezTo>
                    <a:cubicBezTo>
                      <a:pt x="-979" y="44254"/>
                      <a:pt x="96" y="39954"/>
                      <a:pt x="3536" y="38019"/>
                    </a:cubicBezTo>
                    <a:lnTo>
                      <a:pt x="67820" y="932"/>
                    </a:lnTo>
                    <a:cubicBezTo>
                      <a:pt x="71152" y="-1003"/>
                      <a:pt x="75453" y="179"/>
                      <a:pt x="77495" y="3512"/>
                    </a:cubicBezTo>
                    <a:cubicBezTo>
                      <a:pt x="79430" y="6844"/>
                      <a:pt x="78247" y="11144"/>
                      <a:pt x="74915" y="13187"/>
                    </a:cubicBezTo>
                    <a:lnTo>
                      <a:pt x="10738" y="50274"/>
                    </a:lnTo>
                    <a:cubicBezTo>
                      <a:pt x="9663" y="50919"/>
                      <a:pt x="8480" y="51242"/>
                      <a:pt x="7190" y="51242"/>
                    </a:cubicBez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grpSp>
            <p:nvGrpSpPr>
              <p:cNvPr id="64" name="Graphic 917">
                <a:extLst>
                  <a:ext uri="{FF2B5EF4-FFF2-40B4-BE49-F238E27FC236}">
                    <a16:creationId xmlns:a16="http://schemas.microsoft.com/office/drawing/2014/main" id="{72914F8D-2549-2AF5-2386-A3E80508CB37}"/>
                  </a:ext>
                </a:extLst>
              </p:cNvPr>
              <p:cNvGrpSpPr/>
              <p:nvPr/>
            </p:nvGrpSpPr>
            <p:grpSpPr>
              <a:xfrm>
                <a:off x="4624244" y="3911523"/>
                <a:ext cx="269930" cy="396779"/>
                <a:chOff x="4624244" y="3911523"/>
                <a:chExt cx="269930" cy="396779"/>
              </a:xfrm>
              <a:solidFill>
                <a:srgbClr val="FFFFFF"/>
              </a:solidFill>
            </p:grpSpPr>
            <p:sp>
              <p:nvSpPr>
                <p:cNvPr id="65" name="Freeform: Shape 64">
                  <a:extLst>
                    <a:ext uri="{FF2B5EF4-FFF2-40B4-BE49-F238E27FC236}">
                      <a16:creationId xmlns:a16="http://schemas.microsoft.com/office/drawing/2014/main" id="{B764B457-CD37-7030-656E-0ECD5407FA7C}"/>
                    </a:ext>
                  </a:extLst>
                </p:cNvPr>
                <p:cNvSpPr/>
                <p:nvPr/>
              </p:nvSpPr>
              <p:spPr>
                <a:xfrm>
                  <a:off x="4624244" y="3911523"/>
                  <a:ext cx="269930" cy="321852"/>
                </a:xfrm>
                <a:custGeom>
                  <a:avLst/>
                  <a:gdLst>
                    <a:gd name="connsiteX0" fmla="*/ 197583 w 269930"/>
                    <a:gd name="connsiteY0" fmla="*/ 321853 h 321852"/>
                    <a:gd name="connsiteX1" fmla="*/ 72024 w 269930"/>
                    <a:gd name="connsiteY1" fmla="*/ 321853 h 321852"/>
                    <a:gd name="connsiteX2" fmla="*/ 60307 w 269930"/>
                    <a:gd name="connsiteY2" fmla="*/ 310028 h 321852"/>
                    <a:gd name="connsiteX3" fmla="*/ 60415 w 269930"/>
                    <a:gd name="connsiteY3" fmla="*/ 308523 h 321852"/>
                    <a:gd name="connsiteX4" fmla="*/ 51707 w 269930"/>
                    <a:gd name="connsiteY4" fmla="*/ 262836 h 321852"/>
                    <a:gd name="connsiteX5" fmla="*/ 0 w 269930"/>
                    <a:gd name="connsiteY5" fmla="*/ 135019 h 321852"/>
                    <a:gd name="connsiteX6" fmla="*/ 134912 w 269930"/>
                    <a:gd name="connsiteY6" fmla="*/ 0 h 321852"/>
                    <a:gd name="connsiteX7" fmla="*/ 269931 w 269930"/>
                    <a:gd name="connsiteY7" fmla="*/ 135019 h 321852"/>
                    <a:gd name="connsiteX8" fmla="*/ 218116 w 269930"/>
                    <a:gd name="connsiteY8" fmla="*/ 262943 h 321852"/>
                    <a:gd name="connsiteX9" fmla="*/ 209194 w 269930"/>
                    <a:gd name="connsiteY9" fmla="*/ 307985 h 321852"/>
                    <a:gd name="connsiteX10" fmla="*/ 209408 w 269930"/>
                    <a:gd name="connsiteY10" fmla="*/ 310028 h 321852"/>
                    <a:gd name="connsiteX11" fmla="*/ 197583 w 269930"/>
                    <a:gd name="connsiteY11" fmla="*/ 321853 h 321852"/>
                    <a:gd name="connsiteX12" fmla="*/ 72024 w 269930"/>
                    <a:gd name="connsiteY12" fmla="*/ 298310 h 321852"/>
                    <a:gd name="connsiteX13" fmla="*/ 60415 w 269930"/>
                    <a:gd name="connsiteY13" fmla="*/ 308308 h 321852"/>
                    <a:gd name="connsiteX14" fmla="*/ 72024 w 269930"/>
                    <a:gd name="connsiteY14" fmla="*/ 298310 h 321852"/>
                    <a:gd name="connsiteX15" fmla="*/ 199626 w 269930"/>
                    <a:gd name="connsiteY15" fmla="*/ 298418 h 321852"/>
                    <a:gd name="connsiteX16" fmla="*/ 204141 w 269930"/>
                    <a:gd name="connsiteY16" fmla="*/ 300245 h 321852"/>
                    <a:gd name="connsiteX17" fmla="*/ 199626 w 269930"/>
                    <a:gd name="connsiteY17" fmla="*/ 298418 h 321852"/>
                    <a:gd name="connsiteX18" fmla="*/ 84064 w 269930"/>
                    <a:gd name="connsiteY18" fmla="*/ 298310 h 321852"/>
                    <a:gd name="connsiteX19" fmla="*/ 185759 w 269930"/>
                    <a:gd name="connsiteY19" fmla="*/ 298310 h 321852"/>
                    <a:gd name="connsiteX20" fmla="*/ 186404 w 269930"/>
                    <a:gd name="connsiteY20" fmla="*/ 288420 h 321852"/>
                    <a:gd name="connsiteX21" fmla="*/ 199411 w 269930"/>
                    <a:gd name="connsiteY21" fmla="*/ 248646 h 321852"/>
                    <a:gd name="connsiteX22" fmla="*/ 246388 w 269930"/>
                    <a:gd name="connsiteY22" fmla="*/ 135019 h 321852"/>
                    <a:gd name="connsiteX23" fmla="*/ 134912 w 269930"/>
                    <a:gd name="connsiteY23" fmla="*/ 23650 h 321852"/>
                    <a:gd name="connsiteX24" fmla="*/ 23542 w 269930"/>
                    <a:gd name="connsiteY24" fmla="*/ 135127 h 321852"/>
                    <a:gd name="connsiteX25" fmla="*/ 70412 w 269930"/>
                    <a:gd name="connsiteY25" fmla="*/ 248646 h 321852"/>
                    <a:gd name="connsiteX26" fmla="*/ 83419 w 269930"/>
                    <a:gd name="connsiteY26" fmla="*/ 288528 h 321852"/>
                    <a:gd name="connsiteX27" fmla="*/ 84064 w 269930"/>
                    <a:gd name="connsiteY27" fmla="*/ 298418 h 32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9930" h="321852">
                      <a:moveTo>
                        <a:pt x="197583" y="321853"/>
                      </a:moveTo>
                      <a:lnTo>
                        <a:pt x="72024" y="321853"/>
                      </a:lnTo>
                      <a:cubicBezTo>
                        <a:pt x="65574" y="321853"/>
                        <a:pt x="60307" y="316585"/>
                        <a:pt x="60307" y="310028"/>
                      </a:cubicBezTo>
                      <a:cubicBezTo>
                        <a:pt x="60307" y="309490"/>
                        <a:pt x="60307" y="308953"/>
                        <a:pt x="60415" y="308523"/>
                      </a:cubicBezTo>
                      <a:cubicBezTo>
                        <a:pt x="61167" y="300030"/>
                        <a:pt x="60415" y="274338"/>
                        <a:pt x="51707" y="262836"/>
                      </a:cubicBezTo>
                      <a:cubicBezTo>
                        <a:pt x="1398" y="198014"/>
                        <a:pt x="0" y="135664"/>
                        <a:pt x="0" y="135019"/>
                      </a:cubicBezTo>
                      <a:cubicBezTo>
                        <a:pt x="0" y="60630"/>
                        <a:pt x="60522" y="0"/>
                        <a:pt x="134912" y="0"/>
                      </a:cubicBezTo>
                      <a:cubicBezTo>
                        <a:pt x="209301" y="0"/>
                        <a:pt x="269931" y="60522"/>
                        <a:pt x="269931" y="135019"/>
                      </a:cubicBezTo>
                      <a:cubicBezTo>
                        <a:pt x="269931" y="135664"/>
                        <a:pt x="268533" y="198014"/>
                        <a:pt x="218116" y="262943"/>
                      </a:cubicBezTo>
                      <a:cubicBezTo>
                        <a:pt x="209194" y="274768"/>
                        <a:pt x="208763" y="300568"/>
                        <a:pt x="209194" y="307985"/>
                      </a:cubicBezTo>
                      <a:cubicBezTo>
                        <a:pt x="209301" y="308630"/>
                        <a:pt x="209408" y="309275"/>
                        <a:pt x="209408" y="310028"/>
                      </a:cubicBezTo>
                      <a:cubicBezTo>
                        <a:pt x="209408" y="316478"/>
                        <a:pt x="204141" y="321853"/>
                        <a:pt x="197583" y="321853"/>
                      </a:cubicBezTo>
                      <a:close/>
                      <a:moveTo>
                        <a:pt x="72024" y="298310"/>
                      </a:moveTo>
                      <a:cubicBezTo>
                        <a:pt x="65467" y="298310"/>
                        <a:pt x="61060" y="303363"/>
                        <a:pt x="60415" y="308308"/>
                      </a:cubicBezTo>
                      <a:cubicBezTo>
                        <a:pt x="61275" y="302610"/>
                        <a:pt x="66112" y="298310"/>
                        <a:pt x="72024" y="298310"/>
                      </a:cubicBezTo>
                      <a:close/>
                      <a:moveTo>
                        <a:pt x="199626" y="298418"/>
                      </a:moveTo>
                      <a:cubicBezTo>
                        <a:pt x="201238" y="298740"/>
                        <a:pt x="202851" y="299385"/>
                        <a:pt x="204141" y="300245"/>
                      </a:cubicBezTo>
                      <a:cubicBezTo>
                        <a:pt x="202744" y="299385"/>
                        <a:pt x="201346" y="298740"/>
                        <a:pt x="199626" y="298418"/>
                      </a:cubicBezTo>
                      <a:close/>
                      <a:moveTo>
                        <a:pt x="84064" y="298310"/>
                      </a:moveTo>
                      <a:lnTo>
                        <a:pt x="185759" y="298310"/>
                      </a:lnTo>
                      <a:cubicBezTo>
                        <a:pt x="185974" y="293043"/>
                        <a:pt x="186404" y="288528"/>
                        <a:pt x="186404" y="288420"/>
                      </a:cubicBezTo>
                      <a:cubicBezTo>
                        <a:pt x="188123" y="271328"/>
                        <a:pt x="192531" y="257891"/>
                        <a:pt x="199411" y="248646"/>
                      </a:cubicBezTo>
                      <a:cubicBezTo>
                        <a:pt x="244776" y="190381"/>
                        <a:pt x="246388" y="135557"/>
                        <a:pt x="246388" y="135019"/>
                      </a:cubicBezTo>
                      <a:cubicBezTo>
                        <a:pt x="246388" y="73637"/>
                        <a:pt x="196401" y="23650"/>
                        <a:pt x="134912" y="23650"/>
                      </a:cubicBezTo>
                      <a:cubicBezTo>
                        <a:pt x="73422" y="23650"/>
                        <a:pt x="23542" y="73637"/>
                        <a:pt x="23542" y="135127"/>
                      </a:cubicBezTo>
                      <a:cubicBezTo>
                        <a:pt x="23542" y="135664"/>
                        <a:pt x="25155" y="190381"/>
                        <a:pt x="70412" y="248646"/>
                      </a:cubicBezTo>
                      <a:cubicBezTo>
                        <a:pt x="77399" y="257998"/>
                        <a:pt x="81807" y="271435"/>
                        <a:pt x="83419" y="288528"/>
                      </a:cubicBezTo>
                      <a:cubicBezTo>
                        <a:pt x="83419" y="288528"/>
                        <a:pt x="83849" y="293043"/>
                        <a:pt x="84064" y="298418"/>
                      </a:cubicBez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sp>
              <p:nvSpPr>
                <p:cNvPr id="66" name="Freeform: Shape 65">
                  <a:extLst>
                    <a:ext uri="{FF2B5EF4-FFF2-40B4-BE49-F238E27FC236}">
                      <a16:creationId xmlns:a16="http://schemas.microsoft.com/office/drawing/2014/main" id="{8D7EA65A-FFD3-F65A-3EB8-C6243F34A6A3}"/>
                    </a:ext>
                  </a:extLst>
                </p:cNvPr>
                <p:cNvSpPr/>
                <p:nvPr/>
              </p:nvSpPr>
              <p:spPr>
                <a:xfrm>
                  <a:off x="4688743" y="4235096"/>
                  <a:ext cx="140824" cy="23542"/>
                </a:xfrm>
                <a:custGeom>
                  <a:avLst/>
                  <a:gdLst>
                    <a:gd name="connsiteX0" fmla="*/ 129107 w 140824"/>
                    <a:gd name="connsiteY0" fmla="*/ 23542 h 23542"/>
                    <a:gd name="connsiteX1" fmla="*/ 11825 w 140824"/>
                    <a:gd name="connsiteY1" fmla="*/ 23542 h 23542"/>
                    <a:gd name="connsiteX2" fmla="*/ 0 w 140824"/>
                    <a:gd name="connsiteY2" fmla="*/ 11717 h 23542"/>
                    <a:gd name="connsiteX3" fmla="*/ 11825 w 140824"/>
                    <a:gd name="connsiteY3" fmla="*/ 0 h 23542"/>
                    <a:gd name="connsiteX4" fmla="*/ 129107 w 140824"/>
                    <a:gd name="connsiteY4" fmla="*/ 0 h 23542"/>
                    <a:gd name="connsiteX5" fmla="*/ 140824 w 140824"/>
                    <a:gd name="connsiteY5" fmla="*/ 11717 h 23542"/>
                    <a:gd name="connsiteX6" fmla="*/ 129107 w 140824"/>
                    <a:gd name="connsiteY6" fmla="*/ 23542 h 2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24" h="23542">
                      <a:moveTo>
                        <a:pt x="129107" y="23542"/>
                      </a:moveTo>
                      <a:lnTo>
                        <a:pt x="11825" y="23542"/>
                      </a:lnTo>
                      <a:cubicBezTo>
                        <a:pt x="5375" y="23542"/>
                        <a:pt x="0" y="18275"/>
                        <a:pt x="0" y="11717"/>
                      </a:cubicBezTo>
                      <a:cubicBezTo>
                        <a:pt x="0" y="5160"/>
                        <a:pt x="5268" y="0"/>
                        <a:pt x="11825" y="0"/>
                      </a:cubicBezTo>
                      <a:lnTo>
                        <a:pt x="129107" y="0"/>
                      </a:lnTo>
                      <a:cubicBezTo>
                        <a:pt x="135664" y="0"/>
                        <a:pt x="140824" y="5267"/>
                        <a:pt x="140824" y="11717"/>
                      </a:cubicBezTo>
                      <a:cubicBezTo>
                        <a:pt x="140824" y="18167"/>
                        <a:pt x="135557" y="23542"/>
                        <a:pt x="129107" y="23542"/>
                      </a:cubicBez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sp>
              <p:nvSpPr>
                <p:cNvPr id="67" name="Freeform: Shape 66">
                  <a:extLst>
                    <a:ext uri="{FF2B5EF4-FFF2-40B4-BE49-F238E27FC236}">
                      <a16:creationId xmlns:a16="http://schemas.microsoft.com/office/drawing/2014/main" id="{50FF342F-E74A-A2D2-AA00-C2F2F8576F3F}"/>
                    </a:ext>
                  </a:extLst>
                </p:cNvPr>
                <p:cNvSpPr/>
                <p:nvPr/>
              </p:nvSpPr>
              <p:spPr>
                <a:xfrm>
                  <a:off x="4697451" y="4260143"/>
                  <a:ext cx="123408" cy="23649"/>
                </a:xfrm>
                <a:custGeom>
                  <a:avLst/>
                  <a:gdLst>
                    <a:gd name="connsiteX0" fmla="*/ 111692 w 123408"/>
                    <a:gd name="connsiteY0" fmla="*/ 23650 h 23649"/>
                    <a:gd name="connsiteX1" fmla="*/ 11825 w 123408"/>
                    <a:gd name="connsiteY1" fmla="*/ 23650 h 23649"/>
                    <a:gd name="connsiteX2" fmla="*/ 0 w 123408"/>
                    <a:gd name="connsiteY2" fmla="*/ 11825 h 23649"/>
                    <a:gd name="connsiteX3" fmla="*/ 11825 w 123408"/>
                    <a:gd name="connsiteY3" fmla="*/ 0 h 23649"/>
                    <a:gd name="connsiteX4" fmla="*/ 111692 w 123408"/>
                    <a:gd name="connsiteY4" fmla="*/ 0 h 23649"/>
                    <a:gd name="connsiteX5" fmla="*/ 123409 w 123408"/>
                    <a:gd name="connsiteY5" fmla="*/ 11825 h 23649"/>
                    <a:gd name="connsiteX6" fmla="*/ 111692 w 123408"/>
                    <a:gd name="connsiteY6" fmla="*/ 23650 h 2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08" h="23649">
                      <a:moveTo>
                        <a:pt x="111692" y="23650"/>
                      </a:moveTo>
                      <a:lnTo>
                        <a:pt x="11825" y="23650"/>
                      </a:lnTo>
                      <a:cubicBezTo>
                        <a:pt x="5375" y="23650"/>
                        <a:pt x="0" y="18382"/>
                        <a:pt x="0" y="11825"/>
                      </a:cubicBezTo>
                      <a:cubicBezTo>
                        <a:pt x="0" y="5267"/>
                        <a:pt x="5267" y="0"/>
                        <a:pt x="11825" y="0"/>
                      </a:cubicBezTo>
                      <a:lnTo>
                        <a:pt x="111692" y="0"/>
                      </a:lnTo>
                      <a:cubicBezTo>
                        <a:pt x="118142" y="0"/>
                        <a:pt x="123409" y="5267"/>
                        <a:pt x="123409" y="11825"/>
                      </a:cubicBezTo>
                      <a:cubicBezTo>
                        <a:pt x="123409" y="18382"/>
                        <a:pt x="118142" y="23650"/>
                        <a:pt x="111692" y="23650"/>
                      </a:cubicBez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sp>
              <p:nvSpPr>
                <p:cNvPr id="68" name="Freeform: Shape 67">
                  <a:extLst>
                    <a:ext uri="{FF2B5EF4-FFF2-40B4-BE49-F238E27FC236}">
                      <a16:creationId xmlns:a16="http://schemas.microsoft.com/office/drawing/2014/main" id="{2DC9B6A6-ACCF-CEB2-A345-19347588A038}"/>
                    </a:ext>
                  </a:extLst>
                </p:cNvPr>
                <p:cNvSpPr/>
                <p:nvPr/>
              </p:nvSpPr>
              <p:spPr>
                <a:xfrm>
                  <a:off x="4712071" y="4284653"/>
                  <a:ext cx="94061" cy="23649"/>
                </a:xfrm>
                <a:custGeom>
                  <a:avLst/>
                  <a:gdLst>
                    <a:gd name="connsiteX0" fmla="*/ 82344 w 94061"/>
                    <a:gd name="connsiteY0" fmla="*/ 23650 h 23649"/>
                    <a:gd name="connsiteX1" fmla="*/ 11825 w 94061"/>
                    <a:gd name="connsiteY1" fmla="*/ 23650 h 23649"/>
                    <a:gd name="connsiteX2" fmla="*/ 0 w 94061"/>
                    <a:gd name="connsiteY2" fmla="*/ 11825 h 23649"/>
                    <a:gd name="connsiteX3" fmla="*/ 11825 w 94061"/>
                    <a:gd name="connsiteY3" fmla="*/ 0 h 23649"/>
                    <a:gd name="connsiteX4" fmla="*/ 82344 w 94061"/>
                    <a:gd name="connsiteY4" fmla="*/ 0 h 23649"/>
                    <a:gd name="connsiteX5" fmla="*/ 94062 w 94061"/>
                    <a:gd name="connsiteY5" fmla="*/ 11825 h 23649"/>
                    <a:gd name="connsiteX6" fmla="*/ 82344 w 94061"/>
                    <a:gd name="connsiteY6" fmla="*/ 23650 h 2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061" h="23649">
                      <a:moveTo>
                        <a:pt x="82344" y="23650"/>
                      </a:moveTo>
                      <a:lnTo>
                        <a:pt x="11825" y="23650"/>
                      </a:lnTo>
                      <a:cubicBezTo>
                        <a:pt x="5375" y="23650"/>
                        <a:pt x="0" y="18382"/>
                        <a:pt x="0" y="11825"/>
                      </a:cubicBezTo>
                      <a:cubicBezTo>
                        <a:pt x="0" y="5267"/>
                        <a:pt x="5267" y="0"/>
                        <a:pt x="11825" y="0"/>
                      </a:cubicBezTo>
                      <a:lnTo>
                        <a:pt x="82344" y="0"/>
                      </a:lnTo>
                      <a:cubicBezTo>
                        <a:pt x="88794" y="0"/>
                        <a:pt x="94062" y="5267"/>
                        <a:pt x="94062" y="11825"/>
                      </a:cubicBezTo>
                      <a:cubicBezTo>
                        <a:pt x="94062" y="18382"/>
                        <a:pt x="88794" y="23650"/>
                        <a:pt x="82344" y="23650"/>
                      </a:cubicBezTo>
                      <a:close/>
                    </a:path>
                  </a:pathLst>
                </a:custGeom>
                <a:solidFill>
                  <a:srgbClr val="FFFFFF"/>
                </a:solidFill>
                <a:ln w="10739" cap="flat">
                  <a:noFill/>
                  <a:prstDash val="solid"/>
                  <a:miter/>
                </a:ln>
              </p:spPr>
              <p:txBody>
                <a:bodyPr rtlCol="0" anchor="ctr"/>
                <a:lstStyle/>
                <a:p>
                  <a:endParaRPr lang="en-US">
                    <a:solidFill>
                      <a:schemeClr val="tx1">
                        <a:lumMod val="65000"/>
                        <a:lumOff val="35000"/>
                      </a:schemeClr>
                    </a:solidFill>
                    <a:cs typeface="Arial" panose="020B0604020202020204" pitchFamily="34" charset="0"/>
                  </a:endParaRPr>
                </a:p>
              </p:txBody>
            </p:sp>
          </p:grpSp>
        </p:grpSp>
      </p:grpSp>
      <p:grpSp>
        <p:nvGrpSpPr>
          <p:cNvPr id="89" name="Group 88">
            <a:extLst>
              <a:ext uri="{FF2B5EF4-FFF2-40B4-BE49-F238E27FC236}">
                <a16:creationId xmlns:a16="http://schemas.microsoft.com/office/drawing/2014/main" id="{B8D9808D-6E54-0B15-C913-4A0F94142E1F}"/>
              </a:ext>
            </a:extLst>
          </p:cNvPr>
          <p:cNvGrpSpPr/>
          <p:nvPr/>
        </p:nvGrpSpPr>
        <p:grpSpPr>
          <a:xfrm>
            <a:off x="8928352" y="1180681"/>
            <a:ext cx="729249" cy="751004"/>
            <a:chOff x="3457082" y="5859727"/>
            <a:chExt cx="709970" cy="731150"/>
          </a:xfrm>
        </p:grpSpPr>
        <p:sp>
          <p:nvSpPr>
            <p:cNvPr id="90" name="Freeform: Shape 89">
              <a:extLst>
                <a:ext uri="{FF2B5EF4-FFF2-40B4-BE49-F238E27FC236}">
                  <a16:creationId xmlns:a16="http://schemas.microsoft.com/office/drawing/2014/main" id="{C7322613-7E53-736D-0637-39A43A943750}"/>
                </a:ext>
              </a:extLst>
            </p:cNvPr>
            <p:cNvSpPr/>
            <p:nvPr/>
          </p:nvSpPr>
          <p:spPr>
            <a:xfrm>
              <a:off x="3457082" y="5859727"/>
              <a:ext cx="670182" cy="690964"/>
            </a:xfrm>
            <a:custGeom>
              <a:avLst/>
              <a:gdLst>
                <a:gd name="connsiteX0" fmla="*/ 92428 w 670182"/>
                <a:gd name="connsiteY0" fmla="*/ 581714 h 690964"/>
                <a:gd name="connsiteX1" fmla="*/ 231688 w 670182"/>
                <a:gd name="connsiteY1" fmla="*/ 565003 h 690964"/>
                <a:gd name="connsiteX2" fmla="*/ 329169 w 670182"/>
                <a:gd name="connsiteY2" fmla="*/ 665667 h 690964"/>
                <a:gd name="connsiteX3" fmla="*/ 412327 w 670182"/>
                <a:gd name="connsiteY3" fmla="*/ 687551 h 690964"/>
                <a:gd name="connsiteX4" fmla="*/ 470418 w 670182"/>
                <a:gd name="connsiteY4" fmla="*/ 624287 h 690964"/>
                <a:gd name="connsiteX5" fmla="*/ 497474 w 670182"/>
                <a:gd name="connsiteY5" fmla="*/ 486620 h 690964"/>
                <a:gd name="connsiteX6" fmla="*/ 623603 w 670182"/>
                <a:gd name="connsiteY6" fmla="*/ 425346 h 690964"/>
                <a:gd name="connsiteX7" fmla="*/ 670155 w 670182"/>
                <a:gd name="connsiteY7" fmla="*/ 353329 h 690964"/>
                <a:gd name="connsiteX8" fmla="*/ 627581 w 670182"/>
                <a:gd name="connsiteY8" fmla="*/ 278527 h 690964"/>
                <a:gd name="connsiteX9" fmla="*/ 505033 w 670182"/>
                <a:gd name="connsiteY9" fmla="*/ 210091 h 690964"/>
                <a:gd name="connsiteX10" fmla="*/ 485537 w 670182"/>
                <a:gd name="connsiteY10" fmla="*/ 71230 h 690964"/>
                <a:gd name="connsiteX11" fmla="*/ 431425 w 670182"/>
                <a:gd name="connsiteY11" fmla="*/ 4783 h 690964"/>
                <a:gd name="connsiteX12" fmla="*/ 347471 w 670182"/>
                <a:gd name="connsiteY12" fmla="*/ 21892 h 690964"/>
                <a:gd name="connsiteX13" fmla="*/ 244420 w 670182"/>
                <a:gd name="connsiteY13" fmla="*/ 117384 h 690964"/>
                <a:gd name="connsiteX14" fmla="*/ 106354 w 670182"/>
                <a:gd name="connsiteY14" fmla="*/ 93113 h 690964"/>
                <a:gd name="connsiteX15" fmla="*/ 26380 w 670182"/>
                <a:gd name="connsiteY15" fmla="*/ 124148 h 690964"/>
                <a:gd name="connsiteX16" fmla="*/ 16830 w 670182"/>
                <a:gd name="connsiteY16" fmla="*/ 209693 h 690964"/>
                <a:gd name="connsiteX17" fmla="*/ 75717 w 670182"/>
                <a:gd name="connsiteY17" fmla="*/ 337016 h 690964"/>
                <a:gd name="connsiteX18" fmla="*/ 9669 w 670182"/>
                <a:gd name="connsiteY18" fmla="*/ 460757 h 690964"/>
                <a:gd name="connsiteX19" fmla="*/ 14443 w 670182"/>
                <a:gd name="connsiteY19" fmla="*/ 546700 h 690964"/>
                <a:gd name="connsiteX20" fmla="*/ 92826 w 670182"/>
                <a:gd name="connsiteY20" fmla="*/ 582112 h 69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182" h="690964">
                  <a:moveTo>
                    <a:pt x="92428" y="581714"/>
                  </a:moveTo>
                  <a:lnTo>
                    <a:pt x="231688" y="565003"/>
                  </a:lnTo>
                  <a:lnTo>
                    <a:pt x="329169" y="665667"/>
                  </a:lnTo>
                  <a:cubicBezTo>
                    <a:pt x="350655" y="687949"/>
                    <a:pt x="382485" y="696304"/>
                    <a:pt x="412327" y="687551"/>
                  </a:cubicBezTo>
                  <a:cubicBezTo>
                    <a:pt x="441770" y="678797"/>
                    <a:pt x="464051" y="654526"/>
                    <a:pt x="470418" y="624287"/>
                  </a:cubicBezTo>
                  <a:lnTo>
                    <a:pt x="497474" y="486620"/>
                  </a:lnTo>
                  <a:lnTo>
                    <a:pt x="623603" y="425346"/>
                  </a:lnTo>
                  <a:cubicBezTo>
                    <a:pt x="651454" y="411818"/>
                    <a:pt x="669359" y="383966"/>
                    <a:pt x="670155" y="353329"/>
                  </a:cubicBezTo>
                  <a:cubicBezTo>
                    <a:pt x="670951" y="322294"/>
                    <a:pt x="654637" y="293646"/>
                    <a:pt x="627581" y="278527"/>
                  </a:cubicBezTo>
                  <a:lnTo>
                    <a:pt x="505033" y="210091"/>
                  </a:lnTo>
                  <a:lnTo>
                    <a:pt x="485537" y="71230"/>
                  </a:lnTo>
                  <a:cubicBezTo>
                    <a:pt x="481160" y="40593"/>
                    <a:pt x="460471" y="15128"/>
                    <a:pt x="431425" y="4783"/>
                  </a:cubicBezTo>
                  <a:cubicBezTo>
                    <a:pt x="402380" y="-5562"/>
                    <a:pt x="369753" y="1202"/>
                    <a:pt x="347471" y="21892"/>
                  </a:cubicBezTo>
                  <a:lnTo>
                    <a:pt x="244420" y="117384"/>
                  </a:lnTo>
                  <a:lnTo>
                    <a:pt x="106354" y="93113"/>
                  </a:lnTo>
                  <a:cubicBezTo>
                    <a:pt x="76115" y="87543"/>
                    <a:pt x="45080" y="99877"/>
                    <a:pt x="26380" y="124148"/>
                  </a:cubicBezTo>
                  <a:cubicBezTo>
                    <a:pt x="7679" y="148817"/>
                    <a:pt x="3700" y="181443"/>
                    <a:pt x="16830" y="209693"/>
                  </a:cubicBezTo>
                  <a:lnTo>
                    <a:pt x="75717" y="337016"/>
                  </a:lnTo>
                  <a:lnTo>
                    <a:pt x="9669" y="460757"/>
                  </a:lnTo>
                  <a:cubicBezTo>
                    <a:pt x="-4655" y="487813"/>
                    <a:pt x="-3064" y="521236"/>
                    <a:pt x="14443" y="546700"/>
                  </a:cubicBezTo>
                  <a:cubicBezTo>
                    <a:pt x="31950" y="572165"/>
                    <a:pt x="62189" y="585693"/>
                    <a:pt x="92826" y="582112"/>
                  </a:cubicBezTo>
                  <a:close/>
                </a:path>
              </a:pathLst>
            </a:custGeom>
            <a:solidFill>
              <a:srgbClr val="000000">
                <a:alpha val="20000"/>
              </a:srgbClr>
            </a:solidFill>
            <a:ln w="39703" cap="flat">
              <a:noFill/>
              <a:prstDash val="solid"/>
              <a:miter/>
            </a:ln>
          </p:spPr>
          <p:txBody>
            <a:bodyPr rtlCol="0" anchor="ctr"/>
            <a:lstStyle/>
            <a:p>
              <a:endParaRPr lang="en-US">
                <a:solidFill>
                  <a:schemeClr val="tx1">
                    <a:lumMod val="75000"/>
                    <a:lumOff val="25000"/>
                  </a:schemeClr>
                </a:solidFill>
              </a:endParaRPr>
            </a:p>
          </p:txBody>
        </p:sp>
        <p:sp>
          <p:nvSpPr>
            <p:cNvPr id="91" name="Freeform: Shape 90">
              <a:extLst>
                <a:ext uri="{FF2B5EF4-FFF2-40B4-BE49-F238E27FC236}">
                  <a16:creationId xmlns:a16="http://schemas.microsoft.com/office/drawing/2014/main" id="{9C10A906-27CA-4D3D-FEF5-488AA465045D}"/>
                </a:ext>
              </a:extLst>
            </p:cNvPr>
            <p:cNvSpPr/>
            <p:nvPr/>
          </p:nvSpPr>
          <p:spPr>
            <a:xfrm>
              <a:off x="3496870" y="5899515"/>
              <a:ext cx="670182" cy="691362"/>
            </a:xfrm>
            <a:custGeom>
              <a:avLst/>
              <a:gdLst>
                <a:gd name="connsiteX0" fmla="*/ 92826 w 670182"/>
                <a:gd name="connsiteY0" fmla="*/ 582112 h 691362"/>
                <a:gd name="connsiteX1" fmla="*/ 232085 w 670182"/>
                <a:gd name="connsiteY1" fmla="*/ 565401 h 691362"/>
                <a:gd name="connsiteX2" fmla="*/ 329567 w 670182"/>
                <a:gd name="connsiteY2" fmla="*/ 666065 h 691362"/>
                <a:gd name="connsiteX3" fmla="*/ 412724 w 670182"/>
                <a:gd name="connsiteY3" fmla="*/ 687949 h 691362"/>
                <a:gd name="connsiteX4" fmla="*/ 470418 w 670182"/>
                <a:gd name="connsiteY4" fmla="*/ 624287 h 691362"/>
                <a:gd name="connsiteX5" fmla="*/ 497474 w 670182"/>
                <a:gd name="connsiteY5" fmla="*/ 486620 h 691362"/>
                <a:gd name="connsiteX6" fmla="*/ 623603 w 670182"/>
                <a:gd name="connsiteY6" fmla="*/ 425346 h 691362"/>
                <a:gd name="connsiteX7" fmla="*/ 670155 w 670182"/>
                <a:gd name="connsiteY7" fmla="*/ 353329 h 691362"/>
                <a:gd name="connsiteX8" fmla="*/ 627581 w 670182"/>
                <a:gd name="connsiteY8" fmla="*/ 278527 h 691362"/>
                <a:gd name="connsiteX9" fmla="*/ 505033 w 670182"/>
                <a:gd name="connsiteY9" fmla="*/ 210091 h 691362"/>
                <a:gd name="connsiteX10" fmla="*/ 485537 w 670182"/>
                <a:gd name="connsiteY10" fmla="*/ 71230 h 691362"/>
                <a:gd name="connsiteX11" fmla="*/ 431425 w 670182"/>
                <a:gd name="connsiteY11" fmla="*/ 4783 h 691362"/>
                <a:gd name="connsiteX12" fmla="*/ 347471 w 670182"/>
                <a:gd name="connsiteY12" fmla="*/ 21892 h 691362"/>
                <a:gd name="connsiteX13" fmla="*/ 244420 w 670182"/>
                <a:gd name="connsiteY13" fmla="*/ 117384 h 691362"/>
                <a:gd name="connsiteX14" fmla="*/ 106354 w 670182"/>
                <a:gd name="connsiteY14" fmla="*/ 93113 h 691362"/>
                <a:gd name="connsiteX15" fmla="*/ 26380 w 670182"/>
                <a:gd name="connsiteY15" fmla="*/ 124148 h 691362"/>
                <a:gd name="connsiteX16" fmla="*/ 16830 w 670182"/>
                <a:gd name="connsiteY16" fmla="*/ 209693 h 691362"/>
                <a:gd name="connsiteX17" fmla="*/ 75717 w 670182"/>
                <a:gd name="connsiteY17" fmla="*/ 337016 h 691362"/>
                <a:gd name="connsiteX18" fmla="*/ 9669 w 670182"/>
                <a:gd name="connsiteY18" fmla="*/ 460757 h 691362"/>
                <a:gd name="connsiteX19" fmla="*/ 14443 w 670182"/>
                <a:gd name="connsiteY19" fmla="*/ 546700 h 691362"/>
                <a:gd name="connsiteX20" fmla="*/ 92826 w 670182"/>
                <a:gd name="connsiteY20" fmla="*/ 582112 h 69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182" h="691362">
                  <a:moveTo>
                    <a:pt x="92826" y="582112"/>
                  </a:moveTo>
                  <a:lnTo>
                    <a:pt x="232085" y="565401"/>
                  </a:lnTo>
                  <a:lnTo>
                    <a:pt x="329567" y="666065"/>
                  </a:lnTo>
                  <a:cubicBezTo>
                    <a:pt x="351053" y="688346"/>
                    <a:pt x="382883" y="696702"/>
                    <a:pt x="412724" y="687949"/>
                  </a:cubicBezTo>
                  <a:cubicBezTo>
                    <a:pt x="442168" y="679195"/>
                    <a:pt x="464449" y="654924"/>
                    <a:pt x="470418" y="624287"/>
                  </a:cubicBezTo>
                  <a:lnTo>
                    <a:pt x="497474" y="486620"/>
                  </a:lnTo>
                  <a:lnTo>
                    <a:pt x="623603" y="425346"/>
                  </a:lnTo>
                  <a:cubicBezTo>
                    <a:pt x="651454" y="411818"/>
                    <a:pt x="669359" y="383966"/>
                    <a:pt x="670155" y="353329"/>
                  </a:cubicBezTo>
                  <a:cubicBezTo>
                    <a:pt x="670951" y="322294"/>
                    <a:pt x="654637" y="293646"/>
                    <a:pt x="627581" y="278527"/>
                  </a:cubicBezTo>
                  <a:lnTo>
                    <a:pt x="505033" y="210091"/>
                  </a:lnTo>
                  <a:lnTo>
                    <a:pt x="485537" y="71230"/>
                  </a:lnTo>
                  <a:cubicBezTo>
                    <a:pt x="481160" y="40593"/>
                    <a:pt x="460471" y="15128"/>
                    <a:pt x="431425" y="4783"/>
                  </a:cubicBezTo>
                  <a:cubicBezTo>
                    <a:pt x="402380" y="-5562"/>
                    <a:pt x="369753" y="1202"/>
                    <a:pt x="347471" y="21892"/>
                  </a:cubicBezTo>
                  <a:lnTo>
                    <a:pt x="244420" y="117384"/>
                  </a:lnTo>
                  <a:lnTo>
                    <a:pt x="106354" y="93113"/>
                  </a:lnTo>
                  <a:cubicBezTo>
                    <a:pt x="76115" y="87543"/>
                    <a:pt x="45080" y="99877"/>
                    <a:pt x="26380" y="124148"/>
                  </a:cubicBezTo>
                  <a:cubicBezTo>
                    <a:pt x="7679" y="148817"/>
                    <a:pt x="3700" y="181443"/>
                    <a:pt x="16830" y="209693"/>
                  </a:cubicBezTo>
                  <a:lnTo>
                    <a:pt x="75717" y="337016"/>
                  </a:lnTo>
                  <a:lnTo>
                    <a:pt x="9669" y="460757"/>
                  </a:lnTo>
                  <a:cubicBezTo>
                    <a:pt x="-4655" y="487813"/>
                    <a:pt x="-3064" y="521236"/>
                    <a:pt x="14443" y="546700"/>
                  </a:cubicBezTo>
                  <a:cubicBezTo>
                    <a:pt x="31950" y="572165"/>
                    <a:pt x="62189" y="585693"/>
                    <a:pt x="92826" y="582112"/>
                  </a:cubicBezTo>
                  <a:close/>
                </a:path>
              </a:pathLst>
            </a:custGeom>
            <a:solidFill>
              <a:srgbClr val="FFFFFF"/>
            </a:solidFill>
            <a:ln w="39703" cap="flat">
              <a:noFill/>
              <a:prstDash val="solid"/>
              <a:miter/>
            </a:ln>
          </p:spPr>
          <p:txBody>
            <a:bodyPr rtlCol="0" anchor="ctr"/>
            <a:lstStyle/>
            <a:p>
              <a:endParaRPr lang="en-US">
                <a:solidFill>
                  <a:schemeClr val="tx1">
                    <a:lumMod val="75000"/>
                    <a:lumOff val="25000"/>
                  </a:schemeClr>
                </a:solidFill>
              </a:endParaRPr>
            </a:p>
          </p:txBody>
        </p:sp>
        <p:sp>
          <p:nvSpPr>
            <p:cNvPr id="92" name="Freeform: Shape 91">
              <a:extLst>
                <a:ext uri="{FF2B5EF4-FFF2-40B4-BE49-F238E27FC236}">
                  <a16:creationId xmlns:a16="http://schemas.microsoft.com/office/drawing/2014/main" id="{DDFC9D10-DA6B-AA7F-7FE0-18CE8D914C0F}"/>
                </a:ext>
              </a:extLst>
            </p:cNvPr>
            <p:cNvSpPr/>
            <p:nvPr/>
          </p:nvSpPr>
          <p:spPr>
            <a:xfrm>
              <a:off x="3580147" y="5982681"/>
              <a:ext cx="504118" cy="525603"/>
            </a:xfrm>
            <a:custGeom>
              <a:avLst/>
              <a:gdLst>
                <a:gd name="connsiteX0" fmla="*/ 305972 w 504118"/>
                <a:gd name="connsiteY0" fmla="*/ 525604 h 525603"/>
                <a:gd name="connsiteX1" fmla="*/ 180241 w 504118"/>
                <a:gd name="connsiteY1" fmla="*/ 395098 h 525603"/>
                <a:gd name="connsiteX2" fmla="*/ 0 w 504118"/>
                <a:gd name="connsiteY2" fmla="*/ 416584 h 525603"/>
                <a:gd name="connsiteX3" fmla="*/ 85147 w 504118"/>
                <a:gd name="connsiteY3" fmla="*/ 256635 h 525603"/>
                <a:gd name="connsiteX4" fmla="*/ 8753 w 504118"/>
                <a:gd name="connsiteY4" fmla="*/ 91911 h 525603"/>
                <a:gd name="connsiteX5" fmla="*/ 187403 w 504118"/>
                <a:gd name="connsiteY5" fmla="*/ 123344 h 525603"/>
                <a:gd name="connsiteX6" fmla="*/ 320694 w 504118"/>
                <a:gd name="connsiteY6" fmla="*/ 0 h 525603"/>
                <a:gd name="connsiteX7" fmla="*/ 345761 w 504118"/>
                <a:gd name="connsiteY7" fmla="*/ 179445 h 525603"/>
                <a:gd name="connsiteX8" fmla="*/ 504118 w 504118"/>
                <a:gd name="connsiteY8" fmla="*/ 267776 h 525603"/>
                <a:gd name="connsiteX9" fmla="*/ 340986 w 504118"/>
                <a:gd name="connsiteY9" fmla="*/ 347352 h 525603"/>
                <a:gd name="connsiteX10" fmla="*/ 305972 w 504118"/>
                <a:gd name="connsiteY10" fmla="*/ 525604 h 52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118" h="525603">
                  <a:moveTo>
                    <a:pt x="305972" y="525604"/>
                  </a:moveTo>
                  <a:lnTo>
                    <a:pt x="180241" y="395098"/>
                  </a:lnTo>
                  <a:lnTo>
                    <a:pt x="0" y="416584"/>
                  </a:lnTo>
                  <a:lnTo>
                    <a:pt x="85147" y="256635"/>
                  </a:lnTo>
                  <a:lnTo>
                    <a:pt x="8753" y="91911"/>
                  </a:lnTo>
                  <a:lnTo>
                    <a:pt x="187403" y="123344"/>
                  </a:lnTo>
                  <a:lnTo>
                    <a:pt x="320694" y="0"/>
                  </a:lnTo>
                  <a:lnTo>
                    <a:pt x="345761" y="179445"/>
                  </a:lnTo>
                  <a:lnTo>
                    <a:pt x="504118" y="267776"/>
                  </a:lnTo>
                  <a:lnTo>
                    <a:pt x="340986" y="347352"/>
                  </a:lnTo>
                  <a:lnTo>
                    <a:pt x="305972" y="525604"/>
                  </a:lnTo>
                  <a:close/>
                </a:path>
              </a:pathLst>
            </a:custGeom>
            <a:solidFill>
              <a:srgbClr val="8E519F"/>
            </a:solidFill>
            <a:ln w="39703" cap="flat">
              <a:noFill/>
              <a:prstDash val="solid"/>
              <a:miter/>
            </a:ln>
          </p:spPr>
          <p:txBody>
            <a:bodyPr rtlCol="0" anchor="ctr"/>
            <a:lstStyle/>
            <a:p>
              <a:endParaRPr lang="en-US">
                <a:solidFill>
                  <a:schemeClr val="tx1">
                    <a:lumMod val="75000"/>
                    <a:lumOff val="25000"/>
                  </a:schemeClr>
                </a:solidFill>
              </a:endParaRPr>
            </a:p>
          </p:txBody>
        </p:sp>
      </p:grpSp>
      <p:grpSp>
        <p:nvGrpSpPr>
          <p:cNvPr id="93" name="Group 92">
            <a:extLst>
              <a:ext uri="{FF2B5EF4-FFF2-40B4-BE49-F238E27FC236}">
                <a16:creationId xmlns:a16="http://schemas.microsoft.com/office/drawing/2014/main" id="{873A5135-1D6B-1AA8-A342-89FDB5BE9236}"/>
              </a:ext>
            </a:extLst>
          </p:cNvPr>
          <p:cNvGrpSpPr/>
          <p:nvPr/>
        </p:nvGrpSpPr>
        <p:grpSpPr>
          <a:xfrm>
            <a:off x="1932410" y="5028770"/>
            <a:ext cx="560393" cy="577112"/>
            <a:chOff x="3457082" y="5859727"/>
            <a:chExt cx="709970" cy="731150"/>
          </a:xfrm>
        </p:grpSpPr>
        <p:sp>
          <p:nvSpPr>
            <p:cNvPr id="94" name="Freeform: Shape 93">
              <a:extLst>
                <a:ext uri="{FF2B5EF4-FFF2-40B4-BE49-F238E27FC236}">
                  <a16:creationId xmlns:a16="http://schemas.microsoft.com/office/drawing/2014/main" id="{F74B06E6-9191-1DDA-72C9-74A6FAA159C7}"/>
                </a:ext>
              </a:extLst>
            </p:cNvPr>
            <p:cNvSpPr/>
            <p:nvPr/>
          </p:nvSpPr>
          <p:spPr>
            <a:xfrm>
              <a:off x="3457082" y="5859727"/>
              <a:ext cx="670182" cy="690964"/>
            </a:xfrm>
            <a:custGeom>
              <a:avLst/>
              <a:gdLst>
                <a:gd name="connsiteX0" fmla="*/ 92428 w 670182"/>
                <a:gd name="connsiteY0" fmla="*/ 581714 h 690964"/>
                <a:gd name="connsiteX1" fmla="*/ 231688 w 670182"/>
                <a:gd name="connsiteY1" fmla="*/ 565003 h 690964"/>
                <a:gd name="connsiteX2" fmla="*/ 329169 w 670182"/>
                <a:gd name="connsiteY2" fmla="*/ 665667 h 690964"/>
                <a:gd name="connsiteX3" fmla="*/ 412327 w 670182"/>
                <a:gd name="connsiteY3" fmla="*/ 687551 h 690964"/>
                <a:gd name="connsiteX4" fmla="*/ 470418 w 670182"/>
                <a:gd name="connsiteY4" fmla="*/ 624287 h 690964"/>
                <a:gd name="connsiteX5" fmla="*/ 497474 w 670182"/>
                <a:gd name="connsiteY5" fmla="*/ 486620 h 690964"/>
                <a:gd name="connsiteX6" fmla="*/ 623603 w 670182"/>
                <a:gd name="connsiteY6" fmla="*/ 425346 h 690964"/>
                <a:gd name="connsiteX7" fmla="*/ 670155 w 670182"/>
                <a:gd name="connsiteY7" fmla="*/ 353329 h 690964"/>
                <a:gd name="connsiteX8" fmla="*/ 627581 w 670182"/>
                <a:gd name="connsiteY8" fmla="*/ 278527 h 690964"/>
                <a:gd name="connsiteX9" fmla="*/ 505033 w 670182"/>
                <a:gd name="connsiteY9" fmla="*/ 210091 h 690964"/>
                <a:gd name="connsiteX10" fmla="*/ 485537 w 670182"/>
                <a:gd name="connsiteY10" fmla="*/ 71230 h 690964"/>
                <a:gd name="connsiteX11" fmla="*/ 431425 w 670182"/>
                <a:gd name="connsiteY11" fmla="*/ 4783 h 690964"/>
                <a:gd name="connsiteX12" fmla="*/ 347471 w 670182"/>
                <a:gd name="connsiteY12" fmla="*/ 21892 h 690964"/>
                <a:gd name="connsiteX13" fmla="*/ 244420 w 670182"/>
                <a:gd name="connsiteY13" fmla="*/ 117384 h 690964"/>
                <a:gd name="connsiteX14" fmla="*/ 106354 w 670182"/>
                <a:gd name="connsiteY14" fmla="*/ 93113 h 690964"/>
                <a:gd name="connsiteX15" fmla="*/ 26380 w 670182"/>
                <a:gd name="connsiteY15" fmla="*/ 124148 h 690964"/>
                <a:gd name="connsiteX16" fmla="*/ 16830 w 670182"/>
                <a:gd name="connsiteY16" fmla="*/ 209693 h 690964"/>
                <a:gd name="connsiteX17" fmla="*/ 75717 w 670182"/>
                <a:gd name="connsiteY17" fmla="*/ 337016 h 690964"/>
                <a:gd name="connsiteX18" fmla="*/ 9669 w 670182"/>
                <a:gd name="connsiteY18" fmla="*/ 460757 h 690964"/>
                <a:gd name="connsiteX19" fmla="*/ 14443 w 670182"/>
                <a:gd name="connsiteY19" fmla="*/ 546700 h 690964"/>
                <a:gd name="connsiteX20" fmla="*/ 92826 w 670182"/>
                <a:gd name="connsiteY20" fmla="*/ 582112 h 69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182" h="690964">
                  <a:moveTo>
                    <a:pt x="92428" y="581714"/>
                  </a:moveTo>
                  <a:lnTo>
                    <a:pt x="231688" y="565003"/>
                  </a:lnTo>
                  <a:lnTo>
                    <a:pt x="329169" y="665667"/>
                  </a:lnTo>
                  <a:cubicBezTo>
                    <a:pt x="350655" y="687949"/>
                    <a:pt x="382485" y="696304"/>
                    <a:pt x="412327" y="687551"/>
                  </a:cubicBezTo>
                  <a:cubicBezTo>
                    <a:pt x="441770" y="678797"/>
                    <a:pt x="464051" y="654526"/>
                    <a:pt x="470418" y="624287"/>
                  </a:cubicBezTo>
                  <a:lnTo>
                    <a:pt x="497474" y="486620"/>
                  </a:lnTo>
                  <a:lnTo>
                    <a:pt x="623603" y="425346"/>
                  </a:lnTo>
                  <a:cubicBezTo>
                    <a:pt x="651454" y="411818"/>
                    <a:pt x="669359" y="383966"/>
                    <a:pt x="670155" y="353329"/>
                  </a:cubicBezTo>
                  <a:cubicBezTo>
                    <a:pt x="670951" y="322294"/>
                    <a:pt x="654637" y="293646"/>
                    <a:pt x="627581" y="278527"/>
                  </a:cubicBezTo>
                  <a:lnTo>
                    <a:pt x="505033" y="210091"/>
                  </a:lnTo>
                  <a:lnTo>
                    <a:pt x="485537" y="71230"/>
                  </a:lnTo>
                  <a:cubicBezTo>
                    <a:pt x="481160" y="40593"/>
                    <a:pt x="460471" y="15128"/>
                    <a:pt x="431425" y="4783"/>
                  </a:cubicBezTo>
                  <a:cubicBezTo>
                    <a:pt x="402380" y="-5562"/>
                    <a:pt x="369753" y="1202"/>
                    <a:pt x="347471" y="21892"/>
                  </a:cubicBezTo>
                  <a:lnTo>
                    <a:pt x="244420" y="117384"/>
                  </a:lnTo>
                  <a:lnTo>
                    <a:pt x="106354" y="93113"/>
                  </a:lnTo>
                  <a:cubicBezTo>
                    <a:pt x="76115" y="87543"/>
                    <a:pt x="45080" y="99877"/>
                    <a:pt x="26380" y="124148"/>
                  </a:cubicBezTo>
                  <a:cubicBezTo>
                    <a:pt x="7679" y="148817"/>
                    <a:pt x="3700" y="181443"/>
                    <a:pt x="16830" y="209693"/>
                  </a:cubicBezTo>
                  <a:lnTo>
                    <a:pt x="75717" y="337016"/>
                  </a:lnTo>
                  <a:lnTo>
                    <a:pt x="9669" y="460757"/>
                  </a:lnTo>
                  <a:cubicBezTo>
                    <a:pt x="-4655" y="487813"/>
                    <a:pt x="-3064" y="521236"/>
                    <a:pt x="14443" y="546700"/>
                  </a:cubicBezTo>
                  <a:cubicBezTo>
                    <a:pt x="31950" y="572165"/>
                    <a:pt x="62189" y="585693"/>
                    <a:pt x="92826" y="582112"/>
                  </a:cubicBezTo>
                  <a:close/>
                </a:path>
              </a:pathLst>
            </a:custGeom>
            <a:solidFill>
              <a:srgbClr val="000000">
                <a:alpha val="20000"/>
              </a:srgbClr>
            </a:solidFill>
            <a:ln w="39703" cap="flat">
              <a:noFill/>
              <a:prstDash val="solid"/>
              <a:miter/>
            </a:ln>
          </p:spPr>
          <p:txBody>
            <a:bodyPr rtlCol="0" anchor="ctr"/>
            <a:lstStyle/>
            <a:p>
              <a:endParaRPr lang="en-US">
                <a:solidFill>
                  <a:schemeClr val="tx1">
                    <a:lumMod val="75000"/>
                    <a:lumOff val="25000"/>
                  </a:schemeClr>
                </a:solidFill>
              </a:endParaRPr>
            </a:p>
          </p:txBody>
        </p:sp>
        <p:sp>
          <p:nvSpPr>
            <p:cNvPr id="95" name="Freeform: Shape 94">
              <a:extLst>
                <a:ext uri="{FF2B5EF4-FFF2-40B4-BE49-F238E27FC236}">
                  <a16:creationId xmlns:a16="http://schemas.microsoft.com/office/drawing/2014/main" id="{E9ED8065-2107-1C25-BFE8-AD924453E6EE}"/>
                </a:ext>
              </a:extLst>
            </p:cNvPr>
            <p:cNvSpPr/>
            <p:nvPr/>
          </p:nvSpPr>
          <p:spPr>
            <a:xfrm>
              <a:off x="3496870" y="5899515"/>
              <a:ext cx="670182" cy="691362"/>
            </a:xfrm>
            <a:custGeom>
              <a:avLst/>
              <a:gdLst>
                <a:gd name="connsiteX0" fmla="*/ 92826 w 670182"/>
                <a:gd name="connsiteY0" fmla="*/ 582112 h 691362"/>
                <a:gd name="connsiteX1" fmla="*/ 232085 w 670182"/>
                <a:gd name="connsiteY1" fmla="*/ 565401 h 691362"/>
                <a:gd name="connsiteX2" fmla="*/ 329567 w 670182"/>
                <a:gd name="connsiteY2" fmla="*/ 666065 h 691362"/>
                <a:gd name="connsiteX3" fmla="*/ 412724 w 670182"/>
                <a:gd name="connsiteY3" fmla="*/ 687949 h 691362"/>
                <a:gd name="connsiteX4" fmla="*/ 470418 w 670182"/>
                <a:gd name="connsiteY4" fmla="*/ 624287 h 691362"/>
                <a:gd name="connsiteX5" fmla="*/ 497474 w 670182"/>
                <a:gd name="connsiteY5" fmla="*/ 486620 h 691362"/>
                <a:gd name="connsiteX6" fmla="*/ 623603 w 670182"/>
                <a:gd name="connsiteY6" fmla="*/ 425346 h 691362"/>
                <a:gd name="connsiteX7" fmla="*/ 670155 w 670182"/>
                <a:gd name="connsiteY7" fmla="*/ 353329 h 691362"/>
                <a:gd name="connsiteX8" fmla="*/ 627581 w 670182"/>
                <a:gd name="connsiteY8" fmla="*/ 278527 h 691362"/>
                <a:gd name="connsiteX9" fmla="*/ 505033 w 670182"/>
                <a:gd name="connsiteY9" fmla="*/ 210091 h 691362"/>
                <a:gd name="connsiteX10" fmla="*/ 485537 w 670182"/>
                <a:gd name="connsiteY10" fmla="*/ 71230 h 691362"/>
                <a:gd name="connsiteX11" fmla="*/ 431425 w 670182"/>
                <a:gd name="connsiteY11" fmla="*/ 4783 h 691362"/>
                <a:gd name="connsiteX12" fmla="*/ 347471 w 670182"/>
                <a:gd name="connsiteY12" fmla="*/ 21892 h 691362"/>
                <a:gd name="connsiteX13" fmla="*/ 244420 w 670182"/>
                <a:gd name="connsiteY13" fmla="*/ 117384 h 691362"/>
                <a:gd name="connsiteX14" fmla="*/ 106354 w 670182"/>
                <a:gd name="connsiteY14" fmla="*/ 93113 h 691362"/>
                <a:gd name="connsiteX15" fmla="*/ 26380 w 670182"/>
                <a:gd name="connsiteY15" fmla="*/ 124148 h 691362"/>
                <a:gd name="connsiteX16" fmla="*/ 16830 w 670182"/>
                <a:gd name="connsiteY16" fmla="*/ 209693 h 691362"/>
                <a:gd name="connsiteX17" fmla="*/ 75717 w 670182"/>
                <a:gd name="connsiteY17" fmla="*/ 337016 h 691362"/>
                <a:gd name="connsiteX18" fmla="*/ 9669 w 670182"/>
                <a:gd name="connsiteY18" fmla="*/ 460757 h 691362"/>
                <a:gd name="connsiteX19" fmla="*/ 14443 w 670182"/>
                <a:gd name="connsiteY19" fmla="*/ 546700 h 691362"/>
                <a:gd name="connsiteX20" fmla="*/ 92826 w 670182"/>
                <a:gd name="connsiteY20" fmla="*/ 582112 h 69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182" h="691362">
                  <a:moveTo>
                    <a:pt x="92826" y="582112"/>
                  </a:moveTo>
                  <a:lnTo>
                    <a:pt x="232085" y="565401"/>
                  </a:lnTo>
                  <a:lnTo>
                    <a:pt x="329567" y="666065"/>
                  </a:lnTo>
                  <a:cubicBezTo>
                    <a:pt x="351053" y="688346"/>
                    <a:pt x="382883" y="696702"/>
                    <a:pt x="412724" y="687949"/>
                  </a:cubicBezTo>
                  <a:cubicBezTo>
                    <a:pt x="442168" y="679195"/>
                    <a:pt x="464449" y="654924"/>
                    <a:pt x="470418" y="624287"/>
                  </a:cubicBezTo>
                  <a:lnTo>
                    <a:pt x="497474" y="486620"/>
                  </a:lnTo>
                  <a:lnTo>
                    <a:pt x="623603" y="425346"/>
                  </a:lnTo>
                  <a:cubicBezTo>
                    <a:pt x="651454" y="411818"/>
                    <a:pt x="669359" y="383966"/>
                    <a:pt x="670155" y="353329"/>
                  </a:cubicBezTo>
                  <a:cubicBezTo>
                    <a:pt x="670951" y="322294"/>
                    <a:pt x="654637" y="293646"/>
                    <a:pt x="627581" y="278527"/>
                  </a:cubicBezTo>
                  <a:lnTo>
                    <a:pt x="505033" y="210091"/>
                  </a:lnTo>
                  <a:lnTo>
                    <a:pt x="485537" y="71230"/>
                  </a:lnTo>
                  <a:cubicBezTo>
                    <a:pt x="481160" y="40593"/>
                    <a:pt x="460471" y="15128"/>
                    <a:pt x="431425" y="4783"/>
                  </a:cubicBezTo>
                  <a:cubicBezTo>
                    <a:pt x="402380" y="-5562"/>
                    <a:pt x="369753" y="1202"/>
                    <a:pt x="347471" y="21892"/>
                  </a:cubicBezTo>
                  <a:lnTo>
                    <a:pt x="244420" y="117384"/>
                  </a:lnTo>
                  <a:lnTo>
                    <a:pt x="106354" y="93113"/>
                  </a:lnTo>
                  <a:cubicBezTo>
                    <a:pt x="76115" y="87543"/>
                    <a:pt x="45080" y="99877"/>
                    <a:pt x="26380" y="124148"/>
                  </a:cubicBezTo>
                  <a:cubicBezTo>
                    <a:pt x="7679" y="148817"/>
                    <a:pt x="3700" y="181443"/>
                    <a:pt x="16830" y="209693"/>
                  </a:cubicBezTo>
                  <a:lnTo>
                    <a:pt x="75717" y="337016"/>
                  </a:lnTo>
                  <a:lnTo>
                    <a:pt x="9669" y="460757"/>
                  </a:lnTo>
                  <a:cubicBezTo>
                    <a:pt x="-4655" y="487813"/>
                    <a:pt x="-3064" y="521236"/>
                    <a:pt x="14443" y="546700"/>
                  </a:cubicBezTo>
                  <a:cubicBezTo>
                    <a:pt x="31950" y="572165"/>
                    <a:pt x="62189" y="585693"/>
                    <a:pt x="92826" y="582112"/>
                  </a:cubicBezTo>
                  <a:close/>
                </a:path>
              </a:pathLst>
            </a:custGeom>
            <a:solidFill>
              <a:srgbClr val="FFFFFF"/>
            </a:solidFill>
            <a:ln w="39703" cap="flat">
              <a:noFill/>
              <a:prstDash val="solid"/>
              <a:miter/>
            </a:ln>
          </p:spPr>
          <p:txBody>
            <a:bodyPr rtlCol="0" anchor="ctr"/>
            <a:lstStyle/>
            <a:p>
              <a:endParaRPr lang="en-US">
                <a:solidFill>
                  <a:schemeClr val="tx1">
                    <a:lumMod val="75000"/>
                    <a:lumOff val="25000"/>
                  </a:schemeClr>
                </a:solidFill>
              </a:endParaRPr>
            </a:p>
          </p:txBody>
        </p:sp>
        <p:sp>
          <p:nvSpPr>
            <p:cNvPr id="96" name="Freeform: Shape 95">
              <a:extLst>
                <a:ext uri="{FF2B5EF4-FFF2-40B4-BE49-F238E27FC236}">
                  <a16:creationId xmlns:a16="http://schemas.microsoft.com/office/drawing/2014/main" id="{3BF04A8F-64B9-522E-A88C-B5372AA9C5A8}"/>
                </a:ext>
              </a:extLst>
            </p:cNvPr>
            <p:cNvSpPr/>
            <p:nvPr/>
          </p:nvSpPr>
          <p:spPr>
            <a:xfrm>
              <a:off x="3580147" y="5982681"/>
              <a:ext cx="504118" cy="525603"/>
            </a:xfrm>
            <a:custGeom>
              <a:avLst/>
              <a:gdLst>
                <a:gd name="connsiteX0" fmla="*/ 305972 w 504118"/>
                <a:gd name="connsiteY0" fmla="*/ 525604 h 525603"/>
                <a:gd name="connsiteX1" fmla="*/ 180241 w 504118"/>
                <a:gd name="connsiteY1" fmla="*/ 395098 h 525603"/>
                <a:gd name="connsiteX2" fmla="*/ 0 w 504118"/>
                <a:gd name="connsiteY2" fmla="*/ 416584 h 525603"/>
                <a:gd name="connsiteX3" fmla="*/ 85147 w 504118"/>
                <a:gd name="connsiteY3" fmla="*/ 256635 h 525603"/>
                <a:gd name="connsiteX4" fmla="*/ 8753 w 504118"/>
                <a:gd name="connsiteY4" fmla="*/ 91911 h 525603"/>
                <a:gd name="connsiteX5" fmla="*/ 187403 w 504118"/>
                <a:gd name="connsiteY5" fmla="*/ 123344 h 525603"/>
                <a:gd name="connsiteX6" fmla="*/ 320694 w 504118"/>
                <a:gd name="connsiteY6" fmla="*/ 0 h 525603"/>
                <a:gd name="connsiteX7" fmla="*/ 345761 w 504118"/>
                <a:gd name="connsiteY7" fmla="*/ 179445 h 525603"/>
                <a:gd name="connsiteX8" fmla="*/ 504118 w 504118"/>
                <a:gd name="connsiteY8" fmla="*/ 267776 h 525603"/>
                <a:gd name="connsiteX9" fmla="*/ 340986 w 504118"/>
                <a:gd name="connsiteY9" fmla="*/ 347352 h 525603"/>
                <a:gd name="connsiteX10" fmla="*/ 305972 w 504118"/>
                <a:gd name="connsiteY10" fmla="*/ 525604 h 52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118" h="525603">
                  <a:moveTo>
                    <a:pt x="305972" y="525604"/>
                  </a:moveTo>
                  <a:lnTo>
                    <a:pt x="180241" y="395098"/>
                  </a:lnTo>
                  <a:lnTo>
                    <a:pt x="0" y="416584"/>
                  </a:lnTo>
                  <a:lnTo>
                    <a:pt x="85147" y="256635"/>
                  </a:lnTo>
                  <a:lnTo>
                    <a:pt x="8753" y="91911"/>
                  </a:lnTo>
                  <a:lnTo>
                    <a:pt x="187403" y="123344"/>
                  </a:lnTo>
                  <a:lnTo>
                    <a:pt x="320694" y="0"/>
                  </a:lnTo>
                  <a:lnTo>
                    <a:pt x="345761" y="179445"/>
                  </a:lnTo>
                  <a:lnTo>
                    <a:pt x="504118" y="267776"/>
                  </a:lnTo>
                  <a:lnTo>
                    <a:pt x="340986" y="347352"/>
                  </a:lnTo>
                  <a:lnTo>
                    <a:pt x="305972" y="525604"/>
                  </a:lnTo>
                  <a:close/>
                </a:path>
              </a:pathLst>
            </a:custGeom>
            <a:solidFill>
              <a:srgbClr val="8E519F"/>
            </a:solidFill>
            <a:ln w="39703" cap="flat">
              <a:noFill/>
              <a:prstDash val="solid"/>
              <a:miter/>
            </a:ln>
          </p:spPr>
          <p:txBody>
            <a:bodyPr rtlCol="0" anchor="ctr"/>
            <a:lstStyle/>
            <a:p>
              <a:endParaRPr lang="en-US">
                <a:solidFill>
                  <a:schemeClr val="tx1">
                    <a:lumMod val="75000"/>
                    <a:lumOff val="25000"/>
                  </a:schemeClr>
                </a:solidFill>
              </a:endParaRPr>
            </a:p>
          </p:txBody>
        </p:sp>
      </p:grpSp>
    </p:spTree>
    <p:extLst>
      <p:ext uri="{BB962C8B-B14F-4D97-AF65-F5344CB8AC3E}">
        <p14:creationId xmlns:p14="http://schemas.microsoft.com/office/powerpoint/2010/main" val="377673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p:tgtEl>
                                          <p:spTgt spid="76"/>
                                        </p:tgtEl>
                                        <p:attrNameLst>
                                          <p:attrName>ppt_x</p:attrName>
                                        </p:attrNameLst>
                                      </p:cBhvr>
                                      <p:tavLst>
                                        <p:tav tm="0">
                                          <p:val>
                                            <p:strVal val="#ppt_x-#ppt_w*1.125000"/>
                                          </p:val>
                                        </p:tav>
                                        <p:tav tm="100000">
                                          <p:val>
                                            <p:strVal val="#ppt_x"/>
                                          </p:val>
                                        </p:tav>
                                      </p:tavLst>
                                    </p:anim>
                                    <p:animEffect transition="in" filter="wipe(right)">
                                      <p:cBhvr>
                                        <p:cTn id="8" dur="500"/>
                                        <p:tgtEl>
                                          <p:spTgt spid="7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p:tgtEl>
                                          <p:spTgt spid="85"/>
                                        </p:tgtEl>
                                        <p:attrNameLst>
                                          <p:attrName>ppt_y</p:attrName>
                                        </p:attrNameLst>
                                      </p:cBhvr>
                                      <p:tavLst>
                                        <p:tav tm="0">
                                          <p:val>
                                            <p:strVal val="#ppt_y-#ppt_h*1.125000"/>
                                          </p:val>
                                        </p:tav>
                                        <p:tav tm="100000">
                                          <p:val>
                                            <p:strVal val="#ppt_y"/>
                                          </p:val>
                                        </p:tav>
                                      </p:tavLst>
                                    </p:anim>
                                    <p:animEffect transition="in" filter="wipe(down)">
                                      <p:cBhvr>
                                        <p:cTn id="14" dur="500"/>
                                        <p:tgtEl>
                                          <p:spTgt spid="8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500"/>
                                        <p:tgtEl>
                                          <p:spTgt spid="77"/>
                                        </p:tgtEl>
                                        <p:attrNameLst>
                                          <p:attrName>ppt_y</p:attrName>
                                        </p:attrNameLst>
                                      </p:cBhvr>
                                      <p:tavLst>
                                        <p:tav tm="0">
                                          <p:val>
                                            <p:strVal val="#ppt_y+#ppt_h*1.125000"/>
                                          </p:val>
                                        </p:tav>
                                        <p:tav tm="100000">
                                          <p:val>
                                            <p:strVal val="#ppt_y"/>
                                          </p:val>
                                        </p:tav>
                                      </p:tavLst>
                                    </p:anim>
                                    <p:animEffect transition="in" filter="wipe(up)">
                                      <p:cBhvr>
                                        <p:cTn id="20" dur="500"/>
                                        <p:tgtEl>
                                          <p:spTgt spid="7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nodeType="clickEffect">
                                  <p:stCondLst>
                                    <p:cond delay="0"/>
                                  </p:stCondLst>
                                  <p:childTnLst>
                                    <p:set>
                                      <p:cBhvr>
                                        <p:cTn id="24" dur="1" fill="hold">
                                          <p:stCondLst>
                                            <p:cond delay="0"/>
                                          </p:stCondLst>
                                        </p:cTn>
                                        <p:tgtEl>
                                          <p:spTgt spid="81"/>
                                        </p:tgtEl>
                                        <p:attrNameLst>
                                          <p:attrName>style.visibility</p:attrName>
                                        </p:attrNameLst>
                                      </p:cBhvr>
                                      <p:to>
                                        <p:strVal val="visible"/>
                                      </p:to>
                                    </p:set>
                                    <p:anim calcmode="lin" valueType="num">
                                      <p:cBhvr additive="base">
                                        <p:cTn id="25" dur="500"/>
                                        <p:tgtEl>
                                          <p:spTgt spid="81"/>
                                        </p:tgtEl>
                                        <p:attrNameLst>
                                          <p:attrName>ppt_x</p:attrName>
                                        </p:attrNameLst>
                                      </p:cBhvr>
                                      <p:tavLst>
                                        <p:tav tm="0">
                                          <p:val>
                                            <p:strVal val="#ppt_x+#ppt_w*1.125000"/>
                                          </p:val>
                                        </p:tav>
                                        <p:tav tm="100000">
                                          <p:val>
                                            <p:strVal val="#ppt_x"/>
                                          </p:val>
                                        </p:tav>
                                      </p:tavLst>
                                    </p:anim>
                                    <p:animEffect transition="in" filter="wipe(left)">
                                      <p:cBhvr>
                                        <p:cTn id="2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260DE-66D3-FD9D-75E2-986190A67F4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A6BBDA-1AF5-984D-FE0D-3D4880680E76}"/>
              </a:ext>
            </a:extLst>
          </p:cNvPr>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a:solidFill>
                <a:prstClr val="white"/>
              </a:solidFill>
            </a:endParaRPr>
          </a:p>
        </p:txBody>
      </p:sp>
      <p:sp>
        <p:nvSpPr>
          <p:cNvPr id="3" name="Title 2">
            <a:extLst>
              <a:ext uri="{FF2B5EF4-FFF2-40B4-BE49-F238E27FC236}">
                <a16:creationId xmlns:a16="http://schemas.microsoft.com/office/drawing/2014/main" id="{A3C54D3B-9B0D-DEDE-B547-14B8783D9B38}"/>
              </a:ext>
            </a:extLst>
          </p:cNvPr>
          <p:cNvSpPr>
            <a:spLocks noGrp="1"/>
          </p:cNvSpPr>
          <p:nvPr>
            <p:ph type="title"/>
          </p:nvPr>
        </p:nvSpPr>
        <p:spPr/>
        <p:txBody>
          <a:bodyPr/>
          <a:lstStyle/>
          <a:p>
            <a:r>
              <a:rPr lang="en-US" dirty="0"/>
              <a:t>Selection Criterion</a:t>
            </a:r>
          </a:p>
        </p:txBody>
      </p:sp>
      <p:pic>
        <p:nvPicPr>
          <p:cNvPr id="5" name="Picture 4">
            <a:extLst>
              <a:ext uri="{FF2B5EF4-FFF2-40B4-BE49-F238E27FC236}">
                <a16:creationId xmlns:a16="http://schemas.microsoft.com/office/drawing/2014/main" id="{800DE62E-6871-63E0-9D83-E9854527B197}"/>
              </a:ext>
            </a:extLst>
          </p:cNvPr>
          <p:cNvPicPr>
            <a:picLocks noChangeAspect="1"/>
          </p:cNvPicPr>
          <p:nvPr/>
        </p:nvPicPr>
        <p:blipFill>
          <a:blip r:embed="rId3"/>
          <a:stretch>
            <a:fillRect/>
          </a:stretch>
        </p:blipFill>
        <p:spPr>
          <a:xfrm>
            <a:off x="1434971" y="798798"/>
            <a:ext cx="9322058" cy="5260404"/>
          </a:xfrm>
          <a:prstGeom prst="rect">
            <a:avLst/>
          </a:prstGeom>
          <a:effectLst>
            <a:outerShdw blurRad="50800" dist="38100" dir="2700000" algn="tl" rotWithShape="0">
              <a:prstClr val="black">
                <a:alpha val="40000"/>
              </a:prstClr>
            </a:outerShdw>
          </a:effectLst>
        </p:spPr>
      </p:pic>
      <p:grpSp>
        <p:nvGrpSpPr>
          <p:cNvPr id="56" name="Group 55">
            <a:extLst>
              <a:ext uri="{FF2B5EF4-FFF2-40B4-BE49-F238E27FC236}">
                <a16:creationId xmlns:a16="http://schemas.microsoft.com/office/drawing/2014/main" id="{D2C90EE0-26AF-9A38-B215-62BFBA1F8873}"/>
              </a:ext>
            </a:extLst>
          </p:cNvPr>
          <p:cNvGrpSpPr/>
          <p:nvPr/>
        </p:nvGrpSpPr>
        <p:grpSpPr>
          <a:xfrm>
            <a:off x="2530612" y="1067682"/>
            <a:ext cx="2493792" cy="2361318"/>
            <a:chOff x="2966811" y="1173432"/>
            <a:chExt cx="2493792" cy="2361318"/>
          </a:xfrm>
          <a:effectLst>
            <a:outerShdw blurRad="50800" dist="38100" dir="5400000" algn="t" rotWithShape="0">
              <a:prstClr val="black">
                <a:alpha val="40000"/>
              </a:prstClr>
            </a:outerShdw>
          </a:effectLst>
        </p:grpSpPr>
        <p:sp>
          <p:nvSpPr>
            <p:cNvPr id="8" name="Freeform: Shape 7">
              <a:extLst>
                <a:ext uri="{FF2B5EF4-FFF2-40B4-BE49-F238E27FC236}">
                  <a16:creationId xmlns:a16="http://schemas.microsoft.com/office/drawing/2014/main" id="{A3DD1A22-3AAE-5B59-DE1C-69857C312DB6}"/>
                </a:ext>
              </a:extLst>
            </p:cNvPr>
            <p:cNvSpPr/>
            <p:nvPr/>
          </p:nvSpPr>
          <p:spPr>
            <a:xfrm>
              <a:off x="2966811" y="1510055"/>
              <a:ext cx="2493792" cy="2024695"/>
            </a:xfrm>
            <a:custGeom>
              <a:avLst/>
              <a:gdLst>
                <a:gd name="connsiteX0" fmla="*/ 78096 w 2068639"/>
                <a:gd name="connsiteY0" fmla="*/ 0 h 2024695"/>
                <a:gd name="connsiteX1" fmla="*/ 0 w 2068639"/>
                <a:gd name="connsiteY1" fmla="*/ 1936922 h 2024695"/>
                <a:gd name="connsiteX2" fmla="*/ 1962993 w 2068639"/>
                <a:gd name="connsiteY2" fmla="*/ 2024695 h 2024695"/>
                <a:gd name="connsiteX3" fmla="*/ 2068639 w 2068639"/>
                <a:gd name="connsiteY3" fmla="*/ 112135 h 2024695"/>
                <a:gd name="connsiteX4" fmla="*/ 78096 w 2068639"/>
                <a:gd name="connsiteY4" fmla="*/ 0 h 202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639" h="2024695">
                  <a:moveTo>
                    <a:pt x="78096" y="0"/>
                  </a:moveTo>
                  <a:lnTo>
                    <a:pt x="0" y="1936922"/>
                  </a:lnTo>
                  <a:lnTo>
                    <a:pt x="1962993" y="2024695"/>
                  </a:lnTo>
                  <a:lnTo>
                    <a:pt x="2068639" y="112135"/>
                  </a:lnTo>
                  <a:lnTo>
                    <a:pt x="78096" y="0"/>
                  </a:lnTo>
                  <a:close/>
                </a:path>
              </a:pathLst>
            </a:custGeom>
            <a:gradFill>
              <a:gsLst>
                <a:gs pos="100000">
                  <a:srgbClr val="EFF272"/>
                </a:gs>
                <a:gs pos="0">
                  <a:srgbClr val="EBEF52"/>
                </a:gs>
              </a:gsLst>
              <a:lin ang="5400000" scaled="1"/>
            </a:gradFill>
            <a:ln w="11380" cap="flat">
              <a:noFill/>
              <a:prstDash val="solid"/>
              <a:miter/>
            </a:ln>
            <a:effectLst>
              <a:outerShdw blurRad="254000" dist="50800" dir="5400000" algn="ctr" rotWithShape="0">
                <a:prstClr val="black">
                  <a:alpha val="17000"/>
                </a:prstClr>
              </a:outerShdw>
            </a:effectLst>
          </p:spPr>
          <p:txBody>
            <a:bodyPr rtlCol="0" anchor="ctr"/>
            <a:lstStyle/>
            <a:p>
              <a:pPr algn="ctr"/>
              <a:r>
                <a:rPr lang="en-US" sz="2400" dirty="0">
                  <a:solidFill>
                    <a:schemeClr val="tx1">
                      <a:lumMod val="75000"/>
                      <a:lumOff val="25000"/>
                    </a:schemeClr>
                  </a:solidFill>
                </a:rPr>
                <a:t>Service-connected disability</a:t>
              </a:r>
            </a:p>
          </p:txBody>
        </p:sp>
        <p:grpSp>
          <p:nvGrpSpPr>
            <p:cNvPr id="17" name="Group 16">
              <a:extLst>
                <a:ext uri="{FF2B5EF4-FFF2-40B4-BE49-F238E27FC236}">
                  <a16:creationId xmlns:a16="http://schemas.microsoft.com/office/drawing/2014/main" id="{ED3267B9-45FC-A0BD-C944-A4FA58C93082}"/>
                </a:ext>
              </a:extLst>
            </p:cNvPr>
            <p:cNvGrpSpPr/>
            <p:nvPr/>
          </p:nvGrpSpPr>
          <p:grpSpPr>
            <a:xfrm flipH="1">
              <a:off x="3138874" y="1173432"/>
              <a:ext cx="349206" cy="600934"/>
              <a:chOff x="3937586" y="1152029"/>
              <a:chExt cx="720805" cy="1240402"/>
            </a:xfrm>
          </p:grpSpPr>
          <p:sp>
            <p:nvSpPr>
              <p:cNvPr id="50" name="Freeform: Shape 49">
                <a:extLst>
                  <a:ext uri="{FF2B5EF4-FFF2-40B4-BE49-F238E27FC236}">
                    <a16:creationId xmlns:a16="http://schemas.microsoft.com/office/drawing/2014/main" id="{35A03CB9-37A9-4BCB-305F-FB98D0B9AB14}"/>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a:solidFill>
                    <a:schemeClr val="tx1">
                      <a:lumMod val="75000"/>
                      <a:lumOff val="25000"/>
                    </a:schemeClr>
                  </a:solidFill>
                </a:endParaRPr>
              </a:p>
            </p:txBody>
          </p:sp>
          <p:sp>
            <p:nvSpPr>
              <p:cNvPr id="51" name="Freeform: Shape 50">
                <a:extLst>
                  <a:ext uri="{FF2B5EF4-FFF2-40B4-BE49-F238E27FC236}">
                    <a16:creationId xmlns:a16="http://schemas.microsoft.com/office/drawing/2014/main" id="{A795215D-AA0A-F560-B2E8-23100981DAAC}"/>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a:solidFill>
                    <a:schemeClr val="tx1">
                      <a:lumMod val="75000"/>
                      <a:lumOff val="25000"/>
                    </a:schemeClr>
                  </a:solidFill>
                </a:endParaRPr>
              </a:p>
            </p:txBody>
          </p:sp>
          <p:sp>
            <p:nvSpPr>
              <p:cNvPr id="52" name="Freeform: Shape 51">
                <a:extLst>
                  <a:ext uri="{FF2B5EF4-FFF2-40B4-BE49-F238E27FC236}">
                    <a16:creationId xmlns:a16="http://schemas.microsoft.com/office/drawing/2014/main" id="{E0BA0100-CA26-D96B-48EB-E3060FDBF8E7}"/>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a:solidFill>
                    <a:schemeClr val="tx1">
                      <a:lumMod val="75000"/>
                      <a:lumOff val="25000"/>
                    </a:schemeClr>
                  </a:solidFill>
                </a:endParaRPr>
              </a:p>
            </p:txBody>
          </p:sp>
          <p:sp>
            <p:nvSpPr>
              <p:cNvPr id="53" name="Freeform: Shape 52">
                <a:extLst>
                  <a:ext uri="{FF2B5EF4-FFF2-40B4-BE49-F238E27FC236}">
                    <a16:creationId xmlns:a16="http://schemas.microsoft.com/office/drawing/2014/main" id="{5278E1A3-31C1-C022-9596-FA2EE2E70963}"/>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a:solidFill>
                    <a:schemeClr val="tx1">
                      <a:lumMod val="75000"/>
                      <a:lumOff val="25000"/>
                    </a:schemeClr>
                  </a:solidFill>
                </a:endParaRPr>
              </a:p>
            </p:txBody>
          </p:sp>
          <p:sp>
            <p:nvSpPr>
              <p:cNvPr id="54" name="Freeform: Shape 53">
                <a:extLst>
                  <a:ext uri="{FF2B5EF4-FFF2-40B4-BE49-F238E27FC236}">
                    <a16:creationId xmlns:a16="http://schemas.microsoft.com/office/drawing/2014/main" id="{9C8CD72A-F630-D410-E971-65624E92C64E}"/>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a:solidFill>
                    <a:schemeClr val="tx1">
                      <a:lumMod val="75000"/>
                      <a:lumOff val="25000"/>
                    </a:schemeClr>
                  </a:solidFill>
                </a:endParaRPr>
              </a:p>
            </p:txBody>
          </p:sp>
          <p:sp>
            <p:nvSpPr>
              <p:cNvPr id="55" name="Freeform: Shape 54">
                <a:extLst>
                  <a:ext uri="{FF2B5EF4-FFF2-40B4-BE49-F238E27FC236}">
                    <a16:creationId xmlns:a16="http://schemas.microsoft.com/office/drawing/2014/main" id="{E474C84D-5B09-770A-6E04-E7829CB0E4DF}"/>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dirty="0">
                  <a:solidFill>
                    <a:schemeClr val="tx1">
                      <a:lumMod val="75000"/>
                      <a:lumOff val="25000"/>
                    </a:schemeClr>
                  </a:solidFill>
                </a:endParaRPr>
              </a:p>
            </p:txBody>
          </p:sp>
        </p:grpSp>
      </p:grpSp>
      <p:grpSp>
        <p:nvGrpSpPr>
          <p:cNvPr id="58" name="Group 57">
            <a:extLst>
              <a:ext uri="{FF2B5EF4-FFF2-40B4-BE49-F238E27FC236}">
                <a16:creationId xmlns:a16="http://schemas.microsoft.com/office/drawing/2014/main" id="{FBD11C33-AD21-44AE-4CF4-6873338764D3}"/>
              </a:ext>
            </a:extLst>
          </p:cNvPr>
          <p:cNvGrpSpPr/>
          <p:nvPr/>
        </p:nvGrpSpPr>
        <p:grpSpPr>
          <a:xfrm>
            <a:off x="7104659" y="973485"/>
            <a:ext cx="2562549" cy="2422640"/>
            <a:chOff x="6666397" y="1328410"/>
            <a:chExt cx="2562549" cy="2422640"/>
          </a:xfrm>
          <a:effectLst>
            <a:outerShdw blurRad="50800" dist="38100" dir="5400000" algn="t" rotWithShape="0">
              <a:prstClr val="black">
                <a:alpha val="40000"/>
              </a:prstClr>
            </a:outerShdw>
          </a:effectLst>
        </p:grpSpPr>
        <p:sp>
          <p:nvSpPr>
            <p:cNvPr id="7" name="Freeform: Shape 6">
              <a:extLst>
                <a:ext uri="{FF2B5EF4-FFF2-40B4-BE49-F238E27FC236}">
                  <a16:creationId xmlns:a16="http://schemas.microsoft.com/office/drawing/2014/main" id="{A961A198-6B18-7F51-314B-041B30CF8BF8}"/>
                </a:ext>
              </a:extLst>
            </p:cNvPr>
            <p:cNvSpPr/>
            <p:nvPr/>
          </p:nvSpPr>
          <p:spPr>
            <a:xfrm>
              <a:off x="6666397" y="1604316"/>
              <a:ext cx="2562549" cy="2146734"/>
            </a:xfrm>
            <a:custGeom>
              <a:avLst/>
              <a:gdLst>
                <a:gd name="connsiteX0" fmla="*/ 0 w 2125674"/>
                <a:gd name="connsiteY0" fmla="*/ 253756 h 2146734"/>
                <a:gd name="connsiteX1" fmla="*/ 1956504 w 2125674"/>
                <a:gd name="connsiteY1" fmla="*/ 0 h 2146734"/>
                <a:gd name="connsiteX2" fmla="*/ 2125675 w 2125674"/>
                <a:gd name="connsiteY2" fmla="*/ 1930433 h 2146734"/>
                <a:gd name="connsiteX3" fmla="*/ 182149 w 2125674"/>
                <a:gd name="connsiteY3" fmla="*/ 2146735 h 2146734"/>
                <a:gd name="connsiteX4" fmla="*/ 0 w 2125674"/>
                <a:gd name="connsiteY4" fmla="*/ 253756 h 2146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674" h="2146734">
                  <a:moveTo>
                    <a:pt x="0" y="253756"/>
                  </a:moveTo>
                  <a:lnTo>
                    <a:pt x="1956504" y="0"/>
                  </a:lnTo>
                  <a:lnTo>
                    <a:pt x="2125675" y="1930433"/>
                  </a:lnTo>
                  <a:lnTo>
                    <a:pt x="182149" y="2146735"/>
                  </a:lnTo>
                  <a:lnTo>
                    <a:pt x="0" y="253756"/>
                  </a:lnTo>
                  <a:close/>
                </a:path>
              </a:pathLst>
            </a:custGeom>
            <a:solidFill>
              <a:srgbClr val="ECB0DD"/>
            </a:solidFill>
            <a:ln w="11380" cap="flat">
              <a:noFill/>
              <a:prstDash val="solid"/>
              <a:miter/>
            </a:ln>
            <a:effectLst>
              <a:outerShdw blurRad="254000" dist="50800" dir="5400000" algn="ctr" rotWithShape="0">
                <a:prstClr val="black">
                  <a:alpha val="17000"/>
                </a:prstClr>
              </a:outerShdw>
            </a:effectLst>
          </p:spPr>
          <p:txBody>
            <a:bodyPr rtlCol="0" anchor="ctr"/>
            <a:lstStyle/>
            <a:p>
              <a:pPr algn="ctr"/>
              <a:r>
                <a:rPr lang="en-US" sz="2400" dirty="0">
                  <a:solidFill>
                    <a:schemeClr val="tx1">
                      <a:lumMod val="75000"/>
                      <a:lumOff val="25000"/>
                    </a:schemeClr>
                  </a:solidFill>
                </a:rPr>
                <a:t>Financial need</a:t>
              </a:r>
            </a:p>
          </p:txBody>
        </p:sp>
        <p:grpSp>
          <p:nvGrpSpPr>
            <p:cNvPr id="19" name="Group 18">
              <a:extLst>
                <a:ext uri="{FF2B5EF4-FFF2-40B4-BE49-F238E27FC236}">
                  <a16:creationId xmlns:a16="http://schemas.microsoft.com/office/drawing/2014/main" id="{6F108629-D10C-8486-FD41-51F0089FCACD}"/>
                </a:ext>
              </a:extLst>
            </p:cNvPr>
            <p:cNvGrpSpPr/>
            <p:nvPr/>
          </p:nvGrpSpPr>
          <p:grpSpPr>
            <a:xfrm flipH="1">
              <a:off x="8822319" y="1328410"/>
              <a:ext cx="349206" cy="600934"/>
              <a:chOff x="3937586" y="1152029"/>
              <a:chExt cx="720805" cy="1240402"/>
            </a:xfrm>
          </p:grpSpPr>
          <p:sp>
            <p:nvSpPr>
              <p:cNvPr id="38" name="Freeform: Shape 37">
                <a:extLst>
                  <a:ext uri="{FF2B5EF4-FFF2-40B4-BE49-F238E27FC236}">
                    <a16:creationId xmlns:a16="http://schemas.microsoft.com/office/drawing/2014/main" id="{1D354855-A244-9BC7-4DF3-E59207EF49A6}"/>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a:solidFill>
                    <a:schemeClr val="tx1">
                      <a:lumMod val="75000"/>
                      <a:lumOff val="25000"/>
                    </a:schemeClr>
                  </a:solidFill>
                </a:endParaRPr>
              </a:p>
            </p:txBody>
          </p:sp>
          <p:sp>
            <p:nvSpPr>
              <p:cNvPr id="39" name="Freeform: Shape 38">
                <a:extLst>
                  <a:ext uri="{FF2B5EF4-FFF2-40B4-BE49-F238E27FC236}">
                    <a16:creationId xmlns:a16="http://schemas.microsoft.com/office/drawing/2014/main" id="{688844B8-AE0C-7352-CB65-DA3F76107E79}"/>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a:solidFill>
                    <a:schemeClr val="tx1">
                      <a:lumMod val="75000"/>
                      <a:lumOff val="25000"/>
                    </a:schemeClr>
                  </a:solidFill>
                </a:endParaRPr>
              </a:p>
            </p:txBody>
          </p:sp>
          <p:sp>
            <p:nvSpPr>
              <p:cNvPr id="40" name="Freeform: Shape 39">
                <a:extLst>
                  <a:ext uri="{FF2B5EF4-FFF2-40B4-BE49-F238E27FC236}">
                    <a16:creationId xmlns:a16="http://schemas.microsoft.com/office/drawing/2014/main" id="{C32D75F5-2C1F-34AD-FB2B-48B97E3D464F}"/>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a:solidFill>
                    <a:schemeClr val="tx1">
                      <a:lumMod val="75000"/>
                      <a:lumOff val="25000"/>
                    </a:schemeClr>
                  </a:solidFill>
                </a:endParaRPr>
              </a:p>
            </p:txBody>
          </p:sp>
          <p:sp>
            <p:nvSpPr>
              <p:cNvPr id="41" name="Freeform: Shape 40">
                <a:extLst>
                  <a:ext uri="{FF2B5EF4-FFF2-40B4-BE49-F238E27FC236}">
                    <a16:creationId xmlns:a16="http://schemas.microsoft.com/office/drawing/2014/main" id="{58F3487B-1D32-5012-2671-25E82DF18FF5}"/>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a:solidFill>
                    <a:schemeClr val="tx1">
                      <a:lumMod val="75000"/>
                      <a:lumOff val="25000"/>
                    </a:schemeClr>
                  </a:solidFill>
                </a:endParaRPr>
              </a:p>
            </p:txBody>
          </p:sp>
          <p:sp>
            <p:nvSpPr>
              <p:cNvPr id="42" name="Freeform: Shape 41">
                <a:extLst>
                  <a:ext uri="{FF2B5EF4-FFF2-40B4-BE49-F238E27FC236}">
                    <a16:creationId xmlns:a16="http://schemas.microsoft.com/office/drawing/2014/main" id="{D49B5EB6-55A8-052E-2329-78A03C7526F5}"/>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a:solidFill>
                    <a:schemeClr val="tx1">
                      <a:lumMod val="75000"/>
                      <a:lumOff val="25000"/>
                    </a:schemeClr>
                  </a:solidFill>
                </a:endParaRPr>
              </a:p>
            </p:txBody>
          </p:sp>
          <p:sp>
            <p:nvSpPr>
              <p:cNvPr id="43" name="Freeform: Shape 42">
                <a:extLst>
                  <a:ext uri="{FF2B5EF4-FFF2-40B4-BE49-F238E27FC236}">
                    <a16:creationId xmlns:a16="http://schemas.microsoft.com/office/drawing/2014/main" id="{E059B754-3280-F91F-E637-74A15A21AE02}"/>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dirty="0">
                  <a:solidFill>
                    <a:schemeClr val="tx1">
                      <a:lumMod val="75000"/>
                      <a:lumOff val="25000"/>
                    </a:schemeClr>
                  </a:solidFill>
                </a:endParaRPr>
              </a:p>
            </p:txBody>
          </p:sp>
        </p:grpSp>
      </p:grpSp>
      <p:grpSp>
        <p:nvGrpSpPr>
          <p:cNvPr id="59" name="Group 58">
            <a:extLst>
              <a:ext uri="{FF2B5EF4-FFF2-40B4-BE49-F238E27FC236}">
                <a16:creationId xmlns:a16="http://schemas.microsoft.com/office/drawing/2014/main" id="{37262071-3F68-C704-B36C-FCFC4BE3F0D2}"/>
              </a:ext>
            </a:extLst>
          </p:cNvPr>
          <p:cNvGrpSpPr/>
          <p:nvPr/>
        </p:nvGrpSpPr>
        <p:grpSpPr>
          <a:xfrm>
            <a:off x="6824821" y="3333146"/>
            <a:ext cx="2440954" cy="2299477"/>
            <a:chOff x="6666396" y="3938243"/>
            <a:chExt cx="2440954" cy="2299477"/>
          </a:xfrm>
          <a:effectLst>
            <a:outerShdw blurRad="50800" dist="38100" dir="5400000" algn="t" rotWithShape="0">
              <a:prstClr val="black">
                <a:alpha val="40000"/>
              </a:prstClr>
            </a:outerShdw>
          </a:effectLst>
        </p:grpSpPr>
        <p:sp>
          <p:nvSpPr>
            <p:cNvPr id="10" name="Freeform: Shape 9">
              <a:extLst>
                <a:ext uri="{FF2B5EF4-FFF2-40B4-BE49-F238E27FC236}">
                  <a16:creationId xmlns:a16="http://schemas.microsoft.com/office/drawing/2014/main" id="{E74FB116-2C0D-6458-9D17-29FD15AA3940}"/>
                </a:ext>
              </a:extLst>
            </p:cNvPr>
            <p:cNvSpPr/>
            <p:nvPr/>
          </p:nvSpPr>
          <p:spPr>
            <a:xfrm>
              <a:off x="6666396" y="4164187"/>
              <a:ext cx="2440954" cy="2073533"/>
            </a:xfrm>
            <a:custGeom>
              <a:avLst/>
              <a:gdLst>
                <a:gd name="connsiteX0" fmla="*/ 0 w 2024809"/>
                <a:gd name="connsiteY0" fmla="*/ 151297 h 2073533"/>
                <a:gd name="connsiteX1" fmla="*/ 97563 w 2024809"/>
                <a:gd name="connsiteY1" fmla="*/ 2073534 h 2073533"/>
                <a:gd name="connsiteX2" fmla="*/ 2024810 w 2024809"/>
                <a:gd name="connsiteY2" fmla="*/ 1932027 h 2073533"/>
                <a:gd name="connsiteX3" fmla="*/ 1951609 w 2024809"/>
                <a:gd name="connsiteY3" fmla="*/ 0 h 2073533"/>
                <a:gd name="connsiteX4" fmla="*/ 0 w 2024809"/>
                <a:gd name="connsiteY4" fmla="*/ 151297 h 207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809" h="2073533">
                  <a:moveTo>
                    <a:pt x="0" y="151297"/>
                  </a:moveTo>
                  <a:lnTo>
                    <a:pt x="97563" y="2073534"/>
                  </a:lnTo>
                  <a:lnTo>
                    <a:pt x="2024810" y="1932027"/>
                  </a:lnTo>
                  <a:lnTo>
                    <a:pt x="1951609" y="0"/>
                  </a:lnTo>
                  <a:lnTo>
                    <a:pt x="0" y="151297"/>
                  </a:lnTo>
                  <a:close/>
                </a:path>
              </a:pathLst>
            </a:custGeom>
            <a:gradFill>
              <a:gsLst>
                <a:gs pos="100000">
                  <a:srgbClr val="F1CF6F"/>
                </a:gs>
                <a:gs pos="0">
                  <a:srgbClr val="EFC857"/>
                </a:gs>
              </a:gsLst>
              <a:lin ang="5400000" scaled="1"/>
            </a:gradFill>
            <a:ln w="11380" cap="flat">
              <a:noFill/>
              <a:prstDash val="solid"/>
              <a:miter/>
            </a:ln>
            <a:effectLst>
              <a:outerShdw blurRad="254000" dist="50800" dir="5400000" algn="ctr" rotWithShape="0">
                <a:prstClr val="black">
                  <a:alpha val="17000"/>
                </a:prstClr>
              </a:outerShdw>
            </a:effectLst>
          </p:spPr>
          <p:txBody>
            <a:bodyPr rtlCol="0" anchor="ctr"/>
            <a:lstStyle/>
            <a:p>
              <a:pPr algn="ctr"/>
              <a:r>
                <a:rPr lang="en-US" sz="2400" dirty="0">
                  <a:solidFill>
                    <a:schemeClr val="tx1">
                      <a:lumMod val="75000"/>
                      <a:lumOff val="25000"/>
                    </a:schemeClr>
                  </a:solidFill>
                </a:rPr>
                <a:t>Motivation</a:t>
              </a:r>
            </a:p>
          </p:txBody>
        </p:sp>
        <p:grpSp>
          <p:nvGrpSpPr>
            <p:cNvPr id="20" name="Group 19">
              <a:extLst>
                <a:ext uri="{FF2B5EF4-FFF2-40B4-BE49-F238E27FC236}">
                  <a16:creationId xmlns:a16="http://schemas.microsoft.com/office/drawing/2014/main" id="{AF500F83-72BA-8FC3-292F-F31DD5794D18}"/>
                </a:ext>
              </a:extLst>
            </p:cNvPr>
            <p:cNvGrpSpPr/>
            <p:nvPr/>
          </p:nvGrpSpPr>
          <p:grpSpPr>
            <a:xfrm flipH="1">
              <a:off x="8747111" y="3938243"/>
              <a:ext cx="349206" cy="600934"/>
              <a:chOff x="3937586" y="1152029"/>
              <a:chExt cx="720805" cy="1240402"/>
            </a:xfrm>
          </p:grpSpPr>
          <p:sp>
            <p:nvSpPr>
              <p:cNvPr id="32" name="Freeform: Shape 31">
                <a:extLst>
                  <a:ext uri="{FF2B5EF4-FFF2-40B4-BE49-F238E27FC236}">
                    <a16:creationId xmlns:a16="http://schemas.microsoft.com/office/drawing/2014/main" id="{FCE44F54-CF01-6874-312D-2015FC6A08AE}"/>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a:solidFill>
                    <a:schemeClr val="tx1">
                      <a:lumMod val="75000"/>
                      <a:lumOff val="25000"/>
                    </a:schemeClr>
                  </a:solidFill>
                </a:endParaRPr>
              </a:p>
            </p:txBody>
          </p:sp>
          <p:sp>
            <p:nvSpPr>
              <p:cNvPr id="33" name="Freeform: Shape 32">
                <a:extLst>
                  <a:ext uri="{FF2B5EF4-FFF2-40B4-BE49-F238E27FC236}">
                    <a16:creationId xmlns:a16="http://schemas.microsoft.com/office/drawing/2014/main" id="{E3D7AF31-A007-F60B-FB40-B7CA6F531028}"/>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a:solidFill>
                    <a:schemeClr val="tx1">
                      <a:lumMod val="75000"/>
                      <a:lumOff val="25000"/>
                    </a:schemeClr>
                  </a:solidFill>
                </a:endParaRPr>
              </a:p>
            </p:txBody>
          </p:sp>
          <p:sp>
            <p:nvSpPr>
              <p:cNvPr id="34" name="Freeform: Shape 33">
                <a:extLst>
                  <a:ext uri="{FF2B5EF4-FFF2-40B4-BE49-F238E27FC236}">
                    <a16:creationId xmlns:a16="http://schemas.microsoft.com/office/drawing/2014/main" id="{68170B31-CC17-66D9-D850-C5B4AF9CC39C}"/>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a:solidFill>
                    <a:schemeClr val="tx1">
                      <a:lumMod val="75000"/>
                      <a:lumOff val="25000"/>
                    </a:schemeClr>
                  </a:solidFill>
                </a:endParaRPr>
              </a:p>
            </p:txBody>
          </p:sp>
          <p:sp>
            <p:nvSpPr>
              <p:cNvPr id="35" name="Freeform: Shape 34">
                <a:extLst>
                  <a:ext uri="{FF2B5EF4-FFF2-40B4-BE49-F238E27FC236}">
                    <a16:creationId xmlns:a16="http://schemas.microsoft.com/office/drawing/2014/main" id="{901ED06C-CA43-D719-15EA-8B0DC62D1423}"/>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a:solidFill>
                    <a:schemeClr val="tx1">
                      <a:lumMod val="75000"/>
                      <a:lumOff val="25000"/>
                    </a:schemeClr>
                  </a:solidFill>
                </a:endParaRPr>
              </a:p>
            </p:txBody>
          </p:sp>
          <p:sp>
            <p:nvSpPr>
              <p:cNvPr id="36" name="Freeform: Shape 35">
                <a:extLst>
                  <a:ext uri="{FF2B5EF4-FFF2-40B4-BE49-F238E27FC236}">
                    <a16:creationId xmlns:a16="http://schemas.microsoft.com/office/drawing/2014/main" id="{3093D514-3F3C-1B33-4196-FFA00D1519DB}"/>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a:solidFill>
                    <a:schemeClr val="tx1">
                      <a:lumMod val="75000"/>
                      <a:lumOff val="25000"/>
                    </a:schemeClr>
                  </a:solidFill>
                </a:endParaRPr>
              </a:p>
            </p:txBody>
          </p:sp>
          <p:sp>
            <p:nvSpPr>
              <p:cNvPr id="37" name="Freeform: Shape 36">
                <a:extLst>
                  <a:ext uri="{FF2B5EF4-FFF2-40B4-BE49-F238E27FC236}">
                    <a16:creationId xmlns:a16="http://schemas.microsoft.com/office/drawing/2014/main" id="{3F4ED778-308E-61CA-972A-7200312FF8B6}"/>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dirty="0">
                  <a:solidFill>
                    <a:schemeClr val="tx1">
                      <a:lumMod val="75000"/>
                      <a:lumOff val="25000"/>
                    </a:schemeClr>
                  </a:solidFill>
                </a:endParaRPr>
              </a:p>
            </p:txBody>
          </p:sp>
        </p:grpSp>
      </p:grpSp>
      <p:grpSp>
        <p:nvGrpSpPr>
          <p:cNvPr id="57" name="Group 56">
            <a:extLst>
              <a:ext uri="{FF2B5EF4-FFF2-40B4-BE49-F238E27FC236}">
                <a16:creationId xmlns:a16="http://schemas.microsoft.com/office/drawing/2014/main" id="{A7A64FFD-6D56-0ABA-5BC4-0B0AB559555D}"/>
              </a:ext>
            </a:extLst>
          </p:cNvPr>
          <p:cNvGrpSpPr/>
          <p:nvPr/>
        </p:nvGrpSpPr>
        <p:grpSpPr>
          <a:xfrm>
            <a:off x="2881226" y="3509239"/>
            <a:ext cx="2652716" cy="2237116"/>
            <a:chOff x="3037216" y="4132434"/>
            <a:chExt cx="2652716" cy="2237116"/>
          </a:xfrm>
          <a:effectLst>
            <a:outerShdw blurRad="50800" dist="38100" dir="5400000" algn="t" rotWithShape="0">
              <a:prstClr val="black">
                <a:alpha val="40000"/>
              </a:prstClr>
            </a:outerShdw>
          </a:effectLst>
        </p:grpSpPr>
        <p:sp>
          <p:nvSpPr>
            <p:cNvPr id="6" name="Freeform: Shape 5">
              <a:extLst>
                <a:ext uri="{FF2B5EF4-FFF2-40B4-BE49-F238E27FC236}">
                  <a16:creationId xmlns:a16="http://schemas.microsoft.com/office/drawing/2014/main" id="{109EC521-D3B8-EDA7-397A-EB1028A962E6}"/>
                </a:ext>
              </a:extLst>
            </p:cNvPr>
            <p:cNvSpPr/>
            <p:nvPr/>
          </p:nvSpPr>
          <p:spPr>
            <a:xfrm>
              <a:off x="3037216" y="4138230"/>
              <a:ext cx="2652716" cy="2231320"/>
            </a:xfrm>
            <a:custGeom>
              <a:avLst/>
              <a:gdLst>
                <a:gd name="connsiteX0" fmla="*/ 114 w 2200469"/>
                <a:gd name="connsiteY0" fmla="*/ 343122 h 2231320"/>
                <a:gd name="connsiteX1" fmla="*/ 195241 w 2200469"/>
                <a:gd name="connsiteY1" fmla="*/ 1231097 h 2231320"/>
                <a:gd name="connsiteX2" fmla="*/ 326957 w 2200469"/>
                <a:gd name="connsiteY2" fmla="*/ 2231320 h 2231320"/>
                <a:gd name="connsiteX3" fmla="*/ 2200469 w 2200469"/>
                <a:gd name="connsiteY3" fmla="*/ 1889792 h 2231320"/>
                <a:gd name="connsiteX4" fmla="*/ 2122373 w 2200469"/>
                <a:gd name="connsiteY4" fmla="*/ 1138429 h 2231320"/>
                <a:gd name="connsiteX5" fmla="*/ 1912561 w 2200469"/>
                <a:gd name="connsiteY5" fmla="*/ 0 h 2231320"/>
                <a:gd name="connsiteX6" fmla="*/ 0 w 2200469"/>
                <a:gd name="connsiteY6" fmla="*/ 343122 h 223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0469" h="2231320">
                  <a:moveTo>
                    <a:pt x="114" y="343122"/>
                  </a:moveTo>
                  <a:cubicBezTo>
                    <a:pt x="71835" y="616118"/>
                    <a:pt x="138661" y="912564"/>
                    <a:pt x="195241" y="1231097"/>
                  </a:cubicBezTo>
                  <a:cubicBezTo>
                    <a:pt x="258423" y="1586856"/>
                    <a:pt x="300318" y="1921895"/>
                    <a:pt x="326957" y="2231320"/>
                  </a:cubicBezTo>
                  <a:cubicBezTo>
                    <a:pt x="951499" y="2117477"/>
                    <a:pt x="1575927" y="2003634"/>
                    <a:pt x="2200469" y="1889792"/>
                  </a:cubicBezTo>
                  <a:cubicBezTo>
                    <a:pt x="2183165" y="1650608"/>
                    <a:pt x="2157778" y="1399698"/>
                    <a:pt x="2122373" y="1138429"/>
                  </a:cubicBezTo>
                  <a:cubicBezTo>
                    <a:pt x="2066818" y="728594"/>
                    <a:pt x="1994072" y="348245"/>
                    <a:pt x="1912561" y="0"/>
                  </a:cubicBezTo>
                  <a:cubicBezTo>
                    <a:pt x="1275040" y="114412"/>
                    <a:pt x="637520" y="228824"/>
                    <a:pt x="0" y="343122"/>
                  </a:cubicBezTo>
                  <a:close/>
                </a:path>
              </a:pathLst>
            </a:custGeom>
            <a:gradFill>
              <a:gsLst>
                <a:gs pos="0">
                  <a:schemeClr val="bg1">
                    <a:lumMod val="95000"/>
                  </a:schemeClr>
                </a:gs>
                <a:gs pos="100000">
                  <a:schemeClr val="bg1">
                    <a:lumMod val="85000"/>
                  </a:schemeClr>
                </a:gs>
              </a:gsLst>
              <a:lin ang="5400000" scaled="1"/>
            </a:gradFill>
            <a:ln w="11380" cap="flat">
              <a:noFill/>
              <a:prstDash val="solid"/>
              <a:miter/>
            </a:ln>
            <a:effectLst>
              <a:outerShdw blurRad="254000" dist="50800" dir="5400000" algn="ctr" rotWithShape="0">
                <a:prstClr val="black">
                  <a:alpha val="17000"/>
                </a:prstClr>
              </a:outerShdw>
            </a:effectLst>
          </p:spPr>
          <p:txBody>
            <a:bodyPr rtlCol="0" anchor="ctr"/>
            <a:lstStyle/>
            <a:p>
              <a:pPr algn="ctr"/>
              <a:r>
                <a:rPr lang="en-US" sz="2400" dirty="0"/>
                <a:t>Availability of transportation</a:t>
              </a:r>
              <a:r>
                <a:rPr lang="en-US" dirty="0"/>
                <a:t>​</a:t>
              </a:r>
            </a:p>
            <a:p>
              <a:endParaRPr lang="en-US" dirty="0">
                <a:solidFill>
                  <a:schemeClr val="tx1">
                    <a:lumMod val="75000"/>
                    <a:lumOff val="25000"/>
                  </a:schemeClr>
                </a:solidFill>
              </a:endParaRPr>
            </a:p>
          </p:txBody>
        </p:sp>
        <p:grpSp>
          <p:nvGrpSpPr>
            <p:cNvPr id="21" name="Group 20">
              <a:extLst>
                <a:ext uri="{FF2B5EF4-FFF2-40B4-BE49-F238E27FC236}">
                  <a16:creationId xmlns:a16="http://schemas.microsoft.com/office/drawing/2014/main" id="{F7F906CA-FBF0-FD4C-70A0-E4DDA2422AF1}"/>
                </a:ext>
              </a:extLst>
            </p:cNvPr>
            <p:cNvGrpSpPr/>
            <p:nvPr/>
          </p:nvGrpSpPr>
          <p:grpSpPr>
            <a:xfrm flipH="1">
              <a:off x="3244939" y="4132434"/>
              <a:ext cx="349206" cy="600934"/>
              <a:chOff x="3937586" y="1152029"/>
              <a:chExt cx="720805" cy="1240402"/>
            </a:xfrm>
          </p:grpSpPr>
          <p:sp>
            <p:nvSpPr>
              <p:cNvPr id="26" name="Freeform: Shape 25">
                <a:extLst>
                  <a:ext uri="{FF2B5EF4-FFF2-40B4-BE49-F238E27FC236}">
                    <a16:creationId xmlns:a16="http://schemas.microsoft.com/office/drawing/2014/main" id="{4B685829-E403-B267-0877-E17246262EF4}"/>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a:solidFill>
                    <a:schemeClr val="tx1">
                      <a:lumMod val="75000"/>
                      <a:lumOff val="25000"/>
                    </a:schemeClr>
                  </a:solidFill>
                </a:endParaRPr>
              </a:p>
            </p:txBody>
          </p:sp>
          <p:sp>
            <p:nvSpPr>
              <p:cNvPr id="27" name="Freeform: Shape 26">
                <a:extLst>
                  <a:ext uri="{FF2B5EF4-FFF2-40B4-BE49-F238E27FC236}">
                    <a16:creationId xmlns:a16="http://schemas.microsoft.com/office/drawing/2014/main" id="{FFB889B6-2436-0D16-FDAE-69416FDE6BCE}"/>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a:solidFill>
                    <a:schemeClr val="tx1">
                      <a:lumMod val="75000"/>
                      <a:lumOff val="25000"/>
                    </a:schemeClr>
                  </a:solidFill>
                </a:endParaRPr>
              </a:p>
            </p:txBody>
          </p:sp>
          <p:sp>
            <p:nvSpPr>
              <p:cNvPr id="28" name="Freeform: Shape 27">
                <a:extLst>
                  <a:ext uri="{FF2B5EF4-FFF2-40B4-BE49-F238E27FC236}">
                    <a16:creationId xmlns:a16="http://schemas.microsoft.com/office/drawing/2014/main" id="{59DA5B41-19AF-97E0-2546-D435BC25849B}"/>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a:solidFill>
                    <a:schemeClr val="tx1">
                      <a:lumMod val="75000"/>
                      <a:lumOff val="25000"/>
                    </a:schemeClr>
                  </a:solidFill>
                </a:endParaRPr>
              </a:p>
            </p:txBody>
          </p:sp>
          <p:sp>
            <p:nvSpPr>
              <p:cNvPr id="29" name="Freeform: Shape 28">
                <a:extLst>
                  <a:ext uri="{FF2B5EF4-FFF2-40B4-BE49-F238E27FC236}">
                    <a16:creationId xmlns:a16="http://schemas.microsoft.com/office/drawing/2014/main" id="{52290ED5-D29E-0A4D-AF6B-A234F3401520}"/>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a:solidFill>
                    <a:schemeClr val="tx1">
                      <a:lumMod val="75000"/>
                      <a:lumOff val="25000"/>
                    </a:schemeClr>
                  </a:solidFill>
                </a:endParaRPr>
              </a:p>
            </p:txBody>
          </p:sp>
          <p:sp>
            <p:nvSpPr>
              <p:cNvPr id="30" name="Freeform: Shape 29">
                <a:extLst>
                  <a:ext uri="{FF2B5EF4-FFF2-40B4-BE49-F238E27FC236}">
                    <a16:creationId xmlns:a16="http://schemas.microsoft.com/office/drawing/2014/main" id="{00B5CF85-3954-636C-66E5-D5024538AB31}"/>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a:solidFill>
                    <a:schemeClr val="tx1">
                      <a:lumMod val="75000"/>
                      <a:lumOff val="25000"/>
                    </a:schemeClr>
                  </a:solidFill>
                </a:endParaRPr>
              </a:p>
            </p:txBody>
          </p:sp>
          <p:sp>
            <p:nvSpPr>
              <p:cNvPr id="31" name="Freeform: Shape 30">
                <a:extLst>
                  <a:ext uri="{FF2B5EF4-FFF2-40B4-BE49-F238E27FC236}">
                    <a16:creationId xmlns:a16="http://schemas.microsoft.com/office/drawing/2014/main" id="{B062FD62-16EA-94E8-8F45-105C50B30375}"/>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dirty="0">
                  <a:solidFill>
                    <a:schemeClr val="tx1">
                      <a:lumMod val="75000"/>
                      <a:lumOff val="25000"/>
                    </a:schemeClr>
                  </a:solidFill>
                </a:endParaRPr>
              </a:p>
            </p:txBody>
          </p:sp>
        </p:grpSp>
      </p:grpSp>
      <p:grpSp>
        <p:nvGrpSpPr>
          <p:cNvPr id="60" name="Group 59">
            <a:extLst>
              <a:ext uri="{FF2B5EF4-FFF2-40B4-BE49-F238E27FC236}">
                <a16:creationId xmlns:a16="http://schemas.microsoft.com/office/drawing/2014/main" id="{1915DE8B-F266-49B1-AF7C-17F80A31571F}"/>
              </a:ext>
            </a:extLst>
          </p:cNvPr>
          <p:cNvGrpSpPr/>
          <p:nvPr/>
        </p:nvGrpSpPr>
        <p:grpSpPr>
          <a:xfrm>
            <a:off x="4804981" y="1835488"/>
            <a:ext cx="2582037" cy="2332340"/>
            <a:chOff x="4819555" y="2314882"/>
            <a:chExt cx="2582037" cy="2332340"/>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0F2908AB-494B-BAF6-5068-66360676A669}"/>
                </a:ext>
              </a:extLst>
            </p:cNvPr>
            <p:cNvSpPr/>
            <p:nvPr/>
          </p:nvSpPr>
          <p:spPr>
            <a:xfrm>
              <a:off x="4819555" y="2511075"/>
              <a:ext cx="2582037" cy="2136147"/>
            </a:xfrm>
            <a:custGeom>
              <a:avLst/>
              <a:gdLst>
                <a:gd name="connsiteX0" fmla="*/ 165869 w 2141840"/>
                <a:gd name="connsiteY0" fmla="*/ 0 h 2136147"/>
                <a:gd name="connsiteX1" fmla="*/ 0 w 2141840"/>
                <a:gd name="connsiteY1" fmla="*/ 1958894 h 2136147"/>
                <a:gd name="connsiteX2" fmla="*/ 1953202 w 2141840"/>
                <a:gd name="connsiteY2" fmla="*/ 2136147 h 2136147"/>
                <a:gd name="connsiteX3" fmla="*/ 2141840 w 2141840"/>
                <a:gd name="connsiteY3" fmla="*/ 218692 h 2136147"/>
                <a:gd name="connsiteX4" fmla="*/ 165869 w 2141840"/>
                <a:gd name="connsiteY4" fmla="*/ 0 h 213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1840" h="2136147">
                  <a:moveTo>
                    <a:pt x="165869" y="0"/>
                  </a:moveTo>
                  <a:lnTo>
                    <a:pt x="0" y="1958894"/>
                  </a:lnTo>
                  <a:lnTo>
                    <a:pt x="1953202" y="2136147"/>
                  </a:lnTo>
                  <a:lnTo>
                    <a:pt x="2141840" y="218692"/>
                  </a:lnTo>
                  <a:lnTo>
                    <a:pt x="165869" y="0"/>
                  </a:lnTo>
                  <a:close/>
                </a:path>
              </a:pathLst>
            </a:custGeom>
            <a:gradFill>
              <a:gsLst>
                <a:gs pos="100000">
                  <a:srgbClr val="F5D8CB"/>
                </a:gs>
                <a:gs pos="0">
                  <a:srgbClr val="F1CAB9"/>
                </a:gs>
              </a:gsLst>
              <a:lin ang="5400000" scaled="1"/>
            </a:gradFill>
            <a:ln w="11380" cap="flat">
              <a:noFill/>
              <a:prstDash val="solid"/>
              <a:miter/>
            </a:ln>
            <a:effectLst>
              <a:outerShdw blurRad="254000" dist="50800" dir="5400000" algn="ctr" rotWithShape="0">
                <a:prstClr val="black">
                  <a:alpha val="17000"/>
                </a:prstClr>
              </a:outerShdw>
            </a:effectLst>
          </p:spPr>
          <p:txBody>
            <a:bodyPr rtlCol="0" anchor="ctr"/>
            <a:lstStyle/>
            <a:p>
              <a:pPr algn="ctr"/>
              <a:r>
                <a:rPr lang="en-US" sz="2400" dirty="0">
                  <a:solidFill>
                    <a:schemeClr val="tx1">
                      <a:lumMod val="75000"/>
                      <a:lumOff val="25000"/>
                    </a:schemeClr>
                  </a:solidFill>
                </a:rPr>
                <a:t>No conflict with disability</a:t>
              </a:r>
            </a:p>
          </p:txBody>
        </p:sp>
        <p:grpSp>
          <p:nvGrpSpPr>
            <p:cNvPr id="18" name="Group 17">
              <a:extLst>
                <a:ext uri="{FF2B5EF4-FFF2-40B4-BE49-F238E27FC236}">
                  <a16:creationId xmlns:a16="http://schemas.microsoft.com/office/drawing/2014/main" id="{9F82097B-189A-7424-F432-464D77215B47}"/>
                </a:ext>
              </a:extLst>
            </p:cNvPr>
            <p:cNvGrpSpPr/>
            <p:nvPr/>
          </p:nvGrpSpPr>
          <p:grpSpPr>
            <a:xfrm flipH="1">
              <a:off x="6096000" y="2314882"/>
              <a:ext cx="349206" cy="600934"/>
              <a:chOff x="3937586" y="1152029"/>
              <a:chExt cx="720805" cy="1240402"/>
            </a:xfrm>
          </p:grpSpPr>
          <p:sp>
            <p:nvSpPr>
              <p:cNvPr id="44" name="Freeform: Shape 43">
                <a:extLst>
                  <a:ext uri="{FF2B5EF4-FFF2-40B4-BE49-F238E27FC236}">
                    <a16:creationId xmlns:a16="http://schemas.microsoft.com/office/drawing/2014/main" id="{99A6A0B3-79EA-CD70-CE2B-651175A11C1C}"/>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a:solidFill>
                    <a:schemeClr val="tx1">
                      <a:lumMod val="75000"/>
                      <a:lumOff val="25000"/>
                    </a:schemeClr>
                  </a:solidFill>
                </a:endParaRPr>
              </a:p>
            </p:txBody>
          </p:sp>
          <p:sp>
            <p:nvSpPr>
              <p:cNvPr id="45" name="Freeform: Shape 44">
                <a:extLst>
                  <a:ext uri="{FF2B5EF4-FFF2-40B4-BE49-F238E27FC236}">
                    <a16:creationId xmlns:a16="http://schemas.microsoft.com/office/drawing/2014/main" id="{12B27095-E132-EDBF-9913-2588E253CD72}"/>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a:solidFill>
                    <a:schemeClr val="tx1">
                      <a:lumMod val="75000"/>
                      <a:lumOff val="25000"/>
                    </a:schemeClr>
                  </a:solidFill>
                </a:endParaRPr>
              </a:p>
            </p:txBody>
          </p:sp>
          <p:sp>
            <p:nvSpPr>
              <p:cNvPr id="46" name="Freeform: Shape 45">
                <a:extLst>
                  <a:ext uri="{FF2B5EF4-FFF2-40B4-BE49-F238E27FC236}">
                    <a16:creationId xmlns:a16="http://schemas.microsoft.com/office/drawing/2014/main" id="{3782F9B0-65BC-2BEA-6C65-EFFE741B8DD0}"/>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a:solidFill>
                    <a:schemeClr val="tx1">
                      <a:lumMod val="75000"/>
                      <a:lumOff val="25000"/>
                    </a:schemeClr>
                  </a:solidFill>
                </a:endParaRPr>
              </a:p>
            </p:txBody>
          </p:sp>
          <p:sp>
            <p:nvSpPr>
              <p:cNvPr id="47" name="Freeform: Shape 46">
                <a:extLst>
                  <a:ext uri="{FF2B5EF4-FFF2-40B4-BE49-F238E27FC236}">
                    <a16:creationId xmlns:a16="http://schemas.microsoft.com/office/drawing/2014/main" id="{4AB58699-4196-78CF-EA63-ADF381EBCB79}"/>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a:solidFill>
                    <a:schemeClr val="tx1">
                      <a:lumMod val="75000"/>
                      <a:lumOff val="25000"/>
                    </a:schemeClr>
                  </a:solidFill>
                </a:endParaRPr>
              </a:p>
            </p:txBody>
          </p:sp>
          <p:sp>
            <p:nvSpPr>
              <p:cNvPr id="48" name="Freeform: Shape 47">
                <a:extLst>
                  <a:ext uri="{FF2B5EF4-FFF2-40B4-BE49-F238E27FC236}">
                    <a16:creationId xmlns:a16="http://schemas.microsoft.com/office/drawing/2014/main" id="{D7C2475E-3FB2-1FEE-5318-1F57BDC677FD}"/>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a:solidFill>
                    <a:schemeClr val="tx1">
                      <a:lumMod val="75000"/>
                      <a:lumOff val="25000"/>
                    </a:schemeClr>
                  </a:solidFill>
                </a:endParaRPr>
              </a:p>
            </p:txBody>
          </p:sp>
          <p:sp>
            <p:nvSpPr>
              <p:cNvPr id="49" name="Freeform: Shape 48">
                <a:extLst>
                  <a:ext uri="{FF2B5EF4-FFF2-40B4-BE49-F238E27FC236}">
                    <a16:creationId xmlns:a16="http://schemas.microsoft.com/office/drawing/2014/main" id="{5207FD66-E1B5-B629-F7B0-5A34276E63E5}"/>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dirty="0">
                  <a:solidFill>
                    <a:schemeClr val="tx1">
                      <a:lumMod val="75000"/>
                      <a:lumOff val="25000"/>
                    </a:schemeClr>
                  </a:solidFill>
                </a:endParaRPr>
              </a:p>
            </p:txBody>
          </p:sp>
        </p:grpSp>
      </p:grpSp>
    </p:spTree>
    <p:extLst>
      <p:ext uri="{BB962C8B-B14F-4D97-AF65-F5344CB8AC3E}">
        <p14:creationId xmlns:p14="http://schemas.microsoft.com/office/powerpoint/2010/main" val="213511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000"/>
                                        <p:tgtEl>
                                          <p:spTgt spid="58"/>
                                        </p:tgtEl>
                                      </p:cBhvr>
                                    </p:animEffect>
                                    <p:anim calcmode="lin" valueType="num">
                                      <p:cBhvr>
                                        <p:cTn id="16" dur="1000" fill="hold"/>
                                        <p:tgtEl>
                                          <p:spTgt spid="58"/>
                                        </p:tgtEl>
                                        <p:attrNameLst>
                                          <p:attrName>ppt_x</p:attrName>
                                        </p:attrNameLst>
                                      </p:cBhvr>
                                      <p:tavLst>
                                        <p:tav tm="0">
                                          <p:val>
                                            <p:strVal val="#ppt_x"/>
                                          </p:val>
                                        </p:tav>
                                        <p:tav tm="100000">
                                          <p:val>
                                            <p:strVal val="#ppt_x"/>
                                          </p:val>
                                        </p:tav>
                                      </p:tavLst>
                                    </p:anim>
                                    <p:anim calcmode="lin" valueType="num">
                                      <p:cBhvr>
                                        <p:cTn id="17" dur="900" decel="100000" fill="hold"/>
                                        <p:tgtEl>
                                          <p:spTgt spid="5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1000"/>
                                        <p:tgtEl>
                                          <p:spTgt spid="57"/>
                                        </p:tgtEl>
                                      </p:cBhvr>
                                    </p:animEffect>
                                    <p:anim calcmode="lin" valueType="num">
                                      <p:cBhvr>
                                        <p:cTn id="24" dur="1000" fill="hold"/>
                                        <p:tgtEl>
                                          <p:spTgt spid="57"/>
                                        </p:tgtEl>
                                        <p:attrNameLst>
                                          <p:attrName>ppt_x</p:attrName>
                                        </p:attrNameLst>
                                      </p:cBhvr>
                                      <p:tavLst>
                                        <p:tav tm="0">
                                          <p:val>
                                            <p:strVal val="#ppt_x"/>
                                          </p:val>
                                        </p:tav>
                                        <p:tav tm="100000">
                                          <p:val>
                                            <p:strVal val="#ppt_x"/>
                                          </p:val>
                                        </p:tav>
                                      </p:tavLst>
                                    </p:anim>
                                    <p:anim calcmode="lin" valueType="num">
                                      <p:cBhvr>
                                        <p:cTn id="25" dur="900" decel="100000" fill="hold"/>
                                        <p:tgtEl>
                                          <p:spTgt spid="5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900" decel="100000" fill="hold"/>
                                        <p:tgtEl>
                                          <p:spTgt spid="5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1000"/>
                                        <p:tgtEl>
                                          <p:spTgt spid="60"/>
                                        </p:tgtEl>
                                      </p:cBhvr>
                                    </p:animEffect>
                                    <p:anim calcmode="lin" valueType="num">
                                      <p:cBhvr>
                                        <p:cTn id="40" dur="1000" fill="hold"/>
                                        <p:tgtEl>
                                          <p:spTgt spid="60"/>
                                        </p:tgtEl>
                                        <p:attrNameLst>
                                          <p:attrName>ppt_x</p:attrName>
                                        </p:attrNameLst>
                                      </p:cBhvr>
                                      <p:tavLst>
                                        <p:tav tm="0">
                                          <p:val>
                                            <p:strVal val="#ppt_x"/>
                                          </p:val>
                                        </p:tav>
                                        <p:tav tm="100000">
                                          <p:val>
                                            <p:strVal val="#ppt_x"/>
                                          </p:val>
                                        </p:tav>
                                      </p:tavLst>
                                    </p:anim>
                                    <p:anim calcmode="lin" valueType="num">
                                      <p:cBhvr>
                                        <p:cTn id="41" dur="900" decel="100000" fill="hold"/>
                                        <p:tgtEl>
                                          <p:spTgt spid="6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D2219-5397-AF52-34A8-1F2303960C5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38541D1-6AE0-2F01-8CA4-4756B10A1B00}"/>
              </a:ext>
            </a:extLst>
          </p:cNvPr>
          <p:cNvPicPr>
            <a:picLocks noChangeAspect="1"/>
          </p:cNvPicPr>
          <p:nvPr/>
        </p:nvPicPr>
        <p:blipFill>
          <a:blip r:embed="rId3"/>
          <a:stretch>
            <a:fillRect/>
          </a:stretch>
        </p:blipFill>
        <p:spPr>
          <a:xfrm>
            <a:off x="5566881" y="1092239"/>
            <a:ext cx="943011" cy="731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 name="Picture 50">
            <a:extLst>
              <a:ext uri="{FF2B5EF4-FFF2-40B4-BE49-F238E27FC236}">
                <a16:creationId xmlns:a16="http://schemas.microsoft.com/office/drawing/2014/main" id="{9F502641-32CF-E8CC-D79D-B378EA801A51}"/>
              </a:ext>
            </a:extLst>
          </p:cNvPr>
          <p:cNvPicPr>
            <a:picLocks noChangeAspect="1"/>
          </p:cNvPicPr>
          <p:nvPr/>
        </p:nvPicPr>
        <p:blipFill>
          <a:blip r:embed="rId4"/>
          <a:stretch>
            <a:fillRect/>
          </a:stretch>
        </p:blipFill>
        <p:spPr>
          <a:xfrm>
            <a:off x="1401405" y="842679"/>
            <a:ext cx="3936020" cy="2221082"/>
          </a:xfrm>
          <a:prstGeom prst="rect">
            <a:avLst/>
          </a:prstGeom>
          <a:effectLst>
            <a:outerShdw blurRad="50800" dist="38100" dir="2700000" algn="tl" rotWithShape="0">
              <a:prstClr val="black">
                <a:alpha val="40000"/>
              </a:prstClr>
            </a:outerShdw>
          </a:effectLst>
        </p:spPr>
      </p:pic>
      <p:pic>
        <p:nvPicPr>
          <p:cNvPr id="47" name="Picture 46">
            <a:extLst>
              <a:ext uri="{FF2B5EF4-FFF2-40B4-BE49-F238E27FC236}">
                <a16:creationId xmlns:a16="http://schemas.microsoft.com/office/drawing/2014/main" id="{5ED5F2E6-01DC-11AD-A257-120194C43AE9}"/>
              </a:ext>
            </a:extLst>
          </p:cNvPr>
          <p:cNvPicPr>
            <a:picLocks noChangeAspect="1"/>
          </p:cNvPicPr>
          <p:nvPr/>
        </p:nvPicPr>
        <p:blipFill>
          <a:blip r:embed="rId4"/>
          <a:stretch>
            <a:fillRect/>
          </a:stretch>
        </p:blipFill>
        <p:spPr>
          <a:xfrm>
            <a:off x="6691761" y="842679"/>
            <a:ext cx="3936020" cy="2221082"/>
          </a:xfrm>
          <a:prstGeom prst="rect">
            <a:avLst/>
          </a:prstGeom>
          <a:effectLst>
            <a:outerShdw blurRad="50800" dist="38100" dir="2700000" algn="tl" rotWithShape="0">
              <a:prstClr val="black">
                <a:alpha val="40000"/>
              </a:prstClr>
            </a:outerShdw>
          </a:effectLst>
        </p:spPr>
      </p:pic>
      <p:sp>
        <p:nvSpPr>
          <p:cNvPr id="6" name="Title 5">
            <a:extLst>
              <a:ext uri="{FF2B5EF4-FFF2-40B4-BE49-F238E27FC236}">
                <a16:creationId xmlns:a16="http://schemas.microsoft.com/office/drawing/2014/main" id="{A28BE58B-CAEC-2085-1955-5C588B5EC6F4}"/>
              </a:ext>
            </a:extLst>
          </p:cNvPr>
          <p:cNvSpPr>
            <a:spLocks noGrp="1"/>
          </p:cNvSpPr>
          <p:nvPr>
            <p:ph type="title" idx="4294967295"/>
          </p:nvPr>
        </p:nvSpPr>
        <p:spPr>
          <a:xfrm>
            <a:off x="1981200" y="0"/>
            <a:ext cx="8229600" cy="731520"/>
          </a:xfrm>
        </p:spPr>
        <p:txBody>
          <a:bodyPr>
            <a:normAutofit fontScale="90000"/>
          </a:bodyPr>
          <a:lstStyle/>
          <a:p>
            <a:r>
              <a:rPr lang="en-US" b="1" dirty="0">
                <a:solidFill>
                  <a:schemeClr val="bg1"/>
                </a:solidFill>
              </a:rPr>
              <a:t>Student Qualifications</a:t>
            </a:r>
            <a:endParaRPr lang="en-US" dirty="0"/>
          </a:p>
        </p:txBody>
      </p:sp>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50F1715C-0A73-613A-140D-3C2A174484EC}"/>
              </a:ext>
            </a:extLst>
          </p:cNvPr>
          <p:cNvSpPr>
            <a:spLocks noGrp="1"/>
          </p:cNvSpPr>
          <p:nvPr>
            <p:ph type="sldNum" sz="quarter" idx="10"/>
          </p:nvPr>
        </p:nvSpPr>
        <p:spPr>
          <a:xfrm>
            <a:off x="10401300" y="6121667"/>
            <a:ext cx="266700" cy="731520"/>
          </a:xfrm>
        </p:spPr>
        <p:txBody>
          <a:bodyPr/>
          <a:lstStyle/>
          <a:p>
            <a:pPr defTabSz="457200"/>
            <a:fld id="{D983F1FA-211D-3044-9E35-958DFBC26156}" type="slidenum">
              <a:rPr lang="en-US" smtClean="0">
                <a:solidFill>
                  <a:prstClr val="white"/>
                </a:solidFill>
              </a:rPr>
              <a:pPr defTabSz="457200"/>
              <a:t>14</a:t>
            </a:fld>
            <a:endParaRPr lang="en-US">
              <a:solidFill>
                <a:prstClr val="white"/>
              </a:solidFill>
            </a:endParaRPr>
          </a:p>
        </p:txBody>
      </p:sp>
      <p:grpSp>
        <p:nvGrpSpPr>
          <p:cNvPr id="54" name="Group 53">
            <a:extLst>
              <a:ext uri="{FF2B5EF4-FFF2-40B4-BE49-F238E27FC236}">
                <a16:creationId xmlns:a16="http://schemas.microsoft.com/office/drawing/2014/main" id="{E78CCD7F-9873-BAE6-FB4F-19156DF58F38}"/>
              </a:ext>
            </a:extLst>
          </p:cNvPr>
          <p:cNvGrpSpPr/>
          <p:nvPr/>
        </p:nvGrpSpPr>
        <p:grpSpPr>
          <a:xfrm>
            <a:off x="2446069" y="1072679"/>
            <a:ext cx="1438684" cy="332423"/>
            <a:chOff x="3927864" y="585994"/>
            <a:chExt cx="4336275" cy="808608"/>
          </a:xfrm>
        </p:grpSpPr>
        <p:sp>
          <p:nvSpPr>
            <p:cNvPr id="55" name="Graphic 9">
              <a:extLst>
                <a:ext uri="{FF2B5EF4-FFF2-40B4-BE49-F238E27FC236}">
                  <a16:creationId xmlns:a16="http://schemas.microsoft.com/office/drawing/2014/main" id="{3DD7688A-81D7-1608-181D-6D8C0703B430}"/>
                </a:ext>
              </a:extLst>
            </p:cNvPr>
            <p:cNvSpPr/>
            <p:nvPr/>
          </p:nvSpPr>
          <p:spPr>
            <a:xfrm flipV="1">
              <a:off x="3927864" y="585994"/>
              <a:ext cx="4336275" cy="808608"/>
            </a:xfrm>
            <a:custGeom>
              <a:avLst/>
              <a:gdLst>
                <a:gd name="connsiteX0" fmla="*/ 439050 w 5834156"/>
                <a:gd name="connsiteY0" fmla="*/ 2494896 h 2502483"/>
                <a:gd name="connsiteX1" fmla="*/ 391512 w 5834156"/>
                <a:gd name="connsiteY1" fmla="*/ 2484524 h 2502483"/>
                <a:gd name="connsiteX2" fmla="*/ 339653 w 5834156"/>
                <a:gd name="connsiteY2" fmla="*/ 2473720 h 2502483"/>
                <a:gd name="connsiteX3" fmla="*/ 229452 w 5834156"/>
                <a:gd name="connsiteY3" fmla="*/ 2434393 h 2502483"/>
                <a:gd name="connsiteX4" fmla="*/ 146910 w 5834156"/>
                <a:gd name="connsiteY4" fmla="*/ 2420132 h 2502483"/>
                <a:gd name="connsiteX5" fmla="*/ 72146 w 5834156"/>
                <a:gd name="connsiteY5" fmla="*/ 2434393 h 2502483"/>
                <a:gd name="connsiteX6" fmla="*/ 25473 w 5834156"/>
                <a:gd name="connsiteY6" fmla="*/ 2446062 h 2502483"/>
                <a:gd name="connsiteX7" fmla="*/ -2186 w 5834156"/>
                <a:gd name="connsiteY7" fmla="*/ 2440876 h 2502483"/>
                <a:gd name="connsiteX8" fmla="*/ -6075 w 5834156"/>
                <a:gd name="connsiteY8" fmla="*/ 1275773 h 2502483"/>
                <a:gd name="connsiteX9" fmla="*/ -6075 w 5834156"/>
                <a:gd name="connsiteY9" fmla="*/ 113264 h 2502483"/>
                <a:gd name="connsiteX10" fmla="*/ 22015 w 5834156"/>
                <a:gd name="connsiteY10" fmla="*/ 116289 h 2502483"/>
                <a:gd name="connsiteX11" fmla="*/ 76900 w 5834156"/>
                <a:gd name="connsiteY11" fmla="*/ 105485 h 2502483"/>
                <a:gd name="connsiteX12" fmla="*/ 252789 w 5834156"/>
                <a:gd name="connsiteY12" fmla="*/ 120178 h 2502483"/>
                <a:gd name="connsiteX13" fmla="*/ 337060 w 5834156"/>
                <a:gd name="connsiteY13" fmla="*/ 146540 h 2502483"/>
                <a:gd name="connsiteX14" fmla="*/ 391944 w 5834156"/>
                <a:gd name="connsiteY14" fmla="*/ 158640 h 2502483"/>
                <a:gd name="connsiteX15" fmla="*/ 471461 w 5834156"/>
                <a:gd name="connsiteY15" fmla="*/ 169876 h 2502483"/>
                <a:gd name="connsiteX16" fmla="*/ 560054 w 5834156"/>
                <a:gd name="connsiteY16" fmla="*/ 165987 h 2502483"/>
                <a:gd name="connsiteX17" fmla="*/ 605431 w 5834156"/>
                <a:gd name="connsiteY17" fmla="*/ 154751 h 2502483"/>
                <a:gd name="connsiteX18" fmla="*/ 637843 w 5834156"/>
                <a:gd name="connsiteY18" fmla="*/ 146108 h 2502483"/>
                <a:gd name="connsiteX19" fmla="*/ 694456 w 5834156"/>
                <a:gd name="connsiteY19" fmla="*/ 127093 h 2502483"/>
                <a:gd name="connsiteX20" fmla="*/ 734215 w 5834156"/>
                <a:gd name="connsiteY20" fmla="*/ 114560 h 2502483"/>
                <a:gd name="connsiteX21" fmla="*/ 858244 w 5834156"/>
                <a:gd name="connsiteY21" fmla="*/ 86470 h 2502483"/>
                <a:gd name="connsiteX22" fmla="*/ 910536 w 5834156"/>
                <a:gd name="connsiteY22" fmla="*/ 98138 h 2502483"/>
                <a:gd name="connsiteX23" fmla="*/ 1016847 w 5834156"/>
                <a:gd name="connsiteY23" fmla="*/ 124500 h 2502483"/>
                <a:gd name="connsiteX24" fmla="*/ 1085993 w 5834156"/>
                <a:gd name="connsiteY24" fmla="*/ 113264 h 2502483"/>
                <a:gd name="connsiteX25" fmla="*/ 1111058 w 5834156"/>
                <a:gd name="connsiteY25" fmla="*/ 99434 h 2502483"/>
                <a:gd name="connsiteX26" fmla="*/ 1182364 w 5834156"/>
                <a:gd name="connsiteY26" fmla="*/ 98570 h 2502483"/>
                <a:gd name="connsiteX27" fmla="*/ 1346153 w 5834156"/>
                <a:gd name="connsiteY27" fmla="*/ 77826 h 2502483"/>
                <a:gd name="connsiteX28" fmla="*/ 1433881 w 5834156"/>
                <a:gd name="connsiteY28" fmla="*/ 53626 h 2502483"/>
                <a:gd name="connsiteX29" fmla="*/ 1499137 w 5834156"/>
                <a:gd name="connsiteY29" fmla="*/ 40229 h 2502483"/>
                <a:gd name="connsiteX30" fmla="*/ 1592916 w 5834156"/>
                <a:gd name="connsiteY30" fmla="*/ 25103 h 2502483"/>
                <a:gd name="connsiteX31" fmla="*/ 1681509 w 5834156"/>
                <a:gd name="connsiteY31" fmla="*/ 30289 h 2502483"/>
                <a:gd name="connsiteX32" fmla="*/ 1793870 w 5834156"/>
                <a:gd name="connsiteY32" fmla="*/ 41093 h 2502483"/>
                <a:gd name="connsiteX33" fmla="*/ 1958523 w 5834156"/>
                <a:gd name="connsiteY33" fmla="*/ 67455 h 2502483"/>
                <a:gd name="connsiteX34" fmla="*/ 2009086 w 5834156"/>
                <a:gd name="connsiteY34" fmla="*/ 89927 h 2502483"/>
                <a:gd name="connsiteX35" fmla="*/ 2092925 w 5834156"/>
                <a:gd name="connsiteY35" fmla="*/ 85605 h 2502483"/>
                <a:gd name="connsiteX36" fmla="*/ 2161206 w 5834156"/>
                <a:gd name="connsiteY36" fmla="*/ 76530 h 2502483"/>
                <a:gd name="connsiteX37" fmla="*/ 2238995 w 5834156"/>
                <a:gd name="connsiteY37" fmla="*/ 90359 h 2502483"/>
                <a:gd name="connsiteX38" fmla="*/ 2364321 w 5834156"/>
                <a:gd name="connsiteY38" fmla="*/ 101595 h 2502483"/>
                <a:gd name="connsiteX39" fmla="*/ 2482301 w 5834156"/>
                <a:gd name="connsiteY39" fmla="*/ 107645 h 2502483"/>
                <a:gd name="connsiteX40" fmla="*/ 2538481 w 5834156"/>
                <a:gd name="connsiteY40" fmla="*/ 107213 h 2502483"/>
                <a:gd name="connsiteX41" fmla="*/ 2579104 w 5834156"/>
                <a:gd name="connsiteY41" fmla="*/ 94249 h 2502483"/>
                <a:gd name="connsiteX42" fmla="*/ 2697084 w 5834156"/>
                <a:gd name="connsiteY42" fmla="*/ 96841 h 2502483"/>
                <a:gd name="connsiteX43" fmla="*/ 2828461 w 5834156"/>
                <a:gd name="connsiteY43" fmla="*/ 102460 h 2502483"/>
                <a:gd name="connsiteX44" fmla="*/ 2965023 w 5834156"/>
                <a:gd name="connsiteY44" fmla="*/ 88198 h 2502483"/>
                <a:gd name="connsiteX45" fmla="*/ 3023365 w 5834156"/>
                <a:gd name="connsiteY45" fmla="*/ 71344 h 2502483"/>
                <a:gd name="connsiteX46" fmla="*/ 3109797 w 5834156"/>
                <a:gd name="connsiteY46" fmla="*/ 49304 h 2502483"/>
                <a:gd name="connsiteX47" fmla="*/ 3261917 w 5834156"/>
                <a:gd name="connsiteY47" fmla="*/ 23374 h 2502483"/>
                <a:gd name="connsiteX48" fmla="*/ 3339273 w 5834156"/>
                <a:gd name="connsiteY48" fmla="*/ 23374 h 2502483"/>
                <a:gd name="connsiteX49" fmla="*/ 3359585 w 5834156"/>
                <a:gd name="connsiteY49" fmla="*/ 9545 h 2502483"/>
                <a:gd name="connsiteX50" fmla="*/ 3409715 w 5834156"/>
                <a:gd name="connsiteY50" fmla="*/ -3420 h 2502483"/>
                <a:gd name="connsiteX51" fmla="*/ 3501333 w 5834156"/>
                <a:gd name="connsiteY51" fmla="*/ 4791 h 2502483"/>
                <a:gd name="connsiteX52" fmla="*/ 3596841 w 5834156"/>
                <a:gd name="connsiteY52" fmla="*/ 4359 h 2502483"/>
                <a:gd name="connsiteX53" fmla="*/ 3716981 w 5834156"/>
                <a:gd name="connsiteY53" fmla="*/ 7384 h 2502483"/>
                <a:gd name="connsiteX54" fmla="*/ 3818539 w 5834156"/>
                <a:gd name="connsiteY54" fmla="*/ 29857 h 2502483"/>
                <a:gd name="connsiteX55" fmla="*/ 3868237 w 5834156"/>
                <a:gd name="connsiteY55" fmla="*/ 42389 h 2502483"/>
                <a:gd name="connsiteX56" fmla="*/ 3920096 w 5834156"/>
                <a:gd name="connsiteY56" fmla="*/ 57083 h 2502483"/>
                <a:gd name="connsiteX57" fmla="*/ 4002206 w 5834156"/>
                <a:gd name="connsiteY57" fmla="*/ 62701 h 2502483"/>
                <a:gd name="connsiteX58" fmla="*/ 4155623 w 5834156"/>
                <a:gd name="connsiteY58" fmla="*/ 60972 h 2502483"/>
                <a:gd name="connsiteX59" fmla="*/ 4319844 w 5834156"/>
                <a:gd name="connsiteY59" fmla="*/ 97706 h 2502483"/>
                <a:gd name="connsiteX60" fmla="*/ 4352256 w 5834156"/>
                <a:gd name="connsiteY60" fmla="*/ 114992 h 2502483"/>
                <a:gd name="connsiteX61" fmla="*/ 4395472 w 5834156"/>
                <a:gd name="connsiteY61" fmla="*/ 112399 h 2502483"/>
                <a:gd name="connsiteX62" fmla="*/ 4462457 w 5834156"/>
                <a:gd name="connsiteY62" fmla="*/ 116289 h 2502483"/>
                <a:gd name="connsiteX63" fmla="*/ 4589944 w 5834156"/>
                <a:gd name="connsiteY63" fmla="*/ 122771 h 2502483"/>
                <a:gd name="connsiteX64" fmla="*/ 4716134 w 5834156"/>
                <a:gd name="connsiteY64" fmla="*/ 119746 h 2502483"/>
                <a:gd name="connsiteX65" fmla="*/ 4815099 w 5834156"/>
                <a:gd name="connsiteY65" fmla="*/ 134007 h 2502483"/>
                <a:gd name="connsiteX66" fmla="*/ 4857451 w 5834156"/>
                <a:gd name="connsiteY66" fmla="*/ 120610 h 2502483"/>
                <a:gd name="connsiteX67" fmla="*/ 4954686 w 5834156"/>
                <a:gd name="connsiteY67" fmla="*/ 118449 h 2502483"/>
                <a:gd name="connsiteX68" fmla="*/ 5072234 w 5834156"/>
                <a:gd name="connsiteY68" fmla="*/ 116289 h 2502483"/>
                <a:gd name="connsiteX69" fmla="*/ 5206203 w 5834156"/>
                <a:gd name="connsiteY69" fmla="*/ 93384 h 2502483"/>
                <a:gd name="connsiteX70" fmla="*/ 5247691 w 5834156"/>
                <a:gd name="connsiteY70" fmla="*/ 95113 h 2502483"/>
                <a:gd name="connsiteX71" fmla="*/ 5291771 w 5834156"/>
                <a:gd name="connsiteY71" fmla="*/ 105917 h 2502483"/>
                <a:gd name="connsiteX72" fmla="*/ 5336284 w 5834156"/>
                <a:gd name="connsiteY72" fmla="*/ 117585 h 2502483"/>
                <a:gd name="connsiteX73" fmla="*/ 5369992 w 5834156"/>
                <a:gd name="connsiteY73" fmla="*/ 119314 h 2502483"/>
                <a:gd name="connsiteX74" fmla="*/ 5411911 w 5834156"/>
                <a:gd name="connsiteY74" fmla="*/ 129686 h 2502483"/>
                <a:gd name="connsiteX75" fmla="*/ 5469389 w 5834156"/>
                <a:gd name="connsiteY75" fmla="*/ 127093 h 2502483"/>
                <a:gd name="connsiteX76" fmla="*/ 5513901 w 5834156"/>
                <a:gd name="connsiteY76" fmla="*/ 118882 h 2502483"/>
                <a:gd name="connsiteX77" fmla="*/ 5591690 w 5834156"/>
                <a:gd name="connsiteY77" fmla="*/ 106781 h 2502483"/>
                <a:gd name="connsiteX78" fmla="*/ 5626263 w 5834156"/>
                <a:gd name="connsiteY78" fmla="*/ 102460 h 2502483"/>
                <a:gd name="connsiteX79" fmla="*/ 5765418 w 5834156"/>
                <a:gd name="connsiteY79" fmla="*/ 142218 h 2502483"/>
                <a:gd name="connsiteX80" fmla="*/ 5810795 w 5834156"/>
                <a:gd name="connsiteY80" fmla="*/ 152158 h 2502483"/>
                <a:gd name="connsiteX81" fmla="*/ 5825920 w 5834156"/>
                <a:gd name="connsiteY81" fmla="*/ 150861 h 2502483"/>
                <a:gd name="connsiteX82" fmla="*/ 5827217 w 5834156"/>
                <a:gd name="connsiteY82" fmla="*/ 1314668 h 2502483"/>
                <a:gd name="connsiteX83" fmla="*/ 5828081 w 5834156"/>
                <a:gd name="connsiteY83" fmla="*/ 2478041 h 2502483"/>
                <a:gd name="connsiteX84" fmla="*/ 5812091 w 5834156"/>
                <a:gd name="connsiteY84" fmla="*/ 2478041 h 2502483"/>
                <a:gd name="connsiteX85" fmla="*/ 5736031 w 5834156"/>
                <a:gd name="connsiteY85" fmla="*/ 2458162 h 2502483"/>
                <a:gd name="connsiteX86" fmla="*/ 5698001 w 5834156"/>
                <a:gd name="connsiteY86" fmla="*/ 2447790 h 2502483"/>
                <a:gd name="connsiteX87" fmla="*/ 5654785 w 5834156"/>
                <a:gd name="connsiteY87" fmla="*/ 2438715 h 2502483"/>
                <a:gd name="connsiteX88" fmla="*/ 5601630 w 5834156"/>
                <a:gd name="connsiteY88" fmla="*/ 2434393 h 2502483"/>
                <a:gd name="connsiteX89" fmla="*/ 5529891 w 5834156"/>
                <a:gd name="connsiteY89" fmla="*/ 2443901 h 2502483"/>
                <a:gd name="connsiteX90" fmla="*/ 5462474 w 5834156"/>
                <a:gd name="connsiteY90" fmla="*/ 2454705 h 2502483"/>
                <a:gd name="connsiteX91" fmla="*/ 5386846 w 5834156"/>
                <a:gd name="connsiteY91" fmla="*/ 2452112 h 2502483"/>
                <a:gd name="connsiteX92" fmla="*/ 5339309 w 5834156"/>
                <a:gd name="connsiteY92" fmla="*/ 2446062 h 2502483"/>
                <a:gd name="connsiteX93" fmla="*/ 5297821 w 5834156"/>
                <a:gd name="connsiteY93" fmla="*/ 2435690 h 2502483"/>
                <a:gd name="connsiteX94" fmla="*/ 5281399 w 5834156"/>
                <a:gd name="connsiteY94" fmla="*/ 2422725 h 2502483"/>
                <a:gd name="connsiteX95" fmla="*/ 5214847 w 5834156"/>
                <a:gd name="connsiteY95" fmla="*/ 2422293 h 2502483"/>
                <a:gd name="connsiteX96" fmla="*/ 5067480 w 5834156"/>
                <a:gd name="connsiteY96" fmla="*/ 2446062 h 2502483"/>
                <a:gd name="connsiteX97" fmla="*/ 4956415 w 5834156"/>
                <a:gd name="connsiteY97" fmla="*/ 2446926 h 2502483"/>
                <a:gd name="connsiteX98" fmla="*/ 4853561 w 5834156"/>
                <a:gd name="connsiteY98" fmla="*/ 2449951 h 2502483"/>
                <a:gd name="connsiteX99" fmla="*/ 4741200 w 5834156"/>
                <a:gd name="connsiteY99" fmla="*/ 2454705 h 2502483"/>
                <a:gd name="connsiteX100" fmla="*/ 4643964 w 5834156"/>
                <a:gd name="connsiteY100" fmla="*/ 2444765 h 2502483"/>
                <a:gd name="connsiteX101" fmla="*/ 4551049 w 5834156"/>
                <a:gd name="connsiteY101" fmla="*/ 2449519 h 2502483"/>
                <a:gd name="connsiteX102" fmla="*/ 4459431 w 5834156"/>
                <a:gd name="connsiteY102" fmla="*/ 2442604 h 2502483"/>
                <a:gd name="connsiteX103" fmla="*/ 4394608 w 5834156"/>
                <a:gd name="connsiteY103" fmla="*/ 2437851 h 2502483"/>
                <a:gd name="connsiteX104" fmla="*/ 4347934 w 5834156"/>
                <a:gd name="connsiteY104" fmla="*/ 2440444 h 2502483"/>
                <a:gd name="connsiteX105" fmla="*/ 4306879 w 5834156"/>
                <a:gd name="connsiteY105" fmla="*/ 2418836 h 2502483"/>
                <a:gd name="connsiteX106" fmla="*/ 4181120 w 5834156"/>
                <a:gd name="connsiteY106" fmla="*/ 2387288 h 2502483"/>
                <a:gd name="connsiteX107" fmla="*/ 4130558 w 5834156"/>
                <a:gd name="connsiteY107" fmla="*/ 2389449 h 2502483"/>
                <a:gd name="connsiteX108" fmla="*/ 3984488 w 5834156"/>
                <a:gd name="connsiteY108" fmla="*/ 2392042 h 2502483"/>
                <a:gd name="connsiteX109" fmla="*/ 3943433 w 5834156"/>
                <a:gd name="connsiteY109" fmla="*/ 2392042 h 2502483"/>
                <a:gd name="connsiteX110" fmla="*/ 3896327 w 5834156"/>
                <a:gd name="connsiteY110" fmla="*/ 2376484 h 2502483"/>
                <a:gd name="connsiteX111" fmla="*/ 3840146 w 5834156"/>
                <a:gd name="connsiteY111" fmla="*/ 2357469 h 2502483"/>
                <a:gd name="connsiteX112" fmla="*/ 3796931 w 5834156"/>
                <a:gd name="connsiteY112" fmla="*/ 2348394 h 2502483"/>
                <a:gd name="connsiteX113" fmla="*/ 3760197 w 5834156"/>
                <a:gd name="connsiteY113" fmla="*/ 2341479 h 2502483"/>
                <a:gd name="connsiteX114" fmla="*/ 3647835 w 5834156"/>
                <a:gd name="connsiteY114" fmla="*/ 2325489 h 2502483"/>
                <a:gd name="connsiteX115" fmla="*/ 3604619 w 5834156"/>
                <a:gd name="connsiteY115" fmla="*/ 2331107 h 2502483"/>
                <a:gd name="connsiteX116" fmla="*/ 3563564 w 5834156"/>
                <a:gd name="connsiteY116" fmla="*/ 2336293 h 2502483"/>
                <a:gd name="connsiteX117" fmla="*/ 3412308 w 5834156"/>
                <a:gd name="connsiteY117" fmla="*/ 2322896 h 2502483"/>
                <a:gd name="connsiteX118" fmla="*/ 3362178 w 5834156"/>
                <a:gd name="connsiteY118" fmla="*/ 2334564 h 2502483"/>
                <a:gd name="connsiteX119" fmla="*/ 3341002 w 5834156"/>
                <a:gd name="connsiteY119" fmla="*/ 2350554 h 2502483"/>
                <a:gd name="connsiteX120" fmla="*/ 3263213 w 5834156"/>
                <a:gd name="connsiteY120" fmla="*/ 2350987 h 2502483"/>
                <a:gd name="connsiteX121" fmla="*/ 3116279 w 5834156"/>
                <a:gd name="connsiteY121" fmla="*/ 2373459 h 2502483"/>
                <a:gd name="connsiteX122" fmla="*/ 3057937 w 5834156"/>
                <a:gd name="connsiteY122" fmla="*/ 2389449 h 2502483"/>
                <a:gd name="connsiteX123" fmla="*/ 2971505 w 5834156"/>
                <a:gd name="connsiteY123" fmla="*/ 2414946 h 2502483"/>
                <a:gd name="connsiteX124" fmla="*/ 2856119 w 5834156"/>
                <a:gd name="connsiteY124" fmla="*/ 2430504 h 2502483"/>
                <a:gd name="connsiteX125" fmla="*/ 2770119 w 5834156"/>
                <a:gd name="connsiteY125" fmla="*/ 2433097 h 2502483"/>
                <a:gd name="connsiteX126" fmla="*/ 2712210 w 5834156"/>
                <a:gd name="connsiteY126" fmla="*/ 2430504 h 2502483"/>
                <a:gd name="connsiteX127" fmla="*/ 2627506 w 5834156"/>
                <a:gd name="connsiteY127" fmla="*/ 2413218 h 2502483"/>
                <a:gd name="connsiteX128" fmla="*/ 2575647 w 5834156"/>
                <a:gd name="connsiteY128" fmla="*/ 2424886 h 2502483"/>
                <a:gd name="connsiteX129" fmla="*/ 2513416 w 5834156"/>
                <a:gd name="connsiteY129" fmla="*/ 2435690 h 2502483"/>
                <a:gd name="connsiteX130" fmla="*/ 2383768 w 5834156"/>
                <a:gd name="connsiteY130" fmla="*/ 2433529 h 2502483"/>
                <a:gd name="connsiteX131" fmla="*/ 2269246 w 5834156"/>
                <a:gd name="connsiteY131" fmla="*/ 2427911 h 2502483"/>
                <a:gd name="connsiteX132" fmla="*/ 2090332 w 5834156"/>
                <a:gd name="connsiteY132" fmla="*/ 2415378 h 2502483"/>
                <a:gd name="connsiteX133" fmla="*/ 2010814 w 5834156"/>
                <a:gd name="connsiteY133" fmla="*/ 2415378 h 2502483"/>
                <a:gd name="connsiteX134" fmla="*/ 1960252 w 5834156"/>
                <a:gd name="connsiteY134" fmla="*/ 2395931 h 2502483"/>
                <a:gd name="connsiteX135" fmla="*/ 1902774 w 5834156"/>
                <a:gd name="connsiteY135" fmla="*/ 2376052 h 2502483"/>
                <a:gd name="connsiteX136" fmla="*/ 1815478 w 5834156"/>
                <a:gd name="connsiteY136" fmla="*/ 2370002 h 2502483"/>
                <a:gd name="connsiteX137" fmla="*/ 1752815 w 5834156"/>
                <a:gd name="connsiteY137" fmla="*/ 2365248 h 2502483"/>
                <a:gd name="connsiteX138" fmla="*/ 1629650 w 5834156"/>
                <a:gd name="connsiteY138" fmla="*/ 2352715 h 2502483"/>
                <a:gd name="connsiteX139" fmla="*/ 1486173 w 5834156"/>
                <a:gd name="connsiteY139" fmla="*/ 2370002 h 2502483"/>
                <a:gd name="connsiteX140" fmla="*/ 1425670 w 5834156"/>
                <a:gd name="connsiteY140" fmla="*/ 2382966 h 2502483"/>
                <a:gd name="connsiteX141" fmla="*/ 1357389 w 5834156"/>
                <a:gd name="connsiteY141" fmla="*/ 2398092 h 2502483"/>
                <a:gd name="connsiteX142" fmla="*/ 1289540 w 5834156"/>
                <a:gd name="connsiteY142" fmla="*/ 2412785 h 2502483"/>
                <a:gd name="connsiteX143" fmla="*/ 1245027 w 5834156"/>
                <a:gd name="connsiteY143" fmla="*/ 2417971 h 2502483"/>
                <a:gd name="connsiteX144" fmla="*/ 1175450 w 5834156"/>
                <a:gd name="connsiteY144" fmla="*/ 2423589 h 2502483"/>
                <a:gd name="connsiteX145" fmla="*/ 1119269 w 5834156"/>
                <a:gd name="connsiteY145" fmla="*/ 2424022 h 2502483"/>
                <a:gd name="connsiteX146" fmla="*/ 1087721 w 5834156"/>
                <a:gd name="connsiteY146" fmla="*/ 2440444 h 2502483"/>
                <a:gd name="connsiteX147" fmla="*/ 1048827 w 5834156"/>
                <a:gd name="connsiteY147" fmla="*/ 2454273 h 2502483"/>
                <a:gd name="connsiteX148" fmla="*/ 993510 w 5834156"/>
                <a:gd name="connsiteY148" fmla="*/ 2447790 h 2502483"/>
                <a:gd name="connsiteX149" fmla="*/ 898003 w 5834156"/>
                <a:gd name="connsiteY149" fmla="*/ 2416243 h 2502483"/>
                <a:gd name="connsiteX150" fmla="*/ 881149 w 5834156"/>
                <a:gd name="connsiteY150" fmla="*/ 2404142 h 2502483"/>
                <a:gd name="connsiteX151" fmla="*/ 838365 w 5834156"/>
                <a:gd name="connsiteY151" fmla="*/ 2413218 h 2502483"/>
                <a:gd name="connsiteX152" fmla="*/ 641732 w 5834156"/>
                <a:gd name="connsiteY152" fmla="*/ 2471991 h 2502483"/>
                <a:gd name="connsiteX153" fmla="*/ 596356 w 5834156"/>
                <a:gd name="connsiteY153" fmla="*/ 2485388 h 2502483"/>
                <a:gd name="connsiteX154" fmla="*/ 560919 w 5834156"/>
                <a:gd name="connsiteY154" fmla="*/ 2493599 h 2502483"/>
                <a:gd name="connsiteX155" fmla="*/ 439050 w 5834156"/>
                <a:gd name="connsiteY155" fmla="*/ 2494896 h 250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834156" h="2502483">
                  <a:moveTo>
                    <a:pt x="439050" y="2494896"/>
                  </a:moveTo>
                  <a:cubicBezTo>
                    <a:pt x="426085" y="2493167"/>
                    <a:pt x="404477" y="2488413"/>
                    <a:pt x="391512" y="2484524"/>
                  </a:cubicBezTo>
                  <a:cubicBezTo>
                    <a:pt x="378547" y="2481067"/>
                    <a:pt x="355211" y="2475881"/>
                    <a:pt x="339653" y="2473720"/>
                  </a:cubicBezTo>
                  <a:cubicBezTo>
                    <a:pt x="310698" y="2469830"/>
                    <a:pt x="282608" y="2459459"/>
                    <a:pt x="229452" y="2434393"/>
                  </a:cubicBezTo>
                  <a:cubicBezTo>
                    <a:pt x="200497" y="2420564"/>
                    <a:pt x="197040" y="2420132"/>
                    <a:pt x="146910" y="2420132"/>
                  </a:cubicBezTo>
                  <a:cubicBezTo>
                    <a:pt x="95050" y="2420132"/>
                    <a:pt x="94618" y="2420132"/>
                    <a:pt x="72146" y="2434393"/>
                  </a:cubicBezTo>
                  <a:cubicBezTo>
                    <a:pt x="51402" y="2447790"/>
                    <a:pt x="47945" y="2448655"/>
                    <a:pt x="25473" y="2446062"/>
                  </a:cubicBezTo>
                  <a:cubicBezTo>
                    <a:pt x="12076" y="2444333"/>
                    <a:pt x="-457" y="2442172"/>
                    <a:pt x="-2186" y="2440876"/>
                  </a:cubicBezTo>
                  <a:cubicBezTo>
                    <a:pt x="-4346" y="2439579"/>
                    <a:pt x="-6075" y="1924877"/>
                    <a:pt x="-6075" y="1275773"/>
                  </a:cubicBezTo>
                  <a:lnTo>
                    <a:pt x="-6075" y="113264"/>
                  </a:lnTo>
                  <a:lnTo>
                    <a:pt x="22015" y="116289"/>
                  </a:lnTo>
                  <a:cubicBezTo>
                    <a:pt x="48377" y="118882"/>
                    <a:pt x="52267" y="118017"/>
                    <a:pt x="76900" y="105485"/>
                  </a:cubicBezTo>
                  <a:cubicBezTo>
                    <a:pt x="126598" y="79555"/>
                    <a:pt x="168950" y="83012"/>
                    <a:pt x="252789" y="120178"/>
                  </a:cubicBezTo>
                  <a:cubicBezTo>
                    <a:pt x="283904" y="134007"/>
                    <a:pt x="309402" y="141786"/>
                    <a:pt x="337060" y="146540"/>
                  </a:cubicBezTo>
                  <a:cubicBezTo>
                    <a:pt x="359100" y="149997"/>
                    <a:pt x="383733" y="155615"/>
                    <a:pt x="391944" y="158640"/>
                  </a:cubicBezTo>
                  <a:cubicBezTo>
                    <a:pt x="400155" y="162098"/>
                    <a:pt x="436024" y="166851"/>
                    <a:pt x="471461" y="169876"/>
                  </a:cubicBezTo>
                  <a:cubicBezTo>
                    <a:pt x="532828" y="174630"/>
                    <a:pt x="537582" y="174630"/>
                    <a:pt x="560054" y="165987"/>
                  </a:cubicBezTo>
                  <a:cubicBezTo>
                    <a:pt x="573019" y="161233"/>
                    <a:pt x="593331" y="156047"/>
                    <a:pt x="605431" y="154751"/>
                  </a:cubicBezTo>
                  <a:cubicBezTo>
                    <a:pt x="617099" y="153022"/>
                    <a:pt x="631793" y="149565"/>
                    <a:pt x="637843" y="146108"/>
                  </a:cubicBezTo>
                  <a:cubicBezTo>
                    <a:pt x="655994" y="137032"/>
                    <a:pt x="684948" y="127093"/>
                    <a:pt x="694456" y="127093"/>
                  </a:cubicBezTo>
                  <a:cubicBezTo>
                    <a:pt x="699210" y="127093"/>
                    <a:pt x="717360" y="121475"/>
                    <a:pt x="734215" y="114560"/>
                  </a:cubicBezTo>
                  <a:cubicBezTo>
                    <a:pt x="780888" y="95113"/>
                    <a:pt x="817189" y="86902"/>
                    <a:pt x="858244" y="86470"/>
                  </a:cubicBezTo>
                  <a:cubicBezTo>
                    <a:pt x="891953" y="86037"/>
                    <a:pt x="896274" y="86902"/>
                    <a:pt x="910536" y="98138"/>
                  </a:cubicBezTo>
                  <a:cubicBezTo>
                    <a:pt x="930415" y="113264"/>
                    <a:pt x="961531" y="121042"/>
                    <a:pt x="1016847" y="124500"/>
                  </a:cubicBezTo>
                  <a:cubicBezTo>
                    <a:pt x="1060927" y="127525"/>
                    <a:pt x="1061360" y="127525"/>
                    <a:pt x="1085993" y="113264"/>
                  </a:cubicBezTo>
                  <a:lnTo>
                    <a:pt x="1111058" y="99434"/>
                  </a:lnTo>
                  <a:lnTo>
                    <a:pt x="1182364" y="98570"/>
                  </a:lnTo>
                  <a:cubicBezTo>
                    <a:pt x="1260153" y="97706"/>
                    <a:pt x="1323248" y="89495"/>
                    <a:pt x="1346153" y="77826"/>
                  </a:cubicBezTo>
                  <a:cubicBezTo>
                    <a:pt x="1374243" y="63133"/>
                    <a:pt x="1408384" y="53626"/>
                    <a:pt x="1433881" y="53626"/>
                  </a:cubicBezTo>
                  <a:cubicBezTo>
                    <a:pt x="1451168" y="53626"/>
                    <a:pt x="1472343" y="49304"/>
                    <a:pt x="1499137" y="40229"/>
                  </a:cubicBezTo>
                  <a:cubicBezTo>
                    <a:pt x="1533278" y="28560"/>
                    <a:pt x="1546243" y="26399"/>
                    <a:pt x="1592916" y="25103"/>
                  </a:cubicBezTo>
                  <a:cubicBezTo>
                    <a:pt x="1630082" y="23807"/>
                    <a:pt x="1657740" y="25535"/>
                    <a:pt x="1681509" y="30289"/>
                  </a:cubicBezTo>
                  <a:cubicBezTo>
                    <a:pt x="1700524" y="33746"/>
                    <a:pt x="1751086" y="38932"/>
                    <a:pt x="1793870" y="41093"/>
                  </a:cubicBezTo>
                  <a:cubicBezTo>
                    <a:pt x="1926111" y="48007"/>
                    <a:pt x="1933458" y="49304"/>
                    <a:pt x="1958523" y="67455"/>
                  </a:cubicBezTo>
                  <a:cubicBezTo>
                    <a:pt x="1972784" y="77826"/>
                    <a:pt x="1989639" y="85605"/>
                    <a:pt x="2009086" y="89927"/>
                  </a:cubicBezTo>
                  <a:cubicBezTo>
                    <a:pt x="2049709" y="99434"/>
                    <a:pt x="2063970" y="98570"/>
                    <a:pt x="2092925" y="85605"/>
                  </a:cubicBezTo>
                  <a:cubicBezTo>
                    <a:pt x="2115829" y="75666"/>
                    <a:pt x="2121880" y="74801"/>
                    <a:pt x="2161206" y="76530"/>
                  </a:cubicBezTo>
                  <a:cubicBezTo>
                    <a:pt x="2194050" y="77826"/>
                    <a:pt x="2212633" y="81284"/>
                    <a:pt x="2238995" y="90359"/>
                  </a:cubicBezTo>
                  <a:cubicBezTo>
                    <a:pt x="2273135" y="102460"/>
                    <a:pt x="2274432" y="102460"/>
                    <a:pt x="2364321" y="101595"/>
                  </a:cubicBezTo>
                  <a:cubicBezTo>
                    <a:pt x="2436924" y="100731"/>
                    <a:pt x="2460693" y="102027"/>
                    <a:pt x="2482301" y="107645"/>
                  </a:cubicBezTo>
                  <a:cubicBezTo>
                    <a:pt x="2507366" y="114128"/>
                    <a:pt x="2511688" y="114128"/>
                    <a:pt x="2538481" y="107213"/>
                  </a:cubicBezTo>
                  <a:cubicBezTo>
                    <a:pt x="2554471" y="103324"/>
                    <a:pt x="2572622" y="97274"/>
                    <a:pt x="2579104" y="94249"/>
                  </a:cubicBezTo>
                  <a:cubicBezTo>
                    <a:pt x="2597687" y="84741"/>
                    <a:pt x="2666401" y="86470"/>
                    <a:pt x="2697084" y="96841"/>
                  </a:cubicBezTo>
                  <a:cubicBezTo>
                    <a:pt x="2719989" y="104620"/>
                    <a:pt x="2729064" y="105053"/>
                    <a:pt x="2828461" y="102460"/>
                  </a:cubicBezTo>
                  <a:cubicBezTo>
                    <a:pt x="2930882" y="99867"/>
                    <a:pt x="2935636" y="99434"/>
                    <a:pt x="2965023" y="88198"/>
                  </a:cubicBezTo>
                  <a:cubicBezTo>
                    <a:pt x="2981877" y="81716"/>
                    <a:pt x="3007807" y="73937"/>
                    <a:pt x="3023365" y="71344"/>
                  </a:cubicBezTo>
                  <a:cubicBezTo>
                    <a:pt x="3066148" y="63997"/>
                    <a:pt x="3083867" y="59676"/>
                    <a:pt x="3109797" y="49304"/>
                  </a:cubicBezTo>
                  <a:cubicBezTo>
                    <a:pt x="3172892" y="24671"/>
                    <a:pt x="3180239" y="23374"/>
                    <a:pt x="3261917" y="23374"/>
                  </a:cubicBezTo>
                  <a:lnTo>
                    <a:pt x="3339273" y="23374"/>
                  </a:lnTo>
                  <a:lnTo>
                    <a:pt x="3359585" y="9545"/>
                  </a:lnTo>
                  <a:cubicBezTo>
                    <a:pt x="3377303" y="-2987"/>
                    <a:pt x="3382057" y="-3852"/>
                    <a:pt x="3409715" y="-3420"/>
                  </a:cubicBezTo>
                  <a:cubicBezTo>
                    <a:pt x="3426570" y="-2987"/>
                    <a:pt x="3467625" y="470"/>
                    <a:pt x="3501333" y="4791"/>
                  </a:cubicBezTo>
                  <a:cubicBezTo>
                    <a:pt x="3559675" y="11706"/>
                    <a:pt x="3563564" y="11706"/>
                    <a:pt x="3596841" y="4359"/>
                  </a:cubicBezTo>
                  <a:cubicBezTo>
                    <a:pt x="3633142" y="-4284"/>
                    <a:pt x="3642650" y="-3852"/>
                    <a:pt x="3716981" y="7384"/>
                  </a:cubicBezTo>
                  <a:cubicBezTo>
                    <a:pt x="3756740" y="13435"/>
                    <a:pt x="3783966" y="19485"/>
                    <a:pt x="3818539" y="29857"/>
                  </a:cubicBezTo>
                  <a:cubicBezTo>
                    <a:pt x="3829342" y="32882"/>
                    <a:pt x="3851815" y="38500"/>
                    <a:pt x="3868237" y="42389"/>
                  </a:cubicBezTo>
                  <a:cubicBezTo>
                    <a:pt x="3885091" y="46711"/>
                    <a:pt x="3908428" y="53193"/>
                    <a:pt x="3920096" y="57083"/>
                  </a:cubicBezTo>
                  <a:cubicBezTo>
                    <a:pt x="3937382" y="62701"/>
                    <a:pt x="3954237" y="63997"/>
                    <a:pt x="4002206" y="62701"/>
                  </a:cubicBezTo>
                  <a:cubicBezTo>
                    <a:pt x="4035483" y="61837"/>
                    <a:pt x="4104628" y="60972"/>
                    <a:pt x="4155623" y="60972"/>
                  </a:cubicBezTo>
                  <a:cubicBezTo>
                    <a:pt x="4259342" y="60972"/>
                    <a:pt x="4248105" y="58379"/>
                    <a:pt x="4319844" y="97706"/>
                  </a:cubicBezTo>
                  <a:lnTo>
                    <a:pt x="4352256" y="114992"/>
                  </a:lnTo>
                  <a:lnTo>
                    <a:pt x="4395472" y="112399"/>
                  </a:lnTo>
                  <a:cubicBezTo>
                    <a:pt x="4427452" y="110238"/>
                    <a:pt x="4444738" y="111535"/>
                    <a:pt x="4462457" y="116289"/>
                  </a:cubicBezTo>
                  <a:cubicBezTo>
                    <a:pt x="4497894" y="125796"/>
                    <a:pt x="4550617" y="128821"/>
                    <a:pt x="4589944" y="122771"/>
                  </a:cubicBezTo>
                  <a:cubicBezTo>
                    <a:pt x="4650878" y="113696"/>
                    <a:pt x="4693230" y="112831"/>
                    <a:pt x="4716134" y="119746"/>
                  </a:cubicBezTo>
                  <a:cubicBezTo>
                    <a:pt x="4750275" y="130550"/>
                    <a:pt x="4794355" y="137032"/>
                    <a:pt x="4815099" y="134007"/>
                  </a:cubicBezTo>
                  <a:cubicBezTo>
                    <a:pt x="4825903" y="132711"/>
                    <a:pt x="4844918" y="126661"/>
                    <a:pt x="4857451" y="120610"/>
                  </a:cubicBezTo>
                  <a:cubicBezTo>
                    <a:pt x="4885109" y="107645"/>
                    <a:pt x="4901531" y="107213"/>
                    <a:pt x="4954686" y="118449"/>
                  </a:cubicBezTo>
                  <a:cubicBezTo>
                    <a:pt x="5008706" y="129686"/>
                    <a:pt x="5033340" y="129253"/>
                    <a:pt x="5072234" y="116289"/>
                  </a:cubicBezTo>
                  <a:cubicBezTo>
                    <a:pt x="5124093" y="98138"/>
                    <a:pt x="5184163" y="88198"/>
                    <a:pt x="5206203" y="93384"/>
                  </a:cubicBezTo>
                  <a:cubicBezTo>
                    <a:pt x="5216575" y="95545"/>
                    <a:pt x="5235158" y="96409"/>
                    <a:pt x="5247691" y="95113"/>
                  </a:cubicBezTo>
                  <a:cubicBezTo>
                    <a:pt x="5267570" y="92952"/>
                    <a:pt x="5272324" y="93816"/>
                    <a:pt x="5291771" y="105917"/>
                  </a:cubicBezTo>
                  <a:cubicBezTo>
                    <a:pt x="5310786" y="118017"/>
                    <a:pt x="5316404" y="119314"/>
                    <a:pt x="5336284" y="117585"/>
                  </a:cubicBezTo>
                  <a:cubicBezTo>
                    <a:pt x="5348816" y="116289"/>
                    <a:pt x="5363942" y="117153"/>
                    <a:pt x="5369992" y="119314"/>
                  </a:cubicBezTo>
                  <a:cubicBezTo>
                    <a:pt x="5376042" y="121475"/>
                    <a:pt x="5395057" y="126228"/>
                    <a:pt x="5411911" y="129686"/>
                  </a:cubicBezTo>
                  <a:cubicBezTo>
                    <a:pt x="5442163" y="136168"/>
                    <a:pt x="5444323" y="135736"/>
                    <a:pt x="5469389" y="127093"/>
                  </a:cubicBezTo>
                  <a:cubicBezTo>
                    <a:pt x="5484946" y="121475"/>
                    <a:pt x="5503529" y="118017"/>
                    <a:pt x="5513901" y="118882"/>
                  </a:cubicBezTo>
                  <a:cubicBezTo>
                    <a:pt x="5535077" y="120610"/>
                    <a:pt x="5562735" y="116289"/>
                    <a:pt x="5591690" y="106781"/>
                  </a:cubicBezTo>
                  <a:cubicBezTo>
                    <a:pt x="5603358" y="103324"/>
                    <a:pt x="5618916" y="101163"/>
                    <a:pt x="5626263" y="102460"/>
                  </a:cubicBezTo>
                  <a:cubicBezTo>
                    <a:pt x="5651328" y="106781"/>
                    <a:pt x="5734735" y="130550"/>
                    <a:pt x="5765418" y="142218"/>
                  </a:cubicBezTo>
                  <a:cubicBezTo>
                    <a:pt x="5782704" y="148701"/>
                    <a:pt x="5801720" y="153022"/>
                    <a:pt x="5810795" y="152158"/>
                  </a:cubicBezTo>
                  <a:lnTo>
                    <a:pt x="5825920" y="150861"/>
                  </a:lnTo>
                  <a:lnTo>
                    <a:pt x="5827217" y="1314668"/>
                  </a:lnTo>
                  <a:lnTo>
                    <a:pt x="5828081" y="2478041"/>
                  </a:lnTo>
                  <a:lnTo>
                    <a:pt x="5812091" y="2478041"/>
                  </a:lnTo>
                  <a:cubicBezTo>
                    <a:pt x="5788323" y="2477609"/>
                    <a:pt x="5760232" y="2470695"/>
                    <a:pt x="5736031" y="2458162"/>
                  </a:cubicBezTo>
                  <a:cubicBezTo>
                    <a:pt x="5724363" y="2452544"/>
                    <a:pt x="5707509" y="2447790"/>
                    <a:pt x="5698001" y="2447790"/>
                  </a:cubicBezTo>
                  <a:cubicBezTo>
                    <a:pt x="5688926" y="2447790"/>
                    <a:pt x="5669479" y="2443469"/>
                    <a:pt x="5654785" y="2438715"/>
                  </a:cubicBezTo>
                  <a:cubicBezTo>
                    <a:pt x="5631016" y="2430504"/>
                    <a:pt x="5625398" y="2430072"/>
                    <a:pt x="5601630" y="2434393"/>
                  </a:cubicBezTo>
                  <a:cubicBezTo>
                    <a:pt x="5587368" y="2437418"/>
                    <a:pt x="5554956" y="2441308"/>
                    <a:pt x="5529891" y="2443901"/>
                  </a:cubicBezTo>
                  <a:cubicBezTo>
                    <a:pt x="5504826" y="2446494"/>
                    <a:pt x="5474575" y="2451248"/>
                    <a:pt x="5462474" y="2454705"/>
                  </a:cubicBezTo>
                  <a:cubicBezTo>
                    <a:pt x="5432655" y="2462916"/>
                    <a:pt x="5413208" y="2462484"/>
                    <a:pt x="5386846" y="2452112"/>
                  </a:cubicBezTo>
                  <a:cubicBezTo>
                    <a:pt x="5369128" y="2445197"/>
                    <a:pt x="5359188" y="2443901"/>
                    <a:pt x="5339309" y="2446062"/>
                  </a:cubicBezTo>
                  <a:cubicBezTo>
                    <a:pt x="5315972" y="2448655"/>
                    <a:pt x="5313379" y="2448222"/>
                    <a:pt x="5297821" y="2435690"/>
                  </a:cubicBezTo>
                  <a:lnTo>
                    <a:pt x="5281399" y="2422725"/>
                  </a:lnTo>
                  <a:lnTo>
                    <a:pt x="5214847" y="2422293"/>
                  </a:lnTo>
                  <a:cubicBezTo>
                    <a:pt x="5146998" y="2421861"/>
                    <a:pt x="5121068" y="2426182"/>
                    <a:pt x="5067480" y="2446062"/>
                  </a:cubicBezTo>
                  <a:cubicBezTo>
                    <a:pt x="5041551" y="2455569"/>
                    <a:pt x="5004385" y="2456001"/>
                    <a:pt x="4956415" y="2446926"/>
                  </a:cubicBezTo>
                  <a:cubicBezTo>
                    <a:pt x="4898506" y="2435690"/>
                    <a:pt x="4883380" y="2436122"/>
                    <a:pt x="4853561" y="2449951"/>
                  </a:cubicBezTo>
                  <a:cubicBezTo>
                    <a:pt x="4822446" y="2463780"/>
                    <a:pt x="4780958" y="2465941"/>
                    <a:pt x="4741200" y="2454705"/>
                  </a:cubicBezTo>
                  <a:cubicBezTo>
                    <a:pt x="4703170" y="2444333"/>
                    <a:pt x="4666004" y="2440444"/>
                    <a:pt x="4643964" y="2444765"/>
                  </a:cubicBezTo>
                  <a:cubicBezTo>
                    <a:pt x="4633160" y="2446926"/>
                    <a:pt x="4591672" y="2449087"/>
                    <a:pt x="4551049" y="2449519"/>
                  </a:cubicBezTo>
                  <a:cubicBezTo>
                    <a:pt x="4490547" y="2449951"/>
                    <a:pt x="4474557" y="2448655"/>
                    <a:pt x="4459431" y="2442604"/>
                  </a:cubicBezTo>
                  <a:cubicBezTo>
                    <a:pt x="4444306" y="2436122"/>
                    <a:pt x="4433070" y="2435258"/>
                    <a:pt x="4394608" y="2437851"/>
                  </a:cubicBezTo>
                  <a:lnTo>
                    <a:pt x="4347934" y="2440444"/>
                  </a:lnTo>
                  <a:lnTo>
                    <a:pt x="4306879" y="2418836"/>
                  </a:lnTo>
                  <a:cubicBezTo>
                    <a:pt x="4242055" y="2384695"/>
                    <a:pt x="4227794" y="2381238"/>
                    <a:pt x="4181120" y="2387288"/>
                  </a:cubicBezTo>
                  <a:cubicBezTo>
                    <a:pt x="4159513" y="2390313"/>
                    <a:pt x="4137040" y="2391177"/>
                    <a:pt x="4130558" y="2389449"/>
                  </a:cubicBezTo>
                  <a:cubicBezTo>
                    <a:pt x="4111975" y="2384695"/>
                    <a:pt x="4013010" y="2386424"/>
                    <a:pt x="3984488" y="2392042"/>
                  </a:cubicBezTo>
                  <a:cubicBezTo>
                    <a:pt x="3963744" y="2395931"/>
                    <a:pt x="3955101" y="2395931"/>
                    <a:pt x="3943433" y="2392042"/>
                  </a:cubicBezTo>
                  <a:cubicBezTo>
                    <a:pt x="3935222" y="2389017"/>
                    <a:pt x="3914046" y="2382102"/>
                    <a:pt x="3896327" y="2376484"/>
                  </a:cubicBezTo>
                  <a:cubicBezTo>
                    <a:pt x="3878609" y="2370866"/>
                    <a:pt x="3853111" y="2362223"/>
                    <a:pt x="3840146" y="2357469"/>
                  </a:cubicBezTo>
                  <a:cubicBezTo>
                    <a:pt x="3827182" y="2352283"/>
                    <a:pt x="3807735" y="2348394"/>
                    <a:pt x="3796931" y="2348394"/>
                  </a:cubicBezTo>
                  <a:cubicBezTo>
                    <a:pt x="3786127" y="2347961"/>
                    <a:pt x="3769704" y="2344936"/>
                    <a:pt x="3760197" y="2341479"/>
                  </a:cubicBezTo>
                  <a:cubicBezTo>
                    <a:pt x="3742911" y="2334997"/>
                    <a:pt x="3680247" y="2326353"/>
                    <a:pt x="3647835" y="2325489"/>
                  </a:cubicBezTo>
                  <a:cubicBezTo>
                    <a:pt x="3638328" y="2325489"/>
                    <a:pt x="3618881" y="2328082"/>
                    <a:pt x="3604619" y="2331107"/>
                  </a:cubicBezTo>
                  <a:cubicBezTo>
                    <a:pt x="3590358" y="2334132"/>
                    <a:pt x="3571775" y="2336725"/>
                    <a:pt x="3563564" y="2336293"/>
                  </a:cubicBezTo>
                  <a:cubicBezTo>
                    <a:pt x="3514730" y="2334997"/>
                    <a:pt x="3425273" y="2326786"/>
                    <a:pt x="3412308" y="2322896"/>
                  </a:cubicBezTo>
                  <a:cubicBezTo>
                    <a:pt x="3389404" y="2315549"/>
                    <a:pt x="3385082" y="2316846"/>
                    <a:pt x="3362178" y="2334564"/>
                  </a:cubicBezTo>
                  <a:lnTo>
                    <a:pt x="3341002" y="2350554"/>
                  </a:lnTo>
                  <a:lnTo>
                    <a:pt x="3263213" y="2350987"/>
                  </a:lnTo>
                  <a:cubicBezTo>
                    <a:pt x="3181103" y="2351419"/>
                    <a:pt x="3171595" y="2353147"/>
                    <a:pt x="3116279" y="2373459"/>
                  </a:cubicBezTo>
                  <a:cubicBezTo>
                    <a:pt x="3097264" y="2380373"/>
                    <a:pt x="3070902" y="2387720"/>
                    <a:pt x="3057937" y="2389449"/>
                  </a:cubicBezTo>
                  <a:cubicBezTo>
                    <a:pt x="3032008" y="2392906"/>
                    <a:pt x="2988360" y="2405871"/>
                    <a:pt x="2971505" y="2414946"/>
                  </a:cubicBezTo>
                  <a:cubicBezTo>
                    <a:pt x="2955948" y="2423589"/>
                    <a:pt x="2899767" y="2431368"/>
                    <a:pt x="2856119" y="2430504"/>
                  </a:cubicBezTo>
                  <a:cubicBezTo>
                    <a:pt x="2834943" y="2430072"/>
                    <a:pt x="2796481" y="2431368"/>
                    <a:pt x="2770119" y="2433097"/>
                  </a:cubicBezTo>
                  <a:cubicBezTo>
                    <a:pt x="2735114" y="2435258"/>
                    <a:pt x="2719989" y="2434393"/>
                    <a:pt x="2712210" y="2430504"/>
                  </a:cubicBezTo>
                  <a:cubicBezTo>
                    <a:pt x="2698813" y="2423157"/>
                    <a:pt x="2649547" y="2413218"/>
                    <a:pt x="2627506" y="2413218"/>
                  </a:cubicBezTo>
                  <a:cubicBezTo>
                    <a:pt x="2617567" y="2413218"/>
                    <a:pt x="2594230" y="2418403"/>
                    <a:pt x="2575647" y="2424886"/>
                  </a:cubicBezTo>
                  <a:cubicBezTo>
                    <a:pt x="2550150" y="2433529"/>
                    <a:pt x="2534160" y="2436122"/>
                    <a:pt x="2513416" y="2435690"/>
                  </a:cubicBezTo>
                  <a:cubicBezTo>
                    <a:pt x="2497858" y="2435258"/>
                    <a:pt x="2439517" y="2434393"/>
                    <a:pt x="2383768" y="2433529"/>
                  </a:cubicBezTo>
                  <a:cubicBezTo>
                    <a:pt x="2324130" y="2433097"/>
                    <a:pt x="2277025" y="2430504"/>
                    <a:pt x="2269246" y="2427911"/>
                  </a:cubicBezTo>
                  <a:cubicBezTo>
                    <a:pt x="2188432" y="2398524"/>
                    <a:pt x="2130523" y="2394202"/>
                    <a:pt x="2090332" y="2415378"/>
                  </a:cubicBezTo>
                  <a:cubicBezTo>
                    <a:pt x="2074342" y="2423157"/>
                    <a:pt x="2054895" y="2423589"/>
                    <a:pt x="2010814" y="2415378"/>
                  </a:cubicBezTo>
                  <a:cubicBezTo>
                    <a:pt x="1985317" y="2411057"/>
                    <a:pt x="1973217" y="2406303"/>
                    <a:pt x="1960252" y="2395931"/>
                  </a:cubicBezTo>
                  <a:cubicBezTo>
                    <a:pt x="1945558" y="2384263"/>
                    <a:pt x="1936051" y="2381238"/>
                    <a:pt x="1902774" y="2376052"/>
                  </a:cubicBezTo>
                  <a:cubicBezTo>
                    <a:pt x="1880734" y="2372595"/>
                    <a:pt x="1841408" y="2370002"/>
                    <a:pt x="1815478" y="2370002"/>
                  </a:cubicBezTo>
                  <a:cubicBezTo>
                    <a:pt x="1789116" y="2370002"/>
                    <a:pt x="1761026" y="2367841"/>
                    <a:pt x="1752815" y="2365248"/>
                  </a:cubicBezTo>
                  <a:cubicBezTo>
                    <a:pt x="1740715" y="2361358"/>
                    <a:pt x="1649961" y="2352283"/>
                    <a:pt x="1629650" y="2352715"/>
                  </a:cubicBezTo>
                  <a:cubicBezTo>
                    <a:pt x="1530253" y="2354876"/>
                    <a:pt x="1513831" y="2356605"/>
                    <a:pt x="1486173" y="2370002"/>
                  </a:cubicBezTo>
                  <a:cubicBezTo>
                    <a:pt x="1462836" y="2380806"/>
                    <a:pt x="1452464" y="2382966"/>
                    <a:pt x="1425670" y="2382966"/>
                  </a:cubicBezTo>
                  <a:cubicBezTo>
                    <a:pt x="1398876" y="2382966"/>
                    <a:pt x="1387640" y="2385559"/>
                    <a:pt x="1357389" y="2398092"/>
                  </a:cubicBezTo>
                  <a:cubicBezTo>
                    <a:pt x="1327138" y="2410625"/>
                    <a:pt x="1316334" y="2412785"/>
                    <a:pt x="1289540" y="2412785"/>
                  </a:cubicBezTo>
                  <a:cubicBezTo>
                    <a:pt x="1272253" y="2412353"/>
                    <a:pt x="1252374" y="2414946"/>
                    <a:pt x="1245027" y="2417971"/>
                  </a:cubicBezTo>
                  <a:cubicBezTo>
                    <a:pt x="1237249" y="2420996"/>
                    <a:pt x="1210022" y="2423157"/>
                    <a:pt x="1175450" y="2423589"/>
                  </a:cubicBezTo>
                  <a:lnTo>
                    <a:pt x="1119269" y="2424022"/>
                  </a:lnTo>
                  <a:lnTo>
                    <a:pt x="1087721" y="2440444"/>
                  </a:lnTo>
                  <a:cubicBezTo>
                    <a:pt x="1068274" y="2450815"/>
                    <a:pt x="1053581" y="2456001"/>
                    <a:pt x="1048827" y="2454273"/>
                  </a:cubicBezTo>
                  <a:cubicBezTo>
                    <a:pt x="1044937" y="2452544"/>
                    <a:pt x="1019872" y="2449519"/>
                    <a:pt x="993510" y="2447790"/>
                  </a:cubicBezTo>
                  <a:cubicBezTo>
                    <a:pt x="942948" y="2443901"/>
                    <a:pt x="933008" y="2440876"/>
                    <a:pt x="898003" y="2416243"/>
                  </a:cubicBezTo>
                  <a:lnTo>
                    <a:pt x="881149" y="2404142"/>
                  </a:lnTo>
                  <a:lnTo>
                    <a:pt x="838365" y="2413218"/>
                  </a:lnTo>
                  <a:cubicBezTo>
                    <a:pt x="778727" y="2426182"/>
                    <a:pt x="711310" y="2446494"/>
                    <a:pt x="641732" y="2471991"/>
                  </a:cubicBezTo>
                  <a:cubicBezTo>
                    <a:pt x="625743" y="2478041"/>
                    <a:pt x="605431" y="2483660"/>
                    <a:pt x="596356" y="2485388"/>
                  </a:cubicBezTo>
                  <a:cubicBezTo>
                    <a:pt x="586848" y="2486685"/>
                    <a:pt x="571290" y="2490142"/>
                    <a:pt x="560919" y="2493599"/>
                  </a:cubicBezTo>
                  <a:cubicBezTo>
                    <a:pt x="540607" y="2500082"/>
                    <a:pt x="477944" y="2500946"/>
                    <a:pt x="439050" y="2494896"/>
                  </a:cubicBezTo>
                  <a:close/>
                </a:path>
              </a:pathLst>
            </a:custGeom>
            <a:solidFill>
              <a:schemeClr val="bg1"/>
            </a:solidFill>
            <a:ln w="432" cap="flat">
              <a:noFill/>
              <a:prstDash val="solid"/>
              <a:miter/>
            </a:ln>
            <a:effectLst>
              <a:outerShdw blurRad="63500" sx="102000" sy="102000" algn="ctr" rotWithShape="0">
                <a:prstClr val="black">
                  <a:alpha val="40000"/>
                </a:prstClr>
              </a:outerShdw>
            </a:effectLst>
          </p:spPr>
          <p:txBody>
            <a:bodyPr rtlCol="0" anchor="ctr"/>
            <a:lstStyle/>
            <a:p>
              <a:endParaRPr lang="en-US">
                <a:solidFill>
                  <a:schemeClr val="tx1">
                    <a:lumMod val="75000"/>
                    <a:lumOff val="25000"/>
                  </a:schemeClr>
                </a:solidFill>
              </a:endParaRPr>
            </a:p>
          </p:txBody>
        </p:sp>
        <p:sp>
          <p:nvSpPr>
            <p:cNvPr id="56" name="TextBox 55">
              <a:extLst>
                <a:ext uri="{FF2B5EF4-FFF2-40B4-BE49-F238E27FC236}">
                  <a16:creationId xmlns:a16="http://schemas.microsoft.com/office/drawing/2014/main" id="{279AC46B-DE31-CC55-D821-DB50DE060A73}"/>
                </a:ext>
              </a:extLst>
            </p:cNvPr>
            <p:cNvSpPr txBox="1"/>
            <p:nvPr/>
          </p:nvSpPr>
          <p:spPr>
            <a:xfrm>
              <a:off x="4418558" y="668992"/>
              <a:ext cx="3354883" cy="673792"/>
            </a:xfrm>
            <a:prstGeom prst="rect">
              <a:avLst/>
            </a:prstGeom>
            <a:noFill/>
          </p:spPr>
          <p:txBody>
            <a:bodyPr wrap="square" rtlCol="0">
              <a:spAutoFit/>
            </a:bodyPr>
            <a:lstStyle/>
            <a:p>
              <a:pPr algn="ctr"/>
              <a:r>
                <a:rPr lang="en-US" sz="12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Work Study</a:t>
              </a:r>
            </a:p>
          </p:txBody>
        </p:sp>
      </p:grpSp>
      <p:pic>
        <p:nvPicPr>
          <p:cNvPr id="58" name="Picture 57">
            <a:extLst>
              <a:ext uri="{FF2B5EF4-FFF2-40B4-BE49-F238E27FC236}">
                <a16:creationId xmlns:a16="http://schemas.microsoft.com/office/drawing/2014/main" id="{2F00828E-DEE3-FCB1-4DCE-48652410AD31}"/>
              </a:ext>
            </a:extLst>
          </p:cNvPr>
          <p:cNvPicPr>
            <a:picLocks noChangeAspect="1"/>
          </p:cNvPicPr>
          <p:nvPr/>
        </p:nvPicPr>
        <p:blipFill>
          <a:blip r:embed="rId5">
            <a:extLst>
              <a:ext uri="{BEBA8EAE-BF5A-486C-A8C5-ECC9F3942E4B}">
                <a14:imgProps xmlns:a14="http://schemas.microsoft.com/office/drawing/2010/main">
                  <a14:imgLayer r:embed="rId6">
                    <a14:imgEffect>
                      <a14:artisticMosiaicBubbles/>
                    </a14:imgEffect>
                  </a14:imgLayer>
                </a14:imgProps>
              </a:ext>
            </a:extLst>
          </a:blip>
          <a:stretch>
            <a:fillRect/>
          </a:stretch>
        </p:blipFill>
        <p:spPr>
          <a:xfrm>
            <a:off x="7510532" y="1189536"/>
            <a:ext cx="2463875" cy="1351291"/>
          </a:xfrm>
          <a:prstGeom prst="rect">
            <a:avLst/>
          </a:prstGeom>
          <a:effectLst/>
        </p:spPr>
      </p:pic>
      <p:pic>
        <p:nvPicPr>
          <p:cNvPr id="60" name="Picture 59">
            <a:extLst>
              <a:ext uri="{FF2B5EF4-FFF2-40B4-BE49-F238E27FC236}">
                <a16:creationId xmlns:a16="http://schemas.microsoft.com/office/drawing/2014/main" id="{04ACD7B5-3426-B4C5-82C5-9740FE958FCA}"/>
              </a:ext>
            </a:extLst>
          </p:cNvPr>
          <p:cNvPicPr>
            <a:picLocks noChangeAspect="1"/>
          </p:cNvPicPr>
          <p:nvPr/>
        </p:nvPicPr>
        <p:blipFill>
          <a:blip r:embed="rId7">
            <a:extLst>
              <a:ext uri="{BEBA8EAE-BF5A-486C-A8C5-ECC9F3942E4B}">
                <a14:imgProps xmlns:a14="http://schemas.microsoft.com/office/drawing/2010/main">
                  <a14:imgLayer r:embed="rId8">
                    <a14:imgEffect>
                      <a14:artisticLineDrawing trans="50000"/>
                    </a14:imgEffect>
                    <a14:imgEffect>
                      <a14:sharpenSoften amount="-25000"/>
                    </a14:imgEffect>
                  </a14:imgLayer>
                </a14:imgProps>
              </a:ext>
            </a:extLst>
          </a:blip>
          <a:stretch>
            <a:fillRect/>
          </a:stretch>
        </p:blipFill>
        <p:spPr>
          <a:xfrm>
            <a:off x="1847492" y="1407819"/>
            <a:ext cx="2719707" cy="1441581"/>
          </a:xfrm>
          <a:prstGeom prst="rect">
            <a:avLst/>
          </a:prstGeom>
          <a:effectLst/>
        </p:spPr>
      </p:pic>
      <p:grpSp>
        <p:nvGrpSpPr>
          <p:cNvPr id="81" name="Group 80">
            <a:extLst>
              <a:ext uri="{FF2B5EF4-FFF2-40B4-BE49-F238E27FC236}">
                <a16:creationId xmlns:a16="http://schemas.microsoft.com/office/drawing/2014/main" id="{3337CEEE-2804-48E1-8D44-675D1CCBA5EE}"/>
              </a:ext>
            </a:extLst>
          </p:cNvPr>
          <p:cNvGrpSpPr/>
          <p:nvPr/>
        </p:nvGrpSpPr>
        <p:grpSpPr>
          <a:xfrm>
            <a:off x="0" y="1459120"/>
            <a:ext cx="10068283" cy="4681617"/>
            <a:chOff x="722312" y="1440050"/>
            <a:chExt cx="10744200" cy="5417950"/>
          </a:xfrm>
        </p:grpSpPr>
        <p:sp>
          <p:nvSpPr>
            <p:cNvPr id="46" name="Freeform 6">
              <a:extLst>
                <a:ext uri="{FF2B5EF4-FFF2-40B4-BE49-F238E27FC236}">
                  <a16:creationId xmlns:a16="http://schemas.microsoft.com/office/drawing/2014/main" id="{BDFACAD6-7302-8506-BDA6-70EAF8F7F02E}"/>
                </a:ext>
              </a:extLst>
            </p:cNvPr>
            <p:cNvSpPr>
              <a:spLocks/>
            </p:cNvSpPr>
            <p:nvPr/>
          </p:nvSpPr>
          <p:spPr bwMode="auto">
            <a:xfrm>
              <a:off x="5337295" y="2578572"/>
              <a:ext cx="232583" cy="435891"/>
            </a:xfrm>
            <a:custGeom>
              <a:avLst/>
              <a:gdLst>
                <a:gd name="T0" fmla="*/ 102 w 287"/>
                <a:gd name="T1" fmla="*/ 0 h 537"/>
                <a:gd name="T2" fmla="*/ 129 w 287"/>
                <a:gd name="T3" fmla="*/ 10 h 537"/>
                <a:gd name="T4" fmla="*/ 156 w 287"/>
                <a:gd name="T5" fmla="*/ 29 h 537"/>
                <a:gd name="T6" fmla="*/ 183 w 287"/>
                <a:gd name="T7" fmla="*/ 56 h 537"/>
                <a:gd name="T8" fmla="*/ 209 w 287"/>
                <a:gd name="T9" fmla="*/ 92 h 537"/>
                <a:gd name="T10" fmla="*/ 232 w 287"/>
                <a:gd name="T11" fmla="*/ 134 h 537"/>
                <a:gd name="T12" fmla="*/ 253 w 287"/>
                <a:gd name="T13" fmla="*/ 182 h 537"/>
                <a:gd name="T14" fmla="*/ 270 w 287"/>
                <a:gd name="T15" fmla="*/ 236 h 537"/>
                <a:gd name="T16" fmla="*/ 280 w 287"/>
                <a:gd name="T17" fmla="*/ 284 h 537"/>
                <a:gd name="T18" fmla="*/ 285 w 287"/>
                <a:gd name="T19" fmla="*/ 331 h 537"/>
                <a:gd name="T20" fmla="*/ 287 w 287"/>
                <a:gd name="T21" fmla="*/ 376 h 537"/>
                <a:gd name="T22" fmla="*/ 285 w 287"/>
                <a:gd name="T23" fmla="*/ 416 h 537"/>
                <a:gd name="T24" fmla="*/ 278 w 287"/>
                <a:gd name="T25" fmla="*/ 452 h 537"/>
                <a:gd name="T26" fmla="*/ 266 w 287"/>
                <a:gd name="T27" fmla="*/ 483 h 537"/>
                <a:gd name="T28" fmla="*/ 253 w 287"/>
                <a:gd name="T29" fmla="*/ 508 h 537"/>
                <a:gd name="T30" fmla="*/ 234 w 287"/>
                <a:gd name="T31" fmla="*/ 525 h 537"/>
                <a:gd name="T32" fmla="*/ 212 w 287"/>
                <a:gd name="T33" fmla="*/ 535 h 537"/>
                <a:gd name="T34" fmla="*/ 187 w 287"/>
                <a:gd name="T35" fmla="*/ 537 h 537"/>
                <a:gd name="T36" fmla="*/ 158 w 287"/>
                <a:gd name="T37" fmla="*/ 527 h 537"/>
                <a:gd name="T38" fmla="*/ 131 w 287"/>
                <a:gd name="T39" fmla="*/ 508 h 537"/>
                <a:gd name="T40" fmla="*/ 103 w 287"/>
                <a:gd name="T41" fmla="*/ 481 h 537"/>
                <a:gd name="T42" fmla="*/ 78 w 287"/>
                <a:gd name="T43" fmla="*/ 445 h 537"/>
                <a:gd name="T44" fmla="*/ 54 w 287"/>
                <a:gd name="T45" fmla="*/ 403 h 537"/>
                <a:gd name="T46" fmla="*/ 34 w 287"/>
                <a:gd name="T47" fmla="*/ 355 h 537"/>
                <a:gd name="T48" fmla="*/ 17 w 287"/>
                <a:gd name="T49" fmla="*/ 301 h 537"/>
                <a:gd name="T50" fmla="*/ 6 w 287"/>
                <a:gd name="T51" fmla="*/ 253 h 537"/>
                <a:gd name="T52" fmla="*/ 1 w 287"/>
                <a:gd name="T53" fmla="*/ 206 h 537"/>
                <a:gd name="T54" fmla="*/ 0 w 287"/>
                <a:gd name="T55" fmla="*/ 162 h 537"/>
                <a:gd name="T56" fmla="*/ 3 w 287"/>
                <a:gd name="T57" fmla="*/ 121 h 537"/>
                <a:gd name="T58" fmla="*/ 10 w 287"/>
                <a:gd name="T59" fmla="*/ 85 h 537"/>
                <a:gd name="T60" fmla="*/ 20 w 287"/>
                <a:gd name="T61" fmla="*/ 55 h 537"/>
                <a:gd name="T62" fmla="*/ 35 w 287"/>
                <a:gd name="T63" fmla="*/ 29 h 537"/>
                <a:gd name="T64" fmla="*/ 52 w 287"/>
                <a:gd name="T65" fmla="*/ 12 h 537"/>
                <a:gd name="T66" fmla="*/ 74 w 287"/>
                <a:gd name="T67" fmla="*/ 2 h 537"/>
                <a:gd name="T68" fmla="*/ 102 w 287"/>
                <a:gd name="T69"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7" h="537">
                  <a:moveTo>
                    <a:pt x="102" y="0"/>
                  </a:moveTo>
                  <a:lnTo>
                    <a:pt x="129" y="10"/>
                  </a:lnTo>
                  <a:lnTo>
                    <a:pt x="156" y="29"/>
                  </a:lnTo>
                  <a:lnTo>
                    <a:pt x="183" y="56"/>
                  </a:lnTo>
                  <a:lnTo>
                    <a:pt x="209" y="92"/>
                  </a:lnTo>
                  <a:lnTo>
                    <a:pt x="232" y="134"/>
                  </a:lnTo>
                  <a:lnTo>
                    <a:pt x="253" y="182"/>
                  </a:lnTo>
                  <a:lnTo>
                    <a:pt x="270" y="236"/>
                  </a:lnTo>
                  <a:lnTo>
                    <a:pt x="280" y="284"/>
                  </a:lnTo>
                  <a:lnTo>
                    <a:pt x="285" y="331"/>
                  </a:lnTo>
                  <a:lnTo>
                    <a:pt x="287" y="376"/>
                  </a:lnTo>
                  <a:lnTo>
                    <a:pt x="285" y="416"/>
                  </a:lnTo>
                  <a:lnTo>
                    <a:pt x="278" y="452"/>
                  </a:lnTo>
                  <a:lnTo>
                    <a:pt x="266" y="483"/>
                  </a:lnTo>
                  <a:lnTo>
                    <a:pt x="253" y="508"/>
                  </a:lnTo>
                  <a:lnTo>
                    <a:pt x="234" y="525"/>
                  </a:lnTo>
                  <a:lnTo>
                    <a:pt x="212" y="535"/>
                  </a:lnTo>
                  <a:lnTo>
                    <a:pt x="187" y="537"/>
                  </a:lnTo>
                  <a:lnTo>
                    <a:pt x="158" y="527"/>
                  </a:lnTo>
                  <a:lnTo>
                    <a:pt x="131" y="508"/>
                  </a:lnTo>
                  <a:lnTo>
                    <a:pt x="103" y="481"/>
                  </a:lnTo>
                  <a:lnTo>
                    <a:pt x="78" y="445"/>
                  </a:lnTo>
                  <a:lnTo>
                    <a:pt x="54" y="403"/>
                  </a:lnTo>
                  <a:lnTo>
                    <a:pt x="34" y="355"/>
                  </a:lnTo>
                  <a:lnTo>
                    <a:pt x="17" y="301"/>
                  </a:lnTo>
                  <a:lnTo>
                    <a:pt x="6" y="253"/>
                  </a:lnTo>
                  <a:lnTo>
                    <a:pt x="1" y="206"/>
                  </a:lnTo>
                  <a:lnTo>
                    <a:pt x="0" y="162"/>
                  </a:lnTo>
                  <a:lnTo>
                    <a:pt x="3" y="121"/>
                  </a:lnTo>
                  <a:lnTo>
                    <a:pt x="10" y="85"/>
                  </a:lnTo>
                  <a:lnTo>
                    <a:pt x="20" y="55"/>
                  </a:lnTo>
                  <a:lnTo>
                    <a:pt x="35" y="29"/>
                  </a:lnTo>
                  <a:lnTo>
                    <a:pt x="52" y="12"/>
                  </a:lnTo>
                  <a:lnTo>
                    <a:pt x="74" y="2"/>
                  </a:lnTo>
                  <a:lnTo>
                    <a:pt x="102" y="0"/>
                  </a:lnTo>
                  <a:close/>
                </a:path>
              </a:pathLst>
            </a:custGeom>
            <a:solidFill>
              <a:schemeClr val="accent4">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7">
              <a:extLst>
                <a:ext uri="{FF2B5EF4-FFF2-40B4-BE49-F238E27FC236}">
                  <a16:creationId xmlns:a16="http://schemas.microsoft.com/office/drawing/2014/main" id="{1C6D0989-3616-39CC-2222-95B3C0AB89CB}"/>
                </a:ext>
              </a:extLst>
            </p:cNvPr>
            <p:cNvSpPr>
              <a:spLocks/>
            </p:cNvSpPr>
            <p:nvPr/>
          </p:nvSpPr>
          <p:spPr bwMode="auto">
            <a:xfrm>
              <a:off x="6596175" y="2578572"/>
              <a:ext cx="234210" cy="435891"/>
            </a:xfrm>
            <a:custGeom>
              <a:avLst/>
              <a:gdLst>
                <a:gd name="T0" fmla="*/ 187 w 289"/>
                <a:gd name="T1" fmla="*/ 0 h 537"/>
                <a:gd name="T2" fmla="*/ 214 w 289"/>
                <a:gd name="T3" fmla="*/ 2 h 537"/>
                <a:gd name="T4" fmla="*/ 234 w 289"/>
                <a:gd name="T5" fmla="*/ 12 h 537"/>
                <a:gd name="T6" fmla="*/ 253 w 289"/>
                <a:gd name="T7" fmla="*/ 29 h 537"/>
                <a:gd name="T8" fmla="*/ 268 w 289"/>
                <a:gd name="T9" fmla="*/ 55 h 537"/>
                <a:gd name="T10" fmla="*/ 279 w 289"/>
                <a:gd name="T11" fmla="*/ 85 h 537"/>
                <a:gd name="T12" fmla="*/ 285 w 289"/>
                <a:gd name="T13" fmla="*/ 121 h 537"/>
                <a:gd name="T14" fmla="*/ 289 w 289"/>
                <a:gd name="T15" fmla="*/ 162 h 537"/>
                <a:gd name="T16" fmla="*/ 287 w 289"/>
                <a:gd name="T17" fmla="*/ 206 h 537"/>
                <a:gd name="T18" fmla="*/ 280 w 289"/>
                <a:gd name="T19" fmla="*/ 253 h 537"/>
                <a:gd name="T20" fmla="*/ 270 w 289"/>
                <a:gd name="T21" fmla="*/ 301 h 537"/>
                <a:gd name="T22" fmla="*/ 253 w 289"/>
                <a:gd name="T23" fmla="*/ 355 h 537"/>
                <a:gd name="T24" fmla="*/ 233 w 289"/>
                <a:gd name="T25" fmla="*/ 403 h 537"/>
                <a:gd name="T26" fmla="*/ 211 w 289"/>
                <a:gd name="T27" fmla="*/ 445 h 537"/>
                <a:gd name="T28" fmla="*/ 185 w 289"/>
                <a:gd name="T29" fmla="*/ 481 h 537"/>
                <a:gd name="T30" fmla="*/ 158 w 289"/>
                <a:gd name="T31" fmla="*/ 508 h 537"/>
                <a:gd name="T32" fmla="*/ 129 w 289"/>
                <a:gd name="T33" fmla="*/ 527 h 537"/>
                <a:gd name="T34" fmla="*/ 102 w 289"/>
                <a:gd name="T35" fmla="*/ 537 h 537"/>
                <a:gd name="T36" fmla="*/ 75 w 289"/>
                <a:gd name="T37" fmla="*/ 535 h 537"/>
                <a:gd name="T38" fmla="*/ 53 w 289"/>
                <a:gd name="T39" fmla="*/ 525 h 537"/>
                <a:gd name="T40" fmla="*/ 36 w 289"/>
                <a:gd name="T41" fmla="*/ 508 h 537"/>
                <a:gd name="T42" fmla="*/ 20 w 289"/>
                <a:gd name="T43" fmla="*/ 483 h 537"/>
                <a:gd name="T44" fmla="*/ 10 w 289"/>
                <a:gd name="T45" fmla="*/ 452 h 537"/>
                <a:gd name="T46" fmla="*/ 3 w 289"/>
                <a:gd name="T47" fmla="*/ 416 h 537"/>
                <a:gd name="T48" fmla="*/ 0 w 289"/>
                <a:gd name="T49" fmla="*/ 376 h 537"/>
                <a:gd name="T50" fmla="*/ 2 w 289"/>
                <a:gd name="T51" fmla="*/ 331 h 537"/>
                <a:gd name="T52" fmla="*/ 7 w 289"/>
                <a:gd name="T53" fmla="*/ 284 h 537"/>
                <a:gd name="T54" fmla="*/ 19 w 289"/>
                <a:gd name="T55" fmla="*/ 236 h 537"/>
                <a:gd name="T56" fmla="*/ 34 w 289"/>
                <a:gd name="T57" fmla="*/ 182 h 537"/>
                <a:gd name="T58" fmla="*/ 54 w 289"/>
                <a:gd name="T59" fmla="*/ 134 h 537"/>
                <a:gd name="T60" fmla="*/ 78 w 289"/>
                <a:gd name="T61" fmla="*/ 92 h 537"/>
                <a:gd name="T62" fmla="*/ 104 w 289"/>
                <a:gd name="T63" fmla="*/ 56 h 537"/>
                <a:gd name="T64" fmla="*/ 131 w 289"/>
                <a:gd name="T65" fmla="*/ 29 h 537"/>
                <a:gd name="T66" fmla="*/ 160 w 289"/>
                <a:gd name="T67" fmla="*/ 10 h 537"/>
                <a:gd name="T68" fmla="*/ 187 w 289"/>
                <a:gd name="T69"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9" h="537">
                  <a:moveTo>
                    <a:pt x="187" y="0"/>
                  </a:moveTo>
                  <a:lnTo>
                    <a:pt x="214" y="2"/>
                  </a:lnTo>
                  <a:lnTo>
                    <a:pt x="234" y="12"/>
                  </a:lnTo>
                  <a:lnTo>
                    <a:pt x="253" y="29"/>
                  </a:lnTo>
                  <a:lnTo>
                    <a:pt x="268" y="55"/>
                  </a:lnTo>
                  <a:lnTo>
                    <a:pt x="279" y="85"/>
                  </a:lnTo>
                  <a:lnTo>
                    <a:pt x="285" y="121"/>
                  </a:lnTo>
                  <a:lnTo>
                    <a:pt x="289" y="162"/>
                  </a:lnTo>
                  <a:lnTo>
                    <a:pt x="287" y="206"/>
                  </a:lnTo>
                  <a:lnTo>
                    <a:pt x="280" y="253"/>
                  </a:lnTo>
                  <a:lnTo>
                    <a:pt x="270" y="301"/>
                  </a:lnTo>
                  <a:lnTo>
                    <a:pt x="253" y="355"/>
                  </a:lnTo>
                  <a:lnTo>
                    <a:pt x="233" y="403"/>
                  </a:lnTo>
                  <a:lnTo>
                    <a:pt x="211" y="445"/>
                  </a:lnTo>
                  <a:lnTo>
                    <a:pt x="185" y="481"/>
                  </a:lnTo>
                  <a:lnTo>
                    <a:pt x="158" y="508"/>
                  </a:lnTo>
                  <a:lnTo>
                    <a:pt x="129" y="527"/>
                  </a:lnTo>
                  <a:lnTo>
                    <a:pt x="102" y="537"/>
                  </a:lnTo>
                  <a:lnTo>
                    <a:pt x="75" y="535"/>
                  </a:lnTo>
                  <a:lnTo>
                    <a:pt x="53" y="525"/>
                  </a:lnTo>
                  <a:lnTo>
                    <a:pt x="36" y="508"/>
                  </a:lnTo>
                  <a:lnTo>
                    <a:pt x="20" y="483"/>
                  </a:lnTo>
                  <a:lnTo>
                    <a:pt x="10" y="452"/>
                  </a:lnTo>
                  <a:lnTo>
                    <a:pt x="3" y="416"/>
                  </a:lnTo>
                  <a:lnTo>
                    <a:pt x="0" y="376"/>
                  </a:lnTo>
                  <a:lnTo>
                    <a:pt x="2" y="331"/>
                  </a:lnTo>
                  <a:lnTo>
                    <a:pt x="7" y="284"/>
                  </a:lnTo>
                  <a:lnTo>
                    <a:pt x="19" y="236"/>
                  </a:lnTo>
                  <a:lnTo>
                    <a:pt x="34" y="182"/>
                  </a:lnTo>
                  <a:lnTo>
                    <a:pt x="54" y="134"/>
                  </a:lnTo>
                  <a:lnTo>
                    <a:pt x="78" y="92"/>
                  </a:lnTo>
                  <a:lnTo>
                    <a:pt x="104" y="56"/>
                  </a:lnTo>
                  <a:lnTo>
                    <a:pt x="131" y="29"/>
                  </a:lnTo>
                  <a:lnTo>
                    <a:pt x="160" y="10"/>
                  </a:lnTo>
                  <a:lnTo>
                    <a:pt x="187" y="0"/>
                  </a:lnTo>
                  <a:close/>
                </a:path>
              </a:pathLst>
            </a:custGeom>
            <a:solidFill>
              <a:schemeClr val="accent4">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 name="Freeform 8">
              <a:extLst>
                <a:ext uri="{FF2B5EF4-FFF2-40B4-BE49-F238E27FC236}">
                  <a16:creationId xmlns:a16="http://schemas.microsoft.com/office/drawing/2014/main" id="{436B2A1A-E1EC-7880-3F06-2FE0B66CCAD9}"/>
                </a:ext>
              </a:extLst>
            </p:cNvPr>
            <p:cNvSpPr>
              <a:spLocks/>
            </p:cNvSpPr>
            <p:nvPr/>
          </p:nvSpPr>
          <p:spPr bwMode="auto">
            <a:xfrm>
              <a:off x="4286602" y="3721973"/>
              <a:ext cx="3615620" cy="2273791"/>
            </a:xfrm>
            <a:custGeom>
              <a:avLst/>
              <a:gdLst>
                <a:gd name="T0" fmla="*/ 2497 w 4446"/>
                <a:gd name="T1" fmla="*/ 3 h 2796"/>
                <a:gd name="T2" fmla="*/ 2843 w 4446"/>
                <a:gd name="T3" fmla="*/ 24 h 2796"/>
                <a:gd name="T4" fmla="*/ 3119 w 4446"/>
                <a:gd name="T5" fmla="*/ 59 h 2796"/>
                <a:gd name="T6" fmla="*/ 3329 w 4446"/>
                <a:gd name="T7" fmla="*/ 100 h 2796"/>
                <a:gd name="T8" fmla="*/ 3481 w 4446"/>
                <a:gd name="T9" fmla="*/ 144 h 2796"/>
                <a:gd name="T10" fmla="*/ 3584 w 4446"/>
                <a:gd name="T11" fmla="*/ 185 h 2796"/>
                <a:gd name="T12" fmla="*/ 3644 w 4446"/>
                <a:gd name="T13" fmla="*/ 216 h 2796"/>
                <a:gd name="T14" fmla="*/ 3668 w 4446"/>
                <a:gd name="T15" fmla="*/ 233 h 2796"/>
                <a:gd name="T16" fmla="*/ 3739 w 4446"/>
                <a:gd name="T17" fmla="*/ 314 h 2796"/>
                <a:gd name="T18" fmla="*/ 3846 w 4446"/>
                <a:gd name="T19" fmla="*/ 484 h 2796"/>
                <a:gd name="T20" fmla="*/ 3948 w 4446"/>
                <a:gd name="T21" fmla="*/ 696 h 2796"/>
                <a:gd name="T22" fmla="*/ 4047 w 4446"/>
                <a:gd name="T23" fmla="*/ 936 h 2796"/>
                <a:gd name="T24" fmla="*/ 4137 w 4446"/>
                <a:gd name="T25" fmla="*/ 1184 h 2796"/>
                <a:gd name="T26" fmla="*/ 4217 w 4446"/>
                <a:gd name="T27" fmla="*/ 1425 h 2796"/>
                <a:gd name="T28" fmla="*/ 4283 w 4446"/>
                <a:gd name="T29" fmla="*/ 1643 h 2796"/>
                <a:gd name="T30" fmla="*/ 4334 w 4446"/>
                <a:gd name="T31" fmla="*/ 1817 h 2796"/>
                <a:gd name="T32" fmla="*/ 4366 w 4446"/>
                <a:gd name="T33" fmla="*/ 1936 h 2796"/>
                <a:gd name="T34" fmla="*/ 4378 w 4446"/>
                <a:gd name="T35" fmla="*/ 1979 h 2796"/>
                <a:gd name="T36" fmla="*/ 4439 w 4446"/>
                <a:gd name="T37" fmla="*/ 2217 h 2796"/>
                <a:gd name="T38" fmla="*/ 4441 w 4446"/>
                <a:gd name="T39" fmla="*/ 2410 h 2796"/>
                <a:gd name="T40" fmla="*/ 4388 w 4446"/>
                <a:gd name="T41" fmla="*/ 2562 h 2796"/>
                <a:gd name="T42" fmla="*/ 4293 w 4446"/>
                <a:gd name="T43" fmla="*/ 2672 h 2796"/>
                <a:gd name="T44" fmla="*/ 4159 w 4446"/>
                <a:gd name="T45" fmla="*/ 2747 h 2796"/>
                <a:gd name="T46" fmla="*/ 3994 w 4446"/>
                <a:gd name="T47" fmla="*/ 2784 h 2796"/>
                <a:gd name="T48" fmla="*/ 3812 w 4446"/>
                <a:gd name="T49" fmla="*/ 2791 h 2796"/>
                <a:gd name="T50" fmla="*/ 3564 w 4446"/>
                <a:gd name="T51" fmla="*/ 2793 h 2796"/>
                <a:gd name="T52" fmla="*/ 3227 w 4446"/>
                <a:gd name="T53" fmla="*/ 2793 h 2796"/>
                <a:gd name="T54" fmla="*/ 2830 w 4446"/>
                <a:gd name="T55" fmla="*/ 2794 h 2796"/>
                <a:gd name="T56" fmla="*/ 2393 w 4446"/>
                <a:gd name="T57" fmla="*/ 2796 h 2796"/>
                <a:gd name="T58" fmla="*/ 1944 w 4446"/>
                <a:gd name="T59" fmla="*/ 2796 h 2796"/>
                <a:gd name="T60" fmla="*/ 1506 w 4446"/>
                <a:gd name="T61" fmla="*/ 2796 h 2796"/>
                <a:gd name="T62" fmla="*/ 1105 w 4446"/>
                <a:gd name="T63" fmla="*/ 2793 h 2796"/>
                <a:gd name="T64" fmla="*/ 755 w 4446"/>
                <a:gd name="T65" fmla="*/ 2789 h 2796"/>
                <a:gd name="T66" fmla="*/ 472 w 4446"/>
                <a:gd name="T67" fmla="*/ 2771 h 2796"/>
                <a:gd name="T68" fmla="*/ 269 w 4446"/>
                <a:gd name="T69" fmla="*/ 2737 h 2796"/>
                <a:gd name="T70" fmla="*/ 134 w 4446"/>
                <a:gd name="T71" fmla="*/ 2689 h 2796"/>
                <a:gd name="T72" fmla="*/ 53 w 4446"/>
                <a:gd name="T73" fmla="*/ 2628 h 2796"/>
                <a:gd name="T74" fmla="*/ 12 w 4446"/>
                <a:gd name="T75" fmla="*/ 2555 h 2796"/>
                <a:gd name="T76" fmla="*/ 0 w 4446"/>
                <a:gd name="T77" fmla="*/ 2472 h 2796"/>
                <a:gd name="T78" fmla="*/ 2 w 4446"/>
                <a:gd name="T79" fmla="*/ 2380 h 2796"/>
                <a:gd name="T80" fmla="*/ 20 w 4446"/>
                <a:gd name="T81" fmla="*/ 2263 h 2796"/>
                <a:gd name="T82" fmla="*/ 66 w 4446"/>
                <a:gd name="T83" fmla="*/ 2074 h 2796"/>
                <a:gd name="T84" fmla="*/ 134 w 4446"/>
                <a:gd name="T85" fmla="*/ 1833 h 2796"/>
                <a:gd name="T86" fmla="*/ 219 w 4446"/>
                <a:gd name="T87" fmla="*/ 1561 h 2796"/>
                <a:gd name="T88" fmla="*/ 316 w 4446"/>
                <a:gd name="T89" fmla="*/ 1272 h 2796"/>
                <a:gd name="T90" fmla="*/ 420 w 4446"/>
                <a:gd name="T91" fmla="*/ 990 h 2796"/>
                <a:gd name="T92" fmla="*/ 523 w 4446"/>
                <a:gd name="T93" fmla="*/ 730 h 2796"/>
                <a:gd name="T94" fmla="*/ 624 w 4446"/>
                <a:gd name="T95" fmla="*/ 513 h 2796"/>
                <a:gd name="T96" fmla="*/ 716 w 4446"/>
                <a:gd name="T97" fmla="*/ 357 h 2796"/>
                <a:gd name="T98" fmla="*/ 836 w 4446"/>
                <a:gd name="T99" fmla="*/ 239 h 2796"/>
                <a:gd name="T100" fmla="*/ 1018 w 4446"/>
                <a:gd name="T101" fmla="*/ 146 h 2796"/>
                <a:gd name="T102" fmla="*/ 1227 w 4446"/>
                <a:gd name="T103" fmla="*/ 83 h 2796"/>
                <a:gd name="T104" fmla="*/ 1433 w 4446"/>
                <a:gd name="T105" fmla="*/ 44 h 2796"/>
                <a:gd name="T106" fmla="*/ 1604 w 4446"/>
                <a:gd name="T107" fmla="*/ 24 h 2796"/>
                <a:gd name="T108" fmla="*/ 1713 w 4446"/>
                <a:gd name="T109" fmla="*/ 15 h 2796"/>
                <a:gd name="T110" fmla="*/ 1907 w 4446"/>
                <a:gd name="T111" fmla="*/ 7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46" h="2796">
                  <a:moveTo>
                    <a:pt x="2221" y="0"/>
                  </a:moveTo>
                  <a:lnTo>
                    <a:pt x="2362" y="1"/>
                  </a:lnTo>
                  <a:lnTo>
                    <a:pt x="2497" y="3"/>
                  </a:lnTo>
                  <a:lnTo>
                    <a:pt x="2621" y="8"/>
                  </a:lnTo>
                  <a:lnTo>
                    <a:pt x="2736" y="15"/>
                  </a:lnTo>
                  <a:lnTo>
                    <a:pt x="2843" y="24"/>
                  </a:lnTo>
                  <a:lnTo>
                    <a:pt x="2942" y="34"/>
                  </a:lnTo>
                  <a:lnTo>
                    <a:pt x="3034" y="46"/>
                  </a:lnTo>
                  <a:lnTo>
                    <a:pt x="3119" y="59"/>
                  </a:lnTo>
                  <a:lnTo>
                    <a:pt x="3195" y="71"/>
                  </a:lnTo>
                  <a:lnTo>
                    <a:pt x="3265" y="86"/>
                  </a:lnTo>
                  <a:lnTo>
                    <a:pt x="3329" y="100"/>
                  </a:lnTo>
                  <a:lnTo>
                    <a:pt x="3385" y="115"/>
                  </a:lnTo>
                  <a:lnTo>
                    <a:pt x="3436" y="131"/>
                  </a:lnTo>
                  <a:lnTo>
                    <a:pt x="3481" y="144"/>
                  </a:lnTo>
                  <a:lnTo>
                    <a:pt x="3521" y="158"/>
                  </a:lnTo>
                  <a:lnTo>
                    <a:pt x="3555" y="171"/>
                  </a:lnTo>
                  <a:lnTo>
                    <a:pt x="3584" y="185"/>
                  </a:lnTo>
                  <a:lnTo>
                    <a:pt x="3608" y="197"/>
                  </a:lnTo>
                  <a:lnTo>
                    <a:pt x="3629" y="207"/>
                  </a:lnTo>
                  <a:lnTo>
                    <a:pt x="3644" y="216"/>
                  </a:lnTo>
                  <a:lnTo>
                    <a:pt x="3656" y="224"/>
                  </a:lnTo>
                  <a:lnTo>
                    <a:pt x="3663" y="229"/>
                  </a:lnTo>
                  <a:lnTo>
                    <a:pt x="3668" y="233"/>
                  </a:lnTo>
                  <a:lnTo>
                    <a:pt x="3669" y="234"/>
                  </a:lnTo>
                  <a:lnTo>
                    <a:pt x="3705" y="270"/>
                  </a:lnTo>
                  <a:lnTo>
                    <a:pt x="3739" y="314"/>
                  </a:lnTo>
                  <a:lnTo>
                    <a:pt x="3775" y="365"/>
                  </a:lnTo>
                  <a:lnTo>
                    <a:pt x="3810" y="423"/>
                  </a:lnTo>
                  <a:lnTo>
                    <a:pt x="3846" y="484"/>
                  </a:lnTo>
                  <a:lnTo>
                    <a:pt x="3880" y="552"/>
                  </a:lnTo>
                  <a:lnTo>
                    <a:pt x="3914" y="622"/>
                  </a:lnTo>
                  <a:lnTo>
                    <a:pt x="3948" y="696"/>
                  </a:lnTo>
                  <a:lnTo>
                    <a:pt x="3982" y="774"/>
                  </a:lnTo>
                  <a:lnTo>
                    <a:pt x="4014" y="854"/>
                  </a:lnTo>
                  <a:lnTo>
                    <a:pt x="4047" y="936"/>
                  </a:lnTo>
                  <a:lnTo>
                    <a:pt x="4077" y="1019"/>
                  </a:lnTo>
                  <a:lnTo>
                    <a:pt x="4108" y="1102"/>
                  </a:lnTo>
                  <a:lnTo>
                    <a:pt x="4137" y="1184"/>
                  </a:lnTo>
                  <a:lnTo>
                    <a:pt x="4164" y="1267"/>
                  </a:lnTo>
                  <a:lnTo>
                    <a:pt x="4191" y="1347"/>
                  </a:lnTo>
                  <a:lnTo>
                    <a:pt x="4217" y="1425"/>
                  </a:lnTo>
                  <a:lnTo>
                    <a:pt x="4240" y="1502"/>
                  </a:lnTo>
                  <a:lnTo>
                    <a:pt x="4262" y="1575"/>
                  </a:lnTo>
                  <a:lnTo>
                    <a:pt x="4283" y="1643"/>
                  </a:lnTo>
                  <a:lnTo>
                    <a:pt x="4302" y="1707"/>
                  </a:lnTo>
                  <a:lnTo>
                    <a:pt x="4319" y="1765"/>
                  </a:lnTo>
                  <a:lnTo>
                    <a:pt x="4334" y="1817"/>
                  </a:lnTo>
                  <a:lnTo>
                    <a:pt x="4346" y="1865"/>
                  </a:lnTo>
                  <a:lnTo>
                    <a:pt x="4358" y="1904"/>
                  </a:lnTo>
                  <a:lnTo>
                    <a:pt x="4366" y="1936"/>
                  </a:lnTo>
                  <a:lnTo>
                    <a:pt x="4373" y="1960"/>
                  </a:lnTo>
                  <a:lnTo>
                    <a:pt x="4376" y="1974"/>
                  </a:lnTo>
                  <a:lnTo>
                    <a:pt x="4378" y="1979"/>
                  </a:lnTo>
                  <a:lnTo>
                    <a:pt x="4405" y="2064"/>
                  </a:lnTo>
                  <a:lnTo>
                    <a:pt x="4426" y="2144"/>
                  </a:lnTo>
                  <a:lnTo>
                    <a:pt x="4439" y="2217"/>
                  </a:lnTo>
                  <a:lnTo>
                    <a:pt x="4446" y="2286"/>
                  </a:lnTo>
                  <a:lnTo>
                    <a:pt x="4446" y="2351"/>
                  </a:lnTo>
                  <a:lnTo>
                    <a:pt x="4441" y="2410"/>
                  </a:lnTo>
                  <a:lnTo>
                    <a:pt x="4429" y="2466"/>
                  </a:lnTo>
                  <a:lnTo>
                    <a:pt x="4412" y="2516"/>
                  </a:lnTo>
                  <a:lnTo>
                    <a:pt x="4388" y="2562"/>
                  </a:lnTo>
                  <a:lnTo>
                    <a:pt x="4361" y="2602"/>
                  </a:lnTo>
                  <a:lnTo>
                    <a:pt x="4329" y="2640"/>
                  </a:lnTo>
                  <a:lnTo>
                    <a:pt x="4293" y="2672"/>
                  </a:lnTo>
                  <a:lnTo>
                    <a:pt x="4252" y="2701"/>
                  </a:lnTo>
                  <a:lnTo>
                    <a:pt x="4206" y="2726"/>
                  </a:lnTo>
                  <a:lnTo>
                    <a:pt x="4159" y="2747"/>
                  </a:lnTo>
                  <a:lnTo>
                    <a:pt x="4108" y="2762"/>
                  </a:lnTo>
                  <a:lnTo>
                    <a:pt x="4052" y="2776"/>
                  </a:lnTo>
                  <a:lnTo>
                    <a:pt x="3994" y="2784"/>
                  </a:lnTo>
                  <a:lnTo>
                    <a:pt x="3934" y="2789"/>
                  </a:lnTo>
                  <a:lnTo>
                    <a:pt x="3872" y="2791"/>
                  </a:lnTo>
                  <a:lnTo>
                    <a:pt x="3812" y="2791"/>
                  </a:lnTo>
                  <a:lnTo>
                    <a:pt x="3741" y="2791"/>
                  </a:lnTo>
                  <a:lnTo>
                    <a:pt x="3657" y="2791"/>
                  </a:lnTo>
                  <a:lnTo>
                    <a:pt x="3564" y="2793"/>
                  </a:lnTo>
                  <a:lnTo>
                    <a:pt x="3460" y="2793"/>
                  </a:lnTo>
                  <a:lnTo>
                    <a:pt x="3348" y="2793"/>
                  </a:lnTo>
                  <a:lnTo>
                    <a:pt x="3227" y="2793"/>
                  </a:lnTo>
                  <a:lnTo>
                    <a:pt x="3102" y="2794"/>
                  </a:lnTo>
                  <a:lnTo>
                    <a:pt x="2967" y="2794"/>
                  </a:lnTo>
                  <a:lnTo>
                    <a:pt x="2830" y="2794"/>
                  </a:lnTo>
                  <a:lnTo>
                    <a:pt x="2687" y="2794"/>
                  </a:lnTo>
                  <a:lnTo>
                    <a:pt x="2541" y="2796"/>
                  </a:lnTo>
                  <a:lnTo>
                    <a:pt x="2393" y="2796"/>
                  </a:lnTo>
                  <a:lnTo>
                    <a:pt x="2243" y="2796"/>
                  </a:lnTo>
                  <a:lnTo>
                    <a:pt x="2094" y="2796"/>
                  </a:lnTo>
                  <a:lnTo>
                    <a:pt x="1944" y="2796"/>
                  </a:lnTo>
                  <a:lnTo>
                    <a:pt x="1796" y="2796"/>
                  </a:lnTo>
                  <a:lnTo>
                    <a:pt x="1649" y="2796"/>
                  </a:lnTo>
                  <a:lnTo>
                    <a:pt x="1506" y="2796"/>
                  </a:lnTo>
                  <a:lnTo>
                    <a:pt x="1366" y="2794"/>
                  </a:lnTo>
                  <a:lnTo>
                    <a:pt x="1232" y="2794"/>
                  </a:lnTo>
                  <a:lnTo>
                    <a:pt x="1105" y="2793"/>
                  </a:lnTo>
                  <a:lnTo>
                    <a:pt x="982" y="2793"/>
                  </a:lnTo>
                  <a:lnTo>
                    <a:pt x="868" y="2791"/>
                  </a:lnTo>
                  <a:lnTo>
                    <a:pt x="755" y="2789"/>
                  </a:lnTo>
                  <a:lnTo>
                    <a:pt x="651" y="2784"/>
                  </a:lnTo>
                  <a:lnTo>
                    <a:pt x="556" y="2779"/>
                  </a:lnTo>
                  <a:lnTo>
                    <a:pt x="472" y="2771"/>
                  </a:lnTo>
                  <a:lnTo>
                    <a:pt x="396" y="2760"/>
                  </a:lnTo>
                  <a:lnTo>
                    <a:pt x="328" y="2750"/>
                  </a:lnTo>
                  <a:lnTo>
                    <a:pt x="269" y="2737"/>
                  </a:lnTo>
                  <a:lnTo>
                    <a:pt x="218" y="2723"/>
                  </a:lnTo>
                  <a:lnTo>
                    <a:pt x="172" y="2706"/>
                  </a:lnTo>
                  <a:lnTo>
                    <a:pt x="134" y="2689"/>
                  </a:lnTo>
                  <a:lnTo>
                    <a:pt x="102" y="2670"/>
                  </a:lnTo>
                  <a:lnTo>
                    <a:pt x="75" y="2650"/>
                  </a:lnTo>
                  <a:lnTo>
                    <a:pt x="53" y="2628"/>
                  </a:lnTo>
                  <a:lnTo>
                    <a:pt x="36" y="2604"/>
                  </a:lnTo>
                  <a:lnTo>
                    <a:pt x="22" y="2580"/>
                  </a:lnTo>
                  <a:lnTo>
                    <a:pt x="12" y="2555"/>
                  </a:lnTo>
                  <a:lnTo>
                    <a:pt x="5" y="2528"/>
                  </a:lnTo>
                  <a:lnTo>
                    <a:pt x="2" y="2500"/>
                  </a:lnTo>
                  <a:lnTo>
                    <a:pt x="0" y="2472"/>
                  </a:lnTo>
                  <a:lnTo>
                    <a:pt x="0" y="2443"/>
                  </a:lnTo>
                  <a:lnTo>
                    <a:pt x="0" y="2412"/>
                  </a:lnTo>
                  <a:lnTo>
                    <a:pt x="2" y="2380"/>
                  </a:lnTo>
                  <a:lnTo>
                    <a:pt x="5" y="2349"/>
                  </a:lnTo>
                  <a:lnTo>
                    <a:pt x="10" y="2310"/>
                  </a:lnTo>
                  <a:lnTo>
                    <a:pt x="20" y="2263"/>
                  </a:lnTo>
                  <a:lnTo>
                    <a:pt x="32" y="2207"/>
                  </a:lnTo>
                  <a:lnTo>
                    <a:pt x="49" y="2144"/>
                  </a:lnTo>
                  <a:lnTo>
                    <a:pt x="66" y="2074"/>
                  </a:lnTo>
                  <a:lnTo>
                    <a:pt x="87" y="1999"/>
                  </a:lnTo>
                  <a:lnTo>
                    <a:pt x="110" y="1918"/>
                  </a:lnTo>
                  <a:lnTo>
                    <a:pt x="134" y="1833"/>
                  </a:lnTo>
                  <a:lnTo>
                    <a:pt x="161" y="1744"/>
                  </a:lnTo>
                  <a:lnTo>
                    <a:pt x="190" y="1654"/>
                  </a:lnTo>
                  <a:lnTo>
                    <a:pt x="219" y="1561"/>
                  </a:lnTo>
                  <a:lnTo>
                    <a:pt x="252" y="1466"/>
                  </a:lnTo>
                  <a:lnTo>
                    <a:pt x="284" y="1369"/>
                  </a:lnTo>
                  <a:lnTo>
                    <a:pt x="316" y="1272"/>
                  </a:lnTo>
                  <a:lnTo>
                    <a:pt x="350" y="1177"/>
                  </a:lnTo>
                  <a:lnTo>
                    <a:pt x="386" y="1082"/>
                  </a:lnTo>
                  <a:lnTo>
                    <a:pt x="420" y="990"/>
                  </a:lnTo>
                  <a:lnTo>
                    <a:pt x="455" y="900"/>
                  </a:lnTo>
                  <a:lnTo>
                    <a:pt x="489" y="814"/>
                  </a:lnTo>
                  <a:lnTo>
                    <a:pt x="523" y="730"/>
                  </a:lnTo>
                  <a:lnTo>
                    <a:pt x="557" y="652"/>
                  </a:lnTo>
                  <a:lnTo>
                    <a:pt x="591" y="579"/>
                  </a:lnTo>
                  <a:lnTo>
                    <a:pt x="624" y="513"/>
                  </a:lnTo>
                  <a:lnTo>
                    <a:pt x="656" y="453"/>
                  </a:lnTo>
                  <a:lnTo>
                    <a:pt x="687" y="401"/>
                  </a:lnTo>
                  <a:lnTo>
                    <a:pt x="716" y="357"/>
                  </a:lnTo>
                  <a:lnTo>
                    <a:pt x="743" y="321"/>
                  </a:lnTo>
                  <a:lnTo>
                    <a:pt x="785" y="278"/>
                  </a:lnTo>
                  <a:lnTo>
                    <a:pt x="836" y="239"/>
                  </a:lnTo>
                  <a:lnTo>
                    <a:pt x="892" y="205"/>
                  </a:lnTo>
                  <a:lnTo>
                    <a:pt x="953" y="175"/>
                  </a:lnTo>
                  <a:lnTo>
                    <a:pt x="1018" y="146"/>
                  </a:lnTo>
                  <a:lnTo>
                    <a:pt x="1088" y="122"/>
                  </a:lnTo>
                  <a:lnTo>
                    <a:pt x="1157" y="102"/>
                  </a:lnTo>
                  <a:lnTo>
                    <a:pt x="1227" y="83"/>
                  </a:lnTo>
                  <a:lnTo>
                    <a:pt x="1298" y="68"/>
                  </a:lnTo>
                  <a:lnTo>
                    <a:pt x="1366" y="54"/>
                  </a:lnTo>
                  <a:lnTo>
                    <a:pt x="1433" y="44"/>
                  </a:lnTo>
                  <a:lnTo>
                    <a:pt x="1494" y="35"/>
                  </a:lnTo>
                  <a:lnTo>
                    <a:pt x="1552" y="29"/>
                  </a:lnTo>
                  <a:lnTo>
                    <a:pt x="1604" y="24"/>
                  </a:lnTo>
                  <a:lnTo>
                    <a:pt x="1649" y="20"/>
                  </a:lnTo>
                  <a:lnTo>
                    <a:pt x="1686" y="17"/>
                  </a:lnTo>
                  <a:lnTo>
                    <a:pt x="1713" y="15"/>
                  </a:lnTo>
                  <a:lnTo>
                    <a:pt x="1730" y="15"/>
                  </a:lnTo>
                  <a:lnTo>
                    <a:pt x="1737" y="13"/>
                  </a:lnTo>
                  <a:lnTo>
                    <a:pt x="1907" y="7"/>
                  </a:lnTo>
                  <a:lnTo>
                    <a:pt x="2068" y="1"/>
                  </a:lnTo>
                  <a:lnTo>
                    <a:pt x="222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 name="Freeform 9">
              <a:extLst>
                <a:ext uri="{FF2B5EF4-FFF2-40B4-BE49-F238E27FC236}">
                  <a16:creationId xmlns:a16="http://schemas.microsoft.com/office/drawing/2014/main" id="{26C5381E-6304-3830-3A56-FDF105A6A367}"/>
                </a:ext>
              </a:extLst>
            </p:cNvPr>
            <p:cNvSpPr>
              <a:spLocks/>
            </p:cNvSpPr>
            <p:nvPr/>
          </p:nvSpPr>
          <p:spPr bwMode="auto">
            <a:xfrm>
              <a:off x="4925800" y="3721973"/>
              <a:ext cx="2364873" cy="2208733"/>
            </a:xfrm>
            <a:custGeom>
              <a:avLst/>
              <a:gdLst>
                <a:gd name="T0" fmla="*/ 1565 w 2908"/>
                <a:gd name="T1" fmla="*/ 0 h 2716"/>
                <a:gd name="T2" fmla="*/ 1820 w 2908"/>
                <a:gd name="T3" fmla="*/ 8 h 2716"/>
                <a:gd name="T4" fmla="*/ 2041 w 2908"/>
                <a:gd name="T5" fmla="*/ 24 h 2716"/>
                <a:gd name="T6" fmla="*/ 2231 w 2908"/>
                <a:gd name="T7" fmla="*/ 44 h 2716"/>
                <a:gd name="T8" fmla="*/ 2393 w 2908"/>
                <a:gd name="T9" fmla="*/ 69 h 2716"/>
                <a:gd name="T10" fmla="*/ 2525 w 2908"/>
                <a:gd name="T11" fmla="*/ 97 h 2716"/>
                <a:gd name="T12" fmla="*/ 2636 w 2908"/>
                <a:gd name="T13" fmla="*/ 126 h 2716"/>
                <a:gd name="T14" fmla="*/ 2721 w 2908"/>
                <a:gd name="T15" fmla="*/ 154 h 2716"/>
                <a:gd name="T16" fmla="*/ 2787 w 2908"/>
                <a:gd name="T17" fmla="*/ 180 h 2716"/>
                <a:gd name="T18" fmla="*/ 2833 w 2908"/>
                <a:gd name="T19" fmla="*/ 204 h 2716"/>
                <a:gd name="T20" fmla="*/ 2864 w 2908"/>
                <a:gd name="T21" fmla="*/ 221 h 2716"/>
                <a:gd name="T22" fmla="*/ 2879 w 2908"/>
                <a:gd name="T23" fmla="*/ 231 h 2716"/>
                <a:gd name="T24" fmla="*/ 2833 w 2908"/>
                <a:gd name="T25" fmla="*/ 316 h 2716"/>
                <a:gd name="T26" fmla="*/ 2785 w 2908"/>
                <a:gd name="T27" fmla="*/ 421 h 2716"/>
                <a:gd name="T28" fmla="*/ 2738 w 2908"/>
                <a:gd name="T29" fmla="*/ 549 h 2716"/>
                <a:gd name="T30" fmla="*/ 2697 w 2908"/>
                <a:gd name="T31" fmla="*/ 698 h 2716"/>
                <a:gd name="T32" fmla="*/ 2661 w 2908"/>
                <a:gd name="T33" fmla="*/ 870 h 2716"/>
                <a:gd name="T34" fmla="*/ 2639 w 2908"/>
                <a:gd name="T35" fmla="*/ 1065 h 2716"/>
                <a:gd name="T36" fmla="*/ 2631 w 2908"/>
                <a:gd name="T37" fmla="*/ 1284 h 2716"/>
                <a:gd name="T38" fmla="*/ 2641 w 2908"/>
                <a:gd name="T39" fmla="*/ 1525 h 2716"/>
                <a:gd name="T40" fmla="*/ 2672 w 2908"/>
                <a:gd name="T41" fmla="*/ 1792 h 2716"/>
                <a:gd name="T42" fmla="*/ 1881 w 2908"/>
                <a:gd name="T43" fmla="*/ 2363 h 2716"/>
                <a:gd name="T44" fmla="*/ 1026 w 2908"/>
                <a:gd name="T45" fmla="*/ 2363 h 2716"/>
                <a:gd name="T46" fmla="*/ 236 w 2908"/>
                <a:gd name="T47" fmla="*/ 1792 h 2716"/>
                <a:gd name="T48" fmla="*/ 267 w 2908"/>
                <a:gd name="T49" fmla="*/ 1517 h 2716"/>
                <a:gd name="T50" fmla="*/ 277 w 2908"/>
                <a:gd name="T51" fmla="*/ 1269 h 2716"/>
                <a:gd name="T52" fmla="*/ 267 w 2908"/>
                <a:gd name="T53" fmla="*/ 1045 h 2716"/>
                <a:gd name="T54" fmla="*/ 241 w 2908"/>
                <a:gd name="T55" fmla="*/ 846 h 2716"/>
                <a:gd name="T56" fmla="*/ 204 w 2908"/>
                <a:gd name="T57" fmla="*/ 671 h 2716"/>
                <a:gd name="T58" fmla="*/ 160 w 2908"/>
                <a:gd name="T59" fmla="*/ 521 h 2716"/>
                <a:gd name="T60" fmla="*/ 110 w 2908"/>
                <a:gd name="T61" fmla="*/ 394 h 2716"/>
                <a:gd name="T62" fmla="*/ 61 w 2908"/>
                <a:gd name="T63" fmla="*/ 290 h 2716"/>
                <a:gd name="T64" fmla="*/ 93 w 2908"/>
                <a:gd name="T65" fmla="*/ 212 h 2716"/>
                <a:gd name="T66" fmla="*/ 221 w 2908"/>
                <a:gd name="T67" fmla="*/ 151 h 2716"/>
                <a:gd name="T68" fmla="*/ 360 w 2908"/>
                <a:gd name="T69" fmla="*/ 103 h 2716"/>
                <a:gd name="T70" fmla="*/ 501 w 2908"/>
                <a:gd name="T71" fmla="*/ 69 h 2716"/>
                <a:gd name="T72" fmla="*/ 639 w 2908"/>
                <a:gd name="T73" fmla="*/ 46 h 2716"/>
                <a:gd name="T74" fmla="*/ 761 w 2908"/>
                <a:gd name="T75" fmla="*/ 29 h 2716"/>
                <a:gd name="T76" fmla="*/ 860 w 2908"/>
                <a:gd name="T77" fmla="*/ 20 h 2716"/>
                <a:gd name="T78" fmla="*/ 926 w 2908"/>
                <a:gd name="T79" fmla="*/ 15 h 2716"/>
                <a:gd name="T80" fmla="*/ 950 w 2908"/>
                <a:gd name="T81" fmla="*/ 13 h 2716"/>
                <a:gd name="T82" fmla="*/ 1276 w 2908"/>
                <a:gd name="T83" fmla="*/ 1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8" h="2716">
                  <a:moveTo>
                    <a:pt x="1426" y="0"/>
                  </a:moveTo>
                  <a:lnTo>
                    <a:pt x="1565" y="0"/>
                  </a:lnTo>
                  <a:lnTo>
                    <a:pt x="1698" y="3"/>
                  </a:lnTo>
                  <a:lnTo>
                    <a:pt x="1820" y="8"/>
                  </a:lnTo>
                  <a:lnTo>
                    <a:pt x="1934" y="15"/>
                  </a:lnTo>
                  <a:lnTo>
                    <a:pt x="2041" y="24"/>
                  </a:lnTo>
                  <a:lnTo>
                    <a:pt x="2140" y="32"/>
                  </a:lnTo>
                  <a:lnTo>
                    <a:pt x="2231" y="44"/>
                  </a:lnTo>
                  <a:lnTo>
                    <a:pt x="2315" y="56"/>
                  </a:lnTo>
                  <a:lnTo>
                    <a:pt x="2393" y="69"/>
                  </a:lnTo>
                  <a:lnTo>
                    <a:pt x="2463" y="83"/>
                  </a:lnTo>
                  <a:lnTo>
                    <a:pt x="2525" y="97"/>
                  </a:lnTo>
                  <a:lnTo>
                    <a:pt x="2583" y="110"/>
                  </a:lnTo>
                  <a:lnTo>
                    <a:pt x="2636" y="126"/>
                  </a:lnTo>
                  <a:lnTo>
                    <a:pt x="2682" y="139"/>
                  </a:lnTo>
                  <a:lnTo>
                    <a:pt x="2721" y="154"/>
                  </a:lnTo>
                  <a:lnTo>
                    <a:pt x="2757" y="168"/>
                  </a:lnTo>
                  <a:lnTo>
                    <a:pt x="2787" y="180"/>
                  </a:lnTo>
                  <a:lnTo>
                    <a:pt x="2813" y="192"/>
                  </a:lnTo>
                  <a:lnTo>
                    <a:pt x="2833" y="204"/>
                  </a:lnTo>
                  <a:lnTo>
                    <a:pt x="2850" y="212"/>
                  </a:lnTo>
                  <a:lnTo>
                    <a:pt x="2864" y="221"/>
                  </a:lnTo>
                  <a:lnTo>
                    <a:pt x="2872" y="227"/>
                  </a:lnTo>
                  <a:lnTo>
                    <a:pt x="2879" y="231"/>
                  </a:lnTo>
                  <a:lnTo>
                    <a:pt x="2857" y="270"/>
                  </a:lnTo>
                  <a:lnTo>
                    <a:pt x="2833" y="316"/>
                  </a:lnTo>
                  <a:lnTo>
                    <a:pt x="2809" y="365"/>
                  </a:lnTo>
                  <a:lnTo>
                    <a:pt x="2785" y="421"/>
                  </a:lnTo>
                  <a:lnTo>
                    <a:pt x="2762" y="482"/>
                  </a:lnTo>
                  <a:lnTo>
                    <a:pt x="2738" y="549"/>
                  </a:lnTo>
                  <a:lnTo>
                    <a:pt x="2716" y="620"/>
                  </a:lnTo>
                  <a:lnTo>
                    <a:pt x="2697" y="698"/>
                  </a:lnTo>
                  <a:lnTo>
                    <a:pt x="2678" y="781"/>
                  </a:lnTo>
                  <a:lnTo>
                    <a:pt x="2661" y="870"/>
                  </a:lnTo>
                  <a:lnTo>
                    <a:pt x="2649" y="965"/>
                  </a:lnTo>
                  <a:lnTo>
                    <a:pt x="2639" y="1065"/>
                  </a:lnTo>
                  <a:lnTo>
                    <a:pt x="2632" y="1172"/>
                  </a:lnTo>
                  <a:lnTo>
                    <a:pt x="2631" y="1284"/>
                  </a:lnTo>
                  <a:lnTo>
                    <a:pt x="2632" y="1401"/>
                  </a:lnTo>
                  <a:lnTo>
                    <a:pt x="2641" y="1525"/>
                  </a:lnTo>
                  <a:lnTo>
                    <a:pt x="2653" y="1656"/>
                  </a:lnTo>
                  <a:lnTo>
                    <a:pt x="2672" y="1792"/>
                  </a:lnTo>
                  <a:lnTo>
                    <a:pt x="2908" y="2193"/>
                  </a:lnTo>
                  <a:lnTo>
                    <a:pt x="1881" y="2363"/>
                  </a:lnTo>
                  <a:lnTo>
                    <a:pt x="1453" y="2716"/>
                  </a:lnTo>
                  <a:lnTo>
                    <a:pt x="1026" y="2363"/>
                  </a:lnTo>
                  <a:lnTo>
                    <a:pt x="0" y="2193"/>
                  </a:lnTo>
                  <a:lnTo>
                    <a:pt x="236" y="1792"/>
                  </a:lnTo>
                  <a:lnTo>
                    <a:pt x="255" y="1651"/>
                  </a:lnTo>
                  <a:lnTo>
                    <a:pt x="267" y="1517"/>
                  </a:lnTo>
                  <a:lnTo>
                    <a:pt x="275" y="1389"/>
                  </a:lnTo>
                  <a:lnTo>
                    <a:pt x="277" y="1269"/>
                  </a:lnTo>
                  <a:lnTo>
                    <a:pt x="274" y="1153"/>
                  </a:lnTo>
                  <a:lnTo>
                    <a:pt x="267" y="1045"/>
                  </a:lnTo>
                  <a:lnTo>
                    <a:pt x="255" y="943"/>
                  </a:lnTo>
                  <a:lnTo>
                    <a:pt x="241" y="846"/>
                  </a:lnTo>
                  <a:lnTo>
                    <a:pt x="224" y="756"/>
                  </a:lnTo>
                  <a:lnTo>
                    <a:pt x="204" y="671"/>
                  </a:lnTo>
                  <a:lnTo>
                    <a:pt x="182" y="593"/>
                  </a:lnTo>
                  <a:lnTo>
                    <a:pt x="160" y="521"/>
                  </a:lnTo>
                  <a:lnTo>
                    <a:pt x="136" y="455"/>
                  </a:lnTo>
                  <a:lnTo>
                    <a:pt x="110" y="394"/>
                  </a:lnTo>
                  <a:lnTo>
                    <a:pt x="87" y="340"/>
                  </a:lnTo>
                  <a:lnTo>
                    <a:pt x="61" y="290"/>
                  </a:lnTo>
                  <a:lnTo>
                    <a:pt x="37" y="248"/>
                  </a:lnTo>
                  <a:lnTo>
                    <a:pt x="93" y="212"/>
                  </a:lnTo>
                  <a:lnTo>
                    <a:pt x="155" y="180"/>
                  </a:lnTo>
                  <a:lnTo>
                    <a:pt x="221" y="151"/>
                  </a:lnTo>
                  <a:lnTo>
                    <a:pt x="289" y="126"/>
                  </a:lnTo>
                  <a:lnTo>
                    <a:pt x="360" y="103"/>
                  </a:lnTo>
                  <a:lnTo>
                    <a:pt x="432" y="85"/>
                  </a:lnTo>
                  <a:lnTo>
                    <a:pt x="501" y="69"/>
                  </a:lnTo>
                  <a:lnTo>
                    <a:pt x="571" y="56"/>
                  </a:lnTo>
                  <a:lnTo>
                    <a:pt x="639" y="46"/>
                  </a:lnTo>
                  <a:lnTo>
                    <a:pt x="702" y="35"/>
                  </a:lnTo>
                  <a:lnTo>
                    <a:pt x="761" y="29"/>
                  </a:lnTo>
                  <a:lnTo>
                    <a:pt x="814" y="24"/>
                  </a:lnTo>
                  <a:lnTo>
                    <a:pt x="860" y="20"/>
                  </a:lnTo>
                  <a:lnTo>
                    <a:pt x="897" y="17"/>
                  </a:lnTo>
                  <a:lnTo>
                    <a:pt x="926" y="15"/>
                  </a:lnTo>
                  <a:lnTo>
                    <a:pt x="943" y="15"/>
                  </a:lnTo>
                  <a:lnTo>
                    <a:pt x="950" y="13"/>
                  </a:lnTo>
                  <a:lnTo>
                    <a:pt x="1118" y="7"/>
                  </a:lnTo>
                  <a:lnTo>
                    <a:pt x="1276" y="1"/>
                  </a:lnTo>
                  <a:lnTo>
                    <a:pt x="1426"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2" name="Freeform 10">
              <a:extLst>
                <a:ext uri="{FF2B5EF4-FFF2-40B4-BE49-F238E27FC236}">
                  <a16:creationId xmlns:a16="http://schemas.microsoft.com/office/drawing/2014/main" id="{58A16688-8D52-F89E-7038-90492A57B720}"/>
                </a:ext>
              </a:extLst>
            </p:cNvPr>
            <p:cNvSpPr>
              <a:spLocks/>
            </p:cNvSpPr>
            <p:nvPr/>
          </p:nvSpPr>
          <p:spPr bwMode="auto">
            <a:xfrm>
              <a:off x="5607287" y="4008230"/>
              <a:ext cx="988888" cy="209813"/>
            </a:xfrm>
            <a:custGeom>
              <a:avLst/>
              <a:gdLst>
                <a:gd name="T0" fmla="*/ 608 w 1217"/>
                <a:gd name="T1" fmla="*/ 0 h 259"/>
                <a:gd name="T2" fmla="*/ 690 w 1217"/>
                <a:gd name="T3" fmla="*/ 2 h 259"/>
                <a:gd name="T4" fmla="*/ 770 w 1217"/>
                <a:gd name="T5" fmla="*/ 6 h 259"/>
                <a:gd name="T6" fmla="*/ 845 w 1217"/>
                <a:gd name="T7" fmla="*/ 11 h 259"/>
                <a:gd name="T8" fmla="*/ 916 w 1217"/>
                <a:gd name="T9" fmla="*/ 19 h 259"/>
                <a:gd name="T10" fmla="*/ 981 w 1217"/>
                <a:gd name="T11" fmla="*/ 28 h 259"/>
                <a:gd name="T12" fmla="*/ 1038 w 1217"/>
                <a:gd name="T13" fmla="*/ 38 h 259"/>
                <a:gd name="T14" fmla="*/ 1089 w 1217"/>
                <a:gd name="T15" fmla="*/ 51 h 259"/>
                <a:gd name="T16" fmla="*/ 1134 w 1217"/>
                <a:gd name="T17" fmla="*/ 65 h 259"/>
                <a:gd name="T18" fmla="*/ 1169 w 1217"/>
                <a:gd name="T19" fmla="*/ 80 h 259"/>
                <a:gd name="T20" fmla="*/ 1195 w 1217"/>
                <a:gd name="T21" fmla="*/ 96 h 259"/>
                <a:gd name="T22" fmla="*/ 1212 w 1217"/>
                <a:gd name="T23" fmla="*/ 113 h 259"/>
                <a:gd name="T24" fmla="*/ 1217 w 1217"/>
                <a:gd name="T25" fmla="*/ 130 h 259"/>
                <a:gd name="T26" fmla="*/ 1212 w 1217"/>
                <a:gd name="T27" fmla="*/ 147 h 259"/>
                <a:gd name="T28" fmla="*/ 1195 w 1217"/>
                <a:gd name="T29" fmla="*/ 164 h 259"/>
                <a:gd name="T30" fmla="*/ 1169 w 1217"/>
                <a:gd name="T31" fmla="*/ 181 h 259"/>
                <a:gd name="T32" fmla="*/ 1134 w 1217"/>
                <a:gd name="T33" fmla="*/ 194 h 259"/>
                <a:gd name="T34" fmla="*/ 1089 w 1217"/>
                <a:gd name="T35" fmla="*/ 208 h 259"/>
                <a:gd name="T36" fmla="*/ 1038 w 1217"/>
                <a:gd name="T37" fmla="*/ 221 h 259"/>
                <a:gd name="T38" fmla="*/ 981 w 1217"/>
                <a:gd name="T39" fmla="*/ 231 h 259"/>
                <a:gd name="T40" fmla="*/ 916 w 1217"/>
                <a:gd name="T41" fmla="*/ 242 h 259"/>
                <a:gd name="T42" fmla="*/ 845 w 1217"/>
                <a:gd name="T43" fmla="*/ 248 h 259"/>
                <a:gd name="T44" fmla="*/ 770 w 1217"/>
                <a:gd name="T45" fmla="*/ 254 h 259"/>
                <a:gd name="T46" fmla="*/ 690 w 1217"/>
                <a:gd name="T47" fmla="*/ 257 h 259"/>
                <a:gd name="T48" fmla="*/ 608 w 1217"/>
                <a:gd name="T49" fmla="*/ 259 h 259"/>
                <a:gd name="T50" fmla="*/ 525 w 1217"/>
                <a:gd name="T51" fmla="*/ 257 h 259"/>
                <a:gd name="T52" fmla="*/ 447 w 1217"/>
                <a:gd name="T53" fmla="*/ 254 h 259"/>
                <a:gd name="T54" fmla="*/ 371 w 1217"/>
                <a:gd name="T55" fmla="*/ 248 h 259"/>
                <a:gd name="T56" fmla="*/ 301 w 1217"/>
                <a:gd name="T57" fmla="*/ 242 h 259"/>
                <a:gd name="T58" fmla="*/ 236 w 1217"/>
                <a:gd name="T59" fmla="*/ 231 h 259"/>
                <a:gd name="T60" fmla="*/ 179 w 1217"/>
                <a:gd name="T61" fmla="*/ 221 h 259"/>
                <a:gd name="T62" fmla="*/ 126 w 1217"/>
                <a:gd name="T63" fmla="*/ 208 h 259"/>
                <a:gd name="T64" fmla="*/ 83 w 1217"/>
                <a:gd name="T65" fmla="*/ 194 h 259"/>
                <a:gd name="T66" fmla="*/ 48 w 1217"/>
                <a:gd name="T67" fmla="*/ 181 h 259"/>
                <a:gd name="T68" fmla="*/ 20 w 1217"/>
                <a:gd name="T69" fmla="*/ 164 h 259"/>
                <a:gd name="T70" fmla="*/ 5 w 1217"/>
                <a:gd name="T71" fmla="*/ 147 h 259"/>
                <a:gd name="T72" fmla="*/ 0 w 1217"/>
                <a:gd name="T73" fmla="*/ 130 h 259"/>
                <a:gd name="T74" fmla="*/ 5 w 1217"/>
                <a:gd name="T75" fmla="*/ 113 h 259"/>
                <a:gd name="T76" fmla="*/ 20 w 1217"/>
                <a:gd name="T77" fmla="*/ 96 h 259"/>
                <a:gd name="T78" fmla="*/ 48 w 1217"/>
                <a:gd name="T79" fmla="*/ 80 h 259"/>
                <a:gd name="T80" fmla="*/ 83 w 1217"/>
                <a:gd name="T81" fmla="*/ 65 h 259"/>
                <a:gd name="T82" fmla="*/ 126 w 1217"/>
                <a:gd name="T83" fmla="*/ 51 h 259"/>
                <a:gd name="T84" fmla="*/ 179 w 1217"/>
                <a:gd name="T85" fmla="*/ 38 h 259"/>
                <a:gd name="T86" fmla="*/ 236 w 1217"/>
                <a:gd name="T87" fmla="*/ 28 h 259"/>
                <a:gd name="T88" fmla="*/ 301 w 1217"/>
                <a:gd name="T89" fmla="*/ 19 h 259"/>
                <a:gd name="T90" fmla="*/ 371 w 1217"/>
                <a:gd name="T91" fmla="*/ 11 h 259"/>
                <a:gd name="T92" fmla="*/ 447 w 1217"/>
                <a:gd name="T93" fmla="*/ 6 h 259"/>
                <a:gd name="T94" fmla="*/ 525 w 1217"/>
                <a:gd name="T95" fmla="*/ 2 h 259"/>
                <a:gd name="T96" fmla="*/ 608 w 1217"/>
                <a:gd name="T97"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17" h="259">
                  <a:moveTo>
                    <a:pt x="608" y="0"/>
                  </a:moveTo>
                  <a:lnTo>
                    <a:pt x="690" y="2"/>
                  </a:lnTo>
                  <a:lnTo>
                    <a:pt x="770" y="6"/>
                  </a:lnTo>
                  <a:lnTo>
                    <a:pt x="845" y="11"/>
                  </a:lnTo>
                  <a:lnTo>
                    <a:pt x="916" y="19"/>
                  </a:lnTo>
                  <a:lnTo>
                    <a:pt x="981" y="28"/>
                  </a:lnTo>
                  <a:lnTo>
                    <a:pt x="1038" y="38"/>
                  </a:lnTo>
                  <a:lnTo>
                    <a:pt x="1089" y="51"/>
                  </a:lnTo>
                  <a:lnTo>
                    <a:pt x="1134" y="65"/>
                  </a:lnTo>
                  <a:lnTo>
                    <a:pt x="1169" y="80"/>
                  </a:lnTo>
                  <a:lnTo>
                    <a:pt x="1195" y="96"/>
                  </a:lnTo>
                  <a:lnTo>
                    <a:pt x="1212" y="113"/>
                  </a:lnTo>
                  <a:lnTo>
                    <a:pt x="1217" y="130"/>
                  </a:lnTo>
                  <a:lnTo>
                    <a:pt x="1212" y="147"/>
                  </a:lnTo>
                  <a:lnTo>
                    <a:pt x="1195" y="164"/>
                  </a:lnTo>
                  <a:lnTo>
                    <a:pt x="1169" y="181"/>
                  </a:lnTo>
                  <a:lnTo>
                    <a:pt x="1134" y="194"/>
                  </a:lnTo>
                  <a:lnTo>
                    <a:pt x="1089" y="208"/>
                  </a:lnTo>
                  <a:lnTo>
                    <a:pt x="1038" y="221"/>
                  </a:lnTo>
                  <a:lnTo>
                    <a:pt x="981" y="231"/>
                  </a:lnTo>
                  <a:lnTo>
                    <a:pt x="916" y="242"/>
                  </a:lnTo>
                  <a:lnTo>
                    <a:pt x="845" y="248"/>
                  </a:lnTo>
                  <a:lnTo>
                    <a:pt x="770" y="254"/>
                  </a:lnTo>
                  <a:lnTo>
                    <a:pt x="690" y="257"/>
                  </a:lnTo>
                  <a:lnTo>
                    <a:pt x="608" y="259"/>
                  </a:lnTo>
                  <a:lnTo>
                    <a:pt x="525" y="257"/>
                  </a:lnTo>
                  <a:lnTo>
                    <a:pt x="447" y="254"/>
                  </a:lnTo>
                  <a:lnTo>
                    <a:pt x="371" y="248"/>
                  </a:lnTo>
                  <a:lnTo>
                    <a:pt x="301" y="242"/>
                  </a:lnTo>
                  <a:lnTo>
                    <a:pt x="236" y="231"/>
                  </a:lnTo>
                  <a:lnTo>
                    <a:pt x="179" y="221"/>
                  </a:lnTo>
                  <a:lnTo>
                    <a:pt x="126" y="208"/>
                  </a:lnTo>
                  <a:lnTo>
                    <a:pt x="83" y="194"/>
                  </a:lnTo>
                  <a:lnTo>
                    <a:pt x="48" y="181"/>
                  </a:lnTo>
                  <a:lnTo>
                    <a:pt x="20" y="164"/>
                  </a:lnTo>
                  <a:lnTo>
                    <a:pt x="5" y="147"/>
                  </a:lnTo>
                  <a:lnTo>
                    <a:pt x="0" y="130"/>
                  </a:lnTo>
                  <a:lnTo>
                    <a:pt x="5" y="113"/>
                  </a:lnTo>
                  <a:lnTo>
                    <a:pt x="20" y="96"/>
                  </a:lnTo>
                  <a:lnTo>
                    <a:pt x="48" y="80"/>
                  </a:lnTo>
                  <a:lnTo>
                    <a:pt x="83" y="65"/>
                  </a:lnTo>
                  <a:lnTo>
                    <a:pt x="126" y="51"/>
                  </a:lnTo>
                  <a:lnTo>
                    <a:pt x="179" y="38"/>
                  </a:lnTo>
                  <a:lnTo>
                    <a:pt x="236" y="28"/>
                  </a:lnTo>
                  <a:lnTo>
                    <a:pt x="301" y="19"/>
                  </a:lnTo>
                  <a:lnTo>
                    <a:pt x="371" y="11"/>
                  </a:lnTo>
                  <a:lnTo>
                    <a:pt x="447" y="6"/>
                  </a:lnTo>
                  <a:lnTo>
                    <a:pt x="525" y="2"/>
                  </a:lnTo>
                  <a:lnTo>
                    <a:pt x="608" y="0"/>
                  </a:lnTo>
                  <a:close/>
                </a:path>
              </a:pathLst>
            </a:custGeom>
            <a:solidFill>
              <a:schemeClr val="accent4">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7" name="Freeform 11">
              <a:extLst>
                <a:ext uri="{FF2B5EF4-FFF2-40B4-BE49-F238E27FC236}">
                  <a16:creationId xmlns:a16="http://schemas.microsoft.com/office/drawing/2014/main" id="{ED3B0403-BA94-E9BA-578C-6F1B833A3F86}"/>
                </a:ext>
              </a:extLst>
            </p:cNvPr>
            <p:cNvSpPr>
              <a:spLocks/>
            </p:cNvSpPr>
            <p:nvPr/>
          </p:nvSpPr>
          <p:spPr bwMode="auto">
            <a:xfrm>
              <a:off x="5677225" y="3224276"/>
              <a:ext cx="860397" cy="914071"/>
            </a:xfrm>
            <a:custGeom>
              <a:avLst/>
              <a:gdLst>
                <a:gd name="T0" fmla="*/ 0 w 1059"/>
                <a:gd name="T1" fmla="*/ 0 h 1125"/>
                <a:gd name="T2" fmla="*/ 1059 w 1059"/>
                <a:gd name="T3" fmla="*/ 0 h 1125"/>
                <a:gd name="T4" fmla="*/ 1059 w 1059"/>
                <a:gd name="T5" fmla="*/ 1053 h 1125"/>
                <a:gd name="T6" fmla="*/ 1053 w 1059"/>
                <a:gd name="T7" fmla="*/ 1065 h 1125"/>
                <a:gd name="T8" fmla="*/ 1036 w 1059"/>
                <a:gd name="T9" fmla="*/ 1076 h 1125"/>
                <a:gd name="T10" fmla="*/ 1009 w 1059"/>
                <a:gd name="T11" fmla="*/ 1084 h 1125"/>
                <a:gd name="T12" fmla="*/ 974 w 1059"/>
                <a:gd name="T13" fmla="*/ 1093 h 1125"/>
                <a:gd name="T14" fmla="*/ 929 w 1059"/>
                <a:gd name="T15" fmla="*/ 1101 h 1125"/>
                <a:gd name="T16" fmla="*/ 877 w 1059"/>
                <a:gd name="T17" fmla="*/ 1108 h 1125"/>
                <a:gd name="T18" fmla="*/ 817 w 1059"/>
                <a:gd name="T19" fmla="*/ 1115 h 1125"/>
                <a:gd name="T20" fmla="*/ 753 w 1059"/>
                <a:gd name="T21" fmla="*/ 1120 h 1125"/>
                <a:gd name="T22" fmla="*/ 681 w 1059"/>
                <a:gd name="T23" fmla="*/ 1123 h 1125"/>
                <a:gd name="T24" fmla="*/ 606 w 1059"/>
                <a:gd name="T25" fmla="*/ 1125 h 1125"/>
                <a:gd name="T26" fmla="*/ 528 w 1059"/>
                <a:gd name="T27" fmla="*/ 1125 h 1125"/>
                <a:gd name="T28" fmla="*/ 450 w 1059"/>
                <a:gd name="T29" fmla="*/ 1125 h 1125"/>
                <a:gd name="T30" fmla="*/ 375 w 1059"/>
                <a:gd name="T31" fmla="*/ 1123 h 1125"/>
                <a:gd name="T32" fmla="*/ 306 w 1059"/>
                <a:gd name="T33" fmla="*/ 1120 h 1125"/>
                <a:gd name="T34" fmla="*/ 241 w 1059"/>
                <a:gd name="T35" fmla="*/ 1115 h 1125"/>
                <a:gd name="T36" fmla="*/ 182 w 1059"/>
                <a:gd name="T37" fmla="*/ 1108 h 1125"/>
                <a:gd name="T38" fmla="*/ 129 w 1059"/>
                <a:gd name="T39" fmla="*/ 1101 h 1125"/>
                <a:gd name="T40" fmla="*/ 85 w 1059"/>
                <a:gd name="T41" fmla="*/ 1093 h 1125"/>
                <a:gd name="T42" fmla="*/ 49 w 1059"/>
                <a:gd name="T43" fmla="*/ 1084 h 1125"/>
                <a:gd name="T44" fmla="*/ 22 w 1059"/>
                <a:gd name="T45" fmla="*/ 1076 h 1125"/>
                <a:gd name="T46" fmla="*/ 5 w 1059"/>
                <a:gd name="T47" fmla="*/ 1065 h 1125"/>
                <a:gd name="T48" fmla="*/ 0 w 1059"/>
                <a:gd name="T49" fmla="*/ 1053 h 1125"/>
                <a:gd name="T50" fmla="*/ 0 w 1059"/>
                <a:gd name="T51" fmla="*/ 0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9" h="1125">
                  <a:moveTo>
                    <a:pt x="0" y="0"/>
                  </a:moveTo>
                  <a:lnTo>
                    <a:pt x="1059" y="0"/>
                  </a:lnTo>
                  <a:lnTo>
                    <a:pt x="1059" y="1053"/>
                  </a:lnTo>
                  <a:lnTo>
                    <a:pt x="1053" y="1065"/>
                  </a:lnTo>
                  <a:lnTo>
                    <a:pt x="1036" y="1076"/>
                  </a:lnTo>
                  <a:lnTo>
                    <a:pt x="1009" y="1084"/>
                  </a:lnTo>
                  <a:lnTo>
                    <a:pt x="974" y="1093"/>
                  </a:lnTo>
                  <a:lnTo>
                    <a:pt x="929" y="1101"/>
                  </a:lnTo>
                  <a:lnTo>
                    <a:pt x="877" y="1108"/>
                  </a:lnTo>
                  <a:lnTo>
                    <a:pt x="817" y="1115"/>
                  </a:lnTo>
                  <a:lnTo>
                    <a:pt x="753" y="1120"/>
                  </a:lnTo>
                  <a:lnTo>
                    <a:pt x="681" y="1123"/>
                  </a:lnTo>
                  <a:lnTo>
                    <a:pt x="606" y="1125"/>
                  </a:lnTo>
                  <a:lnTo>
                    <a:pt x="528" y="1125"/>
                  </a:lnTo>
                  <a:lnTo>
                    <a:pt x="450" y="1125"/>
                  </a:lnTo>
                  <a:lnTo>
                    <a:pt x="375" y="1123"/>
                  </a:lnTo>
                  <a:lnTo>
                    <a:pt x="306" y="1120"/>
                  </a:lnTo>
                  <a:lnTo>
                    <a:pt x="241" y="1115"/>
                  </a:lnTo>
                  <a:lnTo>
                    <a:pt x="182" y="1108"/>
                  </a:lnTo>
                  <a:lnTo>
                    <a:pt x="129" y="1101"/>
                  </a:lnTo>
                  <a:lnTo>
                    <a:pt x="85" y="1093"/>
                  </a:lnTo>
                  <a:lnTo>
                    <a:pt x="49" y="1084"/>
                  </a:lnTo>
                  <a:lnTo>
                    <a:pt x="22" y="1076"/>
                  </a:lnTo>
                  <a:lnTo>
                    <a:pt x="5" y="1065"/>
                  </a:lnTo>
                  <a:lnTo>
                    <a:pt x="0" y="1053"/>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9" name="Freeform 12">
              <a:extLst>
                <a:ext uri="{FF2B5EF4-FFF2-40B4-BE49-F238E27FC236}">
                  <a16:creationId xmlns:a16="http://schemas.microsoft.com/office/drawing/2014/main" id="{DEA05665-169B-68CF-F4CE-5F633F1EBB0B}"/>
                </a:ext>
              </a:extLst>
            </p:cNvPr>
            <p:cNvSpPr>
              <a:spLocks/>
            </p:cNvSpPr>
            <p:nvPr/>
          </p:nvSpPr>
          <p:spPr bwMode="auto">
            <a:xfrm>
              <a:off x="5416991" y="1697031"/>
              <a:ext cx="1312553" cy="1984281"/>
            </a:xfrm>
            <a:custGeom>
              <a:avLst/>
              <a:gdLst>
                <a:gd name="T0" fmla="*/ 886 w 1613"/>
                <a:gd name="T1" fmla="*/ 2 h 2442"/>
                <a:gd name="T2" fmla="*/ 1008 w 1613"/>
                <a:gd name="T3" fmla="*/ 22 h 2442"/>
                <a:gd name="T4" fmla="*/ 1124 w 1613"/>
                <a:gd name="T5" fmla="*/ 63 h 2442"/>
                <a:gd name="T6" fmla="*/ 1229 w 1613"/>
                <a:gd name="T7" fmla="*/ 129 h 2442"/>
                <a:gd name="T8" fmla="*/ 1324 w 1613"/>
                <a:gd name="T9" fmla="*/ 218 h 2442"/>
                <a:gd name="T10" fmla="*/ 1407 w 1613"/>
                <a:gd name="T11" fmla="*/ 333 h 2442"/>
                <a:gd name="T12" fmla="*/ 1479 w 1613"/>
                <a:gd name="T13" fmla="*/ 476 h 2442"/>
                <a:gd name="T14" fmla="*/ 1537 w 1613"/>
                <a:gd name="T15" fmla="*/ 648 h 2442"/>
                <a:gd name="T16" fmla="*/ 1579 w 1613"/>
                <a:gd name="T17" fmla="*/ 850 h 2442"/>
                <a:gd name="T18" fmla="*/ 1605 w 1613"/>
                <a:gd name="T19" fmla="*/ 1084 h 2442"/>
                <a:gd name="T20" fmla="*/ 1613 w 1613"/>
                <a:gd name="T21" fmla="*/ 1353 h 2442"/>
                <a:gd name="T22" fmla="*/ 1601 w 1613"/>
                <a:gd name="T23" fmla="*/ 1560 h 2442"/>
                <a:gd name="T24" fmla="*/ 1564 w 1613"/>
                <a:gd name="T25" fmla="*/ 1754 h 2442"/>
                <a:gd name="T26" fmla="*/ 1503 w 1613"/>
                <a:gd name="T27" fmla="*/ 1930 h 2442"/>
                <a:gd name="T28" fmla="*/ 1421 w 1613"/>
                <a:gd name="T29" fmla="*/ 2088 h 2442"/>
                <a:gd name="T30" fmla="*/ 1321 w 1613"/>
                <a:gd name="T31" fmla="*/ 2221 h 2442"/>
                <a:gd name="T32" fmla="*/ 1202 w 1613"/>
                <a:gd name="T33" fmla="*/ 2324 h 2442"/>
                <a:gd name="T34" fmla="*/ 1068 w 1613"/>
                <a:gd name="T35" fmla="*/ 2399 h 2442"/>
                <a:gd name="T36" fmla="*/ 920 w 1613"/>
                <a:gd name="T37" fmla="*/ 2436 h 2442"/>
                <a:gd name="T38" fmla="*/ 762 w 1613"/>
                <a:gd name="T39" fmla="*/ 2436 h 2442"/>
                <a:gd name="T40" fmla="*/ 615 w 1613"/>
                <a:gd name="T41" fmla="*/ 2399 h 2442"/>
                <a:gd name="T42" fmla="*/ 483 w 1613"/>
                <a:gd name="T43" fmla="*/ 2324 h 2442"/>
                <a:gd name="T44" fmla="*/ 364 w 1613"/>
                <a:gd name="T45" fmla="*/ 2219 h 2442"/>
                <a:gd name="T46" fmla="*/ 262 w 1613"/>
                <a:gd name="T47" fmla="*/ 2086 h 2442"/>
                <a:gd name="T48" fmla="*/ 175 w 1613"/>
                <a:gd name="T49" fmla="*/ 1928 h 2442"/>
                <a:gd name="T50" fmla="*/ 106 w 1613"/>
                <a:gd name="T51" fmla="*/ 1752 h 2442"/>
                <a:gd name="T52" fmla="*/ 51 w 1613"/>
                <a:gd name="T53" fmla="*/ 1558 h 2442"/>
                <a:gd name="T54" fmla="*/ 17 w 1613"/>
                <a:gd name="T55" fmla="*/ 1353 h 2442"/>
                <a:gd name="T56" fmla="*/ 0 w 1613"/>
                <a:gd name="T57" fmla="*/ 1116 h 2442"/>
                <a:gd name="T58" fmla="*/ 10 w 1613"/>
                <a:gd name="T59" fmla="*/ 902 h 2442"/>
                <a:gd name="T60" fmla="*/ 43 w 1613"/>
                <a:gd name="T61" fmla="*/ 712 h 2442"/>
                <a:gd name="T62" fmla="*/ 95 w 1613"/>
                <a:gd name="T63" fmla="*/ 546 h 2442"/>
                <a:gd name="T64" fmla="*/ 165 w 1613"/>
                <a:gd name="T65" fmla="*/ 400 h 2442"/>
                <a:gd name="T66" fmla="*/ 252 w 1613"/>
                <a:gd name="T67" fmla="*/ 277 h 2442"/>
                <a:gd name="T68" fmla="*/ 350 w 1613"/>
                <a:gd name="T69" fmla="*/ 177 h 2442"/>
                <a:gd name="T70" fmla="*/ 459 w 1613"/>
                <a:gd name="T71" fmla="*/ 99 h 2442"/>
                <a:gd name="T72" fmla="*/ 576 w 1613"/>
                <a:gd name="T73" fmla="*/ 45 h 2442"/>
                <a:gd name="T74" fmla="*/ 697 w 1613"/>
                <a:gd name="T75" fmla="*/ 11 h 2442"/>
                <a:gd name="T76" fmla="*/ 821 w 1613"/>
                <a:gd name="T77" fmla="*/ 0 h 2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3" h="2442">
                  <a:moveTo>
                    <a:pt x="821" y="0"/>
                  </a:moveTo>
                  <a:lnTo>
                    <a:pt x="886" y="2"/>
                  </a:lnTo>
                  <a:lnTo>
                    <a:pt x="949" y="11"/>
                  </a:lnTo>
                  <a:lnTo>
                    <a:pt x="1008" y="22"/>
                  </a:lnTo>
                  <a:lnTo>
                    <a:pt x="1068" y="41"/>
                  </a:lnTo>
                  <a:lnTo>
                    <a:pt x="1124" y="63"/>
                  </a:lnTo>
                  <a:lnTo>
                    <a:pt x="1178" y="94"/>
                  </a:lnTo>
                  <a:lnTo>
                    <a:pt x="1229" y="129"/>
                  </a:lnTo>
                  <a:lnTo>
                    <a:pt x="1278" y="170"/>
                  </a:lnTo>
                  <a:lnTo>
                    <a:pt x="1324" y="218"/>
                  </a:lnTo>
                  <a:lnTo>
                    <a:pt x="1368" y="272"/>
                  </a:lnTo>
                  <a:lnTo>
                    <a:pt x="1407" y="333"/>
                  </a:lnTo>
                  <a:lnTo>
                    <a:pt x="1445" y="401"/>
                  </a:lnTo>
                  <a:lnTo>
                    <a:pt x="1479" y="476"/>
                  </a:lnTo>
                  <a:lnTo>
                    <a:pt x="1509" y="558"/>
                  </a:lnTo>
                  <a:lnTo>
                    <a:pt x="1537" y="648"/>
                  </a:lnTo>
                  <a:lnTo>
                    <a:pt x="1559" y="744"/>
                  </a:lnTo>
                  <a:lnTo>
                    <a:pt x="1579" y="850"/>
                  </a:lnTo>
                  <a:lnTo>
                    <a:pt x="1594" y="964"/>
                  </a:lnTo>
                  <a:lnTo>
                    <a:pt x="1605" y="1084"/>
                  </a:lnTo>
                  <a:lnTo>
                    <a:pt x="1611" y="1215"/>
                  </a:lnTo>
                  <a:lnTo>
                    <a:pt x="1613" y="1353"/>
                  </a:lnTo>
                  <a:lnTo>
                    <a:pt x="1610" y="1458"/>
                  </a:lnTo>
                  <a:lnTo>
                    <a:pt x="1601" y="1560"/>
                  </a:lnTo>
                  <a:lnTo>
                    <a:pt x="1584" y="1658"/>
                  </a:lnTo>
                  <a:lnTo>
                    <a:pt x="1564" y="1754"/>
                  </a:lnTo>
                  <a:lnTo>
                    <a:pt x="1535" y="1845"/>
                  </a:lnTo>
                  <a:lnTo>
                    <a:pt x="1503" y="1930"/>
                  </a:lnTo>
                  <a:lnTo>
                    <a:pt x="1465" y="2012"/>
                  </a:lnTo>
                  <a:lnTo>
                    <a:pt x="1421" y="2088"/>
                  </a:lnTo>
                  <a:lnTo>
                    <a:pt x="1373" y="2158"/>
                  </a:lnTo>
                  <a:lnTo>
                    <a:pt x="1321" y="2221"/>
                  </a:lnTo>
                  <a:lnTo>
                    <a:pt x="1263" y="2277"/>
                  </a:lnTo>
                  <a:lnTo>
                    <a:pt x="1202" y="2324"/>
                  </a:lnTo>
                  <a:lnTo>
                    <a:pt x="1137" y="2367"/>
                  </a:lnTo>
                  <a:lnTo>
                    <a:pt x="1068" y="2399"/>
                  </a:lnTo>
                  <a:lnTo>
                    <a:pt x="994" y="2423"/>
                  </a:lnTo>
                  <a:lnTo>
                    <a:pt x="920" y="2436"/>
                  </a:lnTo>
                  <a:lnTo>
                    <a:pt x="840" y="2442"/>
                  </a:lnTo>
                  <a:lnTo>
                    <a:pt x="762" y="2436"/>
                  </a:lnTo>
                  <a:lnTo>
                    <a:pt x="687" y="2423"/>
                  </a:lnTo>
                  <a:lnTo>
                    <a:pt x="615" y="2399"/>
                  </a:lnTo>
                  <a:lnTo>
                    <a:pt x="547" y="2365"/>
                  </a:lnTo>
                  <a:lnTo>
                    <a:pt x="483" y="2324"/>
                  </a:lnTo>
                  <a:lnTo>
                    <a:pt x="422" y="2275"/>
                  </a:lnTo>
                  <a:lnTo>
                    <a:pt x="364" y="2219"/>
                  </a:lnTo>
                  <a:lnTo>
                    <a:pt x="311" y="2156"/>
                  </a:lnTo>
                  <a:lnTo>
                    <a:pt x="262" y="2086"/>
                  </a:lnTo>
                  <a:lnTo>
                    <a:pt x="216" y="2010"/>
                  </a:lnTo>
                  <a:lnTo>
                    <a:pt x="175" y="1928"/>
                  </a:lnTo>
                  <a:lnTo>
                    <a:pt x="138" y="1842"/>
                  </a:lnTo>
                  <a:lnTo>
                    <a:pt x="106" y="1752"/>
                  </a:lnTo>
                  <a:lnTo>
                    <a:pt x="77" y="1657"/>
                  </a:lnTo>
                  <a:lnTo>
                    <a:pt x="51" y="1558"/>
                  </a:lnTo>
                  <a:lnTo>
                    <a:pt x="33" y="1456"/>
                  </a:lnTo>
                  <a:lnTo>
                    <a:pt x="17" y="1353"/>
                  </a:lnTo>
                  <a:lnTo>
                    <a:pt x="5" y="1232"/>
                  </a:lnTo>
                  <a:lnTo>
                    <a:pt x="0" y="1116"/>
                  </a:lnTo>
                  <a:lnTo>
                    <a:pt x="2" y="1006"/>
                  </a:lnTo>
                  <a:lnTo>
                    <a:pt x="10" y="902"/>
                  </a:lnTo>
                  <a:lnTo>
                    <a:pt x="22" y="806"/>
                  </a:lnTo>
                  <a:lnTo>
                    <a:pt x="43" y="712"/>
                  </a:lnTo>
                  <a:lnTo>
                    <a:pt x="67" y="626"/>
                  </a:lnTo>
                  <a:lnTo>
                    <a:pt x="95" y="546"/>
                  </a:lnTo>
                  <a:lnTo>
                    <a:pt x="128" y="469"/>
                  </a:lnTo>
                  <a:lnTo>
                    <a:pt x="165" y="400"/>
                  </a:lnTo>
                  <a:lnTo>
                    <a:pt x="208" y="335"/>
                  </a:lnTo>
                  <a:lnTo>
                    <a:pt x="252" y="277"/>
                  </a:lnTo>
                  <a:lnTo>
                    <a:pt x="299" y="225"/>
                  </a:lnTo>
                  <a:lnTo>
                    <a:pt x="350" y="177"/>
                  </a:lnTo>
                  <a:lnTo>
                    <a:pt x="405" y="136"/>
                  </a:lnTo>
                  <a:lnTo>
                    <a:pt x="459" y="99"/>
                  </a:lnTo>
                  <a:lnTo>
                    <a:pt x="517" y="68"/>
                  </a:lnTo>
                  <a:lnTo>
                    <a:pt x="576" y="45"/>
                  </a:lnTo>
                  <a:lnTo>
                    <a:pt x="636" y="24"/>
                  </a:lnTo>
                  <a:lnTo>
                    <a:pt x="697" y="11"/>
                  </a:lnTo>
                  <a:lnTo>
                    <a:pt x="760" y="2"/>
                  </a:lnTo>
                  <a:lnTo>
                    <a:pt x="821" y="0"/>
                  </a:lnTo>
                  <a:close/>
                </a:path>
              </a:pathLst>
            </a:custGeom>
            <a:solidFill>
              <a:schemeClr val="accent4">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3" name="Freeform 13">
              <a:extLst>
                <a:ext uri="{FF2B5EF4-FFF2-40B4-BE49-F238E27FC236}">
                  <a16:creationId xmlns:a16="http://schemas.microsoft.com/office/drawing/2014/main" id="{664C0D9A-5863-A6F1-F8BC-59A40875145E}"/>
                </a:ext>
              </a:extLst>
            </p:cNvPr>
            <p:cNvSpPr>
              <a:spLocks noEditPoints="1"/>
            </p:cNvSpPr>
            <p:nvPr/>
          </p:nvSpPr>
          <p:spPr bwMode="auto">
            <a:xfrm>
              <a:off x="5371450" y="1440050"/>
              <a:ext cx="1476826" cy="1512608"/>
            </a:xfrm>
            <a:custGeom>
              <a:avLst/>
              <a:gdLst>
                <a:gd name="T0" fmla="*/ 116 w 1815"/>
                <a:gd name="T1" fmla="*/ 1823 h 1861"/>
                <a:gd name="T2" fmla="*/ 666 w 1815"/>
                <a:gd name="T3" fmla="*/ 0 h 1861"/>
                <a:gd name="T4" fmla="*/ 780 w 1815"/>
                <a:gd name="T5" fmla="*/ 41 h 1861"/>
                <a:gd name="T6" fmla="*/ 1018 w 1815"/>
                <a:gd name="T7" fmla="*/ 109 h 1861"/>
                <a:gd name="T8" fmla="*/ 1319 w 1815"/>
                <a:gd name="T9" fmla="*/ 189 h 1861"/>
                <a:gd name="T10" fmla="*/ 1589 w 1815"/>
                <a:gd name="T11" fmla="*/ 277 h 1861"/>
                <a:gd name="T12" fmla="*/ 1747 w 1815"/>
                <a:gd name="T13" fmla="*/ 384 h 1861"/>
                <a:gd name="T14" fmla="*/ 1807 w 1815"/>
                <a:gd name="T15" fmla="*/ 564 h 1861"/>
                <a:gd name="T16" fmla="*/ 1812 w 1815"/>
                <a:gd name="T17" fmla="*/ 794 h 1861"/>
                <a:gd name="T18" fmla="*/ 1790 w 1815"/>
                <a:gd name="T19" fmla="*/ 1021 h 1861"/>
                <a:gd name="T20" fmla="*/ 1761 w 1815"/>
                <a:gd name="T21" fmla="*/ 1232 h 1861"/>
                <a:gd name="T22" fmla="*/ 1730 w 1815"/>
                <a:gd name="T23" fmla="*/ 1410 h 1861"/>
                <a:gd name="T24" fmla="*/ 1708 w 1815"/>
                <a:gd name="T25" fmla="*/ 1526 h 1861"/>
                <a:gd name="T26" fmla="*/ 1649 w 1815"/>
                <a:gd name="T27" fmla="*/ 1757 h 1861"/>
                <a:gd name="T28" fmla="*/ 1606 w 1815"/>
                <a:gd name="T29" fmla="*/ 1857 h 1861"/>
                <a:gd name="T30" fmla="*/ 1613 w 1815"/>
                <a:gd name="T31" fmla="*/ 1821 h 1861"/>
                <a:gd name="T32" fmla="*/ 1644 w 1815"/>
                <a:gd name="T33" fmla="*/ 1691 h 1861"/>
                <a:gd name="T34" fmla="*/ 1667 w 1815"/>
                <a:gd name="T35" fmla="*/ 1534 h 1861"/>
                <a:gd name="T36" fmla="*/ 1659 w 1815"/>
                <a:gd name="T37" fmla="*/ 1431 h 1861"/>
                <a:gd name="T38" fmla="*/ 1620 w 1815"/>
                <a:gd name="T39" fmla="*/ 1312 h 1861"/>
                <a:gd name="T40" fmla="*/ 1606 w 1815"/>
                <a:gd name="T41" fmla="*/ 1152 h 1861"/>
                <a:gd name="T42" fmla="*/ 1594 w 1815"/>
                <a:gd name="T43" fmla="*/ 989 h 1861"/>
                <a:gd name="T44" fmla="*/ 1560 w 1815"/>
                <a:gd name="T45" fmla="*/ 863 h 1861"/>
                <a:gd name="T46" fmla="*/ 1480 w 1815"/>
                <a:gd name="T47" fmla="*/ 811 h 1861"/>
                <a:gd name="T48" fmla="*/ 1353 w 1815"/>
                <a:gd name="T49" fmla="*/ 848 h 1861"/>
                <a:gd name="T50" fmla="*/ 1176 w 1815"/>
                <a:gd name="T51" fmla="*/ 918 h 1861"/>
                <a:gd name="T52" fmla="*/ 977 w 1815"/>
                <a:gd name="T53" fmla="*/ 987 h 1861"/>
                <a:gd name="T54" fmla="*/ 814 w 1815"/>
                <a:gd name="T55" fmla="*/ 1021 h 1861"/>
                <a:gd name="T56" fmla="*/ 711 w 1815"/>
                <a:gd name="T57" fmla="*/ 994 h 1861"/>
                <a:gd name="T58" fmla="*/ 558 w 1815"/>
                <a:gd name="T59" fmla="*/ 926 h 1861"/>
                <a:gd name="T60" fmla="*/ 383 w 1815"/>
                <a:gd name="T61" fmla="*/ 858 h 1861"/>
                <a:gd name="T62" fmla="*/ 243 w 1815"/>
                <a:gd name="T63" fmla="*/ 824 h 1861"/>
                <a:gd name="T64" fmla="*/ 172 w 1815"/>
                <a:gd name="T65" fmla="*/ 877 h 1861"/>
                <a:gd name="T66" fmla="*/ 145 w 1815"/>
                <a:gd name="T67" fmla="*/ 1043 h 1861"/>
                <a:gd name="T68" fmla="*/ 162 w 1815"/>
                <a:gd name="T69" fmla="*/ 1230 h 1861"/>
                <a:gd name="T70" fmla="*/ 134 w 1815"/>
                <a:gd name="T71" fmla="*/ 1349 h 1861"/>
                <a:gd name="T72" fmla="*/ 87 w 1815"/>
                <a:gd name="T73" fmla="*/ 1434 h 1861"/>
                <a:gd name="T74" fmla="*/ 75 w 1815"/>
                <a:gd name="T75" fmla="*/ 1526 h 1861"/>
                <a:gd name="T76" fmla="*/ 90 w 1815"/>
                <a:gd name="T77" fmla="*/ 1664 h 1861"/>
                <a:gd name="T78" fmla="*/ 109 w 1815"/>
                <a:gd name="T79" fmla="*/ 1786 h 1861"/>
                <a:gd name="T80" fmla="*/ 97 w 1815"/>
                <a:gd name="T81" fmla="*/ 1726 h 1861"/>
                <a:gd name="T82" fmla="*/ 66 w 1815"/>
                <a:gd name="T83" fmla="*/ 1573 h 1861"/>
                <a:gd name="T84" fmla="*/ 41 w 1815"/>
                <a:gd name="T85" fmla="*/ 1441 h 1861"/>
                <a:gd name="T86" fmla="*/ 32 w 1815"/>
                <a:gd name="T87" fmla="*/ 1395 h 1861"/>
                <a:gd name="T88" fmla="*/ 29 w 1815"/>
                <a:gd name="T89" fmla="*/ 1259 h 1861"/>
                <a:gd name="T90" fmla="*/ 15 w 1815"/>
                <a:gd name="T91" fmla="*/ 962 h 1861"/>
                <a:gd name="T92" fmla="*/ 7 w 1815"/>
                <a:gd name="T93" fmla="*/ 651 h 1861"/>
                <a:gd name="T94" fmla="*/ 95 w 1815"/>
                <a:gd name="T95" fmla="*/ 437 h 1861"/>
                <a:gd name="T96" fmla="*/ 252 w 1815"/>
                <a:gd name="T97" fmla="*/ 247 h 1861"/>
                <a:gd name="T98" fmla="*/ 434 w 1815"/>
                <a:gd name="T99" fmla="*/ 99 h 1861"/>
                <a:gd name="T100" fmla="*/ 602 w 1815"/>
                <a:gd name="T101" fmla="*/ 14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5" h="1861">
                  <a:moveTo>
                    <a:pt x="111" y="1789"/>
                  </a:moveTo>
                  <a:lnTo>
                    <a:pt x="112" y="1805"/>
                  </a:lnTo>
                  <a:lnTo>
                    <a:pt x="116" y="1818"/>
                  </a:lnTo>
                  <a:lnTo>
                    <a:pt x="116" y="1823"/>
                  </a:lnTo>
                  <a:lnTo>
                    <a:pt x="116" y="1818"/>
                  </a:lnTo>
                  <a:lnTo>
                    <a:pt x="112" y="1805"/>
                  </a:lnTo>
                  <a:lnTo>
                    <a:pt x="111" y="1789"/>
                  </a:lnTo>
                  <a:close/>
                  <a:moveTo>
                    <a:pt x="666" y="0"/>
                  </a:moveTo>
                  <a:lnTo>
                    <a:pt x="692" y="4"/>
                  </a:lnTo>
                  <a:lnTo>
                    <a:pt x="712" y="11"/>
                  </a:lnTo>
                  <a:lnTo>
                    <a:pt x="741" y="26"/>
                  </a:lnTo>
                  <a:lnTo>
                    <a:pt x="780" y="41"/>
                  </a:lnTo>
                  <a:lnTo>
                    <a:pt x="830" y="58"/>
                  </a:lnTo>
                  <a:lnTo>
                    <a:pt x="886" y="75"/>
                  </a:lnTo>
                  <a:lnTo>
                    <a:pt x="950" y="92"/>
                  </a:lnTo>
                  <a:lnTo>
                    <a:pt x="1018" y="109"/>
                  </a:lnTo>
                  <a:lnTo>
                    <a:pt x="1091" y="128"/>
                  </a:lnTo>
                  <a:lnTo>
                    <a:pt x="1166" y="148"/>
                  </a:lnTo>
                  <a:lnTo>
                    <a:pt x="1243" y="167"/>
                  </a:lnTo>
                  <a:lnTo>
                    <a:pt x="1319" y="189"/>
                  </a:lnTo>
                  <a:lnTo>
                    <a:pt x="1392" y="209"/>
                  </a:lnTo>
                  <a:lnTo>
                    <a:pt x="1463" y="231"/>
                  </a:lnTo>
                  <a:lnTo>
                    <a:pt x="1530" y="255"/>
                  </a:lnTo>
                  <a:lnTo>
                    <a:pt x="1589" y="277"/>
                  </a:lnTo>
                  <a:lnTo>
                    <a:pt x="1642" y="303"/>
                  </a:lnTo>
                  <a:lnTo>
                    <a:pt x="1686" y="327"/>
                  </a:lnTo>
                  <a:lnTo>
                    <a:pt x="1720" y="354"/>
                  </a:lnTo>
                  <a:lnTo>
                    <a:pt x="1747" y="384"/>
                  </a:lnTo>
                  <a:lnTo>
                    <a:pt x="1769" y="422"/>
                  </a:lnTo>
                  <a:lnTo>
                    <a:pt x="1786" y="464"/>
                  </a:lnTo>
                  <a:lnTo>
                    <a:pt x="1798" y="513"/>
                  </a:lnTo>
                  <a:lnTo>
                    <a:pt x="1807" y="564"/>
                  </a:lnTo>
                  <a:lnTo>
                    <a:pt x="1814" y="619"/>
                  </a:lnTo>
                  <a:lnTo>
                    <a:pt x="1815" y="677"/>
                  </a:lnTo>
                  <a:lnTo>
                    <a:pt x="1815" y="734"/>
                  </a:lnTo>
                  <a:lnTo>
                    <a:pt x="1812" y="794"/>
                  </a:lnTo>
                  <a:lnTo>
                    <a:pt x="1808" y="853"/>
                  </a:lnTo>
                  <a:lnTo>
                    <a:pt x="1802" y="911"/>
                  </a:lnTo>
                  <a:lnTo>
                    <a:pt x="1797" y="967"/>
                  </a:lnTo>
                  <a:lnTo>
                    <a:pt x="1790" y="1021"/>
                  </a:lnTo>
                  <a:lnTo>
                    <a:pt x="1783" y="1072"/>
                  </a:lnTo>
                  <a:lnTo>
                    <a:pt x="1776" y="1118"/>
                  </a:lnTo>
                  <a:lnTo>
                    <a:pt x="1771" y="1159"/>
                  </a:lnTo>
                  <a:lnTo>
                    <a:pt x="1761" y="1232"/>
                  </a:lnTo>
                  <a:lnTo>
                    <a:pt x="1752" y="1291"/>
                  </a:lnTo>
                  <a:lnTo>
                    <a:pt x="1744" y="1341"/>
                  </a:lnTo>
                  <a:lnTo>
                    <a:pt x="1737" y="1382"/>
                  </a:lnTo>
                  <a:lnTo>
                    <a:pt x="1730" y="1410"/>
                  </a:lnTo>
                  <a:lnTo>
                    <a:pt x="1725" y="1432"/>
                  </a:lnTo>
                  <a:lnTo>
                    <a:pt x="1722" y="1444"/>
                  </a:lnTo>
                  <a:lnTo>
                    <a:pt x="1720" y="1448"/>
                  </a:lnTo>
                  <a:lnTo>
                    <a:pt x="1708" y="1526"/>
                  </a:lnTo>
                  <a:lnTo>
                    <a:pt x="1695" y="1597"/>
                  </a:lnTo>
                  <a:lnTo>
                    <a:pt x="1679" y="1658"/>
                  </a:lnTo>
                  <a:lnTo>
                    <a:pt x="1664" y="1713"/>
                  </a:lnTo>
                  <a:lnTo>
                    <a:pt x="1649" y="1757"/>
                  </a:lnTo>
                  <a:lnTo>
                    <a:pt x="1635" y="1794"/>
                  </a:lnTo>
                  <a:lnTo>
                    <a:pt x="1623" y="1823"/>
                  </a:lnTo>
                  <a:lnTo>
                    <a:pt x="1613" y="1844"/>
                  </a:lnTo>
                  <a:lnTo>
                    <a:pt x="1606" y="1857"/>
                  </a:lnTo>
                  <a:lnTo>
                    <a:pt x="1605" y="1861"/>
                  </a:lnTo>
                  <a:lnTo>
                    <a:pt x="1605" y="1855"/>
                  </a:lnTo>
                  <a:lnTo>
                    <a:pt x="1608" y="1844"/>
                  </a:lnTo>
                  <a:lnTo>
                    <a:pt x="1613" y="1821"/>
                  </a:lnTo>
                  <a:lnTo>
                    <a:pt x="1620" y="1796"/>
                  </a:lnTo>
                  <a:lnTo>
                    <a:pt x="1628" y="1764"/>
                  </a:lnTo>
                  <a:lnTo>
                    <a:pt x="1635" y="1728"/>
                  </a:lnTo>
                  <a:lnTo>
                    <a:pt x="1644" y="1691"/>
                  </a:lnTo>
                  <a:lnTo>
                    <a:pt x="1650" y="1650"/>
                  </a:lnTo>
                  <a:lnTo>
                    <a:pt x="1657" y="1611"/>
                  </a:lnTo>
                  <a:lnTo>
                    <a:pt x="1664" y="1572"/>
                  </a:lnTo>
                  <a:lnTo>
                    <a:pt x="1667" y="1534"/>
                  </a:lnTo>
                  <a:lnTo>
                    <a:pt x="1669" y="1500"/>
                  </a:lnTo>
                  <a:lnTo>
                    <a:pt x="1669" y="1472"/>
                  </a:lnTo>
                  <a:lnTo>
                    <a:pt x="1666" y="1448"/>
                  </a:lnTo>
                  <a:lnTo>
                    <a:pt x="1659" y="1431"/>
                  </a:lnTo>
                  <a:lnTo>
                    <a:pt x="1645" y="1407"/>
                  </a:lnTo>
                  <a:lnTo>
                    <a:pt x="1635" y="1378"/>
                  </a:lnTo>
                  <a:lnTo>
                    <a:pt x="1627" y="1346"/>
                  </a:lnTo>
                  <a:lnTo>
                    <a:pt x="1620" y="1312"/>
                  </a:lnTo>
                  <a:lnTo>
                    <a:pt x="1615" y="1273"/>
                  </a:lnTo>
                  <a:lnTo>
                    <a:pt x="1611" y="1234"/>
                  </a:lnTo>
                  <a:lnTo>
                    <a:pt x="1610" y="1193"/>
                  </a:lnTo>
                  <a:lnTo>
                    <a:pt x="1606" y="1152"/>
                  </a:lnTo>
                  <a:lnTo>
                    <a:pt x="1605" y="1110"/>
                  </a:lnTo>
                  <a:lnTo>
                    <a:pt x="1601" y="1069"/>
                  </a:lnTo>
                  <a:lnTo>
                    <a:pt x="1598" y="1028"/>
                  </a:lnTo>
                  <a:lnTo>
                    <a:pt x="1594" y="989"/>
                  </a:lnTo>
                  <a:lnTo>
                    <a:pt x="1589" y="953"/>
                  </a:lnTo>
                  <a:lnTo>
                    <a:pt x="1581" y="919"/>
                  </a:lnTo>
                  <a:lnTo>
                    <a:pt x="1572" y="889"/>
                  </a:lnTo>
                  <a:lnTo>
                    <a:pt x="1560" y="863"/>
                  </a:lnTo>
                  <a:lnTo>
                    <a:pt x="1545" y="841"/>
                  </a:lnTo>
                  <a:lnTo>
                    <a:pt x="1528" y="826"/>
                  </a:lnTo>
                  <a:lnTo>
                    <a:pt x="1506" y="814"/>
                  </a:lnTo>
                  <a:lnTo>
                    <a:pt x="1480" y="811"/>
                  </a:lnTo>
                  <a:lnTo>
                    <a:pt x="1452" y="812"/>
                  </a:lnTo>
                  <a:lnTo>
                    <a:pt x="1416" y="824"/>
                  </a:lnTo>
                  <a:lnTo>
                    <a:pt x="1387" y="835"/>
                  </a:lnTo>
                  <a:lnTo>
                    <a:pt x="1353" y="848"/>
                  </a:lnTo>
                  <a:lnTo>
                    <a:pt x="1314" y="865"/>
                  </a:lnTo>
                  <a:lnTo>
                    <a:pt x="1271" y="882"/>
                  </a:lnTo>
                  <a:lnTo>
                    <a:pt x="1224" y="899"/>
                  </a:lnTo>
                  <a:lnTo>
                    <a:pt x="1176" y="918"/>
                  </a:lnTo>
                  <a:lnTo>
                    <a:pt x="1127" y="936"/>
                  </a:lnTo>
                  <a:lnTo>
                    <a:pt x="1076" y="955"/>
                  </a:lnTo>
                  <a:lnTo>
                    <a:pt x="1027" y="972"/>
                  </a:lnTo>
                  <a:lnTo>
                    <a:pt x="977" y="987"/>
                  </a:lnTo>
                  <a:lnTo>
                    <a:pt x="931" y="999"/>
                  </a:lnTo>
                  <a:lnTo>
                    <a:pt x="887" y="1011"/>
                  </a:lnTo>
                  <a:lnTo>
                    <a:pt x="848" y="1018"/>
                  </a:lnTo>
                  <a:lnTo>
                    <a:pt x="814" y="1021"/>
                  </a:lnTo>
                  <a:lnTo>
                    <a:pt x="785" y="1021"/>
                  </a:lnTo>
                  <a:lnTo>
                    <a:pt x="762" y="1016"/>
                  </a:lnTo>
                  <a:lnTo>
                    <a:pt x="739" y="1006"/>
                  </a:lnTo>
                  <a:lnTo>
                    <a:pt x="711" y="994"/>
                  </a:lnTo>
                  <a:lnTo>
                    <a:pt x="678" y="979"/>
                  </a:lnTo>
                  <a:lnTo>
                    <a:pt x="641" y="964"/>
                  </a:lnTo>
                  <a:lnTo>
                    <a:pt x="600" y="945"/>
                  </a:lnTo>
                  <a:lnTo>
                    <a:pt x="558" y="926"/>
                  </a:lnTo>
                  <a:lnTo>
                    <a:pt x="513" y="909"/>
                  </a:lnTo>
                  <a:lnTo>
                    <a:pt x="469" y="891"/>
                  </a:lnTo>
                  <a:lnTo>
                    <a:pt x="425" y="874"/>
                  </a:lnTo>
                  <a:lnTo>
                    <a:pt x="383" y="858"/>
                  </a:lnTo>
                  <a:lnTo>
                    <a:pt x="342" y="845"/>
                  </a:lnTo>
                  <a:lnTo>
                    <a:pt x="304" y="835"/>
                  </a:lnTo>
                  <a:lnTo>
                    <a:pt x="272" y="828"/>
                  </a:lnTo>
                  <a:lnTo>
                    <a:pt x="243" y="824"/>
                  </a:lnTo>
                  <a:lnTo>
                    <a:pt x="221" y="824"/>
                  </a:lnTo>
                  <a:lnTo>
                    <a:pt x="206" y="831"/>
                  </a:lnTo>
                  <a:lnTo>
                    <a:pt x="187" y="850"/>
                  </a:lnTo>
                  <a:lnTo>
                    <a:pt x="172" y="877"/>
                  </a:lnTo>
                  <a:lnTo>
                    <a:pt x="160" y="913"/>
                  </a:lnTo>
                  <a:lnTo>
                    <a:pt x="151" y="952"/>
                  </a:lnTo>
                  <a:lnTo>
                    <a:pt x="146" y="996"/>
                  </a:lnTo>
                  <a:lnTo>
                    <a:pt x="145" y="1043"/>
                  </a:lnTo>
                  <a:lnTo>
                    <a:pt x="146" y="1091"/>
                  </a:lnTo>
                  <a:lnTo>
                    <a:pt x="150" y="1140"/>
                  </a:lnTo>
                  <a:lnTo>
                    <a:pt x="156" y="1190"/>
                  </a:lnTo>
                  <a:lnTo>
                    <a:pt x="162" y="1230"/>
                  </a:lnTo>
                  <a:lnTo>
                    <a:pt x="160" y="1264"/>
                  </a:lnTo>
                  <a:lnTo>
                    <a:pt x="155" y="1297"/>
                  </a:lnTo>
                  <a:lnTo>
                    <a:pt x="146" y="1324"/>
                  </a:lnTo>
                  <a:lnTo>
                    <a:pt x="134" y="1349"/>
                  </a:lnTo>
                  <a:lnTo>
                    <a:pt x="123" y="1371"/>
                  </a:lnTo>
                  <a:lnTo>
                    <a:pt x="109" y="1393"/>
                  </a:lnTo>
                  <a:lnTo>
                    <a:pt x="97" y="1414"/>
                  </a:lnTo>
                  <a:lnTo>
                    <a:pt x="87" y="1434"/>
                  </a:lnTo>
                  <a:lnTo>
                    <a:pt x="78" y="1456"/>
                  </a:lnTo>
                  <a:lnTo>
                    <a:pt x="75" y="1475"/>
                  </a:lnTo>
                  <a:lnTo>
                    <a:pt x="75" y="1499"/>
                  </a:lnTo>
                  <a:lnTo>
                    <a:pt x="75" y="1526"/>
                  </a:lnTo>
                  <a:lnTo>
                    <a:pt x="77" y="1558"/>
                  </a:lnTo>
                  <a:lnTo>
                    <a:pt x="80" y="1592"/>
                  </a:lnTo>
                  <a:lnTo>
                    <a:pt x="85" y="1628"/>
                  </a:lnTo>
                  <a:lnTo>
                    <a:pt x="90" y="1664"/>
                  </a:lnTo>
                  <a:lnTo>
                    <a:pt x="95" y="1699"/>
                  </a:lnTo>
                  <a:lnTo>
                    <a:pt x="100" y="1731"/>
                  </a:lnTo>
                  <a:lnTo>
                    <a:pt x="106" y="1760"/>
                  </a:lnTo>
                  <a:lnTo>
                    <a:pt x="109" y="1786"/>
                  </a:lnTo>
                  <a:lnTo>
                    <a:pt x="111" y="1789"/>
                  </a:lnTo>
                  <a:lnTo>
                    <a:pt x="109" y="1784"/>
                  </a:lnTo>
                  <a:lnTo>
                    <a:pt x="104" y="1757"/>
                  </a:lnTo>
                  <a:lnTo>
                    <a:pt x="97" y="1726"/>
                  </a:lnTo>
                  <a:lnTo>
                    <a:pt x="90" y="1691"/>
                  </a:lnTo>
                  <a:lnTo>
                    <a:pt x="83" y="1652"/>
                  </a:lnTo>
                  <a:lnTo>
                    <a:pt x="75" y="1613"/>
                  </a:lnTo>
                  <a:lnTo>
                    <a:pt x="66" y="1573"/>
                  </a:lnTo>
                  <a:lnTo>
                    <a:pt x="60" y="1534"/>
                  </a:lnTo>
                  <a:lnTo>
                    <a:pt x="53" y="1499"/>
                  </a:lnTo>
                  <a:lnTo>
                    <a:pt x="46" y="1468"/>
                  </a:lnTo>
                  <a:lnTo>
                    <a:pt x="41" y="1441"/>
                  </a:lnTo>
                  <a:lnTo>
                    <a:pt x="36" y="1419"/>
                  </a:lnTo>
                  <a:lnTo>
                    <a:pt x="32" y="1405"/>
                  </a:lnTo>
                  <a:lnTo>
                    <a:pt x="32" y="1402"/>
                  </a:lnTo>
                  <a:lnTo>
                    <a:pt x="32" y="1395"/>
                  </a:lnTo>
                  <a:lnTo>
                    <a:pt x="32" y="1378"/>
                  </a:lnTo>
                  <a:lnTo>
                    <a:pt x="32" y="1349"/>
                  </a:lnTo>
                  <a:lnTo>
                    <a:pt x="31" y="1310"/>
                  </a:lnTo>
                  <a:lnTo>
                    <a:pt x="29" y="1259"/>
                  </a:lnTo>
                  <a:lnTo>
                    <a:pt x="27" y="1200"/>
                  </a:lnTo>
                  <a:lnTo>
                    <a:pt x="24" y="1130"/>
                  </a:lnTo>
                  <a:lnTo>
                    <a:pt x="21" y="1050"/>
                  </a:lnTo>
                  <a:lnTo>
                    <a:pt x="15" y="962"/>
                  </a:lnTo>
                  <a:lnTo>
                    <a:pt x="9" y="865"/>
                  </a:lnTo>
                  <a:lnTo>
                    <a:pt x="0" y="760"/>
                  </a:lnTo>
                  <a:lnTo>
                    <a:pt x="0" y="705"/>
                  </a:lnTo>
                  <a:lnTo>
                    <a:pt x="7" y="651"/>
                  </a:lnTo>
                  <a:lnTo>
                    <a:pt x="21" y="597"/>
                  </a:lnTo>
                  <a:lnTo>
                    <a:pt x="39" y="542"/>
                  </a:lnTo>
                  <a:lnTo>
                    <a:pt x="65" y="490"/>
                  </a:lnTo>
                  <a:lnTo>
                    <a:pt x="95" y="437"/>
                  </a:lnTo>
                  <a:lnTo>
                    <a:pt x="129" y="388"/>
                  </a:lnTo>
                  <a:lnTo>
                    <a:pt x="168" y="338"/>
                  </a:lnTo>
                  <a:lnTo>
                    <a:pt x="209" y="291"/>
                  </a:lnTo>
                  <a:lnTo>
                    <a:pt x="252" y="247"/>
                  </a:lnTo>
                  <a:lnTo>
                    <a:pt x="296" y="206"/>
                  </a:lnTo>
                  <a:lnTo>
                    <a:pt x="342" y="167"/>
                  </a:lnTo>
                  <a:lnTo>
                    <a:pt x="388" y="131"/>
                  </a:lnTo>
                  <a:lnTo>
                    <a:pt x="434" y="99"/>
                  </a:lnTo>
                  <a:lnTo>
                    <a:pt x="479" y="72"/>
                  </a:lnTo>
                  <a:lnTo>
                    <a:pt x="522" y="48"/>
                  </a:lnTo>
                  <a:lnTo>
                    <a:pt x="563" y="29"/>
                  </a:lnTo>
                  <a:lnTo>
                    <a:pt x="602" y="14"/>
                  </a:lnTo>
                  <a:lnTo>
                    <a:pt x="636" y="5"/>
                  </a:lnTo>
                  <a:lnTo>
                    <a:pt x="666"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4" name="Freeform 14">
              <a:extLst>
                <a:ext uri="{FF2B5EF4-FFF2-40B4-BE49-F238E27FC236}">
                  <a16:creationId xmlns:a16="http://schemas.microsoft.com/office/drawing/2014/main" id="{9F85BA13-A162-8FC4-2D4A-C06C77486CEB}"/>
                </a:ext>
              </a:extLst>
            </p:cNvPr>
            <p:cNvSpPr>
              <a:spLocks/>
            </p:cNvSpPr>
            <p:nvPr/>
          </p:nvSpPr>
          <p:spPr bwMode="auto">
            <a:xfrm>
              <a:off x="5434883" y="2752603"/>
              <a:ext cx="1307674" cy="1195448"/>
            </a:xfrm>
            <a:custGeom>
              <a:avLst/>
              <a:gdLst>
                <a:gd name="T0" fmla="*/ 4 w 1608"/>
                <a:gd name="T1" fmla="*/ 5 h 1471"/>
                <a:gd name="T2" fmla="*/ 12 w 1608"/>
                <a:gd name="T3" fmla="*/ 44 h 1471"/>
                <a:gd name="T4" fmla="*/ 28 w 1608"/>
                <a:gd name="T5" fmla="*/ 111 h 1471"/>
                <a:gd name="T6" fmla="*/ 48 w 1608"/>
                <a:gd name="T7" fmla="*/ 197 h 1471"/>
                <a:gd name="T8" fmla="*/ 75 w 1608"/>
                <a:gd name="T9" fmla="*/ 292 h 1471"/>
                <a:gd name="T10" fmla="*/ 106 w 1608"/>
                <a:gd name="T11" fmla="*/ 386 h 1471"/>
                <a:gd name="T12" fmla="*/ 141 w 1608"/>
                <a:gd name="T13" fmla="*/ 471 h 1471"/>
                <a:gd name="T14" fmla="*/ 199 w 1608"/>
                <a:gd name="T15" fmla="*/ 563 h 1471"/>
                <a:gd name="T16" fmla="*/ 271 w 1608"/>
                <a:gd name="T17" fmla="*/ 646 h 1471"/>
                <a:gd name="T18" fmla="*/ 333 w 1608"/>
                <a:gd name="T19" fmla="*/ 688 h 1471"/>
                <a:gd name="T20" fmla="*/ 383 w 1608"/>
                <a:gd name="T21" fmla="*/ 690 h 1471"/>
                <a:gd name="T22" fmla="*/ 451 w 1608"/>
                <a:gd name="T23" fmla="*/ 661 h 1471"/>
                <a:gd name="T24" fmla="*/ 486 w 1608"/>
                <a:gd name="T25" fmla="*/ 641 h 1471"/>
                <a:gd name="T26" fmla="*/ 498 w 1608"/>
                <a:gd name="T27" fmla="*/ 632 h 1471"/>
                <a:gd name="T28" fmla="*/ 809 w 1608"/>
                <a:gd name="T29" fmla="*/ 488 h 1471"/>
                <a:gd name="T30" fmla="*/ 1158 w 1608"/>
                <a:gd name="T31" fmla="*/ 644 h 1471"/>
                <a:gd name="T32" fmla="*/ 1166 w 1608"/>
                <a:gd name="T33" fmla="*/ 653 h 1471"/>
                <a:gd name="T34" fmla="*/ 1193 w 1608"/>
                <a:gd name="T35" fmla="*/ 670 h 1471"/>
                <a:gd name="T36" fmla="*/ 1231 w 1608"/>
                <a:gd name="T37" fmla="*/ 681 h 1471"/>
                <a:gd name="T38" fmla="*/ 1277 w 1608"/>
                <a:gd name="T39" fmla="*/ 673 h 1471"/>
                <a:gd name="T40" fmla="*/ 1314 w 1608"/>
                <a:gd name="T41" fmla="*/ 659 h 1471"/>
                <a:gd name="T42" fmla="*/ 1340 w 1608"/>
                <a:gd name="T43" fmla="*/ 651 h 1471"/>
                <a:gd name="T44" fmla="*/ 1360 w 1608"/>
                <a:gd name="T45" fmla="*/ 629 h 1471"/>
                <a:gd name="T46" fmla="*/ 1379 w 1608"/>
                <a:gd name="T47" fmla="*/ 591 h 1471"/>
                <a:gd name="T48" fmla="*/ 1404 w 1608"/>
                <a:gd name="T49" fmla="*/ 539 h 1471"/>
                <a:gd name="T50" fmla="*/ 1438 w 1608"/>
                <a:gd name="T51" fmla="*/ 461 h 1471"/>
                <a:gd name="T52" fmla="*/ 1476 w 1608"/>
                <a:gd name="T53" fmla="*/ 371 h 1471"/>
                <a:gd name="T54" fmla="*/ 1516 w 1608"/>
                <a:gd name="T55" fmla="*/ 272 h 1471"/>
                <a:gd name="T56" fmla="*/ 1552 w 1608"/>
                <a:gd name="T57" fmla="*/ 177 h 1471"/>
                <a:gd name="T58" fmla="*/ 1581 w 1608"/>
                <a:gd name="T59" fmla="*/ 90 h 1471"/>
                <a:gd name="T60" fmla="*/ 1600 w 1608"/>
                <a:gd name="T61" fmla="*/ 22 h 1471"/>
                <a:gd name="T62" fmla="*/ 1605 w 1608"/>
                <a:gd name="T63" fmla="*/ 0 h 1471"/>
                <a:gd name="T64" fmla="*/ 1608 w 1608"/>
                <a:gd name="T65" fmla="*/ 21 h 1471"/>
                <a:gd name="T66" fmla="*/ 1608 w 1608"/>
                <a:gd name="T67" fmla="*/ 72 h 1471"/>
                <a:gd name="T68" fmla="*/ 1605 w 1608"/>
                <a:gd name="T69" fmla="*/ 148 h 1471"/>
                <a:gd name="T70" fmla="*/ 1600 w 1608"/>
                <a:gd name="T71" fmla="*/ 241 h 1471"/>
                <a:gd name="T72" fmla="*/ 1591 w 1608"/>
                <a:gd name="T73" fmla="*/ 342 h 1471"/>
                <a:gd name="T74" fmla="*/ 1584 w 1608"/>
                <a:gd name="T75" fmla="*/ 440 h 1471"/>
                <a:gd name="T76" fmla="*/ 1574 w 1608"/>
                <a:gd name="T77" fmla="*/ 532 h 1471"/>
                <a:gd name="T78" fmla="*/ 1566 w 1608"/>
                <a:gd name="T79" fmla="*/ 608 h 1471"/>
                <a:gd name="T80" fmla="*/ 1552 w 1608"/>
                <a:gd name="T81" fmla="*/ 698 h 1471"/>
                <a:gd name="T82" fmla="*/ 1528 w 1608"/>
                <a:gd name="T83" fmla="*/ 836 h 1471"/>
                <a:gd name="T84" fmla="*/ 1489 w 1608"/>
                <a:gd name="T85" fmla="*/ 986 h 1471"/>
                <a:gd name="T86" fmla="*/ 1421 w 1608"/>
                <a:gd name="T87" fmla="*/ 1144 h 1471"/>
                <a:gd name="T88" fmla="*/ 1336 w 1608"/>
                <a:gd name="T89" fmla="*/ 1273 h 1471"/>
                <a:gd name="T90" fmla="*/ 1243 w 1608"/>
                <a:gd name="T91" fmla="*/ 1361 h 1471"/>
                <a:gd name="T92" fmla="*/ 1125 w 1608"/>
                <a:gd name="T93" fmla="*/ 1419 h 1471"/>
                <a:gd name="T94" fmla="*/ 976 w 1608"/>
                <a:gd name="T95" fmla="*/ 1456 h 1471"/>
                <a:gd name="T96" fmla="*/ 816 w 1608"/>
                <a:gd name="T97" fmla="*/ 1471 h 1471"/>
                <a:gd name="T98" fmla="*/ 673 w 1608"/>
                <a:gd name="T99" fmla="*/ 1458 h 1471"/>
                <a:gd name="T100" fmla="*/ 542 w 1608"/>
                <a:gd name="T101" fmla="*/ 1410 h 1471"/>
                <a:gd name="T102" fmla="*/ 425 w 1608"/>
                <a:gd name="T103" fmla="*/ 1324 h 1471"/>
                <a:gd name="T104" fmla="*/ 322 w 1608"/>
                <a:gd name="T105" fmla="*/ 1223 h 1471"/>
                <a:gd name="T106" fmla="*/ 245 w 1608"/>
                <a:gd name="T107" fmla="*/ 1138 h 1471"/>
                <a:gd name="T108" fmla="*/ 192 w 1608"/>
                <a:gd name="T109" fmla="*/ 1060 h 1471"/>
                <a:gd name="T110" fmla="*/ 155 w 1608"/>
                <a:gd name="T111" fmla="*/ 982 h 1471"/>
                <a:gd name="T112" fmla="*/ 124 w 1608"/>
                <a:gd name="T113" fmla="*/ 889 h 1471"/>
                <a:gd name="T114" fmla="*/ 92 w 1608"/>
                <a:gd name="T115" fmla="*/ 778 h 1471"/>
                <a:gd name="T116" fmla="*/ 62 w 1608"/>
                <a:gd name="T117" fmla="*/ 659 h 1471"/>
                <a:gd name="T118" fmla="*/ 33 w 1608"/>
                <a:gd name="T119" fmla="*/ 527 h 1471"/>
                <a:gd name="T120" fmla="*/ 12 w 1608"/>
                <a:gd name="T121" fmla="*/ 376 h 1471"/>
                <a:gd name="T122" fmla="*/ 2 w 1608"/>
                <a:gd name="T123" fmla="*/ 202 h 1471"/>
                <a:gd name="T124" fmla="*/ 4 w 1608"/>
                <a:gd name="T125" fmla="*/ 0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8" h="1471">
                  <a:moveTo>
                    <a:pt x="4" y="0"/>
                  </a:moveTo>
                  <a:lnTo>
                    <a:pt x="4" y="5"/>
                  </a:lnTo>
                  <a:lnTo>
                    <a:pt x="7" y="21"/>
                  </a:lnTo>
                  <a:lnTo>
                    <a:pt x="12" y="44"/>
                  </a:lnTo>
                  <a:lnTo>
                    <a:pt x="19" y="75"/>
                  </a:lnTo>
                  <a:lnTo>
                    <a:pt x="28" y="111"/>
                  </a:lnTo>
                  <a:lnTo>
                    <a:pt x="36" y="153"/>
                  </a:lnTo>
                  <a:lnTo>
                    <a:pt x="48" y="197"/>
                  </a:lnTo>
                  <a:lnTo>
                    <a:pt x="62" y="245"/>
                  </a:lnTo>
                  <a:lnTo>
                    <a:pt x="75" y="292"/>
                  </a:lnTo>
                  <a:lnTo>
                    <a:pt x="90" y="340"/>
                  </a:lnTo>
                  <a:lnTo>
                    <a:pt x="106" y="386"/>
                  </a:lnTo>
                  <a:lnTo>
                    <a:pt x="124" y="430"/>
                  </a:lnTo>
                  <a:lnTo>
                    <a:pt x="141" y="471"/>
                  </a:lnTo>
                  <a:lnTo>
                    <a:pt x="162" y="505"/>
                  </a:lnTo>
                  <a:lnTo>
                    <a:pt x="199" y="563"/>
                  </a:lnTo>
                  <a:lnTo>
                    <a:pt x="237" y="610"/>
                  </a:lnTo>
                  <a:lnTo>
                    <a:pt x="271" y="646"/>
                  </a:lnTo>
                  <a:lnTo>
                    <a:pt x="305" y="671"/>
                  </a:lnTo>
                  <a:lnTo>
                    <a:pt x="333" y="688"/>
                  </a:lnTo>
                  <a:lnTo>
                    <a:pt x="361" y="693"/>
                  </a:lnTo>
                  <a:lnTo>
                    <a:pt x="383" y="690"/>
                  </a:lnTo>
                  <a:lnTo>
                    <a:pt x="420" y="675"/>
                  </a:lnTo>
                  <a:lnTo>
                    <a:pt x="451" y="661"/>
                  </a:lnTo>
                  <a:lnTo>
                    <a:pt x="473" y="649"/>
                  </a:lnTo>
                  <a:lnTo>
                    <a:pt x="486" y="641"/>
                  </a:lnTo>
                  <a:lnTo>
                    <a:pt x="497" y="634"/>
                  </a:lnTo>
                  <a:lnTo>
                    <a:pt x="498" y="632"/>
                  </a:lnTo>
                  <a:lnTo>
                    <a:pt x="733" y="456"/>
                  </a:lnTo>
                  <a:lnTo>
                    <a:pt x="809" y="488"/>
                  </a:lnTo>
                  <a:lnTo>
                    <a:pt x="906" y="450"/>
                  </a:lnTo>
                  <a:lnTo>
                    <a:pt x="1158" y="644"/>
                  </a:lnTo>
                  <a:lnTo>
                    <a:pt x="1159" y="647"/>
                  </a:lnTo>
                  <a:lnTo>
                    <a:pt x="1166" y="653"/>
                  </a:lnTo>
                  <a:lnTo>
                    <a:pt x="1178" y="661"/>
                  </a:lnTo>
                  <a:lnTo>
                    <a:pt x="1193" y="670"/>
                  </a:lnTo>
                  <a:lnTo>
                    <a:pt x="1210" y="678"/>
                  </a:lnTo>
                  <a:lnTo>
                    <a:pt x="1231" y="681"/>
                  </a:lnTo>
                  <a:lnTo>
                    <a:pt x="1253" y="681"/>
                  </a:lnTo>
                  <a:lnTo>
                    <a:pt x="1277" y="673"/>
                  </a:lnTo>
                  <a:lnTo>
                    <a:pt x="1297" y="664"/>
                  </a:lnTo>
                  <a:lnTo>
                    <a:pt x="1314" y="659"/>
                  </a:lnTo>
                  <a:lnTo>
                    <a:pt x="1328" y="656"/>
                  </a:lnTo>
                  <a:lnTo>
                    <a:pt x="1340" y="651"/>
                  </a:lnTo>
                  <a:lnTo>
                    <a:pt x="1350" y="642"/>
                  </a:lnTo>
                  <a:lnTo>
                    <a:pt x="1360" y="629"/>
                  </a:lnTo>
                  <a:lnTo>
                    <a:pt x="1372" y="608"/>
                  </a:lnTo>
                  <a:lnTo>
                    <a:pt x="1379" y="591"/>
                  </a:lnTo>
                  <a:lnTo>
                    <a:pt x="1391" y="568"/>
                  </a:lnTo>
                  <a:lnTo>
                    <a:pt x="1404" y="539"/>
                  </a:lnTo>
                  <a:lnTo>
                    <a:pt x="1419" y="501"/>
                  </a:lnTo>
                  <a:lnTo>
                    <a:pt x="1438" y="461"/>
                  </a:lnTo>
                  <a:lnTo>
                    <a:pt x="1457" y="416"/>
                  </a:lnTo>
                  <a:lnTo>
                    <a:pt x="1476" y="371"/>
                  </a:lnTo>
                  <a:lnTo>
                    <a:pt x="1496" y="321"/>
                  </a:lnTo>
                  <a:lnTo>
                    <a:pt x="1516" y="272"/>
                  </a:lnTo>
                  <a:lnTo>
                    <a:pt x="1535" y="223"/>
                  </a:lnTo>
                  <a:lnTo>
                    <a:pt x="1552" y="177"/>
                  </a:lnTo>
                  <a:lnTo>
                    <a:pt x="1567" y="131"/>
                  </a:lnTo>
                  <a:lnTo>
                    <a:pt x="1581" y="90"/>
                  </a:lnTo>
                  <a:lnTo>
                    <a:pt x="1593" y="53"/>
                  </a:lnTo>
                  <a:lnTo>
                    <a:pt x="1600" y="22"/>
                  </a:lnTo>
                  <a:lnTo>
                    <a:pt x="1603" y="5"/>
                  </a:lnTo>
                  <a:lnTo>
                    <a:pt x="1605" y="0"/>
                  </a:lnTo>
                  <a:lnTo>
                    <a:pt x="1606" y="5"/>
                  </a:lnTo>
                  <a:lnTo>
                    <a:pt x="1608" y="21"/>
                  </a:lnTo>
                  <a:lnTo>
                    <a:pt x="1608" y="43"/>
                  </a:lnTo>
                  <a:lnTo>
                    <a:pt x="1608" y="72"/>
                  </a:lnTo>
                  <a:lnTo>
                    <a:pt x="1606" y="107"/>
                  </a:lnTo>
                  <a:lnTo>
                    <a:pt x="1605" y="148"/>
                  </a:lnTo>
                  <a:lnTo>
                    <a:pt x="1601" y="192"/>
                  </a:lnTo>
                  <a:lnTo>
                    <a:pt x="1600" y="241"/>
                  </a:lnTo>
                  <a:lnTo>
                    <a:pt x="1596" y="291"/>
                  </a:lnTo>
                  <a:lnTo>
                    <a:pt x="1591" y="342"/>
                  </a:lnTo>
                  <a:lnTo>
                    <a:pt x="1588" y="391"/>
                  </a:lnTo>
                  <a:lnTo>
                    <a:pt x="1584" y="440"/>
                  </a:lnTo>
                  <a:lnTo>
                    <a:pt x="1579" y="488"/>
                  </a:lnTo>
                  <a:lnTo>
                    <a:pt x="1574" y="532"/>
                  </a:lnTo>
                  <a:lnTo>
                    <a:pt x="1571" y="573"/>
                  </a:lnTo>
                  <a:lnTo>
                    <a:pt x="1566" y="608"/>
                  </a:lnTo>
                  <a:lnTo>
                    <a:pt x="1560" y="637"/>
                  </a:lnTo>
                  <a:lnTo>
                    <a:pt x="1552" y="698"/>
                  </a:lnTo>
                  <a:lnTo>
                    <a:pt x="1540" y="765"/>
                  </a:lnTo>
                  <a:lnTo>
                    <a:pt x="1528" y="836"/>
                  </a:lnTo>
                  <a:lnTo>
                    <a:pt x="1511" y="909"/>
                  </a:lnTo>
                  <a:lnTo>
                    <a:pt x="1489" y="986"/>
                  </a:lnTo>
                  <a:lnTo>
                    <a:pt x="1460" y="1064"/>
                  </a:lnTo>
                  <a:lnTo>
                    <a:pt x="1421" y="1144"/>
                  </a:lnTo>
                  <a:lnTo>
                    <a:pt x="1379" y="1215"/>
                  </a:lnTo>
                  <a:lnTo>
                    <a:pt x="1336" y="1273"/>
                  </a:lnTo>
                  <a:lnTo>
                    <a:pt x="1292" y="1322"/>
                  </a:lnTo>
                  <a:lnTo>
                    <a:pt x="1243" y="1361"/>
                  </a:lnTo>
                  <a:lnTo>
                    <a:pt x="1187" y="1393"/>
                  </a:lnTo>
                  <a:lnTo>
                    <a:pt x="1125" y="1419"/>
                  </a:lnTo>
                  <a:lnTo>
                    <a:pt x="1056" y="1439"/>
                  </a:lnTo>
                  <a:lnTo>
                    <a:pt x="976" y="1456"/>
                  </a:lnTo>
                  <a:lnTo>
                    <a:pt x="894" y="1468"/>
                  </a:lnTo>
                  <a:lnTo>
                    <a:pt x="816" y="1471"/>
                  </a:lnTo>
                  <a:lnTo>
                    <a:pt x="743" y="1470"/>
                  </a:lnTo>
                  <a:lnTo>
                    <a:pt x="673" y="1458"/>
                  </a:lnTo>
                  <a:lnTo>
                    <a:pt x="607" y="1439"/>
                  </a:lnTo>
                  <a:lnTo>
                    <a:pt x="542" y="1410"/>
                  </a:lnTo>
                  <a:lnTo>
                    <a:pt x="483" y="1371"/>
                  </a:lnTo>
                  <a:lnTo>
                    <a:pt x="425" y="1324"/>
                  </a:lnTo>
                  <a:lnTo>
                    <a:pt x="369" y="1271"/>
                  </a:lnTo>
                  <a:lnTo>
                    <a:pt x="322" y="1223"/>
                  </a:lnTo>
                  <a:lnTo>
                    <a:pt x="281" y="1181"/>
                  </a:lnTo>
                  <a:lnTo>
                    <a:pt x="245" y="1138"/>
                  </a:lnTo>
                  <a:lnTo>
                    <a:pt x="216" y="1099"/>
                  </a:lnTo>
                  <a:lnTo>
                    <a:pt x="192" y="1060"/>
                  </a:lnTo>
                  <a:lnTo>
                    <a:pt x="172" y="1023"/>
                  </a:lnTo>
                  <a:lnTo>
                    <a:pt x="155" y="982"/>
                  </a:lnTo>
                  <a:lnTo>
                    <a:pt x="141" y="941"/>
                  </a:lnTo>
                  <a:lnTo>
                    <a:pt x="124" y="889"/>
                  </a:lnTo>
                  <a:lnTo>
                    <a:pt x="109" y="834"/>
                  </a:lnTo>
                  <a:lnTo>
                    <a:pt x="92" y="778"/>
                  </a:lnTo>
                  <a:lnTo>
                    <a:pt x="77" y="721"/>
                  </a:lnTo>
                  <a:lnTo>
                    <a:pt x="62" y="659"/>
                  </a:lnTo>
                  <a:lnTo>
                    <a:pt x="46" y="595"/>
                  </a:lnTo>
                  <a:lnTo>
                    <a:pt x="33" y="527"/>
                  </a:lnTo>
                  <a:lnTo>
                    <a:pt x="22" y="454"/>
                  </a:lnTo>
                  <a:lnTo>
                    <a:pt x="12" y="376"/>
                  </a:lnTo>
                  <a:lnTo>
                    <a:pt x="5" y="292"/>
                  </a:lnTo>
                  <a:lnTo>
                    <a:pt x="2" y="202"/>
                  </a:lnTo>
                  <a:lnTo>
                    <a:pt x="0" y="106"/>
                  </a:lnTo>
                  <a:lnTo>
                    <a:pt x="4"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5" name="Freeform 15">
              <a:extLst>
                <a:ext uri="{FF2B5EF4-FFF2-40B4-BE49-F238E27FC236}">
                  <a16:creationId xmlns:a16="http://schemas.microsoft.com/office/drawing/2014/main" id="{F203ECC8-256D-925A-D46C-54D30972C424}"/>
                </a:ext>
              </a:extLst>
            </p:cNvPr>
            <p:cNvSpPr>
              <a:spLocks/>
            </p:cNvSpPr>
            <p:nvPr/>
          </p:nvSpPr>
          <p:spPr bwMode="auto">
            <a:xfrm>
              <a:off x="5939085" y="3003078"/>
              <a:ext cx="339930" cy="82949"/>
            </a:xfrm>
            <a:custGeom>
              <a:avLst/>
              <a:gdLst>
                <a:gd name="T0" fmla="*/ 0 w 416"/>
                <a:gd name="T1" fmla="*/ 0 h 102"/>
                <a:gd name="T2" fmla="*/ 197 w 416"/>
                <a:gd name="T3" fmla="*/ 34 h 102"/>
                <a:gd name="T4" fmla="*/ 416 w 416"/>
                <a:gd name="T5" fmla="*/ 0 h 102"/>
                <a:gd name="T6" fmla="*/ 185 w 416"/>
                <a:gd name="T7" fmla="*/ 102 h 102"/>
                <a:gd name="T8" fmla="*/ 0 w 416"/>
                <a:gd name="T9" fmla="*/ 0 h 102"/>
              </a:gdLst>
              <a:ahLst/>
              <a:cxnLst>
                <a:cxn ang="0">
                  <a:pos x="T0" y="T1"/>
                </a:cxn>
                <a:cxn ang="0">
                  <a:pos x="T2" y="T3"/>
                </a:cxn>
                <a:cxn ang="0">
                  <a:pos x="T4" y="T5"/>
                </a:cxn>
                <a:cxn ang="0">
                  <a:pos x="T6" y="T7"/>
                </a:cxn>
                <a:cxn ang="0">
                  <a:pos x="T8" y="T9"/>
                </a:cxn>
              </a:cxnLst>
              <a:rect l="0" t="0" r="r" b="b"/>
              <a:pathLst>
                <a:path w="416" h="102">
                  <a:moveTo>
                    <a:pt x="0" y="0"/>
                  </a:moveTo>
                  <a:lnTo>
                    <a:pt x="197" y="34"/>
                  </a:lnTo>
                  <a:lnTo>
                    <a:pt x="416" y="0"/>
                  </a:lnTo>
                  <a:lnTo>
                    <a:pt x="185" y="102"/>
                  </a:lnTo>
                  <a:lnTo>
                    <a:pt x="0" y="0"/>
                  </a:lnTo>
                  <a:close/>
                </a:path>
              </a:pathLst>
            </a:custGeom>
            <a:solidFill>
              <a:schemeClr val="accent5">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6" name="Freeform 16">
              <a:extLst>
                <a:ext uri="{FF2B5EF4-FFF2-40B4-BE49-F238E27FC236}">
                  <a16:creationId xmlns:a16="http://schemas.microsoft.com/office/drawing/2014/main" id="{21879139-B2AA-F15E-DA0F-CF136CBB9E82}"/>
                </a:ext>
              </a:extLst>
            </p:cNvPr>
            <p:cNvSpPr>
              <a:spLocks/>
            </p:cNvSpPr>
            <p:nvPr/>
          </p:nvSpPr>
          <p:spPr bwMode="auto">
            <a:xfrm>
              <a:off x="5927700" y="3323491"/>
              <a:ext cx="359447" cy="79696"/>
            </a:xfrm>
            <a:custGeom>
              <a:avLst/>
              <a:gdLst>
                <a:gd name="T0" fmla="*/ 0 w 444"/>
                <a:gd name="T1" fmla="*/ 0 h 96"/>
                <a:gd name="T2" fmla="*/ 444 w 444"/>
                <a:gd name="T3" fmla="*/ 0 h 96"/>
                <a:gd name="T4" fmla="*/ 323 w 444"/>
                <a:gd name="T5" fmla="*/ 96 h 96"/>
                <a:gd name="T6" fmla="*/ 119 w 444"/>
                <a:gd name="T7" fmla="*/ 96 h 96"/>
                <a:gd name="T8" fmla="*/ 0 w 444"/>
                <a:gd name="T9" fmla="*/ 0 h 96"/>
              </a:gdLst>
              <a:ahLst/>
              <a:cxnLst>
                <a:cxn ang="0">
                  <a:pos x="T0" y="T1"/>
                </a:cxn>
                <a:cxn ang="0">
                  <a:pos x="T2" y="T3"/>
                </a:cxn>
                <a:cxn ang="0">
                  <a:pos x="T4" y="T5"/>
                </a:cxn>
                <a:cxn ang="0">
                  <a:pos x="T6" y="T7"/>
                </a:cxn>
                <a:cxn ang="0">
                  <a:pos x="T8" y="T9"/>
                </a:cxn>
              </a:cxnLst>
              <a:rect l="0" t="0" r="r" b="b"/>
              <a:pathLst>
                <a:path w="444" h="96">
                  <a:moveTo>
                    <a:pt x="0" y="0"/>
                  </a:moveTo>
                  <a:lnTo>
                    <a:pt x="444" y="0"/>
                  </a:lnTo>
                  <a:lnTo>
                    <a:pt x="323" y="96"/>
                  </a:lnTo>
                  <a:lnTo>
                    <a:pt x="119" y="96"/>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nvGrpSpPr>
            <p:cNvPr id="67" name="Group 66">
              <a:extLst>
                <a:ext uri="{FF2B5EF4-FFF2-40B4-BE49-F238E27FC236}">
                  <a16:creationId xmlns:a16="http://schemas.microsoft.com/office/drawing/2014/main" id="{DAFA109E-D733-0012-48F4-C9C42D4B3DA8}"/>
                </a:ext>
              </a:extLst>
            </p:cNvPr>
            <p:cNvGrpSpPr/>
            <p:nvPr/>
          </p:nvGrpSpPr>
          <p:grpSpPr>
            <a:xfrm>
              <a:off x="5808465" y="3234692"/>
              <a:ext cx="579757" cy="125551"/>
              <a:chOff x="2931622" y="3318516"/>
              <a:chExt cx="565870" cy="122544"/>
            </a:xfrm>
          </p:grpSpPr>
          <p:sp>
            <p:nvSpPr>
              <p:cNvPr id="69" name="Freeform 17">
                <a:extLst>
                  <a:ext uri="{FF2B5EF4-FFF2-40B4-BE49-F238E27FC236}">
                    <a16:creationId xmlns:a16="http://schemas.microsoft.com/office/drawing/2014/main" id="{F2F71B6B-5155-1EA5-67EC-FB65A266BA96}"/>
                  </a:ext>
                </a:extLst>
              </p:cNvPr>
              <p:cNvSpPr>
                <a:spLocks/>
              </p:cNvSpPr>
              <p:nvPr/>
            </p:nvSpPr>
            <p:spPr bwMode="auto">
              <a:xfrm>
                <a:off x="2931622" y="3318516"/>
                <a:ext cx="335944" cy="122544"/>
              </a:xfrm>
              <a:custGeom>
                <a:avLst/>
                <a:gdLst>
                  <a:gd name="T0" fmla="*/ 292 w 318"/>
                  <a:gd name="T1" fmla="*/ 0 h 115"/>
                  <a:gd name="T2" fmla="*/ 318 w 318"/>
                  <a:gd name="T3" fmla="*/ 3 h 115"/>
                  <a:gd name="T4" fmla="*/ 316 w 318"/>
                  <a:gd name="T5" fmla="*/ 6 h 115"/>
                  <a:gd name="T6" fmla="*/ 311 w 318"/>
                  <a:gd name="T7" fmla="*/ 13 h 115"/>
                  <a:gd name="T8" fmla="*/ 302 w 318"/>
                  <a:gd name="T9" fmla="*/ 23 h 115"/>
                  <a:gd name="T10" fmla="*/ 291 w 318"/>
                  <a:gd name="T11" fmla="*/ 37 h 115"/>
                  <a:gd name="T12" fmla="*/ 275 w 318"/>
                  <a:gd name="T13" fmla="*/ 52 h 115"/>
                  <a:gd name="T14" fmla="*/ 255 w 318"/>
                  <a:gd name="T15" fmla="*/ 67 h 115"/>
                  <a:gd name="T16" fmla="*/ 233 w 318"/>
                  <a:gd name="T17" fmla="*/ 81 h 115"/>
                  <a:gd name="T18" fmla="*/ 204 w 318"/>
                  <a:gd name="T19" fmla="*/ 95 h 115"/>
                  <a:gd name="T20" fmla="*/ 173 w 318"/>
                  <a:gd name="T21" fmla="*/ 105 h 115"/>
                  <a:gd name="T22" fmla="*/ 136 w 318"/>
                  <a:gd name="T23" fmla="*/ 112 h 115"/>
                  <a:gd name="T24" fmla="*/ 95 w 318"/>
                  <a:gd name="T25" fmla="*/ 115 h 115"/>
                  <a:gd name="T26" fmla="*/ 51 w 318"/>
                  <a:gd name="T27" fmla="*/ 112 h 115"/>
                  <a:gd name="T28" fmla="*/ 0 w 318"/>
                  <a:gd name="T29" fmla="*/ 101 h 115"/>
                  <a:gd name="T30" fmla="*/ 5 w 318"/>
                  <a:gd name="T31" fmla="*/ 100 h 115"/>
                  <a:gd name="T32" fmla="*/ 15 w 318"/>
                  <a:gd name="T33" fmla="*/ 95 h 115"/>
                  <a:gd name="T34" fmla="*/ 32 w 318"/>
                  <a:gd name="T35" fmla="*/ 86 h 115"/>
                  <a:gd name="T36" fmla="*/ 53 w 318"/>
                  <a:gd name="T37" fmla="*/ 74 h 115"/>
                  <a:gd name="T38" fmla="*/ 78 w 318"/>
                  <a:gd name="T39" fmla="*/ 62 h 115"/>
                  <a:gd name="T40" fmla="*/ 107 w 318"/>
                  <a:gd name="T41" fmla="*/ 50 h 115"/>
                  <a:gd name="T42" fmla="*/ 139 w 318"/>
                  <a:gd name="T43" fmla="*/ 37 h 115"/>
                  <a:gd name="T44" fmla="*/ 172 w 318"/>
                  <a:gd name="T45" fmla="*/ 25 h 115"/>
                  <a:gd name="T46" fmla="*/ 204 w 318"/>
                  <a:gd name="T47" fmla="*/ 15 h 115"/>
                  <a:gd name="T48" fmla="*/ 234 w 318"/>
                  <a:gd name="T49" fmla="*/ 6 h 115"/>
                  <a:gd name="T50" fmla="*/ 265 w 318"/>
                  <a:gd name="T51" fmla="*/ 1 h 115"/>
                  <a:gd name="T52" fmla="*/ 292 w 318"/>
                  <a:gd name="T5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8" h="115">
                    <a:moveTo>
                      <a:pt x="292" y="0"/>
                    </a:moveTo>
                    <a:lnTo>
                      <a:pt x="318" y="3"/>
                    </a:lnTo>
                    <a:lnTo>
                      <a:pt x="316" y="6"/>
                    </a:lnTo>
                    <a:lnTo>
                      <a:pt x="311" y="13"/>
                    </a:lnTo>
                    <a:lnTo>
                      <a:pt x="302" y="23"/>
                    </a:lnTo>
                    <a:lnTo>
                      <a:pt x="291" y="37"/>
                    </a:lnTo>
                    <a:lnTo>
                      <a:pt x="275" y="52"/>
                    </a:lnTo>
                    <a:lnTo>
                      <a:pt x="255" y="67"/>
                    </a:lnTo>
                    <a:lnTo>
                      <a:pt x="233" y="81"/>
                    </a:lnTo>
                    <a:lnTo>
                      <a:pt x="204" y="95"/>
                    </a:lnTo>
                    <a:lnTo>
                      <a:pt x="173" y="105"/>
                    </a:lnTo>
                    <a:lnTo>
                      <a:pt x="136" y="112"/>
                    </a:lnTo>
                    <a:lnTo>
                      <a:pt x="95" y="115"/>
                    </a:lnTo>
                    <a:lnTo>
                      <a:pt x="51" y="112"/>
                    </a:lnTo>
                    <a:lnTo>
                      <a:pt x="0" y="101"/>
                    </a:lnTo>
                    <a:lnTo>
                      <a:pt x="5" y="100"/>
                    </a:lnTo>
                    <a:lnTo>
                      <a:pt x="15" y="95"/>
                    </a:lnTo>
                    <a:lnTo>
                      <a:pt x="32" y="86"/>
                    </a:lnTo>
                    <a:lnTo>
                      <a:pt x="53" y="74"/>
                    </a:lnTo>
                    <a:lnTo>
                      <a:pt x="78" y="62"/>
                    </a:lnTo>
                    <a:lnTo>
                      <a:pt x="107" y="50"/>
                    </a:lnTo>
                    <a:lnTo>
                      <a:pt x="139" y="37"/>
                    </a:lnTo>
                    <a:lnTo>
                      <a:pt x="172" y="25"/>
                    </a:lnTo>
                    <a:lnTo>
                      <a:pt x="204" y="15"/>
                    </a:lnTo>
                    <a:lnTo>
                      <a:pt x="234" y="6"/>
                    </a:lnTo>
                    <a:lnTo>
                      <a:pt x="265" y="1"/>
                    </a:lnTo>
                    <a:lnTo>
                      <a:pt x="292"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0" name="Freeform 18">
                <a:extLst>
                  <a:ext uri="{FF2B5EF4-FFF2-40B4-BE49-F238E27FC236}">
                    <a16:creationId xmlns:a16="http://schemas.microsoft.com/office/drawing/2014/main" id="{CAE68784-D0B7-1D28-C0F2-797CE9CB5F2C}"/>
                  </a:ext>
                </a:extLst>
              </p:cNvPr>
              <p:cNvSpPr>
                <a:spLocks/>
              </p:cNvSpPr>
              <p:nvPr/>
            </p:nvSpPr>
            <p:spPr bwMode="auto">
              <a:xfrm>
                <a:off x="3163660" y="3318516"/>
                <a:ext cx="333832" cy="122544"/>
              </a:xfrm>
              <a:custGeom>
                <a:avLst/>
                <a:gdLst>
                  <a:gd name="T0" fmla="*/ 24 w 316"/>
                  <a:gd name="T1" fmla="*/ 0 h 115"/>
                  <a:gd name="T2" fmla="*/ 51 w 316"/>
                  <a:gd name="T3" fmla="*/ 1 h 115"/>
                  <a:gd name="T4" fmla="*/ 82 w 316"/>
                  <a:gd name="T5" fmla="*/ 6 h 115"/>
                  <a:gd name="T6" fmla="*/ 114 w 316"/>
                  <a:gd name="T7" fmla="*/ 15 h 115"/>
                  <a:gd name="T8" fmla="*/ 146 w 316"/>
                  <a:gd name="T9" fmla="*/ 25 h 115"/>
                  <a:gd name="T10" fmla="*/ 179 w 316"/>
                  <a:gd name="T11" fmla="*/ 37 h 115"/>
                  <a:gd name="T12" fmla="*/ 209 w 316"/>
                  <a:gd name="T13" fmla="*/ 50 h 115"/>
                  <a:gd name="T14" fmla="*/ 238 w 316"/>
                  <a:gd name="T15" fmla="*/ 62 h 115"/>
                  <a:gd name="T16" fmla="*/ 264 w 316"/>
                  <a:gd name="T17" fmla="*/ 74 h 115"/>
                  <a:gd name="T18" fmla="*/ 286 w 316"/>
                  <a:gd name="T19" fmla="*/ 86 h 115"/>
                  <a:gd name="T20" fmla="*/ 303 w 316"/>
                  <a:gd name="T21" fmla="*/ 95 h 115"/>
                  <a:gd name="T22" fmla="*/ 313 w 316"/>
                  <a:gd name="T23" fmla="*/ 100 h 115"/>
                  <a:gd name="T24" fmla="*/ 316 w 316"/>
                  <a:gd name="T25" fmla="*/ 101 h 115"/>
                  <a:gd name="T26" fmla="*/ 267 w 316"/>
                  <a:gd name="T27" fmla="*/ 112 h 115"/>
                  <a:gd name="T28" fmla="*/ 221 w 316"/>
                  <a:gd name="T29" fmla="*/ 115 h 115"/>
                  <a:gd name="T30" fmla="*/ 180 w 316"/>
                  <a:gd name="T31" fmla="*/ 112 h 115"/>
                  <a:gd name="T32" fmla="*/ 145 w 316"/>
                  <a:gd name="T33" fmla="*/ 105 h 115"/>
                  <a:gd name="T34" fmla="*/ 112 w 316"/>
                  <a:gd name="T35" fmla="*/ 95 h 115"/>
                  <a:gd name="T36" fmla="*/ 85 w 316"/>
                  <a:gd name="T37" fmla="*/ 81 h 115"/>
                  <a:gd name="T38" fmla="*/ 61 w 316"/>
                  <a:gd name="T39" fmla="*/ 67 h 115"/>
                  <a:gd name="T40" fmla="*/ 43 w 316"/>
                  <a:gd name="T41" fmla="*/ 52 h 115"/>
                  <a:gd name="T42" fmla="*/ 27 w 316"/>
                  <a:gd name="T43" fmla="*/ 37 h 115"/>
                  <a:gd name="T44" fmla="*/ 15 w 316"/>
                  <a:gd name="T45" fmla="*/ 23 h 115"/>
                  <a:gd name="T46" fmla="*/ 5 w 316"/>
                  <a:gd name="T47" fmla="*/ 13 h 115"/>
                  <a:gd name="T48" fmla="*/ 2 w 316"/>
                  <a:gd name="T49" fmla="*/ 6 h 115"/>
                  <a:gd name="T50" fmla="*/ 0 w 316"/>
                  <a:gd name="T51" fmla="*/ 3 h 115"/>
                  <a:gd name="T52" fmla="*/ 24 w 316"/>
                  <a:gd name="T5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6" h="115">
                    <a:moveTo>
                      <a:pt x="24" y="0"/>
                    </a:moveTo>
                    <a:lnTo>
                      <a:pt x="51" y="1"/>
                    </a:lnTo>
                    <a:lnTo>
                      <a:pt x="82" y="6"/>
                    </a:lnTo>
                    <a:lnTo>
                      <a:pt x="114" y="15"/>
                    </a:lnTo>
                    <a:lnTo>
                      <a:pt x="146" y="25"/>
                    </a:lnTo>
                    <a:lnTo>
                      <a:pt x="179" y="37"/>
                    </a:lnTo>
                    <a:lnTo>
                      <a:pt x="209" y="50"/>
                    </a:lnTo>
                    <a:lnTo>
                      <a:pt x="238" y="62"/>
                    </a:lnTo>
                    <a:lnTo>
                      <a:pt x="264" y="74"/>
                    </a:lnTo>
                    <a:lnTo>
                      <a:pt x="286" y="86"/>
                    </a:lnTo>
                    <a:lnTo>
                      <a:pt x="303" y="95"/>
                    </a:lnTo>
                    <a:lnTo>
                      <a:pt x="313" y="100"/>
                    </a:lnTo>
                    <a:lnTo>
                      <a:pt x="316" y="101"/>
                    </a:lnTo>
                    <a:lnTo>
                      <a:pt x="267" y="112"/>
                    </a:lnTo>
                    <a:lnTo>
                      <a:pt x="221" y="115"/>
                    </a:lnTo>
                    <a:lnTo>
                      <a:pt x="180" y="112"/>
                    </a:lnTo>
                    <a:lnTo>
                      <a:pt x="145" y="105"/>
                    </a:lnTo>
                    <a:lnTo>
                      <a:pt x="112" y="95"/>
                    </a:lnTo>
                    <a:lnTo>
                      <a:pt x="85" y="81"/>
                    </a:lnTo>
                    <a:lnTo>
                      <a:pt x="61" y="67"/>
                    </a:lnTo>
                    <a:lnTo>
                      <a:pt x="43" y="52"/>
                    </a:lnTo>
                    <a:lnTo>
                      <a:pt x="27" y="37"/>
                    </a:lnTo>
                    <a:lnTo>
                      <a:pt x="15" y="23"/>
                    </a:lnTo>
                    <a:lnTo>
                      <a:pt x="5" y="13"/>
                    </a:lnTo>
                    <a:lnTo>
                      <a:pt x="2" y="6"/>
                    </a:lnTo>
                    <a:lnTo>
                      <a:pt x="0" y="3"/>
                    </a:lnTo>
                    <a:lnTo>
                      <a:pt x="24"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68" name="Freeform 19">
              <a:extLst>
                <a:ext uri="{FF2B5EF4-FFF2-40B4-BE49-F238E27FC236}">
                  <a16:creationId xmlns:a16="http://schemas.microsoft.com/office/drawing/2014/main" id="{9F4B5EC7-6B1F-3B82-240F-36861F6BB953}"/>
                </a:ext>
              </a:extLst>
            </p:cNvPr>
            <p:cNvSpPr>
              <a:spLocks noEditPoints="1"/>
            </p:cNvSpPr>
            <p:nvPr/>
          </p:nvSpPr>
          <p:spPr bwMode="auto">
            <a:xfrm>
              <a:off x="5416991" y="2550922"/>
              <a:ext cx="1336950" cy="276498"/>
            </a:xfrm>
            <a:custGeom>
              <a:avLst/>
              <a:gdLst>
                <a:gd name="T0" fmla="*/ 1034 w 1644"/>
                <a:gd name="T1" fmla="*/ 38 h 342"/>
                <a:gd name="T2" fmla="*/ 991 w 1644"/>
                <a:gd name="T3" fmla="*/ 72 h 342"/>
                <a:gd name="T4" fmla="*/ 981 w 1644"/>
                <a:gd name="T5" fmla="*/ 124 h 342"/>
                <a:gd name="T6" fmla="*/ 981 w 1644"/>
                <a:gd name="T7" fmla="*/ 184 h 342"/>
                <a:gd name="T8" fmla="*/ 1011 w 1644"/>
                <a:gd name="T9" fmla="*/ 265 h 342"/>
                <a:gd name="T10" fmla="*/ 1088 w 1644"/>
                <a:gd name="T11" fmla="*/ 304 h 342"/>
                <a:gd name="T12" fmla="*/ 1440 w 1644"/>
                <a:gd name="T13" fmla="*/ 303 h 342"/>
                <a:gd name="T14" fmla="*/ 1503 w 1644"/>
                <a:gd name="T15" fmla="*/ 255 h 342"/>
                <a:gd name="T16" fmla="*/ 1523 w 1644"/>
                <a:gd name="T17" fmla="*/ 168 h 342"/>
                <a:gd name="T18" fmla="*/ 1513 w 1644"/>
                <a:gd name="T19" fmla="*/ 83 h 342"/>
                <a:gd name="T20" fmla="*/ 1469 w 1644"/>
                <a:gd name="T21" fmla="*/ 39 h 342"/>
                <a:gd name="T22" fmla="*/ 1091 w 1644"/>
                <a:gd name="T23" fmla="*/ 31 h 342"/>
                <a:gd name="T24" fmla="*/ 180 w 1644"/>
                <a:gd name="T25" fmla="*/ 39 h 342"/>
                <a:gd name="T26" fmla="*/ 138 w 1644"/>
                <a:gd name="T27" fmla="*/ 83 h 342"/>
                <a:gd name="T28" fmla="*/ 126 w 1644"/>
                <a:gd name="T29" fmla="*/ 168 h 342"/>
                <a:gd name="T30" fmla="*/ 148 w 1644"/>
                <a:gd name="T31" fmla="*/ 255 h 342"/>
                <a:gd name="T32" fmla="*/ 211 w 1644"/>
                <a:gd name="T33" fmla="*/ 303 h 342"/>
                <a:gd name="T34" fmla="*/ 563 w 1644"/>
                <a:gd name="T35" fmla="*/ 304 h 342"/>
                <a:gd name="T36" fmla="*/ 638 w 1644"/>
                <a:gd name="T37" fmla="*/ 265 h 342"/>
                <a:gd name="T38" fmla="*/ 668 w 1644"/>
                <a:gd name="T39" fmla="*/ 184 h 342"/>
                <a:gd name="T40" fmla="*/ 668 w 1644"/>
                <a:gd name="T41" fmla="*/ 124 h 342"/>
                <a:gd name="T42" fmla="*/ 658 w 1644"/>
                <a:gd name="T43" fmla="*/ 72 h 342"/>
                <a:gd name="T44" fmla="*/ 615 w 1644"/>
                <a:gd name="T45" fmla="*/ 38 h 342"/>
                <a:gd name="T46" fmla="*/ 238 w 1644"/>
                <a:gd name="T47" fmla="*/ 31 h 342"/>
                <a:gd name="T48" fmla="*/ 658 w 1644"/>
                <a:gd name="T49" fmla="*/ 2 h 342"/>
                <a:gd name="T50" fmla="*/ 960 w 1644"/>
                <a:gd name="T51" fmla="*/ 17 h 342"/>
                <a:gd name="T52" fmla="*/ 1017 w 1644"/>
                <a:gd name="T53" fmla="*/ 0 h 342"/>
                <a:gd name="T54" fmla="*/ 1639 w 1644"/>
                <a:gd name="T55" fmla="*/ 107 h 342"/>
                <a:gd name="T56" fmla="*/ 1591 w 1644"/>
                <a:gd name="T57" fmla="*/ 121 h 342"/>
                <a:gd name="T58" fmla="*/ 1557 w 1644"/>
                <a:gd name="T59" fmla="*/ 157 h 342"/>
                <a:gd name="T60" fmla="*/ 1557 w 1644"/>
                <a:gd name="T61" fmla="*/ 202 h 342"/>
                <a:gd name="T62" fmla="*/ 1543 w 1644"/>
                <a:gd name="T63" fmla="*/ 281 h 342"/>
                <a:gd name="T64" fmla="*/ 1498 w 1644"/>
                <a:gd name="T65" fmla="*/ 331 h 342"/>
                <a:gd name="T66" fmla="*/ 1112 w 1644"/>
                <a:gd name="T67" fmla="*/ 342 h 342"/>
                <a:gd name="T68" fmla="*/ 1003 w 1644"/>
                <a:gd name="T69" fmla="*/ 303 h 342"/>
                <a:gd name="T70" fmla="*/ 964 w 1644"/>
                <a:gd name="T71" fmla="*/ 262 h 342"/>
                <a:gd name="T72" fmla="*/ 928 w 1644"/>
                <a:gd name="T73" fmla="*/ 190 h 342"/>
                <a:gd name="T74" fmla="*/ 898 w 1644"/>
                <a:gd name="T75" fmla="*/ 114 h 342"/>
                <a:gd name="T76" fmla="*/ 886 w 1644"/>
                <a:gd name="T77" fmla="*/ 78 h 342"/>
                <a:gd name="T78" fmla="*/ 758 w 1644"/>
                <a:gd name="T79" fmla="*/ 95 h 342"/>
                <a:gd name="T80" fmla="*/ 733 w 1644"/>
                <a:gd name="T81" fmla="*/ 163 h 342"/>
                <a:gd name="T82" fmla="*/ 697 w 1644"/>
                <a:gd name="T83" fmla="*/ 241 h 342"/>
                <a:gd name="T84" fmla="*/ 648 w 1644"/>
                <a:gd name="T85" fmla="*/ 303 h 342"/>
                <a:gd name="T86" fmla="*/ 539 w 1644"/>
                <a:gd name="T87" fmla="*/ 342 h 342"/>
                <a:gd name="T88" fmla="*/ 151 w 1644"/>
                <a:gd name="T89" fmla="*/ 331 h 342"/>
                <a:gd name="T90" fmla="*/ 107 w 1644"/>
                <a:gd name="T91" fmla="*/ 281 h 342"/>
                <a:gd name="T92" fmla="*/ 92 w 1644"/>
                <a:gd name="T93" fmla="*/ 202 h 342"/>
                <a:gd name="T94" fmla="*/ 92 w 1644"/>
                <a:gd name="T95" fmla="*/ 157 h 342"/>
                <a:gd name="T96" fmla="*/ 63 w 1644"/>
                <a:gd name="T97" fmla="*/ 124 h 342"/>
                <a:gd name="T98" fmla="*/ 14 w 1644"/>
                <a:gd name="T99" fmla="*/ 109 h 342"/>
                <a:gd name="T100" fmla="*/ 0 w 1644"/>
                <a:gd name="T10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4" h="342">
                  <a:moveTo>
                    <a:pt x="1091" y="31"/>
                  </a:moveTo>
                  <a:lnTo>
                    <a:pt x="1059" y="33"/>
                  </a:lnTo>
                  <a:lnTo>
                    <a:pt x="1034" y="38"/>
                  </a:lnTo>
                  <a:lnTo>
                    <a:pt x="1015" y="46"/>
                  </a:lnTo>
                  <a:lnTo>
                    <a:pt x="1001" y="56"/>
                  </a:lnTo>
                  <a:lnTo>
                    <a:pt x="991" y="72"/>
                  </a:lnTo>
                  <a:lnTo>
                    <a:pt x="986" y="87"/>
                  </a:lnTo>
                  <a:lnTo>
                    <a:pt x="983" y="106"/>
                  </a:lnTo>
                  <a:lnTo>
                    <a:pt x="981" y="124"/>
                  </a:lnTo>
                  <a:lnTo>
                    <a:pt x="981" y="146"/>
                  </a:lnTo>
                  <a:lnTo>
                    <a:pt x="981" y="168"/>
                  </a:lnTo>
                  <a:lnTo>
                    <a:pt x="981" y="184"/>
                  </a:lnTo>
                  <a:lnTo>
                    <a:pt x="984" y="216"/>
                  </a:lnTo>
                  <a:lnTo>
                    <a:pt x="994" y="241"/>
                  </a:lnTo>
                  <a:lnTo>
                    <a:pt x="1011" y="265"/>
                  </a:lnTo>
                  <a:lnTo>
                    <a:pt x="1034" y="282"/>
                  </a:lnTo>
                  <a:lnTo>
                    <a:pt x="1059" y="296"/>
                  </a:lnTo>
                  <a:lnTo>
                    <a:pt x="1088" y="304"/>
                  </a:lnTo>
                  <a:lnTo>
                    <a:pt x="1119" y="306"/>
                  </a:lnTo>
                  <a:lnTo>
                    <a:pt x="1409" y="306"/>
                  </a:lnTo>
                  <a:lnTo>
                    <a:pt x="1440" y="303"/>
                  </a:lnTo>
                  <a:lnTo>
                    <a:pt x="1465" y="292"/>
                  </a:lnTo>
                  <a:lnTo>
                    <a:pt x="1486" y="277"/>
                  </a:lnTo>
                  <a:lnTo>
                    <a:pt x="1503" y="255"/>
                  </a:lnTo>
                  <a:lnTo>
                    <a:pt x="1515" y="230"/>
                  </a:lnTo>
                  <a:lnTo>
                    <a:pt x="1521" y="201"/>
                  </a:lnTo>
                  <a:lnTo>
                    <a:pt x="1523" y="168"/>
                  </a:lnTo>
                  <a:lnTo>
                    <a:pt x="1521" y="136"/>
                  </a:lnTo>
                  <a:lnTo>
                    <a:pt x="1520" y="107"/>
                  </a:lnTo>
                  <a:lnTo>
                    <a:pt x="1513" y="83"/>
                  </a:lnTo>
                  <a:lnTo>
                    <a:pt x="1503" y="65"/>
                  </a:lnTo>
                  <a:lnTo>
                    <a:pt x="1487" y="49"/>
                  </a:lnTo>
                  <a:lnTo>
                    <a:pt x="1469" y="39"/>
                  </a:lnTo>
                  <a:lnTo>
                    <a:pt x="1443" y="33"/>
                  </a:lnTo>
                  <a:lnTo>
                    <a:pt x="1411" y="31"/>
                  </a:lnTo>
                  <a:lnTo>
                    <a:pt x="1091" y="31"/>
                  </a:lnTo>
                  <a:close/>
                  <a:moveTo>
                    <a:pt x="238" y="31"/>
                  </a:moveTo>
                  <a:lnTo>
                    <a:pt x="206" y="33"/>
                  </a:lnTo>
                  <a:lnTo>
                    <a:pt x="180" y="39"/>
                  </a:lnTo>
                  <a:lnTo>
                    <a:pt x="162" y="49"/>
                  </a:lnTo>
                  <a:lnTo>
                    <a:pt x="146" y="65"/>
                  </a:lnTo>
                  <a:lnTo>
                    <a:pt x="138" y="83"/>
                  </a:lnTo>
                  <a:lnTo>
                    <a:pt x="131" y="107"/>
                  </a:lnTo>
                  <a:lnTo>
                    <a:pt x="128" y="136"/>
                  </a:lnTo>
                  <a:lnTo>
                    <a:pt x="126" y="168"/>
                  </a:lnTo>
                  <a:lnTo>
                    <a:pt x="129" y="201"/>
                  </a:lnTo>
                  <a:lnTo>
                    <a:pt x="136" y="230"/>
                  </a:lnTo>
                  <a:lnTo>
                    <a:pt x="148" y="255"/>
                  </a:lnTo>
                  <a:lnTo>
                    <a:pt x="163" y="277"/>
                  </a:lnTo>
                  <a:lnTo>
                    <a:pt x="185" y="292"/>
                  </a:lnTo>
                  <a:lnTo>
                    <a:pt x="211" y="303"/>
                  </a:lnTo>
                  <a:lnTo>
                    <a:pt x="240" y="306"/>
                  </a:lnTo>
                  <a:lnTo>
                    <a:pt x="530" y="306"/>
                  </a:lnTo>
                  <a:lnTo>
                    <a:pt x="563" y="304"/>
                  </a:lnTo>
                  <a:lnTo>
                    <a:pt x="592" y="296"/>
                  </a:lnTo>
                  <a:lnTo>
                    <a:pt x="617" y="282"/>
                  </a:lnTo>
                  <a:lnTo>
                    <a:pt x="638" y="265"/>
                  </a:lnTo>
                  <a:lnTo>
                    <a:pt x="655" y="241"/>
                  </a:lnTo>
                  <a:lnTo>
                    <a:pt x="665" y="216"/>
                  </a:lnTo>
                  <a:lnTo>
                    <a:pt x="668" y="184"/>
                  </a:lnTo>
                  <a:lnTo>
                    <a:pt x="668" y="168"/>
                  </a:lnTo>
                  <a:lnTo>
                    <a:pt x="668" y="146"/>
                  </a:lnTo>
                  <a:lnTo>
                    <a:pt x="668" y="124"/>
                  </a:lnTo>
                  <a:lnTo>
                    <a:pt x="666" y="106"/>
                  </a:lnTo>
                  <a:lnTo>
                    <a:pt x="665" y="87"/>
                  </a:lnTo>
                  <a:lnTo>
                    <a:pt x="658" y="72"/>
                  </a:lnTo>
                  <a:lnTo>
                    <a:pt x="649" y="56"/>
                  </a:lnTo>
                  <a:lnTo>
                    <a:pt x="634" y="46"/>
                  </a:lnTo>
                  <a:lnTo>
                    <a:pt x="615" y="38"/>
                  </a:lnTo>
                  <a:lnTo>
                    <a:pt x="590" y="33"/>
                  </a:lnTo>
                  <a:lnTo>
                    <a:pt x="558" y="31"/>
                  </a:lnTo>
                  <a:lnTo>
                    <a:pt x="238" y="31"/>
                  </a:lnTo>
                  <a:close/>
                  <a:moveTo>
                    <a:pt x="0" y="0"/>
                  </a:moveTo>
                  <a:lnTo>
                    <a:pt x="632" y="0"/>
                  </a:lnTo>
                  <a:lnTo>
                    <a:pt x="658" y="2"/>
                  </a:lnTo>
                  <a:lnTo>
                    <a:pt x="677" y="9"/>
                  </a:lnTo>
                  <a:lnTo>
                    <a:pt x="690" y="17"/>
                  </a:lnTo>
                  <a:lnTo>
                    <a:pt x="960" y="17"/>
                  </a:lnTo>
                  <a:lnTo>
                    <a:pt x="974" y="9"/>
                  </a:lnTo>
                  <a:lnTo>
                    <a:pt x="993" y="2"/>
                  </a:lnTo>
                  <a:lnTo>
                    <a:pt x="1017" y="0"/>
                  </a:lnTo>
                  <a:lnTo>
                    <a:pt x="1644" y="0"/>
                  </a:lnTo>
                  <a:lnTo>
                    <a:pt x="1644" y="106"/>
                  </a:lnTo>
                  <a:lnTo>
                    <a:pt x="1639" y="107"/>
                  </a:lnTo>
                  <a:lnTo>
                    <a:pt x="1627" y="109"/>
                  </a:lnTo>
                  <a:lnTo>
                    <a:pt x="1610" y="114"/>
                  </a:lnTo>
                  <a:lnTo>
                    <a:pt x="1591" y="121"/>
                  </a:lnTo>
                  <a:lnTo>
                    <a:pt x="1574" y="129"/>
                  </a:lnTo>
                  <a:lnTo>
                    <a:pt x="1562" y="141"/>
                  </a:lnTo>
                  <a:lnTo>
                    <a:pt x="1557" y="157"/>
                  </a:lnTo>
                  <a:lnTo>
                    <a:pt x="1557" y="157"/>
                  </a:lnTo>
                  <a:lnTo>
                    <a:pt x="1559" y="172"/>
                  </a:lnTo>
                  <a:lnTo>
                    <a:pt x="1557" y="202"/>
                  </a:lnTo>
                  <a:lnTo>
                    <a:pt x="1555" y="231"/>
                  </a:lnTo>
                  <a:lnTo>
                    <a:pt x="1550" y="257"/>
                  </a:lnTo>
                  <a:lnTo>
                    <a:pt x="1543" y="281"/>
                  </a:lnTo>
                  <a:lnTo>
                    <a:pt x="1532" y="303"/>
                  </a:lnTo>
                  <a:lnTo>
                    <a:pt x="1518" y="320"/>
                  </a:lnTo>
                  <a:lnTo>
                    <a:pt x="1498" y="331"/>
                  </a:lnTo>
                  <a:lnTo>
                    <a:pt x="1475" y="340"/>
                  </a:lnTo>
                  <a:lnTo>
                    <a:pt x="1447" y="342"/>
                  </a:lnTo>
                  <a:lnTo>
                    <a:pt x="1112" y="342"/>
                  </a:lnTo>
                  <a:lnTo>
                    <a:pt x="1071" y="338"/>
                  </a:lnTo>
                  <a:lnTo>
                    <a:pt x="1035" y="325"/>
                  </a:lnTo>
                  <a:lnTo>
                    <a:pt x="1003" y="303"/>
                  </a:lnTo>
                  <a:lnTo>
                    <a:pt x="976" y="275"/>
                  </a:lnTo>
                  <a:lnTo>
                    <a:pt x="976" y="275"/>
                  </a:lnTo>
                  <a:lnTo>
                    <a:pt x="964" y="262"/>
                  </a:lnTo>
                  <a:lnTo>
                    <a:pt x="952" y="241"/>
                  </a:lnTo>
                  <a:lnTo>
                    <a:pt x="940" y="218"/>
                  </a:lnTo>
                  <a:lnTo>
                    <a:pt x="928" y="190"/>
                  </a:lnTo>
                  <a:lnTo>
                    <a:pt x="916" y="163"/>
                  </a:lnTo>
                  <a:lnTo>
                    <a:pt x="906" y="138"/>
                  </a:lnTo>
                  <a:lnTo>
                    <a:pt x="898" y="114"/>
                  </a:lnTo>
                  <a:lnTo>
                    <a:pt x="891" y="95"/>
                  </a:lnTo>
                  <a:lnTo>
                    <a:pt x="887" y="83"/>
                  </a:lnTo>
                  <a:lnTo>
                    <a:pt x="886" y="78"/>
                  </a:lnTo>
                  <a:lnTo>
                    <a:pt x="763" y="78"/>
                  </a:lnTo>
                  <a:lnTo>
                    <a:pt x="762" y="83"/>
                  </a:lnTo>
                  <a:lnTo>
                    <a:pt x="758" y="95"/>
                  </a:lnTo>
                  <a:lnTo>
                    <a:pt x="751" y="114"/>
                  </a:lnTo>
                  <a:lnTo>
                    <a:pt x="743" y="138"/>
                  </a:lnTo>
                  <a:lnTo>
                    <a:pt x="733" y="163"/>
                  </a:lnTo>
                  <a:lnTo>
                    <a:pt x="723" y="190"/>
                  </a:lnTo>
                  <a:lnTo>
                    <a:pt x="711" y="218"/>
                  </a:lnTo>
                  <a:lnTo>
                    <a:pt x="697" y="241"/>
                  </a:lnTo>
                  <a:lnTo>
                    <a:pt x="685" y="262"/>
                  </a:lnTo>
                  <a:lnTo>
                    <a:pt x="673" y="275"/>
                  </a:lnTo>
                  <a:lnTo>
                    <a:pt x="648" y="303"/>
                  </a:lnTo>
                  <a:lnTo>
                    <a:pt x="615" y="325"/>
                  </a:lnTo>
                  <a:lnTo>
                    <a:pt x="578" y="338"/>
                  </a:lnTo>
                  <a:lnTo>
                    <a:pt x="539" y="342"/>
                  </a:lnTo>
                  <a:lnTo>
                    <a:pt x="204" y="342"/>
                  </a:lnTo>
                  <a:lnTo>
                    <a:pt x="175" y="340"/>
                  </a:lnTo>
                  <a:lnTo>
                    <a:pt x="151" y="331"/>
                  </a:lnTo>
                  <a:lnTo>
                    <a:pt x="133" y="320"/>
                  </a:lnTo>
                  <a:lnTo>
                    <a:pt x="117" y="303"/>
                  </a:lnTo>
                  <a:lnTo>
                    <a:pt x="107" y="281"/>
                  </a:lnTo>
                  <a:lnTo>
                    <a:pt x="99" y="257"/>
                  </a:lnTo>
                  <a:lnTo>
                    <a:pt x="94" y="231"/>
                  </a:lnTo>
                  <a:lnTo>
                    <a:pt x="92" y="202"/>
                  </a:lnTo>
                  <a:lnTo>
                    <a:pt x="90" y="172"/>
                  </a:lnTo>
                  <a:lnTo>
                    <a:pt x="92" y="157"/>
                  </a:lnTo>
                  <a:lnTo>
                    <a:pt x="92" y="157"/>
                  </a:lnTo>
                  <a:lnTo>
                    <a:pt x="89" y="143"/>
                  </a:lnTo>
                  <a:lnTo>
                    <a:pt x="77" y="133"/>
                  </a:lnTo>
                  <a:lnTo>
                    <a:pt x="63" y="124"/>
                  </a:lnTo>
                  <a:lnTo>
                    <a:pt x="46" y="117"/>
                  </a:lnTo>
                  <a:lnTo>
                    <a:pt x="29" y="112"/>
                  </a:lnTo>
                  <a:lnTo>
                    <a:pt x="14" y="109"/>
                  </a:lnTo>
                  <a:lnTo>
                    <a:pt x="4" y="107"/>
                  </a:lnTo>
                  <a:lnTo>
                    <a:pt x="0" y="106"/>
                  </a:lnTo>
                  <a:lnTo>
                    <a:pt x="0"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nvGrpSpPr>
            <p:cNvPr id="71" name="Group 70">
              <a:extLst>
                <a:ext uri="{FF2B5EF4-FFF2-40B4-BE49-F238E27FC236}">
                  <a16:creationId xmlns:a16="http://schemas.microsoft.com/office/drawing/2014/main" id="{3B13C7C2-7F7E-F643-E36A-45F6B58023FE}"/>
                </a:ext>
              </a:extLst>
            </p:cNvPr>
            <p:cNvGrpSpPr/>
            <p:nvPr/>
          </p:nvGrpSpPr>
          <p:grpSpPr>
            <a:xfrm>
              <a:off x="4644545" y="3715502"/>
              <a:ext cx="2899734" cy="2281720"/>
              <a:chOff x="2117036" y="2339941"/>
              <a:chExt cx="3917950" cy="3082925"/>
            </a:xfrm>
          </p:grpSpPr>
          <p:sp>
            <p:nvSpPr>
              <p:cNvPr id="72" name="Freeform 259">
                <a:extLst>
                  <a:ext uri="{FF2B5EF4-FFF2-40B4-BE49-F238E27FC236}">
                    <a16:creationId xmlns:a16="http://schemas.microsoft.com/office/drawing/2014/main" id="{DAF1C0DB-0249-D4A4-F2AD-68EDAF230C2F}"/>
                  </a:ext>
                </a:extLst>
              </p:cNvPr>
              <p:cNvSpPr>
                <a:spLocks/>
              </p:cNvSpPr>
              <p:nvPr/>
            </p:nvSpPr>
            <p:spPr bwMode="auto">
              <a:xfrm>
                <a:off x="2117036" y="4379879"/>
                <a:ext cx="3917950" cy="460375"/>
              </a:xfrm>
              <a:custGeom>
                <a:avLst/>
                <a:gdLst>
                  <a:gd name="T0" fmla="*/ 0 w 4936"/>
                  <a:gd name="T1" fmla="*/ 0 h 579"/>
                  <a:gd name="T2" fmla="*/ 4936 w 4936"/>
                  <a:gd name="T3" fmla="*/ 0 h 579"/>
                  <a:gd name="T4" fmla="*/ 4936 w 4936"/>
                  <a:gd name="T5" fmla="*/ 482 h 579"/>
                  <a:gd name="T6" fmla="*/ 4933 w 4936"/>
                  <a:gd name="T7" fmla="*/ 507 h 579"/>
                  <a:gd name="T8" fmla="*/ 4922 w 4936"/>
                  <a:gd name="T9" fmla="*/ 531 h 579"/>
                  <a:gd name="T10" fmla="*/ 4907 w 4936"/>
                  <a:gd name="T11" fmla="*/ 551 h 579"/>
                  <a:gd name="T12" fmla="*/ 4888 w 4936"/>
                  <a:gd name="T13" fmla="*/ 566 h 579"/>
                  <a:gd name="T14" fmla="*/ 4864 w 4936"/>
                  <a:gd name="T15" fmla="*/ 576 h 579"/>
                  <a:gd name="T16" fmla="*/ 4838 w 4936"/>
                  <a:gd name="T17" fmla="*/ 579 h 579"/>
                  <a:gd name="T18" fmla="*/ 97 w 4936"/>
                  <a:gd name="T19" fmla="*/ 579 h 579"/>
                  <a:gd name="T20" fmla="*/ 72 w 4936"/>
                  <a:gd name="T21" fmla="*/ 576 h 579"/>
                  <a:gd name="T22" fmla="*/ 48 w 4936"/>
                  <a:gd name="T23" fmla="*/ 566 h 579"/>
                  <a:gd name="T24" fmla="*/ 28 w 4936"/>
                  <a:gd name="T25" fmla="*/ 551 h 579"/>
                  <a:gd name="T26" fmla="*/ 13 w 4936"/>
                  <a:gd name="T27" fmla="*/ 531 h 579"/>
                  <a:gd name="T28" fmla="*/ 3 w 4936"/>
                  <a:gd name="T29" fmla="*/ 507 h 579"/>
                  <a:gd name="T30" fmla="*/ 0 w 4936"/>
                  <a:gd name="T31" fmla="*/ 482 h 579"/>
                  <a:gd name="T32" fmla="*/ 0 w 4936"/>
                  <a:gd name="T33"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6" h="579">
                    <a:moveTo>
                      <a:pt x="0" y="0"/>
                    </a:moveTo>
                    <a:lnTo>
                      <a:pt x="4936" y="0"/>
                    </a:lnTo>
                    <a:lnTo>
                      <a:pt x="4936" y="482"/>
                    </a:lnTo>
                    <a:lnTo>
                      <a:pt x="4933" y="507"/>
                    </a:lnTo>
                    <a:lnTo>
                      <a:pt x="4922" y="531"/>
                    </a:lnTo>
                    <a:lnTo>
                      <a:pt x="4907" y="551"/>
                    </a:lnTo>
                    <a:lnTo>
                      <a:pt x="4888" y="566"/>
                    </a:lnTo>
                    <a:lnTo>
                      <a:pt x="4864" y="576"/>
                    </a:lnTo>
                    <a:lnTo>
                      <a:pt x="4838" y="579"/>
                    </a:lnTo>
                    <a:lnTo>
                      <a:pt x="97" y="579"/>
                    </a:lnTo>
                    <a:lnTo>
                      <a:pt x="72" y="576"/>
                    </a:lnTo>
                    <a:lnTo>
                      <a:pt x="48" y="566"/>
                    </a:lnTo>
                    <a:lnTo>
                      <a:pt x="28" y="551"/>
                    </a:lnTo>
                    <a:lnTo>
                      <a:pt x="13" y="531"/>
                    </a:lnTo>
                    <a:lnTo>
                      <a:pt x="3" y="507"/>
                    </a:lnTo>
                    <a:lnTo>
                      <a:pt x="0" y="482"/>
                    </a:lnTo>
                    <a:lnTo>
                      <a:pt x="0"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3" name="Freeform 260">
                <a:extLst>
                  <a:ext uri="{FF2B5EF4-FFF2-40B4-BE49-F238E27FC236}">
                    <a16:creationId xmlns:a16="http://schemas.microsoft.com/office/drawing/2014/main" id="{E675B30F-A97A-B6B5-D6DA-DEDDDC33451E}"/>
                  </a:ext>
                </a:extLst>
              </p:cNvPr>
              <p:cNvSpPr>
                <a:spLocks/>
              </p:cNvSpPr>
              <p:nvPr/>
            </p:nvSpPr>
            <p:spPr bwMode="auto">
              <a:xfrm>
                <a:off x="2117036" y="2339941"/>
                <a:ext cx="3917950" cy="2114550"/>
              </a:xfrm>
              <a:custGeom>
                <a:avLst/>
                <a:gdLst>
                  <a:gd name="T0" fmla="*/ 97 w 4936"/>
                  <a:gd name="T1" fmla="*/ 0 h 2662"/>
                  <a:gd name="T2" fmla="*/ 4838 w 4936"/>
                  <a:gd name="T3" fmla="*/ 0 h 2662"/>
                  <a:gd name="T4" fmla="*/ 4864 w 4936"/>
                  <a:gd name="T5" fmla="*/ 3 h 2662"/>
                  <a:gd name="T6" fmla="*/ 4888 w 4936"/>
                  <a:gd name="T7" fmla="*/ 13 h 2662"/>
                  <a:gd name="T8" fmla="*/ 4907 w 4936"/>
                  <a:gd name="T9" fmla="*/ 28 h 2662"/>
                  <a:gd name="T10" fmla="*/ 4922 w 4936"/>
                  <a:gd name="T11" fmla="*/ 48 h 2662"/>
                  <a:gd name="T12" fmla="*/ 4933 w 4936"/>
                  <a:gd name="T13" fmla="*/ 72 h 2662"/>
                  <a:gd name="T14" fmla="*/ 4936 w 4936"/>
                  <a:gd name="T15" fmla="*/ 97 h 2662"/>
                  <a:gd name="T16" fmla="*/ 4936 w 4936"/>
                  <a:gd name="T17" fmla="*/ 2662 h 2662"/>
                  <a:gd name="T18" fmla="*/ 0 w 4936"/>
                  <a:gd name="T19" fmla="*/ 2662 h 2662"/>
                  <a:gd name="T20" fmla="*/ 0 w 4936"/>
                  <a:gd name="T21" fmla="*/ 97 h 2662"/>
                  <a:gd name="T22" fmla="*/ 3 w 4936"/>
                  <a:gd name="T23" fmla="*/ 72 h 2662"/>
                  <a:gd name="T24" fmla="*/ 13 w 4936"/>
                  <a:gd name="T25" fmla="*/ 48 h 2662"/>
                  <a:gd name="T26" fmla="*/ 28 w 4936"/>
                  <a:gd name="T27" fmla="*/ 28 h 2662"/>
                  <a:gd name="T28" fmla="*/ 48 w 4936"/>
                  <a:gd name="T29" fmla="*/ 13 h 2662"/>
                  <a:gd name="T30" fmla="*/ 72 w 4936"/>
                  <a:gd name="T31" fmla="*/ 3 h 2662"/>
                  <a:gd name="T32" fmla="*/ 97 w 4936"/>
                  <a:gd name="T33" fmla="*/ 0 h 2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6" h="2662">
                    <a:moveTo>
                      <a:pt x="97" y="0"/>
                    </a:moveTo>
                    <a:lnTo>
                      <a:pt x="4838" y="0"/>
                    </a:lnTo>
                    <a:lnTo>
                      <a:pt x="4864" y="3"/>
                    </a:lnTo>
                    <a:lnTo>
                      <a:pt x="4888" y="13"/>
                    </a:lnTo>
                    <a:lnTo>
                      <a:pt x="4907" y="28"/>
                    </a:lnTo>
                    <a:lnTo>
                      <a:pt x="4922" y="48"/>
                    </a:lnTo>
                    <a:lnTo>
                      <a:pt x="4933" y="72"/>
                    </a:lnTo>
                    <a:lnTo>
                      <a:pt x="4936" y="97"/>
                    </a:lnTo>
                    <a:lnTo>
                      <a:pt x="4936" y="2662"/>
                    </a:lnTo>
                    <a:lnTo>
                      <a:pt x="0" y="2662"/>
                    </a:lnTo>
                    <a:lnTo>
                      <a:pt x="0" y="97"/>
                    </a:lnTo>
                    <a:lnTo>
                      <a:pt x="3" y="72"/>
                    </a:lnTo>
                    <a:lnTo>
                      <a:pt x="13" y="48"/>
                    </a:lnTo>
                    <a:lnTo>
                      <a:pt x="28" y="28"/>
                    </a:lnTo>
                    <a:lnTo>
                      <a:pt x="48" y="13"/>
                    </a:lnTo>
                    <a:lnTo>
                      <a:pt x="72" y="3"/>
                    </a:lnTo>
                    <a:lnTo>
                      <a:pt x="97"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4" name="Freeform 256">
                <a:extLst>
                  <a:ext uri="{FF2B5EF4-FFF2-40B4-BE49-F238E27FC236}">
                    <a16:creationId xmlns:a16="http://schemas.microsoft.com/office/drawing/2014/main" id="{0CC8F862-7529-E1A9-93CD-6572330F5212}"/>
                  </a:ext>
                </a:extLst>
              </p:cNvPr>
              <p:cNvSpPr>
                <a:spLocks/>
              </p:cNvSpPr>
              <p:nvPr/>
            </p:nvSpPr>
            <p:spPr bwMode="auto">
              <a:xfrm>
                <a:off x="3582298" y="4610066"/>
                <a:ext cx="985837" cy="773113"/>
              </a:xfrm>
              <a:custGeom>
                <a:avLst/>
                <a:gdLst>
                  <a:gd name="T0" fmla="*/ 230 w 1241"/>
                  <a:gd name="T1" fmla="*/ 0 h 973"/>
                  <a:gd name="T2" fmla="*/ 1050 w 1241"/>
                  <a:gd name="T3" fmla="*/ 0 h 973"/>
                  <a:gd name="T4" fmla="*/ 1074 w 1241"/>
                  <a:gd name="T5" fmla="*/ 4 h 973"/>
                  <a:gd name="T6" fmla="*/ 1095 w 1241"/>
                  <a:gd name="T7" fmla="*/ 15 h 973"/>
                  <a:gd name="T8" fmla="*/ 1112 w 1241"/>
                  <a:gd name="T9" fmla="*/ 31 h 973"/>
                  <a:gd name="T10" fmla="*/ 1122 w 1241"/>
                  <a:gd name="T11" fmla="*/ 52 h 973"/>
                  <a:gd name="T12" fmla="*/ 1127 w 1241"/>
                  <a:gd name="T13" fmla="*/ 76 h 973"/>
                  <a:gd name="T14" fmla="*/ 1241 w 1241"/>
                  <a:gd name="T15" fmla="*/ 897 h 973"/>
                  <a:gd name="T16" fmla="*/ 1238 w 1241"/>
                  <a:gd name="T17" fmla="*/ 921 h 973"/>
                  <a:gd name="T18" fmla="*/ 1227 w 1241"/>
                  <a:gd name="T19" fmla="*/ 942 h 973"/>
                  <a:gd name="T20" fmla="*/ 1211 w 1241"/>
                  <a:gd name="T21" fmla="*/ 958 h 973"/>
                  <a:gd name="T22" fmla="*/ 1188 w 1241"/>
                  <a:gd name="T23" fmla="*/ 969 h 973"/>
                  <a:gd name="T24" fmla="*/ 1164 w 1241"/>
                  <a:gd name="T25" fmla="*/ 973 h 973"/>
                  <a:gd name="T26" fmla="*/ 77 w 1241"/>
                  <a:gd name="T27" fmla="*/ 973 h 973"/>
                  <a:gd name="T28" fmla="*/ 52 w 1241"/>
                  <a:gd name="T29" fmla="*/ 969 h 973"/>
                  <a:gd name="T30" fmla="*/ 31 w 1241"/>
                  <a:gd name="T31" fmla="*/ 958 h 973"/>
                  <a:gd name="T32" fmla="*/ 14 w 1241"/>
                  <a:gd name="T33" fmla="*/ 942 h 973"/>
                  <a:gd name="T34" fmla="*/ 4 w 1241"/>
                  <a:gd name="T35" fmla="*/ 921 h 973"/>
                  <a:gd name="T36" fmla="*/ 0 w 1241"/>
                  <a:gd name="T37" fmla="*/ 897 h 973"/>
                  <a:gd name="T38" fmla="*/ 154 w 1241"/>
                  <a:gd name="T39" fmla="*/ 76 h 973"/>
                  <a:gd name="T40" fmla="*/ 157 w 1241"/>
                  <a:gd name="T41" fmla="*/ 52 h 973"/>
                  <a:gd name="T42" fmla="*/ 169 w 1241"/>
                  <a:gd name="T43" fmla="*/ 31 h 973"/>
                  <a:gd name="T44" fmla="*/ 185 w 1241"/>
                  <a:gd name="T45" fmla="*/ 15 h 973"/>
                  <a:gd name="T46" fmla="*/ 206 w 1241"/>
                  <a:gd name="T47" fmla="*/ 4 h 973"/>
                  <a:gd name="T48" fmla="*/ 230 w 1241"/>
                  <a:gd name="T49" fmla="*/ 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1" h="973">
                    <a:moveTo>
                      <a:pt x="230" y="0"/>
                    </a:moveTo>
                    <a:lnTo>
                      <a:pt x="1050" y="0"/>
                    </a:lnTo>
                    <a:lnTo>
                      <a:pt x="1074" y="4"/>
                    </a:lnTo>
                    <a:lnTo>
                      <a:pt x="1095" y="15"/>
                    </a:lnTo>
                    <a:lnTo>
                      <a:pt x="1112" y="31"/>
                    </a:lnTo>
                    <a:lnTo>
                      <a:pt x="1122" y="52"/>
                    </a:lnTo>
                    <a:lnTo>
                      <a:pt x="1127" y="76"/>
                    </a:lnTo>
                    <a:lnTo>
                      <a:pt x="1241" y="897"/>
                    </a:lnTo>
                    <a:lnTo>
                      <a:pt x="1238" y="921"/>
                    </a:lnTo>
                    <a:lnTo>
                      <a:pt x="1227" y="942"/>
                    </a:lnTo>
                    <a:lnTo>
                      <a:pt x="1211" y="958"/>
                    </a:lnTo>
                    <a:lnTo>
                      <a:pt x="1188" y="969"/>
                    </a:lnTo>
                    <a:lnTo>
                      <a:pt x="1164" y="973"/>
                    </a:lnTo>
                    <a:lnTo>
                      <a:pt x="77" y="973"/>
                    </a:lnTo>
                    <a:lnTo>
                      <a:pt x="52" y="969"/>
                    </a:lnTo>
                    <a:lnTo>
                      <a:pt x="31" y="958"/>
                    </a:lnTo>
                    <a:lnTo>
                      <a:pt x="14" y="942"/>
                    </a:lnTo>
                    <a:lnTo>
                      <a:pt x="4" y="921"/>
                    </a:lnTo>
                    <a:lnTo>
                      <a:pt x="0" y="897"/>
                    </a:lnTo>
                    <a:lnTo>
                      <a:pt x="154" y="76"/>
                    </a:lnTo>
                    <a:lnTo>
                      <a:pt x="157" y="52"/>
                    </a:lnTo>
                    <a:lnTo>
                      <a:pt x="169" y="31"/>
                    </a:lnTo>
                    <a:lnTo>
                      <a:pt x="185" y="15"/>
                    </a:lnTo>
                    <a:lnTo>
                      <a:pt x="206" y="4"/>
                    </a:lnTo>
                    <a:lnTo>
                      <a:pt x="230"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5" name="Freeform 257">
                <a:extLst>
                  <a:ext uri="{FF2B5EF4-FFF2-40B4-BE49-F238E27FC236}">
                    <a16:creationId xmlns:a16="http://schemas.microsoft.com/office/drawing/2014/main" id="{D17C78CD-D5B1-674C-59F7-49F6F43346DE}"/>
                  </a:ext>
                </a:extLst>
              </p:cNvPr>
              <p:cNvSpPr>
                <a:spLocks/>
              </p:cNvSpPr>
              <p:nvPr/>
            </p:nvSpPr>
            <p:spPr bwMode="auto">
              <a:xfrm>
                <a:off x="3387036" y="5321266"/>
                <a:ext cx="1376362" cy="101600"/>
              </a:xfrm>
              <a:custGeom>
                <a:avLst/>
                <a:gdLst>
                  <a:gd name="T0" fmla="*/ 63 w 1734"/>
                  <a:gd name="T1" fmla="*/ 0 h 127"/>
                  <a:gd name="T2" fmla="*/ 1671 w 1734"/>
                  <a:gd name="T3" fmla="*/ 0 h 127"/>
                  <a:gd name="T4" fmla="*/ 1690 w 1734"/>
                  <a:gd name="T5" fmla="*/ 4 h 127"/>
                  <a:gd name="T6" fmla="*/ 1708 w 1734"/>
                  <a:gd name="T7" fmla="*/ 13 h 127"/>
                  <a:gd name="T8" fmla="*/ 1722 w 1734"/>
                  <a:gd name="T9" fmla="*/ 27 h 127"/>
                  <a:gd name="T10" fmla="*/ 1731 w 1734"/>
                  <a:gd name="T11" fmla="*/ 43 h 127"/>
                  <a:gd name="T12" fmla="*/ 1734 w 1734"/>
                  <a:gd name="T13" fmla="*/ 64 h 127"/>
                  <a:gd name="T14" fmla="*/ 1731 w 1734"/>
                  <a:gd name="T15" fmla="*/ 84 h 127"/>
                  <a:gd name="T16" fmla="*/ 1722 w 1734"/>
                  <a:gd name="T17" fmla="*/ 102 h 127"/>
                  <a:gd name="T18" fmla="*/ 1708 w 1734"/>
                  <a:gd name="T19" fmla="*/ 115 h 127"/>
                  <a:gd name="T20" fmla="*/ 1690 w 1734"/>
                  <a:gd name="T21" fmla="*/ 124 h 127"/>
                  <a:gd name="T22" fmla="*/ 1671 w 1734"/>
                  <a:gd name="T23" fmla="*/ 127 h 127"/>
                  <a:gd name="T24" fmla="*/ 63 w 1734"/>
                  <a:gd name="T25" fmla="*/ 127 h 127"/>
                  <a:gd name="T26" fmla="*/ 43 w 1734"/>
                  <a:gd name="T27" fmla="*/ 124 h 127"/>
                  <a:gd name="T28" fmla="*/ 25 w 1734"/>
                  <a:gd name="T29" fmla="*/ 115 h 127"/>
                  <a:gd name="T30" fmla="*/ 12 w 1734"/>
                  <a:gd name="T31" fmla="*/ 102 h 127"/>
                  <a:gd name="T32" fmla="*/ 3 w 1734"/>
                  <a:gd name="T33" fmla="*/ 84 h 127"/>
                  <a:gd name="T34" fmla="*/ 0 w 1734"/>
                  <a:gd name="T35" fmla="*/ 64 h 127"/>
                  <a:gd name="T36" fmla="*/ 3 w 1734"/>
                  <a:gd name="T37" fmla="*/ 43 h 127"/>
                  <a:gd name="T38" fmla="*/ 12 w 1734"/>
                  <a:gd name="T39" fmla="*/ 27 h 127"/>
                  <a:gd name="T40" fmla="*/ 25 w 1734"/>
                  <a:gd name="T41" fmla="*/ 13 h 127"/>
                  <a:gd name="T42" fmla="*/ 43 w 1734"/>
                  <a:gd name="T43" fmla="*/ 4 h 127"/>
                  <a:gd name="T44" fmla="*/ 63 w 1734"/>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4" h="127">
                    <a:moveTo>
                      <a:pt x="63" y="0"/>
                    </a:moveTo>
                    <a:lnTo>
                      <a:pt x="1671" y="0"/>
                    </a:lnTo>
                    <a:lnTo>
                      <a:pt x="1690" y="4"/>
                    </a:lnTo>
                    <a:lnTo>
                      <a:pt x="1708" y="13"/>
                    </a:lnTo>
                    <a:lnTo>
                      <a:pt x="1722" y="27"/>
                    </a:lnTo>
                    <a:lnTo>
                      <a:pt x="1731" y="43"/>
                    </a:lnTo>
                    <a:lnTo>
                      <a:pt x="1734" y="64"/>
                    </a:lnTo>
                    <a:lnTo>
                      <a:pt x="1731" y="84"/>
                    </a:lnTo>
                    <a:lnTo>
                      <a:pt x="1722" y="102"/>
                    </a:lnTo>
                    <a:lnTo>
                      <a:pt x="1708" y="115"/>
                    </a:lnTo>
                    <a:lnTo>
                      <a:pt x="1690" y="124"/>
                    </a:lnTo>
                    <a:lnTo>
                      <a:pt x="1671" y="127"/>
                    </a:lnTo>
                    <a:lnTo>
                      <a:pt x="63" y="127"/>
                    </a:lnTo>
                    <a:lnTo>
                      <a:pt x="43" y="124"/>
                    </a:lnTo>
                    <a:lnTo>
                      <a:pt x="25" y="115"/>
                    </a:lnTo>
                    <a:lnTo>
                      <a:pt x="12" y="102"/>
                    </a:lnTo>
                    <a:lnTo>
                      <a:pt x="3" y="84"/>
                    </a:lnTo>
                    <a:lnTo>
                      <a:pt x="0" y="64"/>
                    </a:lnTo>
                    <a:lnTo>
                      <a:pt x="3" y="43"/>
                    </a:lnTo>
                    <a:lnTo>
                      <a:pt x="12" y="27"/>
                    </a:lnTo>
                    <a:lnTo>
                      <a:pt x="25" y="13"/>
                    </a:lnTo>
                    <a:lnTo>
                      <a:pt x="43" y="4"/>
                    </a:lnTo>
                    <a:lnTo>
                      <a:pt x="63"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76" name="Group 75">
              <a:extLst>
                <a:ext uri="{FF2B5EF4-FFF2-40B4-BE49-F238E27FC236}">
                  <a16:creationId xmlns:a16="http://schemas.microsoft.com/office/drawing/2014/main" id="{2913C8A4-A063-0E04-1906-4B15D257753C}"/>
                </a:ext>
              </a:extLst>
            </p:cNvPr>
            <p:cNvGrpSpPr/>
            <p:nvPr/>
          </p:nvGrpSpPr>
          <p:grpSpPr>
            <a:xfrm>
              <a:off x="722312" y="5995764"/>
              <a:ext cx="10744200" cy="862236"/>
              <a:chOff x="722312" y="5995764"/>
              <a:chExt cx="10744200" cy="862236"/>
            </a:xfrm>
          </p:grpSpPr>
          <p:sp>
            <p:nvSpPr>
              <p:cNvPr id="77" name="Rectangle 76">
                <a:extLst>
                  <a:ext uri="{FF2B5EF4-FFF2-40B4-BE49-F238E27FC236}">
                    <a16:creationId xmlns:a16="http://schemas.microsoft.com/office/drawing/2014/main" id="{A93955AD-CDB7-D333-825C-E646904488BA}"/>
                  </a:ext>
                </a:extLst>
              </p:cNvPr>
              <p:cNvSpPr/>
              <p:nvPr/>
            </p:nvSpPr>
            <p:spPr>
              <a:xfrm>
                <a:off x="1239025" y="6091830"/>
                <a:ext cx="9710774" cy="7661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Rectangle 77">
                <a:extLst>
                  <a:ext uri="{FF2B5EF4-FFF2-40B4-BE49-F238E27FC236}">
                    <a16:creationId xmlns:a16="http://schemas.microsoft.com/office/drawing/2014/main" id="{68EC7419-4E8A-C9BE-944E-A53CA35C39A6}"/>
                  </a:ext>
                </a:extLst>
              </p:cNvPr>
              <p:cNvSpPr/>
              <p:nvPr/>
            </p:nvSpPr>
            <p:spPr>
              <a:xfrm>
                <a:off x="1239025" y="6189402"/>
                <a:ext cx="9710774" cy="1852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9" name="Rectangle 78">
                <a:extLst>
                  <a:ext uri="{FF2B5EF4-FFF2-40B4-BE49-F238E27FC236}">
                    <a16:creationId xmlns:a16="http://schemas.microsoft.com/office/drawing/2014/main" id="{FC021791-D3EF-D257-2DE7-764D18DF2325}"/>
                  </a:ext>
                </a:extLst>
              </p:cNvPr>
              <p:cNvSpPr/>
              <p:nvPr/>
            </p:nvSpPr>
            <p:spPr>
              <a:xfrm>
                <a:off x="722312" y="5995764"/>
                <a:ext cx="10744200" cy="192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
        <p:nvSpPr>
          <p:cNvPr id="80" name="Freeform 38">
            <a:extLst>
              <a:ext uri="{FF2B5EF4-FFF2-40B4-BE49-F238E27FC236}">
                <a16:creationId xmlns:a16="http://schemas.microsoft.com/office/drawing/2014/main" id="{B89428CC-2804-1F41-5950-1263AD00A929}"/>
              </a:ext>
            </a:extLst>
          </p:cNvPr>
          <p:cNvSpPr>
            <a:spLocks noEditPoints="1"/>
          </p:cNvSpPr>
          <p:nvPr/>
        </p:nvSpPr>
        <p:spPr bwMode="auto">
          <a:xfrm>
            <a:off x="4528458" y="4023659"/>
            <a:ext cx="1038799" cy="696077"/>
          </a:xfrm>
          <a:custGeom>
            <a:avLst/>
            <a:gdLst>
              <a:gd name="T0" fmla="*/ 1384 w 3322"/>
              <a:gd name="T1" fmla="*/ 1418 h 2225"/>
              <a:gd name="T2" fmla="*/ 900 w 3322"/>
              <a:gd name="T3" fmla="*/ 1321 h 2225"/>
              <a:gd name="T4" fmla="*/ 2297 w 3322"/>
              <a:gd name="T5" fmla="*/ 890 h 2225"/>
              <a:gd name="T6" fmla="*/ 1661 w 3322"/>
              <a:gd name="T7" fmla="*/ 0 h 2225"/>
              <a:gd name="T8" fmla="*/ 1819 w 3322"/>
              <a:gd name="T9" fmla="*/ 11 h 2225"/>
              <a:gd name="T10" fmla="*/ 1969 w 3322"/>
              <a:gd name="T11" fmla="*/ 45 h 2225"/>
              <a:gd name="T12" fmla="*/ 2110 w 3322"/>
              <a:gd name="T13" fmla="*/ 100 h 2225"/>
              <a:gd name="T14" fmla="*/ 2240 w 3322"/>
              <a:gd name="T15" fmla="*/ 174 h 2225"/>
              <a:gd name="T16" fmla="*/ 2357 w 3322"/>
              <a:gd name="T17" fmla="*/ 263 h 2225"/>
              <a:gd name="T18" fmla="*/ 2460 w 3322"/>
              <a:gd name="T19" fmla="*/ 370 h 2225"/>
              <a:gd name="T20" fmla="*/ 2547 w 3322"/>
              <a:gd name="T21" fmla="*/ 489 h 2225"/>
              <a:gd name="T22" fmla="*/ 2616 w 3322"/>
              <a:gd name="T23" fmla="*/ 619 h 2225"/>
              <a:gd name="T24" fmla="*/ 2667 w 3322"/>
              <a:gd name="T25" fmla="*/ 761 h 2225"/>
              <a:gd name="T26" fmla="*/ 2749 w 3322"/>
              <a:gd name="T27" fmla="*/ 843 h 2225"/>
              <a:gd name="T28" fmla="*/ 2872 w 3322"/>
              <a:gd name="T29" fmla="*/ 877 h 2225"/>
              <a:gd name="T30" fmla="*/ 2986 w 3322"/>
              <a:gd name="T31" fmla="*/ 935 h 2225"/>
              <a:gd name="T32" fmla="*/ 3088 w 3322"/>
              <a:gd name="T33" fmla="*/ 1012 h 2225"/>
              <a:gd name="T34" fmla="*/ 3175 w 3322"/>
              <a:gd name="T35" fmla="*/ 1106 h 2225"/>
              <a:gd name="T36" fmla="*/ 3244 w 3322"/>
              <a:gd name="T37" fmla="*/ 1214 h 2225"/>
              <a:gd name="T38" fmla="*/ 3292 w 3322"/>
              <a:gd name="T39" fmla="*/ 1334 h 2225"/>
              <a:gd name="T40" fmla="*/ 3318 w 3322"/>
              <a:gd name="T41" fmla="*/ 1462 h 2225"/>
              <a:gd name="T42" fmla="*/ 3318 w 3322"/>
              <a:gd name="T43" fmla="*/ 1597 h 2225"/>
              <a:gd name="T44" fmla="*/ 3294 w 3322"/>
              <a:gd name="T45" fmla="*/ 1727 h 2225"/>
              <a:gd name="T46" fmla="*/ 3248 w 3322"/>
              <a:gd name="T47" fmla="*/ 1846 h 2225"/>
              <a:gd name="T48" fmla="*/ 3182 w 3322"/>
              <a:gd name="T49" fmla="*/ 1953 h 2225"/>
              <a:gd name="T50" fmla="*/ 3098 w 3322"/>
              <a:gd name="T51" fmla="*/ 2045 h 2225"/>
              <a:gd name="T52" fmla="*/ 2999 w 3322"/>
              <a:gd name="T53" fmla="*/ 2121 h 2225"/>
              <a:gd name="T54" fmla="*/ 2886 w 3322"/>
              <a:gd name="T55" fmla="*/ 2178 h 2225"/>
              <a:gd name="T56" fmla="*/ 2763 w 3322"/>
              <a:gd name="T57" fmla="*/ 2212 h 2225"/>
              <a:gd name="T58" fmla="*/ 2630 w 3322"/>
              <a:gd name="T59" fmla="*/ 2225 h 2225"/>
              <a:gd name="T60" fmla="*/ 759 w 3322"/>
              <a:gd name="T61" fmla="*/ 2222 h 2225"/>
              <a:gd name="T62" fmla="*/ 622 w 3322"/>
              <a:gd name="T63" fmla="*/ 2199 h 2225"/>
              <a:gd name="T64" fmla="*/ 493 w 3322"/>
              <a:gd name="T65" fmla="*/ 2152 h 2225"/>
              <a:gd name="T66" fmla="*/ 374 w 3322"/>
              <a:gd name="T67" fmla="*/ 2087 h 2225"/>
              <a:gd name="T68" fmla="*/ 268 w 3322"/>
              <a:gd name="T69" fmla="*/ 2004 h 2225"/>
              <a:gd name="T70" fmla="*/ 177 w 3322"/>
              <a:gd name="T71" fmla="*/ 1905 h 2225"/>
              <a:gd name="T72" fmla="*/ 103 w 3322"/>
              <a:gd name="T73" fmla="*/ 1791 h 2225"/>
              <a:gd name="T74" fmla="*/ 47 w 3322"/>
              <a:gd name="T75" fmla="*/ 1667 h 2225"/>
              <a:gd name="T76" fmla="*/ 13 w 3322"/>
              <a:gd name="T77" fmla="*/ 1533 h 2225"/>
              <a:gd name="T78" fmla="*/ 0 w 3322"/>
              <a:gd name="T79" fmla="*/ 1391 h 2225"/>
              <a:gd name="T80" fmla="*/ 13 w 3322"/>
              <a:gd name="T81" fmla="*/ 1242 h 2225"/>
              <a:gd name="T82" fmla="*/ 50 w 3322"/>
              <a:gd name="T83" fmla="*/ 1103 h 2225"/>
              <a:gd name="T84" fmla="*/ 110 w 3322"/>
              <a:gd name="T85" fmla="*/ 974 h 2225"/>
              <a:gd name="T86" fmla="*/ 190 w 3322"/>
              <a:gd name="T87" fmla="*/ 860 h 2225"/>
              <a:gd name="T88" fmla="*/ 288 w 3322"/>
              <a:gd name="T89" fmla="*/ 758 h 2225"/>
              <a:gd name="T90" fmla="*/ 403 w 3322"/>
              <a:gd name="T91" fmla="*/ 675 h 2225"/>
              <a:gd name="T92" fmla="*/ 532 w 3322"/>
              <a:gd name="T93" fmla="*/ 612 h 2225"/>
              <a:gd name="T94" fmla="*/ 673 w 3322"/>
              <a:gd name="T95" fmla="*/ 569 h 2225"/>
              <a:gd name="T96" fmla="*/ 783 w 3322"/>
              <a:gd name="T97" fmla="*/ 491 h 2225"/>
              <a:gd name="T98" fmla="*/ 868 w 3322"/>
              <a:gd name="T99" fmla="*/ 370 h 2225"/>
              <a:gd name="T100" fmla="*/ 969 w 3322"/>
              <a:gd name="T101" fmla="*/ 263 h 2225"/>
              <a:gd name="T102" fmla="*/ 1085 w 3322"/>
              <a:gd name="T103" fmla="*/ 173 h 2225"/>
              <a:gd name="T104" fmla="*/ 1214 w 3322"/>
              <a:gd name="T105" fmla="*/ 100 h 2225"/>
              <a:gd name="T106" fmla="*/ 1355 w 3322"/>
              <a:gd name="T107" fmla="*/ 45 h 2225"/>
              <a:gd name="T108" fmla="*/ 1504 w 3322"/>
              <a:gd name="T109" fmla="*/ 11 h 2225"/>
              <a:gd name="T110" fmla="*/ 1661 w 3322"/>
              <a:gd name="T111" fmla="*/ 0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22" h="2225">
                <a:moveTo>
                  <a:pt x="2103" y="695"/>
                </a:moveTo>
                <a:lnTo>
                  <a:pt x="1384" y="1418"/>
                </a:lnTo>
                <a:lnTo>
                  <a:pt x="1094" y="1126"/>
                </a:lnTo>
                <a:lnTo>
                  <a:pt x="900" y="1321"/>
                </a:lnTo>
                <a:lnTo>
                  <a:pt x="1384" y="1808"/>
                </a:lnTo>
                <a:lnTo>
                  <a:pt x="2297" y="890"/>
                </a:lnTo>
                <a:lnTo>
                  <a:pt x="2103" y="695"/>
                </a:lnTo>
                <a:close/>
                <a:moveTo>
                  <a:pt x="1661" y="0"/>
                </a:moveTo>
                <a:lnTo>
                  <a:pt x="1742" y="3"/>
                </a:lnTo>
                <a:lnTo>
                  <a:pt x="1819" y="11"/>
                </a:lnTo>
                <a:lnTo>
                  <a:pt x="1896" y="26"/>
                </a:lnTo>
                <a:lnTo>
                  <a:pt x="1969" y="45"/>
                </a:lnTo>
                <a:lnTo>
                  <a:pt x="2041" y="70"/>
                </a:lnTo>
                <a:lnTo>
                  <a:pt x="2110" y="100"/>
                </a:lnTo>
                <a:lnTo>
                  <a:pt x="2177" y="135"/>
                </a:lnTo>
                <a:lnTo>
                  <a:pt x="2240" y="174"/>
                </a:lnTo>
                <a:lnTo>
                  <a:pt x="2299" y="217"/>
                </a:lnTo>
                <a:lnTo>
                  <a:pt x="2357" y="263"/>
                </a:lnTo>
                <a:lnTo>
                  <a:pt x="2409" y="315"/>
                </a:lnTo>
                <a:lnTo>
                  <a:pt x="2460" y="370"/>
                </a:lnTo>
                <a:lnTo>
                  <a:pt x="2505" y="428"/>
                </a:lnTo>
                <a:lnTo>
                  <a:pt x="2547" y="489"/>
                </a:lnTo>
                <a:lnTo>
                  <a:pt x="2583" y="553"/>
                </a:lnTo>
                <a:lnTo>
                  <a:pt x="2616" y="619"/>
                </a:lnTo>
                <a:lnTo>
                  <a:pt x="2644" y="689"/>
                </a:lnTo>
                <a:lnTo>
                  <a:pt x="2667" y="761"/>
                </a:lnTo>
                <a:lnTo>
                  <a:pt x="2685" y="834"/>
                </a:lnTo>
                <a:lnTo>
                  <a:pt x="2749" y="843"/>
                </a:lnTo>
                <a:lnTo>
                  <a:pt x="2812" y="857"/>
                </a:lnTo>
                <a:lnTo>
                  <a:pt x="2872" y="877"/>
                </a:lnTo>
                <a:lnTo>
                  <a:pt x="2931" y="904"/>
                </a:lnTo>
                <a:lnTo>
                  <a:pt x="2986" y="935"/>
                </a:lnTo>
                <a:lnTo>
                  <a:pt x="3039" y="971"/>
                </a:lnTo>
                <a:lnTo>
                  <a:pt x="3088" y="1012"/>
                </a:lnTo>
                <a:lnTo>
                  <a:pt x="3133" y="1057"/>
                </a:lnTo>
                <a:lnTo>
                  <a:pt x="3175" y="1106"/>
                </a:lnTo>
                <a:lnTo>
                  <a:pt x="3212" y="1158"/>
                </a:lnTo>
                <a:lnTo>
                  <a:pt x="3244" y="1214"/>
                </a:lnTo>
                <a:lnTo>
                  <a:pt x="3270" y="1273"/>
                </a:lnTo>
                <a:lnTo>
                  <a:pt x="3292" y="1334"/>
                </a:lnTo>
                <a:lnTo>
                  <a:pt x="3308" y="1397"/>
                </a:lnTo>
                <a:lnTo>
                  <a:pt x="3318" y="1462"/>
                </a:lnTo>
                <a:lnTo>
                  <a:pt x="3322" y="1530"/>
                </a:lnTo>
                <a:lnTo>
                  <a:pt x="3318" y="1597"/>
                </a:lnTo>
                <a:lnTo>
                  <a:pt x="3309" y="1664"/>
                </a:lnTo>
                <a:lnTo>
                  <a:pt x="3294" y="1727"/>
                </a:lnTo>
                <a:lnTo>
                  <a:pt x="3273" y="1788"/>
                </a:lnTo>
                <a:lnTo>
                  <a:pt x="3248" y="1846"/>
                </a:lnTo>
                <a:lnTo>
                  <a:pt x="3218" y="1901"/>
                </a:lnTo>
                <a:lnTo>
                  <a:pt x="3182" y="1953"/>
                </a:lnTo>
                <a:lnTo>
                  <a:pt x="3142" y="2001"/>
                </a:lnTo>
                <a:lnTo>
                  <a:pt x="3098" y="2045"/>
                </a:lnTo>
                <a:lnTo>
                  <a:pt x="3051" y="2085"/>
                </a:lnTo>
                <a:lnTo>
                  <a:pt x="2999" y="2121"/>
                </a:lnTo>
                <a:lnTo>
                  <a:pt x="2944" y="2151"/>
                </a:lnTo>
                <a:lnTo>
                  <a:pt x="2886" y="2178"/>
                </a:lnTo>
                <a:lnTo>
                  <a:pt x="2826" y="2198"/>
                </a:lnTo>
                <a:lnTo>
                  <a:pt x="2763" y="2212"/>
                </a:lnTo>
                <a:lnTo>
                  <a:pt x="2697" y="2222"/>
                </a:lnTo>
                <a:lnTo>
                  <a:pt x="2630" y="2225"/>
                </a:lnTo>
                <a:lnTo>
                  <a:pt x="830" y="2225"/>
                </a:lnTo>
                <a:lnTo>
                  <a:pt x="759" y="2222"/>
                </a:lnTo>
                <a:lnTo>
                  <a:pt x="690" y="2214"/>
                </a:lnTo>
                <a:lnTo>
                  <a:pt x="622" y="2199"/>
                </a:lnTo>
                <a:lnTo>
                  <a:pt x="556" y="2178"/>
                </a:lnTo>
                <a:lnTo>
                  <a:pt x="493" y="2152"/>
                </a:lnTo>
                <a:lnTo>
                  <a:pt x="432" y="2122"/>
                </a:lnTo>
                <a:lnTo>
                  <a:pt x="374" y="2087"/>
                </a:lnTo>
                <a:lnTo>
                  <a:pt x="320" y="2047"/>
                </a:lnTo>
                <a:lnTo>
                  <a:pt x="268" y="2004"/>
                </a:lnTo>
                <a:lnTo>
                  <a:pt x="220" y="1955"/>
                </a:lnTo>
                <a:lnTo>
                  <a:pt x="177" y="1905"/>
                </a:lnTo>
                <a:lnTo>
                  <a:pt x="137" y="1849"/>
                </a:lnTo>
                <a:lnTo>
                  <a:pt x="103" y="1791"/>
                </a:lnTo>
                <a:lnTo>
                  <a:pt x="72" y="1730"/>
                </a:lnTo>
                <a:lnTo>
                  <a:pt x="47" y="1667"/>
                </a:lnTo>
                <a:lnTo>
                  <a:pt x="27" y="1600"/>
                </a:lnTo>
                <a:lnTo>
                  <a:pt x="13" y="1533"/>
                </a:lnTo>
                <a:lnTo>
                  <a:pt x="3" y="1462"/>
                </a:lnTo>
                <a:lnTo>
                  <a:pt x="0" y="1391"/>
                </a:lnTo>
                <a:lnTo>
                  <a:pt x="3" y="1316"/>
                </a:lnTo>
                <a:lnTo>
                  <a:pt x="13" y="1242"/>
                </a:lnTo>
                <a:lnTo>
                  <a:pt x="28" y="1171"/>
                </a:lnTo>
                <a:lnTo>
                  <a:pt x="50" y="1103"/>
                </a:lnTo>
                <a:lnTo>
                  <a:pt x="78" y="1038"/>
                </a:lnTo>
                <a:lnTo>
                  <a:pt x="110" y="974"/>
                </a:lnTo>
                <a:lnTo>
                  <a:pt x="148" y="915"/>
                </a:lnTo>
                <a:lnTo>
                  <a:pt x="190" y="860"/>
                </a:lnTo>
                <a:lnTo>
                  <a:pt x="237" y="807"/>
                </a:lnTo>
                <a:lnTo>
                  <a:pt x="288" y="758"/>
                </a:lnTo>
                <a:lnTo>
                  <a:pt x="344" y="715"/>
                </a:lnTo>
                <a:lnTo>
                  <a:pt x="403" y="675"/>
                </a:lnTo>
                <a:lnTo>
                  <a:pt x="466" y="641"/>
                </a:lnTo>
                <a:lnTo>
                  <a:pt x="532" y="612"/>
                </a:lnTo>
                <a:lnTo>
                  <a:pt x="601" y="588"/>
                </a:lnTo>
                <a:lnTo>
                  <a:pt x="673" y="569"/>
                </a:lnTo>
                <a:lnTo>
                  <a:pt x="748" y="556"/>
                </a:lnTo>
                <a:lnTo>
                  <a:pt x="783" y="491"/>
                </a:lnTo>
                <a:lnTo>
                  <a:pt x="823" y="429"/>
                </a:lnTo>
                <a:lnTo>
                  <a:pt x="868" y="370"/>
                </a:lnTo>
                <a:lnTo>
                  <a:pt x="916" y="315"/>
                </a:lnTo>
                <a:lnTo>
                  <a:pt x="969" y="263"/>
                </a:lnTo>
                <a:lnTo>
                  <a:pt x="1025" y="216"/>
                </a:lnTo>
                <a:lnTo>
                  <a:pt x="1085" y="173"/>
                </a:lnTo>
                <a:lnTo>
                  <a:pt x="1148" y="134"/>
                </a:lnTo>
                <a:lnTo>
                  <a:pt x="1214" y="100"/>
                </a:lnTo>
                <a:lnTo>
                  <a:pt x="1282" y="70"/>
                </a:lnTo>
                <a:lnTo>
                  <a:pt x="1355" y="45"/>
                </a:lnTo>
                <a:lnTo>
                  <a:pt x="1428" y="26"/>
                </a:lnTo>
                <a:lnTo>
                  <a:pt x="1504" y="11"/>
                </a:lnTo>
                <a:lnTo>
                  <a:pt x="1581" y="3"/>
                </a:lnTo>
                <a:lnTo>
                  <a:pt x="1661"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8" name="Speech Bubble: Oval 107">
            <a:extLst>
              <a:ext uri="{FF2B5EF4-FFF2-40B4-BE49-F238E27FC236}">
                <a16:creationId xmlns:a16="http://schemas.microsoft.com/office/drawing/2014/main" id="{6EE4AAA5-6F3F-1F05-4B09-0D9B7A0A304D}"/>
              </a:ext>
            </a:extLst>
          </p:cNvPr>
          <p:cNvSpPr/>
          <p:nvPr/>
        </p:nvSpPr>
        <p:spPr>
          <a:xfrm>
            <a:off x="6252764" y="1245299"/>
            <a:ext cx="4971496" cy="2558994"/>
          </a:xfrm>
          <a:prstGeom prst="wedgeEllipseCallout">
            <a:avLst>
              <a:gd name="adj1" fmla="val -62262"/>
              <a:gd name="adj2" fmla="val 19135"/>
            </a:avLst>
          </a:prstGeom>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Work Study students will receive a W-2 every year for time worked as a VA Work Study.  </a:t>
            </a:r>
          </a:p>
          <a:p>
            <a:pPr algn="ctr"/>
            <a:endParaRPr lang="en-US" dirty="0">
              <a:solidFill>
                <a:schemeClr val="tx1"/>
              </a:solidFill>
            </a:endParaRPr>
          </a:p>
          <a:p>
            <a:pPr marL="342900" indent="-342900" algn="ctr">
              <a:buFont typeface="+mj-lt"/>
              <a:buAutoNum type="alphaUcPeriod"/>
            </a:pPr>
            <a:r>
              <a:rPr lang="en-US" dirty="0">
                <a:solidFill>
                  <a:schemeClr val="tx1"/>
                </a:solidFill>
              </a:rPr>
              <a:t>True</a:t>
            </a:r>
          </a:p>
          <a:p>
            <a:pPr marL="342900" indent="-342900" algn="ctr">
              <a:buFont typeface="+mj-lt"/>
              <a:buAutoNum type="alphaUcPeriod"/>
            </a:pPr>
            <a:r>
              <a:rPr lang="en-US" dirty="0">
                <a:solidFill>
                  <a:schemeClr val="tx1"/>
                </a:solidFill>
              </a:rPr>
              <a:t>False</a:t>
            </a:r>
          </a:p>
        </p:txBody>
      </p:sp>
      <p:sp>
        <p:nvSpPr>
          <p:cNvPr id="109" name="TextBox 108">
            <a:extLst>
              <a:ext uri="{FF2B5EF4-FFF2-40B4-BE49-F238E27FC236}">
                <a16:creationId xmlns:a16="http://schemas.microsoft.com/office/drawing/2014/main" id="{1DFE8E21-B7EA-2C2B-0175-BC5483E3FE94}"/>
              </a:ext>
            </a:extLst>
          </p:cNvPr>
          <p:cNvSpPr txBox="1"/>
          <p:nvPr/>
        </p:nvSpPr>
        <p:spPr>
          <a:xfrm>
            <a:off x="3935514" y="3605987"/>
            <a:ext cx="2106892" cy="369332"/>
          </a:xfrm>
          <a:prstGeom prst="rect">
            <a:avLst/>
          </a:prstGeom>
          <a:noFill/>
        </p:spPr>
        <p:txBody>
          <a:bodyPr wrap="square" rtlCol="0">
            <a:spAutoFit/>
          </a:bodyPr>
          <a:lstStyle/>
          <a:p>
            <a:r>
              <a:rPr lang="en-US" dirty="0"/>
              <a:t>Knowledge Check #1</a:t>
            </a:r>
          </a:p>
        </p:txBody>
      </p:sp>
      <p:sp>
        <p:nvSpPr>
          <p:cNvPr id="111" name="Rectangle: Rounded Corners 110">
            <a:extLst>
              <a:ext uri="{FF2B5EF4-FFF2-40B4-BE49-F238E27FC236}">
                <a16:creationId xmlns:a16="http://schemas.microsoft.com/office/drawing/2014/main" id="{736DE4CF-5F9F-CBD8-D8D2-624C1D94A5CB}"/>
              </a:ext>
            </a:extLst>
          </p:cNvPr>
          <p:cNvSpPr/>
          <p:nvPr/>
        </p:nvSpPr>
        <p:spPr>
          <a:xfrm>
            <a:off x="8231033" y="3086590"/>
            <a:ext cx="1014957" cy="277434"/>
          </a:xfrm>
          <a:prstGeom prst="roundRect">
            <a:avLst/>
          </a:prstGeom>
          <a:noFill/>
          <a:ln w="57150">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249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left)">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wheel(1)">
                                      <p:cBhvr>
                                        <p:cTn id="12"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FCC9B-D950-1994-CC9D-2BF8B891B90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F4A0C5F-6FB0-F5F4-52C4-0CA1E3F44386}"/>
              </a:ext>
            </a:extLst>
          </p:cNvPr>
          <p:cNvPicPr>
            <a:picLocks noChangeAspect="1"/>
          </p:cNvPicPr>
          <p:nvPr/>
        </p:nvPicPr>
        <p:blipFill>
          <a:blip r:embed="rId3"/>
          <a:stretch>
            <a:fillRect/>
          </a:stretch>
        </p:blipFill>
        <p:spPr>
          <a:xfrm>
            <a:off x="5542668" y="1162620"/>
            <a:ext cx="943011" cy="731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 name="Picture 50">
            <a:extLst>
              <a:ext uri="{FF2B5EF4-FFF2-40B4-BE49-F238E27FC236}">
                <a16:creationId xmlns:a16="http://schemas.microsoft.com/office/drawing/2014/main" id="{85FE64F3-11D0-F135-F27F-64B86F898B62}"/>
              </a:ext>
            </a:extLst>
          </p:cNvPr>
          <p:cNvPicPr>
            <a:picLocks noChangeAspect="1"/>
          </p:cNvPicPr>
          <p:nvPr/>
        </p:nvPicPr>
        <p:blipFill>
          <a:blip r:embed="rId4"/>
          <a:stretch>
            <a:fillRect/>
          </a:stretch>
        </p:blipFill>
        <p:spPr>
          <a:xfrm>
            <a:off x="1401405" y="842679"/>
            <a:ext cx="3936020" cy="2221082"/>
          </a:xfrm>
          <a:prstGeom prst="rect">
            <a:avLst/>
          </a:prstGeom>
          <a:effectLst>
            <a:outerShdw blurRad="50800" dist="38100" dir="2700000" algn="tl" rotWithShape="0">
              <a:prstClr val="black">
                <a:alpha val="40000"/>
              </a:prstClr>
            </a:outerShdw>
          </a:effectLst>
        </p:spPr>
      </p:pic>
      <p:pic>
        <p:nvPicPr>
          <p:cNvPr id="47" name="Picture 46">
            <a:extLst>
              <a:ext uri="{FF2B5EF4-FFF2-40B4-BE49-F238E27FC236}">
                <a16:creationId xmlns:a16="http://schemas.microsoft.com/office/drawing/2014/main" id="{1829CBA9-7B8C-E863-67B0-9D7372C12E30}"/>
              </a:ext>
            </a:extLst>
          </p:cNvPr>
          <p:cNvPicPr>
            <a:picLocks noChangeAspect="1"/>
          </p:cNvPicPr>
          <p:nvPr/>
        </p:nvPicPr>
        <p:blipFill>
          <a:blip r:embed="rId4"/>
          <a:stretch>
            <a:fillRect/>
          </a:stretch>
        </p:blipFill>
        <p:spPr>
          <a:xfrm>
            <a:off x="6691761" y="842679"/>
            <a:ext cx="3936020" cy="2221082"/>
          </a:xfrm>
          <a:prstGeom prst="rect">
            <a:avLst/>
          </a:prstGeom>
          <a:effectLst>
            <a:outerShdw blurRad="50800" dist="38100" dir="2700000" algn="tl" rotWithShape="0">
              <a:prstClr val="black">
                <a:alpha val="40000"/>
              </a:prstClr>
            </a:outerShdw>
          </a:effectLst>
        </p:spPr>
      </p:pic>
      <p:sp>
        <p:nvSpPr>
          <p:cNvPr id="6" name="Title 5">
            <a:extLst>
              <a:ext uri="{FF2B5EF4-FFF2-40B4-BE49-F238E27FC236}">
                <a16:creationId xmlns:a16="http://schemas.microsoft.com/office/drawing/2014/main" id="{51BD210A-5BF8-121D-F65A-D3E208360FE4}"/>
              </a:ext>
            </a:extLst>
          </p:cNvPr>
          <p:cNvSpPr>
            <a:spLocks noGrp="1"/>
          </p:cNvSpPr>
          <p:nvPr>
            <p:ph type="title" idx="4294967295"/>
          </p:nvPr>
        </p:nvSpPr>
        <p:spPr>
          <a:xfrm>
            <a:off x="1981200" y="0"/>
            <a:ext cx="8229600" cy="731520"/>
          </a:xfrm>
        </p:spPr>
        <p:txBody>
          <a:bodyPr>
            <a:normAutofit fontScale="90000"/>
          </a:bodyPr>
          <a:lstStyle/>
          <a:p>
            <a:r>
              <a:rPr lang="en-US" b="1" dirty="0">
                <a:solidFill>
                  <a:schemeClr val="bg1"/>
                </a:solidFill>
              </a:rPr>
              <a:t>Student Qualifications</a:t>
            </a:r>
            <a:endParaRPr lang="en-US" dirty="0"/>
          </a:p>
        </p:txBody>
      </p:sp>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B0BA52F5-D94A-B669-5CC1-65260372D77F}"/>
              </a:ext>
            </a:extLst>
          </p:cNvPr>
          <p:cNvSpPr>
            <a:spLocks noGrp="1"/>
          </p:cNvSpPr>
          <p:nvPr>
            <p:ph type="sldNum" sz="quarter" idx="10"/>
          </p:nvPr>
        </p:nvSpPr>
        <p:spPr>
          <a:xfrm>
            <a:off x="11631675" y="6126480"/>
            <a:ext cx="475541" cy="731520"/>
          </a:xfrm>
        </p:spPr>
        <p:txBody>
          <a:bodyPr/>
          <a:lstStyle/>
          <a:p>
            <a:pPr defTabSz="457200"/>
            <a:fld id="{D983F1FA-211D-3044-9E35-958DFBC26156}" type="slidenum">
              <a:rPr lang="en-US" smtClean="0">
                <a:solidFill>
                  <a:prstClr val="white"/>
                </a:solidFill>
              </a:rPr>
              <a:pPr defTabSz="457200"/>
              <a:t>15</a:t>
            </a:fld>
            <a:endParaRPr lang="en-US" dirty="0">
              <a:solidFill>
                <a:prstClr val="white"/>
              </a:solidFill>
            </a:endParaRPr>
          </a:p>
        </p:txBody>
      </p:sp>
      <p:grpSp>
        <p:nvGrpSpPr>
          <p:cNvPr id="54" name="Group 53">
            <a:extLst>
              <a:ext uri="{FF2B5EF4-FFF2-40B4-BE49-F238E27FC236}">
                <a16:creationId xmlns:a16="http://schemas.microsoft.com/office/drawing/2014/main" id="{1045E63F-B80B-C38A-5508-94678B67E643}"/>
              </a:ext>
            </a:extLst>
          </p:cNvPr>
          <p:cNvGrpSpPr/>
          <p:nvPr/>
        </p:nvGrpSpPr>
        <p:grpSpPr>
          <a:xfrm>
            <a:off x="2446069" y="1072679"/>
            <a:ext cx="1438684" cy="332423"/>
            <a:chOff x="3927864" y="585994"/>
            <a:chExt cx="4336275" cy="808608"/>
          </a:xfrm>
        </p:grpSpPr>
        <p:sp>
          <p:nvSpPr>
            <p:cNvPr id="55" name="Graphic 9">
              <a:extLst>
                <a:ext uri="{FF2B5EF4-FFF2-40B4-BE49-F238E27FC236}">
                  <a16:creationId xmlns:a16="http://schemas.microsoft.com/office/drawing/2014/main" id="{C8CA7C1F-6DCE-F5CE-001B-9AFCE16B8851}"/>
                </a:ext>
              </a:extLst>
            </p:cNvPr>
            <p:cNvSpPr/>
            <p:nvPr/>
          </p:nvSpPr>
          <p:spPr>
            <a:xfrm flipV="1">
              <a:off x="3927864" y="585994"/>
              <a:ext cx="4336275" cy="808608"/>
            </a:xfrm>
            <a:custGeom>
              <a:avLst/>
              <a:gdLst>
                <a:gd name="connsiteX0" fmla="*/ 439050 w 5834156"/>
                <a:gd name="connsiteY0" fmla="*/ 2494896 h 2502483"/>
                <a:gd name="connsiteX1" fmla="*/ 391512 w 5834156"/>
                <a:gd name="connsiteY1" fmla="*/ 2484524 h 2502483"/>
                <a:gd name="connsiteX2" fmla="*/ 339653 w 5834156"/>
                <a:gd name="connsiteY2" fmla="*/ 2473720 h 2502483"/>
                <a:gd name="connsiteX3" fmla="*/ 229452 w 5834156"/>
                <a:gd name="connsiteY3" fmla="*/ 2434393 h 2502483"/>
                <a:gd name="connsiteX4" fmla="*/ 146910 w 5834156"/>
                <a:gd name="connsiteY4" fmla="*/ 2420132 h 2502483"/>
                <a:gd name="connsiteX5" fmla="*/ 72146 w 5834156"/>
                <a:gd name="connsiteY5" fmla="*/ 2434393 h 2502483"/>
                <a:gd name="connsiteX6" fmla="*/ 25473 w 5834156"/>
                <a:gd name="connsiteY6" fmla="*/ 2446062 h 2502483"/>
                <a:gd name="connsiteX7" fmla="*/ -2186 w 5834156"/>
                <a:gd name="connsiteY7" fmla="*/ 2440876 h 2502483"/>
                <a:gd name="connsiteX8" fmla="*/ -6075 w 5834156"/>
                <a:gd name="connsiteY8" fmla="*/ 1275773 h 2502483"/>
                <a:gd name="connsiteX9" fmla="*/ -6075 w 5834156"/>
                <a:gd name="connsiteY9" fmla="*/ 113264 h 2502483"/>
                <a:gd name="connsiteX10" fmla="*/ 22015 w 5834156"/>
                <a:gd name="connsiteY10" fmla="*/ 116289 h 2502483"/>
                <a:gd name="connsiteX11" fmla="*/ 76900 w 5834156"/>
                <a:gd name="connsiteY11" fmla="*/ 105485 h 2502483"/>
                <a:gd name="connsiteX12" fmla="*/ 252789 w 5834156"/>
                <a:gd name="connsiteY12" fmla="*/ 120178 h 2502483"/>
                <a:gd name="connsiteX13" fmla="*/ 337060 w 5834156"/>
                <a:gd name="connsiteY13" fmla="*/ 146540 h 2502483"/>
                <a:gd name="connsiteX14" fmla="*/ 391944 w 5834156"/>
                <a:gd name="connsiteY14" fmla="*/ 158640 h 2502483"/>
                <a:gd name="connsiteX15" fmla="*/ 471461 w 5834156"/>
                <a:gd name="connsiteY15" fmla="*/ 169876 h 2502483"/>
                <a:gd name="connsiteX16" fmla="*/ 560054 w 5834156"/>
                <a:gd name="connsiteY16" fmla="*/ 165987 h 2502483"/>
                <a:gd name="connsiteX17" fmla="*/ 605431 w 5834156"/>
                <a:gd name="connsiteY17" fmla="*/ 154751 h 2502483"/>
                <a:gd name="connsiteX18" fmla="*/ 637843 w 5834156"/>
                <a:gd name="connsiteY18" fmla="*/ 146108 h 2502483"/>
                <a:gd name="connsiteX19" fmla="*/ 694456 w 5834156"/>
                <a:gd name="connsiteY19" fmla="*/ 127093 h 2502483"/>
                <a:gd name="connsiteX20" fmla="*/ 734215 w 5834156"/>
                <a:gd name="connsiteY20" fmla="*/ 114560 h 2502483"/>
                <a:gd name="connsiteX21" fmla="*/ 858244 w 5834156"/>
                <a:gd name="connsiteY21" fmla="*/ 86470 h 2502483"/>
                <a:gd name="connsiteX22" fmla="*/ 910536 w 5834156"/>
                <a:gd name="connsiteY22" fmla="*/ 98138 h 2502483"/>
                <a:gd name="connsiteX23" fmla="*/ 1016847 w 5834156"/>
                <a:gd name="connsiteY23" fmla="*/ 124500 h 2502483"/>
                <a:gd name="connsiteX24" fmla="*/ 1085993 w 5834156"/>
                <a:gd name="connsiteY24" fmla="*/ 113264 h 2502483"/>
                <a:gd name="connsiteX25" fmla="*/ 1111058 w 5834156"/>
                <a:gd name="connsiteY25" fmla="*/ 99434 h 2502483"/>
                <a:gd name="connsiteX26" fmla="*/ 1182364 w 5834156"/>
                <a:gd name="connsiteY26" fmla="*/ 98570 h 2502483"/>
                <a:gd name="connsiteX27" fmla="*/ 1346153 w 5834156"/>
                <a:gd name="connsiteY27" fmla="*/ 77826 h 2502483"/>
                <a:gd name="connsiteX28" fmla="*/ 1433881 w 5834156"/>
                <a:gd name="connsiteY28" fmla="*/ 53626 h 2502483"/>
                <a:gd name="connsiteX29" fmla="*/ 1499137 w 5834156"/>
                <a:gd name="connsiteY29" fmla="*/ 40229 h 2502483"/>
                <a:gd name="connsiteX30" fmla="*/ 1592916 w 5834156"/>
                <a:gd name="connsiteY30" fmla="*/ 25103 h 2502483"/>
                <a:gd name="connsiteX31" fmla="*/ 1681509 w 5834156"/>
                <a:gd name="connsiteY31" fmla="*/ 30289 h 2502483"/>
                <a:gd name="connsiteX32" fmla="*/ 1793870 w 5834156"/>
                <a:gd name="connsiteY32" fmla="*/ 41093 h 2502483"/>
                <a:gd name="connsiteX33" fmla="*/ 1958523 w 5834156"/>
                <a:gd name="connsiteY33" fmla="*/ 67455 h 2502483"/>
                <a:gd name="connsiteX34" fmla="*/ 2009086 w 5834156"/>
                <a:gd name="connsiteY34" fmla="*/ 89927 h 2502483"/>
                <a:gd name="connsiteX35" fmla="*/ 2092925 w 5834156"/>
                <a:gd name="connsiteY35" fmla="*/ 85605 h 2502483"/>
                <a:gd name="connsiteX36" fmla="*/ 2161206 w 5834156"/>
                <a:gd name="connsiteY36" fmla="*/ 76530 h 2502483"/>
                <a:gd name="connsiteX37" fmla="*/ 2238995 w 5834156"/>
                <a:gd name="connsiteY37" fmla="*/ 90359 h 2502483"/>
                <a:gd name="connsiteX38" fmla="*/ 2364321 w 5834156"/>
                <a:gd name="connsiteY38" fmla="*/ 101595 h 2502483"/>
                <a:gd name="connsiteX39" fmla="*/ 2482301 w 5834156"/>
                <a:gd name="connsiteY39" fmla="*/ 107645 h 2502483"/>
                <a:gd name="connsiteX40" fmla="*/ 2538481 w 5834156"/>
                <a:gd name="connsiteY40" fmla="*/ 107213 h 2502483"/>
                <a:gd name="connsiteX41" fmla="*/ 2579104 w 5834156"/>
                <a:gd name="connsiteY41" fmla="*/ 94249 h 2502483"/>
                <a:gd name="connsiteX42" fmla="*/ 2697084 w 5834156"/>
                <a:gd name="connsiteY42" fmla="*/ 96841 h 2502483"/>
                <a:gd name="connsiteX43" fmla="*/ 2828461 w 5834156"/>
                <a:gd name="connsiteY43" fmla="*/ 102460 h 2502483"/>
                <a:gd name="connsiteX44" fmla="*/ 2965023 w 5834156"/>
                <a:gd name="connsiteY44" fmla="*/ 88198 h 2502483"/>
                <a:gd name="connsiteX45" fmla="*/ 3023365 w 5834156"/>
                <a:gd name="connsiteY45" fmla="*/ 71344 h 2502483"/>
                <a:gd name="connsiteX46" fmla="*/ 3109797 w 5834156"/>
                <a:gd name="connsiteY46" fmla="*/ 49304 h 2502483"/>
                <a:gd name="connsiteX47" fmla="*/ 3261917 w 5834156"/>
                <a:gd name="connsiteY47" fmla="*/ 23374 h 2502483"/>
                <a:gd name="connsiteX48" fmla="*/ 3339273 w 5834156"/>
                <a:gd name="connsiteY48" fmla="*/ 23374 h 2502483"/>
                <a:gd name="connsiteX49" fmla="*/ 3359585 w 5834156"/>
                <a:gd name="connsiteY49" fmla="*/ 9545 h 2502483"/>
                <a:gd name="connsiteX50" fmla="*/ 3409715 w 5834156"/>
                <a:gd name="connsiteY50" fmla="*/ -3420 h 2502483"/>
                <a:gd name="connsiteX51" fmla="*/ 3501333 w 5834156"/>
                <a:gd name="connsiteY51" fmla="*/ 4791 h 2502483"/>
                <a:gd name="connsiteX52" fmla="*/ 3596841 w 5834156"/>
                <a:gd name="connsiteY52" fmla="*/ 4359 h 2502483"/>
                <a:gd name="connsiteX53" fmla="*/ 3716981 w 5834156"/>
                <a:gd name="connsiteY53" fmla="*/ 7384 h 2502483"/>
                <a:gd name="connsiteX54" fmla="*/ 3818539 w 5834156"/>
                <a:gd name="connsiteY54" fmla="*/ 29857 h 2502483"/>
                <a:gd name="connsiteX55" fmla="*/ 3868237 w 5834156"/>
                <a:gd name="connsiteY55" fmla="*/ 42389 h 2502483"/>
                <a:gd name="connsiteX56" fmla="*/ 3920096 w 5834156"/>
                <a:gd name="connsiteY56" fmla="*/ 57083 h 2502483"/>
                <a:gd name="connsiteX57" fmla="*/ 4002206 w 5834156"/>
                <a:gd name="connsiteY57" fmla="*/ 62701 h 2502483"/>
                <a:gd name="connsiteX58" fmla="*/ 4155623 w 5834156"/>
                <a:gd name="connsiteY58" fmla="*/ 60972 h 2502483"/>
                <a:gd name="connsiteX59" fmla="*/ 4319844 w 5834156"/>
                <a:gd name="connsiteY59" fmla="*/ 97706 h 2502483"/>
                <a:gd name="connsiteX60" fmla="*/ 4352256 w 5834156"/>
                <a:gd name="connsiteY60" fmla="*/ 114992 h 2502483"/>
                <a:gd name="connsiteX61" fmla="*/ 4395472 w 5834156"/>
                <a:gd name="connsiteY61" fmla="*/ 112399 h 2502483"/>
                <a:gd name="connsiteX62" fmla="*/ 4462457 w 5834156"/>
                <a:gd name="connsiteY62" fmla="*/ 116289 h 2502483"/>
                <a:gd name="connsiteX63" fmla="*/ 4589944 w 5834156"/>
                <a:gd name="connsiteY63" fmla="*/ 122771 h 2502483"/>
                <a:gd name="connsiteX64" fmla="*/ 4716134 w 5834156"/>
                <a:gd name="connsiteY64" fmla="*/ 119746 h 2502483"/>
                <a:gd name="connsiteX65" fmla="*/ 4815099 w 5834156"/>
                <a:gd name="connsiteY65" fmla="*/ 134007 h 2502483"/>
                <a:gd name="connsiteX66" fmla="*/ 4857451 w 5834156"/>
                <a:gd name="connsiteY66" fmla="*/ 120610 h 2502483"/>
                <a:gd name="connsiteX67" fmla="*/ 4954686 w 5834156"/>
                <a:gd name="connsiteY67" fmla="*/ 118449 h 2502483"/>
                <a:gd name="connsiteX68" fmla="*/ 5072234 w 5834156"/>
                <a:gd name="connsiteY68" fmla="*/ 116289 h 2502483"/>
                <a:gd name="connsiteX69" fmla="*/ 5206203 w 5834156"/>
                <a:gd name="connsiteY69" fmla="*/ 93384 h 2502483"/>
                <a:gd name="connsiteX70" fmla="*/ 5247691 w 5834156"/>
                <a:gd name="connsiteY70" fmla="*/ 95113 h 2502483"/>
                <a:gd name="connsiteX71" fmla="*/ 5291771 w 5834156"/>
                <a:gd name="connsiteY71" fmla="*/ 105917 h 2502483"/>
                <a:gd name="connsiteX72" fmla="*/ 5336284 w 5834156"/>
                <a:gd name="connsiteY72" fmla="*/ 117585 h 2502483"/>
                <a:gd name="connsiteX73" fmla="*/ 5369992 w 5834156"/>
                <a:gd name="connsiteY73" fmla="*/ 119314 h 2502483"/>
                <a:gd name="connsiteX74" fmla="*/ 5411911 w 5834156"/>
                <a:gd name="connsiteY74" fmla="*/ 129686 h 2502483"/>
                <a:gd name="connsiteX75" fmla="*/ 5469389 w 5834156"/>
                <a:gd name="connsiteY75" fmla="*/ 127093 h 2502483"/>
                <a:gd name="connsiteX76" fmla="*/ 5513901 w 5834156"/>
                <a:gd name="connsiteY76" fmla="*/ 118882 h 2502483"/>
                <a:gd name="connsiteX77" fmla="*/ 5591690 w 5834156"/>
                <a:gd name="connsiteY77" fmla="*/ 106781 h 2502483"/>
                <a:gd name="connsiteX78" fmla="*/ 5626263 w 5834156"/>
                <a:gd name="connsiteY78" fmla="*/ 102460 h 2502483"/>
                <a:gd name="connsiteX79" fmla="*/ 5765418 w 5834156"/>
                <a:gd name="connsiteY79" fmla="*/ 142218 h 2502483"/>
                <a:gd name="connsiteX80" fmla="*/ 5810795 w 5834156"/>
                <a:gd name="connsiteY80" fmla="*/ 152158 h 2502483"/>
                <a:gd name="connsiteX81" fmla="*/ 5825920 w 5834156"/>
                <a:gd name="connsiteY81" fmla="*/ 150861 h 2502483"/>
                <a:gd name="connsiteX82" fmla="*/ 5827217 w 5834156"/>
                <a:gd name="connsiteY82" fmla="*/ 1314668 h 2502483"/>
                <a:gd name="connsiteX83" fmla="*/ 5828081 w 5834156"/>
                <a:gd name="connsiteY83" fmla="*/ 2478041 h 2502483"/>
                <a:gd name="connsiteX84" fmla="*/ 5812091 w 5834156"/>
                <a:gd name="connsiteY84" fmla="*/ 2478041 h 2502483"/>
                <a:gd name="connsiteX85" fmla="*/ 5736031 w 5834156"/>
                <a:gd name="connsiteY85" fmla="*/ 2458162 h 2502483"/>
                <a:gd name="connsiteX86" fmla="*/ 5698001 w 5834156"/>
                <a:gd name="connsiteY86" fmla="*/ 2447790 h 2502483"/>
                <a:gd name="connsiteX87" fmla="*/ 5654785 w 5834156"/>
                <a:gd name="connsiteY87" fmla="*/ 2438715 h 2502483"/>
                <a:gd name="connsiteX88" fmla="*/ 5601630 w 5834156"/>
                <a:gd name="connsiteY88" fmla="*/ 2434393 h 2502483"/>
                <a:gd name="connsiteX89" fmla="*/ 5529891 w 5834156"/>
                <a:gd name="connsiteY89" fmla="*/ 2443901 h 2502483"/>
                <a:gd name="connsiteX90" fmla="*/ 5462474 w 5834156"/>
                <a:gd name="connsiteY90" fmla="*/ 2454705 h 2502483"/>
                <a:gd name="connsiteX91" fmla="*/ 5386846 w 5834156"/>
                <a:gd name="connsiteY91" fmla="*/ 2452112 h 2502483"/>
                <a:gd name="connsiteX92" fmla="*/ 5339309 w 5834156"/>
                <a:gd name="connsiteY92" fmla="*/ 2446062 h 2502483"/>
                <a:gd name="connsiteX93" fmla="*/ 5297821 w 5834156"/>
                <a:gd name="connsiteY93" fmla="*/ 2435690 h 2502483"/>
                <a:gd name="connsiteX94" fmla="*/ 5281399 w 5834156"/>
                <a:gd name="connsiteY94" fmla="*/ 2422725 h 2502483"/>
                <a:gd name="connsiteX95" fmla="*/ 5214847 w 5834156"/>
                <a:gd name="connsiteY95" fmla="*/ 2422293 h 2502483"/>
                <a:gd name="connsiteX96" fmla="*/ 5067480 w 5834156"/>
                <a:gd name="connsiteY96" fmla="*/ 2446062 h 2502483"/>
                <a:gd name="connsiteX97" fmla="*/ 4956415 w 5834156"/>
                <a:gd name="connsiteY97" fmla="*/ 2446926 h 2502483"/>
                <a:gd name="connsiteX98" fmla="*/ 4853561 w 5834156"/>
                <a:gd name="connsiteY98" fmla="*/ 2449951 h 2502483"/>
                <a:gd name="connsiteX99" fmla="*/ 4741200 w 5834156"/>
                <a:gd name="connsiteY99" fmla="*/ 2454705 h 2502483"/>
                <a:gd name="connsiteX100" fmla="*/ 4643964 w 5834156"/>
                <a:gd name="connsiteY100" fmla="*/ 2444765 h 2502483"/>
                <a:gd name="connsiteX101" fmla="*/ 4551049 w 5834156"/>
                <a:gd name="connsiteY101" fmla="*/ 2449519 h 2502483"/>
                <a:gd name="connsiteX102" fmla="*/ 4459431 w 5834156"/>
                <a:gd name="connsiteY102" fmla="*/ 2442604 h 2502483"/>
                <a:gd name="connsiteX103" fmla="*/ 4394608 w 5834156"/>
                <a:gd name="connsiteY103" fmla="*/ 2437851 h 2502483"/>
                <a:gd name="connsiteX104" fmla="*/ 4347934 w 5834156"/>
                <a:gd name="connsiteY104" fmla="*/ 2440444 h 2502483"/>
                <a:gd name="connsiteX105" fmla="*/ 4306879 w 5834156"/>
                <a:gd name="connsiteY105" fmla="*/ 2418836 h 2502483"/>
                <a:gd name="connsiteX106" fmla="*/ 4181120 w 5834156"/>
                <a:gd name="connsiteY106" fmla="*/ 2387288 h 2502483"/>
                <a:gd name="connsiteX107" fmla="*/ 4130558 w 5834156"/>
                <a:gd name="connsiteY107" fmla="*/ 2389449 h 2502483"/>
                <a:gd name="connsiteX108" fmla="*/ 3984488 w 5834156"/>
                <a:gd name="connsiteY108" fmla="*/ 2392042 h 2502483"/>
                <a:gd name="connsiteX109" fmla="*/ 3943433 w 5834156"/>
                <a:gd name="connsiteY109" fmla="*/ 2392042 h 2502483"/>
                <a:gd name="connsiteX110" fmla="*/ 3896327 w 5834156"/>
                <a:gd name="connsiteY110" fmla="*/ 2376484 h 2502483"/>
                <a:gd name="connsiteX111" fmla="*/ 3840146 w 5834156"/>
                <a:gd name="connsiteY111" fmla="*/ 2357469 h 2502483"/>
                <a:gd name="connsiteX112" fmla="*/ 3796931 w 5834156"/>
                <a:gd name="connsiteY112" fmla="*/ 2348394 h 2502483"/>
                <a:gd name="connsiteX113" fmla="*/ 3760197 w 5834156"/>
                <a:gd name="connsiteY113" fmla="*/ 2341479 h 2502483"/>
                <a:gd name="connsiteX114" fmla="*/ 3647835 w 5834156"/>
                <a:gd name="connsiteY114" fmla="*/ 2325489 h 2502483"/>
                <a:gd name="connsiteX115" fmla="*/ 3604619 w 5834156"/>
                <a:gd name="connsiteY115" fmla="*/ 2331107 h 2502483"/>
                <a:gd name="connsiteX116" fmla="*/ 3563564 w 5834156"/>
                <a:gd name="connsiteY116" fmla="*/ 2336293 h 2502483"/>
                <a:gd name="connsiteX117" fmla="*/ 3412308 w 5834156"/>
                <a:gd name="connsiteY117" fmla="*/ 2322896 h 2502483"/>
                <a:gd name="connsiteX118" fmla="*/ 3362178 w 5834156"/>
                <a:gd name="connsiteY118" fmla="*/ 2334564 h 2502483"/>
                <a:gd name="connsiteX119" fmla="*/ 3341002 w 5834156"/>
                <a:gd name="connsiteY119" fmla="*/ 2350554 h 2502483"/>
                <a:gd name="connsiteX120" fmla="*/ 3263213 w 5834156"/>
                <a:gd name="connsiteY120" fmla="*/ 2350987 h 2502483"/>
                <a:gd name="connsiteX121" fmla="*/ 3116279 w 5834156"/>
                <a:gd name="connsiteY121" fmla="*/ 2373459 h 2502483"/>
                <a:gd name="connsiteX122" fmla="*/ 3057937 w 5834156"/>
                <a:gd name="connsiteY122" fmla="*/ 2389449 h 2502483"/>
                <a:gd name="connsiteX123" fmla="*/ 2971505 w 5834156"/>
                <a:gd name="connsiteY123" fmla="*/ 2414946 h 2502483"/>
                <a:gd name="connsiteX124" fmla="*/ 2856119 w 5834156"/>
                <a:gd name="connsiteY124" fmla="*/ 2430504 h 2502483"/>
                <a:gd name="connsiteX125" fmla="*/ 2770119 w 5834156"/>
                <a:gd name="connsiteY125" fmla="*/ 2433097 h 2502483"/>
                <a:gd name="connsiteX126" fmla="*/ 2712210 w 5834156"/>
                <a:gd name="connsiteY126" fmla="*/ 2430504 h 2502483"/>
                <a:gd name="connsiteX127" fmla="*/ 2627506 w 5834156"/>
                <a:gd name="connsiteY127" fmla="*/ 2413218 h 2502483"/>
                <a:gd name="connsiteX128" fmla="*/ 2575647 w 5834156"/>
                <a:gd name="connsiteY128" fmla="*/ 2424886 h 2502483"/>
                <a:gd name="connsiteX129" fmla="*/ 2513416 w 5834156"/>
                <a:gd name="connsiteY129" fmla="*/ 2435690 h 2502483"/>
                <a:gd name="connsiteX130" fmla="*/ 2383768 w 5834156"/>
                <a:gd name="connsiteY130" fmla="*/ 2433529 h 2502483"/>
                <a:gd name="connsiteX131" fmla="*/ 2269246 w 5834156"/>
                <a:gd name="connsiteY131" fmla="*/ 2427911 h 2502483"/>
                <a:gd name="connsiteX132" fmla="*/ 2090332 w 5834156"/>
                <a:gd name="connsiteY132" fmla="*/ 2415378 h 2502483"/>
                <a:gd name="connsiteX133" fmla="*/ 2010814 w 5834156"/>
                <a:gd name="connsiteY133" fmla="*/ 2415378 h 2502483"/>
                <a:gd name="connsiteX134" fmla="*/ 1960252 w 5834156"/>
                <a:gd name="connsiteY134" fmla="*/ 2395931 h 2502483"/>
                <a:gd name="connsiteX135" fmla="*/ 1902774 w 5834156"/>
                <a:gd name="connsiteY135" fmla="*/ 2376052 h 2502483"/>
                <a:gd name="connsiteX136" fmla="*/ 1815478 w 5834156"/>
                <a:gd name="connsiteY136" fmla="*/ 2370002 h 2502483"/>
                <a:gd name="connsiteX137" fmla="*/ 1752815 w 5834156"/>
                <a:gd name="connsiteY137" fmla="*/ 2365248 h 2502483"/>
                <a:gd name="connsiteX138" fmla="*/ 1629650 w 5834156"/>
                <a:gd name="connsiteY138" fmla="*/ 2352715 h 2502483"/>
                <a:gd name="connsiteX139" fmla="*/ 1486173 w 5834156"/>
                <a:gd name="connsiteY139" fmla="*/ 2370002 h 2502483"/>
                <a:gd name="connsiteX140" fmla="*/ 1425670 w 5834156"/>
                <a:gd name="connsiteY140" fmla="*/ 2382966 h 2502483"/>
                <a:gd name="connsiteX141" fmla="*/ 1357389 w 5834156"/>
                <a:gd name="connsiteY141" fmla="*/ 2398092 h 2502483"/>
                <a:gd name="connsiteX142" fmla="*/ 1289540 w 5834156"/>
                <a:gd name="connsiteY142" fmla="*/ 2412785 h 2502483"/>
                <a:gd name="connsiteX143" fmla="*/ 1245027 w 5834156"/>
                <a:gd name="connsiteY143" fmla="*/ 2417971 h 2502483"/>
                <a:gd name="connsiteX144" fmla="*/ 1175450 w 5834156"/>
                <a:gd name="connsiteY144" fmla="*/ 2423589 h 2502483"/>
                <a:gd name="connsiteX145" fmla="*/ 1119269 w 5834156"/>
                <a:gd name="connsiteY145" fmla="*/ 2424022 h 2502483"/>
                <a:gd name="connsiteX146" fmla="*/ 1087721 w 5834156"/>
                <a:gd name="connsiteY146" fmla="*/ 2440444 h 2502483"/>
                <a:gd name="connsiteX147" fmla="*/ 1048827 w 5834156"/>
                <a:gd name="connsiteY147" fmla="*/ 2454273 h 2502483"/>
                <a:gd name="connsiteX148" fmla="*/ 993510 w 5834156"/>
                <a:gd name="connsiteY148" fmla="*/ 2447790 h 2502483"/>
                <a:gd name="connsiteX149" fmla="*/ 898003 w 5834156"/>
                <a:gd name="connsiteY149" fmla="*/ 2416243 h 2502483"/>
                <a:gd name="connsiteX150" fmla="*/ 881149 w 5834156"/>
                <a:gd name="connsiteY150" fmla="*/ 2404142 h 2502483"/>
                <a:gd name="connsiteX151" fmla="*/ 838365 w 5834156"/>
                <a:gd name="connsiteY151" fmla="*/ 2413218 h 2502483"/>
                <a:gd name="connsiteX152" fmla="*/ 641732 w 5834156"/>
                <a:gd name="connsiteY152" fmla="*/ 2471991 h 2502483"/>
                <a:gd name="connsiteX153" fmla="*/ 596356 w 5834156"/>
                <a:gd name="connsiteY153" fmla="*/ 2485388 h 2502483"/>
                <a:gd name="connsiteX154" fmla="*/ 560919 w 5834156"/>
                <a:gd name="connsiteY154" fmla="*/ 2493599 h 2502483"/>
                <a:gd name="connsiteX155" fmla="*/ 439050 w 5834156"/>
                <a:gd name="connsiteY155" fmla="*/ 2494896 h 250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834156" h="2502483">
                  <a:moveTo>
                    <a:pt x="439050" y="2494896"/>
                  </a:moveTo>
                  <a:cubicBezTo>
                    <a:pt x="426085" y="2493167"/>
                    <a:pt x="404477" y="2488413"/>
                    <a:pt x="391512" y="2484524"/>
                  </a:cubicBezTo>
                  <a:cubicBezTo>
                    <a:pt x="378547" y="2481067"/>
                    <a:pt x="355211" y="2475881"/>
                    <a:pt x="339653" y="2473720"/>
                  </a:cubicBezTo>
                  <a:cubicBezTo>
                    <a:pt x="310698" y="2469830"/>
                    <a:pt x="282608" y="2459459"/>
                    <a:pt x="229452" y="2434393"/>
                  </a:cubicBezTo>
                  <a:cubicBezTo>
                    <a:pt x="200497" y="2420564"/>
                    <a:pt x="197040" y="2420132"/>
                    <a:pt x="146910" y="2420132"/>
                  </a:cubicBezTo>
                  <a:cubicBezTo>
                    <a:pt x="95050" y="2420132"/>
                    <a:pt x="94618" y="2420132"/>
                    <a:pt x="72146" y="2434393"/>
                  </a:cubicBezTo>
                  <a:cubicBezTo>
                    <a:pt x="51402" y="2447790"/>
                    <a:pt x="47945" y="2448655"/>
                    <a:pt x="25473" y="2446062"/>
                  </a:cubicBezTo>
                  <a:cubicBezTo>
                    <a:pt x="12076" y="2444333"/>
                    <a:pt x="-457" y="2442172"/>
                    <a:pt x="-2186" y="2440876"/>
                  </a:cubicBezTo>
                  <a:cubicBezTo>
                    <a:pt x="-4346" y="2439579"/>
                    <a:pt x="-6075" y="1924877"/>
                    <a:pt x="-6075" y="1275773"/>
                  </a:cubicBezTo>
                  <a:lnTo>
                    <a:pt x="-6075" y="113264"/>
                  </a:lnTo>
                  <a:lnTo>
                    <a:pt x="22015" y="116289"/>
                  </a:lnTo>
                  <a:cubicBezTo>
                    <a:pt x="48377" y="118882"/>
                    <a:pt x="52267" y="118017"/>
                    <a:pt x="76900" y="105485"/>
                  </a:cubicBezTo>
                  <a:cubicBezTo>
                    <a:pt x="126598" y="79555"/>
                    <a:pt x="168950" y="83012"/>
                    <a:pt x="252789" y="120178"/>
                  </a:cubicBezTo>
                  <a:cubicBezTo>
                    <a:pt x="283904" y="134007"/>
                    <a:pt x="309402" y="141786"/>
                    <a:pt x="337060" y="146540"/>
                  </a:cubicBezTo>
                  <a:cubicBezTo>
                    <a:pt x="359100" y="149997"/>
                    <a:pt x="383733" y="155615"/>
                    <a:pt x="391944" y="158640"/>
                  </a:cubicBezTo>
                  <a:cubicBezTo>
                    <a:pt x="400155" y="162098"/>
                    <a:pt x="436024" y="166851"/>
                    <a:pt x="471461" y="169876"/>
                  </a:cubicBezTo>
                  <a:cubicBezTo>
                    <a:pt x="532828" y="174630"/>
                    <a:pt x="537582" y="174630"/>
                    <a:pt x="560054" y="165987"/>
                  </a:cubicBezTo>
                  <a:cubicBezTo>
                    <a:pt x="573019" y="161233"/>
                    <a:pt x="593331" y="156047"/>
                    <a:pt x="605431" y="154751"/>
                  </a:cubicBezTo>
                  <a:cubicBezTo>
                    <a:pt x="617099" y="153022"/>
                    <a:pt x="631793" y="149565"/>
                    <a:pt x="637843" y="146108"/>
                  </a:cubicBezTo>
                  <a:cubicBezTo>
                    <a:pt x="655994" y="137032"/>
                    <a:pt x="684948" y="127093"/>
                    <a:pt x="694456" y="127093"/>
                  </a:cubicBezTo>
                  <a:cubicBezTo>
                    <a:pt x="699210" y="127093"/>
                    <a:pt x="717360" y="121475"/>
                    <a:pt x="734215" y="114560"/>
                  </a:cubicBezTo>
                  <a:cubicBezTo>
                    <a:pt x="780888" y="95113"/>
                    <a:pt x="817189" y="86902"/>
                    <a:pt x="858244" y="86470"/>
                  </a:cubicBezTo>
                  <a:cubicBezTo>
                    <a:pt x="891953" y="86037"/>
                    <a:pt x="896274" y="86902"/>
                    <a:pt x="910536" y="98138"/>
                  </a:cubicBezTo>
                  <a:cubicBezTo>
                    <a:pt x="930415" y="113264"/>
                    <a:pt x="961531" y="121042"/>
                    <a:pt x="1016847" y="124500"/>
                  </a:cubicBezTo>
                  <a:cubicBezTo>
                    <a:pt x="1060927" y="127525"/>
                    <a:pt x="1061360" y="127525"/>
                    <a:pt x="1085993" y="113264"/>
                  </a:cubicBezTo>
                  <a:lnTo>
                    <a:pt x="1111058" y="99434"/>
                  </a:lnTo>
                  <a:lnTo>
                    <a:pt x="1182364" y="98570"/>
                  </a:lnTo>
                  <a:cubicBezTo>
                    <a:pt x="1260153" y="97706"/>
                    <a:pt x="1323248" y="89495"/>
                    <a:pt x="1346153" y="77826"/>
                  </a:cubicBezTo>
                  <a:cubicBezTo>
                    <a:pt x="1374243" y="63133"/>
                    <a:pt x="1408384" y="53626"/>
                    <a:pt x="1433881" y="53626"/>
                  </a:cubicBezTo>
                  <a:cubicBezTo>
                    <a:pt x="1451168" y="53626"/>
                    <a:pt x="1472343" y="49304"/>
                    <a:pt x="1499137" y="40229"/>
                  </a:cubicBezTo>
                  <a:cubicBezTo>
                    <a:pt x="1533278" y="28560"/>
                    <a:pt x="1546243" y="26399"/>
                    <a:pt x="1592916" y="25103"/>
                  </a:cubicBezTo>
                  <a:cubicBezTo>
                    <a:pt x="1630082" y="23807"/>
                    <a:pt x="1657740" y="25535"/>
                    <a:pt x="1681509" y="30289"/>
                  </a:cubicBezTo>
                  <a:cubicBezTo>
                    <a:pt x="1700524" y="33746"/>
                    <a:pt x="1751086" y="38932"/>
                    <a:pt x="1793870" y="41093"/>
                  </a:cubicBezTo>
                  <a:cubicBezTo>
                    <a:pt x="1926111" y="48007"/>
                    <a:pt x="1933458" y="49304"/>
                    <a:pt x="1958523" y="67455"/>
                  </a:cubicBezTo>
                  <a:cubicBezTo>
                    <a:pt x="1972784" y="77826"/>
                    <a:pt x="1989639" y="85605"/>
                    <a:pt x="2009086" y="89927"/>
                  </a:cubicBezTo>
                  <a:cubicBezTo>
                    <a:pt x="2049709" y="99434"/>
                    <a:pt x="2063970" y="98570"/>
                    <a:pt x="2092925" y="85605"/>
                  </a:cubicBezTo>
                  <a:cubicBezTo>
                    <a:pt x="2115829" y="75666"/>
                    <a:pt x="2121880" y="74801"/>
                    <a:pt x="2161206" y="76530"/>
                  </a:cubicBezTo>
                  <a:cubicBezTo>
                    <a:pt x="2194050" y="77826"/>
                    <a:pt x="2212633" y="81284"/>
                    <a:pt x="2238995" y="90359"/>
                  </a:cubicBezTo>
                  <a:cubicBezTo>
                    <a:pt x="2273135" y="102460"/>
                    <a:pt x="2274432" y="102460"/>
                    <a:pt x="2364321" y="101595"/>
                  </a:cubicBezTo>
                  <a:cubicBezTo>
                    <a:pt x="2436924" y="100731"/>
                    <a:pt x="2460693" y="102027"/>
                    <a:pt x="2482301" y="107645"/>
                  </a:cubicBezTo>
                  <a:cubicBezTo>
                    <a:pt x="2507366" y="114128"/>
                    <a:pt x="2511688" y="114128"/>
                    <a:pt x="2538481" y="107213"/>
                  </a:cubicBezTo>
                  <a:cubicBezTo>
                    <a:pt x="2554471" y="103324"/>
                    <a:pt x="2572622" y="97274"/>
                    <a:pt x="2579104" y="94249"/>
                  </a:cubicBezTo>
                  <a:cubicBezTo>
                    <a:pt x="2597687" y="84741"/>
                    <a:pt x="2666401" y="86470"/>
                    <a:pt x="2697084" y="96841"/>
                  </a:cubicBezTo>
                  <a:cubicBezTo>
                    <a:pt x="2719989" y="104620"/>
                    <a:pt x="2729064" y="105053"/>
                    <a:pt x="2828461" y="102460"/>
                  </a:cubicBezTo>
                  <a:cubicBezTo>
                    <a:pt x="2930882" y="99867"/>
                    <a:pt x="2935636" y="99434"/>
                    <a:pt x="2965023" y="88198"/>
                  </a:cubicBezTo>
                  <a:cubicBezTo>
                    <a:pt x="2981877" y="81716"/>
                    <a:pt x="3007807" y="73937"/>
                    <a:pt x="3023365" y="71344"/>
                  </a:cubicBezTo>
                  <a:cubicBezTo>
                    <a:pt x="3066148" y="63997"/>
                    <a:pt x="3083867" y="59676"/>
                    <a:pt x="3109797" y="49304"/>
                  </a:cubicBezTo>
                  <a:cubicBezTo>
                    <a:pt x="3172892" y="24671"/>
                    <a:pt x="3180239" y="23374"/>
                    <a:pt x="3261917" y="23374"/>
                  </a:cubicBezTo>
                  <a:lnTo>
                    <a:pt x="3339273" y="23374"/>
                  </a:lnTo>
                  <a:lnTo>
                    <a:pt x="3359585" y="9545"/>
                  </a:lnTo>
                  <a:cubicBezTo>
                    <a:pt x="3377303" y="-2987"/>
                    <a:pt x="3382057" y="-3852"/>
                    <a:pt x="3409715" y="-3420"/>
                  </a:cubicBezTo>
                  <a:cubicBezTo>
                    <a:pt x="3426570" y="-2987"/>
                    <a:pt x="3467625" y="470"/>
                    <a:pt x="3501333" y="4791"/>
                  </a:cubicBezTo>
                  <a:cubicBezTo>
                    <a:pt x="3559675" y="11706"/>
                    <a:pt x="3563564" y="11706"/>
                    <a:pt x="3596841" y="4359"/>
                  </a:cubicBezTo>
                  <a:cubicBezTo>
                    <a:pt x="3633142" y="-4284"/>
                    <a:pt x="3642650" y="-3852"/>
                    <a:pt x="3716981" y="7384"/>
                  </a:cubicBezTo>
                  <a:cubicBezTo>
                    <a:pt x="3756740" y="13435"/>
                    <a:pt x="3783966" y="19485"/>
                    <a:pt x="3818539" y="29857"/>
                  </a:cubicBezTo>
                  <a:cubicBezTo>
                    <a:pt x="3829342" y="32882"/>
                    <a:pt x="3851815" y="38500"/>
                    <a:pt x="3868237" y="42389"/>
                  </a:cubicBezTo>
                  <a:cubicBezTo>
                    <a:pt x="3885091" y="46711"/>
                    <a:pt x="3908428" y="53193"/>
                    <a:pt x="3920096" y="57083"/>
                  </a:cubicBezTo>
                  <a:cubicBezTo>
                    <a:pt x="3937382" y="62701"/>
                    <a:pt x="3954237" y="63997"/>
                    <a:pt x="4002206" y="62701"/>
                  </a:cubicBezTo>
                  <a:cubicBezTo>
                    <a:pt x="4035483" y="61837"/>
                    <a:pt x="4104628" y="60972"/>
                    <a:pt x="4155623" y="60972"/>
                  </a:cubicBezTo>
                  <a:cubicBezTo>
                    <a:pt x="4259342" y="60972"/>
                    <a:pt x="4248105" y="58379"/>
                    <a:pt x="4319844" y="97706"/>
                  </a:cubicBezTo>
                  <a:lnTo>
                    <a:pt x="4352256" y="114992"/>
                  </a:lnTo>
                  <a:lnTo>
                    <a:pt x="4395472" y="112399"/>
                  </a:lnTo>
                  <a:cubicBezTo>
                    <a:pt x="4427452" y="110238"/>
                    <a:pt x="4444738" y="111535"/>
                    <a:pt x="4462457" y="116289"/>
                  </a:cubicBezTo>
                  <a:cubicBezTo>
                    <a:pt x="4497894" y="125796"/>
                    <a:pt x="4550617" y="128821"/>
                    <a:pt x="4589944" y="122771"/>
                  </a:cubicBezTo>
                  <a:cubicBezTo>
                    <a:pt x="4650878" y="113696"/>
                    <a:pt x="4693230" y="112831"/>
                    <a:pt x="4716134" y="119746"/>
                  </a:cubicBezTo>
                  <a:cubicBezTo>
                    <a:pt x="4750275" y="130550"/>
                    <a:pt x="4794355" y="137032"/>
                    <a:pt x="4815099" y="134007"/>
                  </a:cubicBezTo>
                  <a:cubicBezTo>
                    <a:pt x="4825903" y="132711"/>
                    <a:pt x="4844918" y="126661"/>
                    <a:pt x="4857451" y="120610"/>
                  </a:cubicBezTo>
                  <a:cubicBezTo>
                    <a:pt x="4885109" y="107645"/>
                    <a:pt x="4901531" y="107213"/>
                    <a:pt x="4954686" y="118449"/>
                  </a:cubicBezTo>
                  <a:cubicBezTo>
                    <a:pt x="5008706" y="129686"/>
                    <a:pt x="5033340" y="129253"/>
                    <a:pt x="5072234" y="116289"/>
                  </a:cubicBezTo>
                  <a:cubicBezTo>
                    <a:pt x="5124093" y="98138"/>
                    <a:pt x="5184163" y="88198"/>
                    <a:pt x="5206203" y="93384"/>
                  </a:cubicBezTo>
                  <a:cubicBezTo>
                    <a:pt x="5216575" y="95545"/>
                    <a:pt x="5235158" y="96409"/>
                    <a:pt x="5247691" y="95113"/>
                  </a:cubicBezTo>
                  <a:cubicBezTo>
                    <a:pt x="5267570" y="92952"/>
                    <a:pt x="5272324" y="93816"/>
                    <a:pt x="5291771" y="105917"/>
                  </a:cubicBezTo>
                  <a:cubicBezTo>
                    <a:pt x="5310786" y="118017"/>
                    <a:pt x="5316404" y="119314"/>
                    <a:pt x="5336284" y="117585"/>
                  </a:cubicBezTo>
                  <a:cubicBezTo>
                    <a:pt x="5348816" y="116289"/>
                    <a:pt x="5363942" y="117153"/>
                    <a:pt x="5369992" y="119314"/>
                  </a:cubicBezTo>
                  <a:cubicBezTo>
                    <a:pt x="5376042" y="121475"/>
                    <a:pt x="5395057" y="126228"/>
                    <a:pt x="5411911" y="129686"/>
                  </a:cubicBezTo>
                  <a:cubicBezTo>
                    <a:pt x="5442163" y="136168"/>
                    <a:pt x="5444323" y="135736"/>
                    <a:pt x="5469389" y="127093"/>
                  </a:cubicBezTo>
                  <a:cubicBezTo>
                    <a:pt x="5484946" y="121475"/>
                    <a:pt x="5503529" y="118017"/>
                    <a:pt x="5513901" y="118882"/>
                  </a:cubicBezTo>
                  <a:cubicBezTo>
                    <a:pt x="5535077" y="120610"/>
                    <a:pt x="5562735" y="116289"/>
                    <a:pt x="5591690" y="106781"/>
                  </a:cubicBezTo>
                  <a:cubicBezTo>
                    <a:pt x="5603358" y="103324"/>
                    <a:pt x="5618916" y="101163"/>
                    <a:pt x="5626263" y="102460"/>
                  </a:cubicBezTo>
                  <a:cubicBezTo>
                    <a:pt x="5651328" y="106781"/>
                    <a:pt x="5734735" y="130550"/>
                    <a:pt x="5765418" y="142218"/>
                  </a:cubicBezTo>
                  <a:cubicBezTo>
                    <a:pt x="5782704" y="148701"/>
                    <a:pt x="5801720" y="153022"/>
                    <a:pt x="5810795" y="152158"/>
                  </a:cubicBezTo>
                  <a:lnTo>
                    <a:pt x="5825920" y="150861"/>
                  </a:lnTo>
                  <a:lnTo>
                    <a:pt x="5827217" y="1314668"/>
                  </a:lnTo>
                  <a:lnTo>
                    <a:pt x="5828081" y="2478041"/>
                  </a:lnTo>
                  <a:lnTo>
                    <a:pt x="5812091" y="2478041"/>
                  </a:lnTo>
                  <a:cubicBezTo>
                    <a:pt x="5788323" y="2477609"/>
                    <a:pt x="5760232" y="2470695"/>
                    <a:pt x="5736031" y="2458162"/>
                  </a:cubicBezTo>
                  <a:cubicBezTo>
                    <a:pt x="5724363" y="2452544"/>
                    <a:pt x="5707509" y="2447790"/>
                    <a:pt x="5698001" y="2447790"/>
                  </a:cubicBezTo>
                  <a:cubicBezTo>
                    <a:pt x="5688926" y="2447790"/>
                    <a:pt x="5669479" y="2443469"/>
                    <a:pt x="5654785" y="2438715"/>
                  </a:cubicBezTo>
                  <a:cubicBezTo>
                    <a:pt x="5631016" y="2430504"/>
                    <a:pt x="5625398" y="2430072"/>
                    <a:pt x="5601630" y="2434393"/>
                  </a:cubicBezTo>
                  <a:cubicBezTo>
                    <a:pt x="5587368" y="2437418"/>
                    <a:pt x="5554956" y="2441308"/>
                    <a:pt x="5529891" y="2443901"/>
                  </a:cubicBezTo>
                  <a:cubicBezTo>
                    <a:pt x="5504826" y="2446494"/>
                    <a:pt x="5474575" y="2451248"/>
                    <a:pt x="5462474" y="2454705"/>
                  </a:cubicBezTo>
                  <a:cubicBezTo>
                    <a:pt x="5432655" y="2462916"/>
                    <a:pt x="5413208" y="2462484"/>
                    <a:pt x="5386846" y="2452112"/>
                  </a:cubicBezTo>
                  <a:cubicBezTo>
                    <a:pt x="5369128" y="2445197"/>
                    <a:pt x="5359188" y="2443901"/>
                    <a:pt x="5339309" y="2446062"/>
                  </a:cubicBezTo>
                  <a:cubicBezTo>
                    <a:pt x="5315972" y="2448655"/>
                    <a:pt x="5313379" y="2448222"/>
                    <a:pt x="5297821" y="2435690"/>
                  </a:cubicBezTo>
                  <a:lnTo>
                    <a:pt x="5281399" y="2422725"/>
                  </a:lnTo>
                  <a:lnTo>
                    <a:pt x="5214847" y="2422293"/>
                  </a:lnTo>
                  <a:cubicBezTo>
                    <a:pt x="5146998" y="2421861"/>
                    <a:pt x="5121068" y="2426182"/>
                    <a:pt x="5067480" y="2446062"/>
                  </a:cubicBezTo>
                  <a:cubicBezTo>
                    <a:pt x="5041551" y="2455569"/>
                    <a:pt x="5004385" y="2456001"/>
                    <a:pt x="4956415" y="2446926"/>
                  </a:cubicBezTo>
                  <a:cubicBezTo>
                    <a:pt x="4898506" y="2435690"/>
                    <a:pt x="4883380" y="2436122"/>
                    <a:pt x="4853561" y="2449951"/>
                  </a:cubicBezTo>
                  <a:cubicBezTo>
                    <a:pt x="4822446" y="2463780"/>
                    <a:pt x="4780958" y="2465941"/>
                    <a:pt x="4741200" y="2454705"/>
                  </a:cubicBezTo>
                  <a:cubicBezTo>
                    <a:pt x="4703170" y="2444333"/>
                    <a:pt x="4666004" y="2440444"/>
                    <a:pt x="4643964" y="2444765"/>
                  </a:cubicBezTo>
                  <a:cubicBezTo>
                    <a:pt x="4633160" y="2446926"/>
                    <a:pt x="4591672" y="2449087"/>
                    <a:pt x="4551049" y="2449519"/>
                  </a:cubicBezTo>
                  <a:cubicBezTo>
                    <a:pt x="4490547" y="2449951"/>
                    <a:pt x="4474557" y="2448655"/>
                    <a:pt x="4459431" y="2442604"/>
                  </a:cubicBezTo>
                  <a:cubicBezTo>
                    <a:pt x="4444306" y="2436122"/>
                    <a:pt x="4433070" y="2435258"/>
                    <a:pt x="4394608" y="2437851"/>
                  </a:cubicBezTo>
                  <a:lnTo>
                    <a:pt x="4347934" y="2440444"/>
                  </a:lnTo>
                  <a:lnTo>
                    <a:pt x="4306879" y="2418836"/>
                  </a:lnTo>
                  <a:cubicBezTo>
                    <a:pt x="4242055" y="2384695"/>
                    <a:pt x="4227794" y="2381238"/>
                    <a:pt x="4181120" y="2387288"/>
                  </a:cubicBezTo>
                  <a:cubicBezTo>
                    <a:pt x="4159513" y="2390313"/>
                    <a:pt x="4137040" y="2391177"/>
                    <a:pt x="4130558" y="2389449"/>
                  </a:cubicBezTo>
                  <a:cubicBezTo>
                    <a:pt x="4111975" y="2384695"/>
                    <a:pt x="4013010" y="2386424"/>
                    <a:pt x="3984488" y="2392042"/>
                  </a:cubicBezTo>
                  <a:cubicBezTo>
                    <a:pt x="3963744" y="2395931"/>
                    <a:pt x="3955101" y="2395931"/>
                    <a:pt x="3943433" y="2392042"/>
                  </a:cubicBezTo>
                  <a:cubicBezTo>
                    <a:pt x="3935222" y="2389017"/>
                    <a:pt x="3914046" y="2382102"/>
                    <a:pt x="3896327" y="2376484"/>
                  </a:cubicBezTo>
                  <a:cubicBezTo>
                    <a:pt x="3878609" y="2370866"/>
                    <a:pt x="3853111" y="2362223"/>
                    <a:pt x="3840146" y="2357469"/>
                  </a:cubicBezTo>
                  <a:cubicBezTo>
                    <a:pt x="3827182" y="2352283"/>
                    <a:pt x="3807735" y="2348394"/>
                    <a:pt x="3796931" y="2348394"/>
                  </a:cubicBezTo>
                  <a:cubicBezTo>
                    <a:pt x="3786127" y="2347961"/>
                    <a:pt x="3769704" y="2344936"/>
                    <a:pt x="3760197" y="2341479"/>
                  </a:cubicBezTo>
                  <a:cubicBezTo>
                    <a:pt x="3742911" y="2334997"/>
                    <a:pt x="3680247" y="2326353"/>
                    <a:pt x="3647835" y="2325489"/>
                  </a:cubicBezTo>
                  <a:cubicBezTo>
                    <a:pt x="3638328" y="2325489"/>
                    <a:pt x="3618881" y="2328082"/>
                    <a:pt x="3604619" y="2331107"/>
                  </a:cubicBezTo>
                  <a:cubicBezTo>
                    <a:pt x="3590358" y="2334132"/>
                    <a:pt x="3571775" y="2336725"/>
                    <a:pt x="3563564" y="2336293"/>
                  </a:cubicBezTo>
                  <a:cubicBezTo>
                    <a:pt x="3514730" y="2334997"/>
                    <a:pt x="3425273" y="2326786"/>
                    <a:pt x="3412308" y="2322896"/>
                  </a:cubicBezTo>
                  <a:cubicBezTo>
                    <a:pt x="3389404" y="2315549"/>
                    <a:pt x="3385082" y="2316846"/>
                    <a:pt x="3362178" y="2334564"/>
                  </a:cubicBezTo>
                  <a:lnTo>
                    <a:pt x="3341002" y="2350554"/>
                  </a:lnTo>
                  <a:lnTo>
                    <a:pt x="3263213" y="2350987"/>
                  </a:lnTo>
                  <a:cubicBezTo>
                    <a:pt x="3181103" y="2351419"/>
                    <a:pt x="3171595" y="2353147"/>
                    <a:pt x="3116279" y="2373459"/>
                  </a:cubicBezTo>
                  <a:cubicBezTo>
                    <a:pt x="3097264" y="2380373"/>
                    <a:pt x="3070902" y="2387720"/>
                    <a:pt x="3057937" y="2389449"/>
                  </a:cubicBezTo>
                  <a:cubicBezTo>
                    <a:pt x="3032008" y="2392906"/>
                    <a:pt x="2988360" y="2405871"/>
                    <a:pt x="2971505" y="2414946"/>
                  </a:cubicBezTo>
                  <a:cubicBezTo>
                    <a:pt x="2955948" y="2423589"/>
                    <a:pt x="2899767" y="2431368"/>
                    <a:pt x="2856119" y="2430504"/>
                  </a:cubicBezTo>
                  <a:cubicBezTo>
                    <a:pt x="2834943" y="2430072"/>
                    <a:pt x="2796481" y="2431368"/>
                    <a:pt x="2770119" y="2433097"/>
                  </a:cubicBezTo>
                  <a:cubicBezTo>
                    <a:pt x="2735114" y="2435258"/>
                    <a:pt x="2719989" y="2434393"/>
                    <a:pt x="2712210" y="2430504"/>
                  </a:cubicBezTo>
                  <a:cubicBezTo>
                    <a:pt x="2698813" y="2423157"/>
                    <a:pt x="2649547" y="2413218"/>
                    <a:pt x="2627506" y="2413218"/>
                  </a:cubicBezTo>
                  <a:cubicBezTo>
                    <a:pt x="2617567" y="2413218"/>
                    <a:pt x="2594230" y="2418403"/>
                    <a:pt x="2575647" y="2424886"/>
                  </a:cubicBezTo>
                  <a:cubicBezTo>
                    <a:pt x="2550150" y="2433529"/>
                    <a:pt x="2534160" y="2436122"/>
                    <a:pt x="2513416" y="2435690"/>
                  </a:cubicBezTo>
                  <a:cubicBezTo>
                    <a:pt x="2497858" y="2435258"/>
                    <a:pt x="2439517" y="2434393"/>
                    <a:pt x="2383768" y="2433529"/>
                  </a:cubicBezTo>
                  <a:cubicBezTo>
                    <a:pt x="2324130" y="2433097"/>
                    <a:pt x="2277025" y="2430504"/>
                    <a:pt x="2269246" y="2427911"/>
                  </a:cubicBezTo>
                  <a:cubicBezTo>
                    <a:pt x="2188432" y="2398524"/>
                    <a:pt x="2130523" y="2394202"/>
                    <a:pt x="2090332" y="2415378"/>
                  </a:cubicBezTo>
                  <a:cubicBezTo>
                    <a:pt x="2074342" y="2423157"/>
                    <a:pt x="2054895" y="2423589"/>
                    <a:pt x="2010814" y="2415378"/>
                  </a:cubicBezTo>
                  <a:cubicBezTo>
                    <a:pt x="1985317" y="2411057"/>
                    <a:pt x="1973217" y="2406303"/>
                    <a:pt x="1960252" y="2395931"/>
                  </a:cubicBezTo>
                  <a:cubicBezTo>
                    <a:pt x="1945558" y="2384263"/>
                    <a:pt x="1936051" y="2381238"/>
                    <a:pt x="1902774" y="2376052"/>
                  </a:cubicBezTo>
                  <a:cubicBezTo>
                    <a:pt x="1880734" y="2372595"/>
                    <a:pt x="1841408" y="2370002"/>
                    <a:pt x="1815478" y="2370002"/>
                  </a:cubicBezTo>
                  <a:cubicBezTo>
                    <a:pt x="1789116" y="2370002"/>
                    <a:pt x="1761026" y="2367841"/>
                    <a:pt x="1752815" y="2365248"/>
                  </a:cubicBezTo>
                  <a:cubicBezTo>
                    <a:pt x="1740715" y="2361358"/>
                    <a:pt x="1649961" y="2352283"/>
                    <a:pt x="1629650" y="2352715"/>
                  </a:cubicBezTo>
                  <a:cubicBezTo>
                    <a:pt x="1530253" y="2354876"/>
                    <a:pt x="1513831" y="2356605"/>
                    <a:pt x="1486173" y="2370002"/>
                  </a:cubicBezTo>
                  <a:cubicBezTo>
                    <a:pt x="1462836" y="2380806"/>
                    <a:pt x="1452464" y="2382966"/>
                    <a:pt x="1425670" y="2382966"/>
                  </a:cubicBezTo>
                  <a:cubicBezTo>
                    <a:pt x="1398876" y="2382966"/>
                    <a:pt x="1387640" y="2385559"/>
                    <a:pt x="1357389" y="2398092"/>
                  </a:cubicBezTo>
                  <a:cubicBezTo>
                    <a:pt x="1327138" y="2410625"/>
                    <a:pt x="1316334" y="2412785"/>
                    <a:pt x="1289540" y="2412785"/>
                  </a:cubicBezTo>
                  <a:cubicBezTo>
                    <a:pt x="1272253" y="2412353"/>
                    <a:pt x="1252374" y="2414946"/>
                    <a:pt x="1245027" y="2417971"/>
                  </a:cubicBezTo>
                  <a:cubicBezTo>
                    <a:pt x="1237249" y="2420996"/>
                    <a:pt x="1210022" y="2423157"/>
                    <a:pt x="1175450" y="2423589"/>
                  </a:cubicBezTo>
                  <a:lnTo>
                    <a:pt x="1119269" y="2424022"/>
                  </a:lnTo>
                  <a:lnTo>
                    <a:pt x="1087721" y="2440444"/>
                  </a:lnTo>
                  <a:cubicBezTo>
                    <a:pt x="1068274" y="2450815"/>
                    <a:pt x="1053581" y="2456001"/>
                    <a:pt x="1048827" y="2454273"/>
                  </a:cubicBezTo>
                  <a:cubicBezTo>
                    <a:pt x="1044937" y="2452544"/>
                    <a:pt x="1019872" y="2449519"/>
                    <a:pt x="993510" y="2447790"/>
                  </a:cubicBezTo>
                  <a:cubicBezTo>
                    <a:pt x="942948" y="2443901"/>
                    <a:pt x="933008" y="2440876"/>
                    <a:pt x="898003" y="2416243"/>
                  </a:cubicBezTo>
                  <a:lnTo>
                    <a:pt x="881149" y="2404142"/>
                  </a:lnTo>
                  <a:lnTo>
                    <a:pt x="838365" y="2413218"/>
                  </a:lnTo>
                  <a:cubicBezTo>
                    <a:pt x="778727" y="2426182"/>
                    <a:pt x="711310" y="2446494"/>
                    <a:pt x="641732" y="2471991"/>
                  </a:cubicBezTo>
                  <a:cubicBezTo>
                    <a:pt x="625743" y="2478041"/>
                    <a:pt x="605431" y="2483660"/>
                    <a:pt x="596356" y="2485388"/>
                  </a:cubicBezTo>
                  <a:cubicBezTo>
                    <a:pt x="586848" y="2486685"/>
                    <a:pt x="571290" y="2490142"/>
                    <a:pt x="560919" y="2493599"/>
                  </a:cubicBezTo>
                  <a:cubicBezTo>
                    <a:pt x="540607" y="2500082"/>
                    <a:pt x="477944" y="2500946"/>
                    <a:pt x="439050" y="2494896"/>
                  </a:cubicBezTo>
                  <a:close/>
                </a:path>
              </a:pathLst>
            </a:custGeom>
            <a:solidFill>
              <a:schemeClr val="bg1"/>
            </a:solidFill>
            <a:ln w="432" cap="flat">
              <a:noFill/>
              <a:prstDash val="solid"/>
              <a:miter/>
            </a:ln>
            <a:effectLst>
              <a:outerShdw blurRad="63500" sx="102000" sy="102000" algn="ctr" rotWithShape="0">
                <a:prstClr val="black">
                  <a:alpha val="40000"/>
                </a:prstClr>
              </a:outerShdw>
            </a:effectLst>
          </p:spPr>
          <p:txBody>
            <a:bodyPr rtlCol="0" anchor="ctr"/>
            <a:lstStyle/>
            <a:p>
              <a:endParaRPr lang="en-US">
                <a:solidFill>
                  <a:schemeClr val="tx1">
                    <a:lumMod val="75000"/>
                    <a:lumOff val="25000"/>
                  </a:schemeClr>
                </a:solidFill>
              </a:endParaRPr>
            </a:p>
          </p:txBody>
        </p:sp>
        <p:sp>
          <p:nvSpPr>
            <p:cNvPr id="56" name="TextBox 55">
              <a:extLst>
                <a:ext uri="{FF2B5EF4-FFF2-40B4-BE49-F238E27FC236}">
                  <a16:creationId xmlns:a16="http://schemas.microsoft.com/office/drawing/2014/main" id="{AA77A45F-B3B7-B6BE-B505-60CC9B7CE9E2}"/>
                </a:ext>
              </a:extLst>
            </p:cNvPr>
            <p:cNvSpPr txBox="1"/>
            <p:nvPr/>
          </p:nvSpPr>
          <p:spPr>
            <a:xfrm>
              <a:off x="4418558" y="668992"/>
              <a:ext cx="3354883" cy="673792"/>
            </a:xfrm>
            <a:prstGeom prst="rect">
              <a:avLst/>
            </a:prstGeom>
            <a:noFill/>
          </p:spPr>
          <p:txBody>
            <a:bodyPr wrap="square" rtlCol="0">
              <a:spAutoFit/>
            </a:bodyPr>
            <a:lstStyle/>
            <a:p>
              <a:pPr algn="ctr"/>
              <a:r>
                <a:rPr lang="en-US" sz="12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Work Study</a:t>
              </a:r>
            </a:p>
          </p:txBody>
        </p:sp>
      </p:grpSp>
      <p:pic>
        <p:nvPicPr>
          <p:cNvPr id="58" name="Picture 57">
            <a:extLst>
              <a:ext uri="{FF2B5EF4-FFF2-40B4-BE49-F238E27FC236}">
                <a16:creationId xmlns:a16="http://schemas.microsoft.com/office/drawing/2014/main" id="{026DDF0C-6DCF-99D6-20FA-56877459A4F5}"/>
              </a:ext>
            </a:extLst>
          </p:cNvPr>
          <p:cNvPicPr>
            <a:picLocks noChangeAspect="1"/>
          </p:cNvPicPr>
          <p:nvPr/>
        </p:nvPicPr>
        <p:blipFill>
          <a:blip r:embed="rId5">
            <a:extLst>
              <a:ext uri="{BEBA8EAE-BF5A-486C-A8C5-ECC9F3942E4B}">
                <a14:imgProps xmlns:a14="http://schemas.microsoft.com/office/drawing/2010/main">
                  <a14:imgLayer r:embed="rId6">
                    <a14:imgEffect>
                      <a14:artisticMosiaicBubbles/>
                    </a14:imgEffect>
                  </a14:imgLayer>
                </a14:imgProps>
              </a:ext>
            </a:extLst>
          </a:blip>
          <a:stretch>
            <a:fillRect/>
          </a:stretch>
        </p:blipFill>
        <p:spPr>
          <a:xfrm>
            <a:off x="7510532" y="1189536"/>
            <a:ext cx="2463875" cy="1351291"/>
          </a:xfrm>
          <a:prstGeom prst="rect">
            <a:avLst/>
          </a:prstGeom>
          <a:effectLst/>
        </p:spPr>
      </p:pic>
      <p:pic>
        <p:nvPicPr>
          <p:cNvPr id="60" name="Picture 59">
            <a:extLst>
              <a:ext uri="{FF2B5EF4-FFF2-40B4-BE49-F238E27FC236}">
                <a16:creationId xmlns:a16="http://schemas.microsoft.com/office/drawing/2014/main" id="{3E0CD260-E67B-461C-DBE7-445333FC84F8}"/>
              </a:ext>
            </a:extLst>
          </p:cNvPr>
          <p:cNvPicPr>
            <a:picLocks noChangeAspect="1"/>
          </p:cNvPicPr>
          <p:nvPr/>
        </p:nvPicPr>
        <p:blipFill>
          <a:blip r:embed="rId7">
            <a:extLst>
              <a:ext uri="{BEBA8EAE-BF5A-486C-A8C5-ECC9F3942E4B}">
                <a14:imgProps xmlns:a14="http://schemas.microsoft.com/office/drawing/2010/main">
                  <a14:imgLayer r:embed="rId8">
                    <a14:imgEffect>
                      <a14:artisticLineDrawing trans="50000"/>
                    </a14:imgEffect>
                    <a14:imgEffect>
                      <a14:sharpenSoften amount="-25000"/>
                    </a14:imgEffect>
                  </a14:imgLayer>
                </a14:imgProps>
              </a:ext>
            </a:extLst>
          </a:blip>
          <a:stretch>
            <a:fillRect/>
          </a:stretch>
        </p:blipFill>
        <p:spPr>
          <a:xfrm>
            <a:off x="1847492" y="1407819"/>
            <a:ext cx="2719707" cy="1441581"/>
          </a:xfrm>
          <a:prstGeom prst="rect">
            <a:avLst/>
          </a:prstGeom>
          <a:effectLst/>
        </p:spPr>
      </p:pic>
      <p:grpSp>
        <p:nvGrpSpPr>
          <p:cNvPr id="81" name="Group 80">
            <a:extLst>
              <a:ext uri="{FF2B5EF4-FFF2-40B4-BE49-F238E27FC236}">
                <a16:creationId xmlns:a16="http://schemas.microsoft.com/office/drawing/2014/main" id="{9D1C6547-8BED-4EFB-AFDC-15097B74DA1E}"/>
              </a:ext>
            </a:extLst>
          </p:cNvPr>
          <p:cNvGrpSpPr/>
          <p:nvPr/>
        </p:nvGrpSpPr>
        <p:grpSpPr>
          <a:xfrm>
            <a:off x="0" y="1459120"/>
            <a:ext cx="9339309" cy="4681617"/>
            <a:chOff x="722312" y="1440050"/>
            <a:chExt cx="10744200" cy="5417950"/>
          </a:xfrm>
        </p:grpSpPr>
        <p:sp>
          <p:nvSpPr>
            <p:cNvPr id="46" name="Freeform 6">
              <a:extLst>
                <a:ext uri="{FF2B5EF4-FFF2-40B4-BE49-F238E27FC236}">
                  <a16:creationId xmlns:a16="http://schemas.microsoft.com/office/drawing/2014/main" id="{909436C9-F63A-9ADB-2B0E-D807C00735CD}"/>
                </a:ext>
              </a:extLst>
            </p:cNvPr>
            <p:cNvSpPr>
              <a:spLocks/>
            </p:cNvSpPr>
            <p:nvPr/>
          </p:nvSpPr>
          <p:spPr bwMode="auto">
            <a:xfrm>
              <a:off x="5337295" y="2578572"/>
              <a:ext cx="232583" cy="435891"/>
            </a:xfrm>
            <a:custGeom>
              <a:avLst/>
              <a:gdLst>
                <a:gd name="T0" fmla="*/ 102 w 287"/>
                <a:gd name="T1" fmla="*/ 0 h 537"/>
                <a:gd name="T2" fmla="*/ 129 w 287"/>
                <a:gd name="T3" fmla="*/ 10 h 537"/>
                <a:gd name="T4" fmla="*/ 156 w 287"/>
                <a:gd name="T5" fmla="*/ 29 h 537"/>
                <a:gd name="T6" fmla="*/ 183 w 287"/>
                <a:gd name="T7" fmla="*/ 56 h 537"/>
                <a:gd name="T8" fmla="*/ 209 w 287"/>
                <a:gd name="T9" fmla="*/ 92 h 537"/>
                <a:gd name="T10" fmla="*/ 232 w 287"/>
                <a:gd name="T11" fmla="*/ 134 h 537"/>
                <a:gd name="T12" fmla="*/ 253 w 287"/>
                <a:gd name="T13" fmla="*/ 182 h 537"/>
                <a:gd name="T14" fmla="*/ 270 w 287"/>
                <a:gd name="T15" fmla="*/ 236 h 537"/>
                <a:gd name="T16" fmla="*/ 280 w 287"/>
                <a:gd name="T17" fmla="*/ 284 h 537"/>
                <a:gd name="T18" fmla="*/ 285 w 287"/>
                <a:gd name="T19" fmla="*/ 331 h 537"/>
                <a:gd name="T20" fmla="*/ 287 w 287"/>
                <a:gd name="T21" fmla="*/ 376 h 537"/>
                <a:gd name="T22" fmla="*/ 285 w 287"/>
                <a:gd name="T23" fmla="*/ 416 h 537"/>
                <a:gd name="T24" fmla="*/ 278 w 287"/>
                <a:gd name="T25" fmla="*/ 452 h 537"/>
                <a:gd name="T26" fmla="*/ 266 w 287"/>
                <a:gd name="T27" fmla="*/ 483 h 537"/>
                <a:gd name="T28" fmla="*/ 253 w 287"/>
                <a:gd name="T29" fmla="*/ 508 h 537"/>
                <a:gd name="T30" fmla="*/ 234 w 287"/>
                <a:gd name="T31" fmla="*/ 525 h 537"/>
                <a:gd name="T32" fmla="*/ 212 w 287"/>
                <a:gd name="T33" fmla="*/ 535 h 537"/>
                <a:gd name="T34" fmla="*/ 187 w 287"/>
                <a:gd name="T35" fmla="*/ 537 h 537"/>
                <a:gd name="T36" fmla="*/ 158 w 287"/>
                <a:gd name="T37" fmla="*/ 527 h 537"/>
                <a:gd name="T38" fmla="*/ 131 w 287"/>
                <a:gd name="T39" fmla="*/ 508 h 537"/>
                <a:gd name="T40" fmla="*/ 103 w 287"/>
                <a:gd name="T41" fmla="*/ 481 h 537"/>
                <a:gd name="T42" fmla="*/ 78 w 287"/>
                <a:gd name="T43" fmla="*/ 445 h 537"/>
                <a:gd name="T44" fmla="*/ 54 w 287"/>
                <a:gd name="T45" fmla="*/ 403 h 537"/>
                <a:gd name="T46" fmla="*/ 34 w 287"/>
                <a:gd name="T47" fmla="*/ 355 h 537"/>
                <a:gd name="T48" fmla="*/ 17 w 287"/>
                <a:gd name="T49" fmla="*/ 301 h 537"/>
                <a:gd name="T50" fmla="*/ 6 w 287"/>
                <a:gd name="T51" fmla="*/ 253 h 537"/>
                <a:gd name="T52" fmla="*/ 1 w 287"/>
                <a:gd name="T53" fmla="*/ 206 h 537"/>
                <a:gd name="T54" fmla="*/ 0 w 287"/>
                <a:gd name="T55" fmla="*/ 162 h 537"/>
                <a:gd name="T56" fmla="*/ 3 w 287"/>
                <a:gd name="T57" fmla="*/ 121 h 537"/>
                <a:gd name="T58" fmla="*/ 10 w 287"/>
                <a:gd name="T59" fmla="*/ 85 h 537"/>
                <a:gd name="T60" fmla="*/ 20 w 287"/>
                <a:gd name="T61" fmla="*/ 55 h 537"/>
                <a:gd name="T62" fmla="*/ 35 w 287"/>
                <a:gd name="T63" fmla="*/ 29 h 537"/>
                <a:gd name="T64" fmla="*/ 52 w 287"/>
                <a:gd name="T65" fmla="*/ 12 h 537"/>
                <a:gd name="T66" fmla="*/ 74 w 287"/>
                <a:gd name="T67" fmla="*/ 2 h 537"/>
                <a:gd name="T68" fmla="*/ 102 w 287"/>
                <a:gd name="T69"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7" h="537">
                  <a:moveTo>
                    <a:pt x="102" y="0"/>
                  </a:moveTo>
                  <a:lnTo>
                    <a:pt x="129" y="10"/>
                  </a:lnTo>
                  <a:lnTo>
                    <a:pt x="156" y="29"/>
                  </a:lnTo>
                  <a:lnTo>
                    <a:pt x="183" y="56"/>
                  </a:lnTo>
                  <a:lnTo>
                    <a:pt x="209" y="92"/>
                  </a:lnTo>
                  <a:lnTo>
                    <a:pt x="232" y="134"/>
                  </a:lnTo>
                  <a:lnTo>
                    <a:pt x="253" y="182"/>
                  </a:lnTo>
                  <a:lnTo>
                    <a:pt x="270" y="236"/>
                  </a:lnTo>
                  <a:lnTo>
                    <a:pt x="280" y="284"/>
                  </a:lnTo>
                  <a:lnTo>
                    <a:pt x="285" y="331"/>
                  </a:lnTo>
                  <a:lnTo>
                    <a:pt x="287" y="376"/>
                  </a:lnTo>
                  <a:lnTo>
                    <a:pt x="285" y="416"/>
                  </a:lnTo>
                  <a:lnTo>
                    <a:pt x="278" y="452"/>
                  </a:lnTo>
                  <a:lnTo>
                    <a:pt x="266" y="483"/>
                  </a:lnTo>
                  <a:lnTo>
                    <a:pt x="253" y="508"/>
                  </a:lnTo>
                  <a:lnTo>
                    <a:pt x="234" y="525"/>
                  </a:lnTo>
                  <a:lnTo>
                    <a:pt x="212" y="535"/>
                  </a:lnTo>
                  <a:lnTo>
                    <a:pt x="187" y="537"/>
                  </a:lnTo>
                  <a:lnTo>
                    <a:pt x="158" y="527"/>
                  </a:lnTo>
                  <a:lnTo>
                    <a:pt x="131" y="508"/>
                  </a:lnTo>
                  <a:lnTo>
                    <a:pt x="103" y="481"/>
                  </a:lnTo>
                  <a:lnTo>
                    <a:pt x="78" y="445"/>
                  </a:lnTo>
                  <a:lnTo>
                    <a:pt x="54" y="403"/>
                  </a:lnTo>
                  <a:lnTo>
                    <a:pt x="34" y="355"/>
                  </a:lnTo>
                  <a:lnTo>
                    <a:pt x="17" y="301"/>
                  </a:lnTo>
                  <a:lnTo>
                    <a:pt x="6" y="253"/>
                  </a:lnTo>
                  <a:lnTo>
                    <a:pt x="1" y="206"/>
                  </a:lnTo>
                  <a:lnTo>
                    <a:pt x="0" y="162"/>
                  </a:lnTo>
                  <a:lnTo>
                    <a:pt x="3" y="121"/>
                  </a:lnTo>
                  <a:lnTo>
                    <a:pt x="10" y="85"/>
                  </a:lnTo>
                  <a:lnTo>
                    <a:pt x="20" y="55"/>
                  </a:lnTo>
                  <a:lnTo>
                    <a:pt x="35" y="29"/>
                  </a:lnTo>
                  <a:lnTo>
                    <a:pt x="52" y="12"/>
                  </a:lnTo>
                  <a:lnTo>
                    <a:pt x="74" y="2"/>
                  </a:lnTo>
                  <a:lnTo>
                    <a:pt x="102" y="0"/>
                  </a:lnTo>
                  <a:close/>
                </a:path>
              </a:pathLst>
            </a:custGeom>
            <a:solidFill>
              <a:schemeClr val="accent4">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7">
              <a:extLst>
                <a:ext uri="{FF2B5EF4-FFF2-40B4-BE49-F238E27FC236}">
                  <a16:creationId xmlns:a16="http://schemas.microsoft.com/office/drawing/2014/main" id="{4937E439-25CD-0812-EDD4-B11E91289254}"/>
                </a:ext>
              </a:extLst>
            </p:cNvPr>
            <p:cNvSpPr>
              <a:spLocks/>
            </p:cNvSpPr>
            <p:nvPr/>
          </p:nvSpPr>
          <p:spPr bwMode="auto">
            <a:xfrm>
              <a:off x="6596175" y="2578572"/>
              <a:ext cx="234210" cy="435891"/>
            </a:xfrm>
            <a:custGeom>
              <a:avLst/>
              <a:gdLst>
                <a:gd name="T0" fmla="*/ 187 w 289"/>
                <a:gd name="T1" fmla="*/ 0 h 537"/>
                <a:gd name="T2" fmla="*/ 214 w 289"/>
                <a:gd name="T3" fmla="*/ 2 h 537"/>
                <a:gd name="T4" fmla="*/ 234 w 289"/>
                <a:gd name="T5" fmla="*/ 12 h 537"/>
                <a:gd name="T6" fmla="*/ 253 w 289"/>
                <a:gd name="T7" fmla="*/ 29 h 537"/>
                <a:gd name="T8" fmla="*/ 268 w 289"/>
                <a:gd name="T9" fmla="*/ 55 h 537"/>
                <a:gd name="T10" fmla="*/ 279 w 289"/>
                <a:gd name="T11" fmla="*/ 85 h 537"/>
                <a:gd name="T12" fmla="*/ 285 w 289"/>
                <a:gd name="T13" fmla="*/ 121 h 537"/>
                <a:gd name="T14" fmla="*/ 289 w 289"/>
                <a:gd name="T15" fmla="*/ 162 h 537"/>
                <a:gd name="T16" fmla="*/ 287 w 289"/>
                <a:gd name="T17" fmla="*/ 206 h 537"/>
                <a:gd name="T18" fmla="*/ 280 w 289"/>
                <a:gd name="T19" fmla="*/ 253 h 537"/>
                <a:gd name="T20" fmla="*/ 270 w 289"/>
                <a:gd name="T21" fmla="*/ 301 h 537"/>
                <a:gd name="T22" fmla="*/ 253 w 289"/>
                <a:gd name="T23" fmla="*/ 355 h 537"/>
                <a:gd name="T24" fmla="*/ 233 w 289"/>
                <a:gd name="T25" fmla="*/ 403 h 537"/>
                <a:gd name="T26" fmla="*/ 211 w 289"/>
                <a:gd name="T27" fmla="*/ 445 h 537"/>
                <a:gd name="T28" fmla="*/ 185 w 289"/>
                <a:gd name="T29" fmla="*/ 481 h 537"/>
                <a:gd name="T30" fmla="*/ 158 w 289"/>
                <a:gd name="T31" fmla="*/ 508 h 537"/>
                <a:gd name="T32" fmla="*/ 129 w 289"/>
                <a:gd name="T33" fmla="*/ 527 h 537"/>
                <a:gd name="T34" fmla="*/ 102 w 289"/>
                <a:gd name="T35" fmla="*/ 537 h 537"/>
                <a:gd name="T36" fmla="*/ 75 w 289"/>
                <a:gd name="T37" fmla="*/ 535 h 537"/>
                <a:gd name="T38" fmla="*/ 53 w 289"/>
                <a:gd name="T39" fmla="*/ 525 h 537"/>
                <a:gd name="T40" fmla="*/ 36 w 289"/>
                <a:gd name="T41" fmla="*/ 508 h 537"/>
                <a:gd name="T42" fmla="*/ 20 w 289"/>
                <a:gd name="T43" fmla="*/ 483 h 537"/>
                <a:gd name="T44" fmla="*/ 10 w 289"/>
                <a:gd name="T45" fmla="*/ 452 h 537"/>
                <a:gd name="T46" fmla="*/ 3 w 289"/>
                <a:gd name="T47" fmla="*/ 416 h 537"/>
                <a:gd name="T48" fmla="*/ 0 w 289"/>
                <a:gd name="T49" fmla="*/ 376 h 537"/>
                <a:gd name="T50" fmla="*/ 2 w 289"/>
                <a:gd name="T51" fmla="*/ 331 h 537"/>
                <a:gd name="T52" fmla="*/ 7 w 289"/>
                <a:gd name="T53" fmla="*/ 284 h 537"/>
                <a:gd name="T54" fmla="*/ 19 w 289"/>
                <a:gd name="T55" fmla="*/ 236 h 537"/>
                <a:gd name="T56" fmla="*/ 34 w 289"/>
                <a:gd name="T57" fmla="*/ 182 h 537"/>
                <a:gd name="T58" fmla="*/ 54 w 289"/>
                <a:gd name="T59" fmla="*/ 134 h 537"/>
                <a:gd name="T60" fmla="*/ 78 w 289"/>
                <a:gd name="T61" fmla="*/ 92 h 537"/>
                <a:gd name="T62" fmla="*/ 104 w 289"/>
                <a:gd name="T63" fmla="*/ 56 h 537"/>
                <a:gd name="T64" fmla="*/ 131 w 289"/>
                <a:gd name="T65" fmla="*/ 29 h 537"/>
                <a:gd name="T66" fmla="*/ 160 w 289"/>
                <a:gd name="T67" fmla="*/ 10 h 537"/>
                <a:gd name="T68" fmla="*/ 187 w 289"/>
                <a:gd name="T69"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9" h="537">
                  <a:moveTo>
                    <a:pt x="187" y="0"/>
                  </a:moveTo>
                  <a:lnTo>
                    <a:pt x="214" y="2"/>
                  </a:lnTo>
                  <a:lnTo>
                    <a:pt x="234" y="12"/>
                  </a:lnTo>
                  <a:lnTo>
                    <a:pt x="253" y="29"/>
                  </a:lnTo>
                  <a:lnTo>
                    <a:pt x="268" y="55"/>
                  </a:lnTo>
                  <a:lnTo>
                    <a:pt x="279" y="85"/>
                  </a:lnTo>
                  <a:lnTo>
                    <a:pt x="285" y="121"/>
                  </a:lnTo>
                  <a:lnTo>
                    <a:pt x="289" y="162"/>
                  </a:lnTo>
                  <a:lnTo>
                    <a:pt x="287" y="206"/>
                  </a:lnTo>
                  <a:lnTo>
                    <a:pt x="280" y="253"/>
                  </a:lnTo>
                  <a:lnTo>
                    <a:pt x="270" y="301"/>
                  </a:lnTo>
                  <a:lnTo>
                    <a:pt x="253" y="355"/>
                  </a:lnTo>
                  <a:lnTo>
                    <a:pt x="233" y="403"/>
                  </a:lnTo>
                  <a:lnTo>
                    <a:pt x="211" y="445"/>
                  </a:lnTo>
                  <a:lnTo>
                    <a:pt x="185" y="481"/>
                  </a:lnTo>
                  <a:lnTo>
                    <a:pt x="158" y="508"/>
                  </a:lnTo>
                  <a:lnTo>
                    <a:pt x="129" y="527"/>
                  </a:lnTo>
                  <a:lnTo>
                    <a:pt x="102" y="537"/>
                  </a:lnTo>
                  <a:lnTo>
                    <a:pt x="75" y="535"/>
                  </a:lnTo>
                  <a:lnTo>
                    <a:pt x="53" y="525"/>
                  </a:lnTo>
                  <a:lnTo>
                    <a:pt x="36" y="508"/>
                  </a:lnTo>
                  <a:lnTo>
                    <a:pt x="20" y="483"/>
                  </a:lnTo>
                  <a:lnTo>
                    <a:pt x="10" y="452"/>
                  </a:lnTo>
                  <a:lnTo>
                    <a:pt x="3" y="416"/>
                  </a:lnTo>
                  <a:lnTo>
                    <a:pt x="0" y="376"/>
                  </a:lnTo>
                  <a:lnTo>
                    <a:pt x="2" y="331"/>
                  </a:lnTo>
                  <a:lnTo>
                    <a:pt x="7" y="284"/>
                  </a:lnTo>
                  <a:lnTo>
                    <a:pt x="19" y="236"/>
                  </a:lnTo>
                  <a:lnTo>
                    <a:pt x="34" y="182"/>
                  </a:lnTo>
                  <a:lnTo>
                    <a:pt x="54" y="134"/>
                  </a:lnTo>
                  <a:lnTo>
                    <a:pt x="78" y="92"/>
                  </a:lnTo>
                  <a:lnTo>
                    <a:pt x="104" y="56"/>
                  </a:lnTo>
                  <a:lnTo>
                    <a:pt x="131" y="29"/>
                  </a:lnTo>
                  <a:lnTo>
                    <a:pt x="160" y="10"/>
                  </a:lnTo>
                  <a:lnTo>
                    <a:pt x="187" y="0"/>
                  </a:lnTo>
                  <a:close/>
                </a:path>
              </a:pathLst>
            </a:custGeom>
            <a:solidFill>
              <a:schemeClr val="accent4">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 name="Freeform 8">
              <a:extLst>
                <a:ext uri="{FF2B5EF4-FFF2-40B4-BE49-F238E27FC236}">
                  <a16:creationId xmlns:a16="http://schemas.microsoft.com/office/drawing/2014/main" id="{EB1F5788-19BE-9754-E979-1638FCFA1935}"/>
                </a:ext>
              </a:extLst>
            </p:cNvPr>
            <p:cNvSpPr>
              <a:spLocks/>
            </p:cNvSpPr>
            <p:nvPr/>
          </p:nvSpPr>
          <p:spPr bwMode="auto">
            <a:xfrm>
              <a:off x="4286602" y="3721973"/>
              <a:ext cx="3615620" cy="2273791"/>
            </a:xfrm>
            <a:custGeom>
              <a:avLst/>
              <a:gdLst>
                <a:gd name="T0" fmla="*/ 2497 w 4446"/>
                <a:gd name="T1" fmla="*/ 3 h 2796"/>
                <a:gd name="T2" fmla="*/ 2843 w 4446"/>
                <a:gd name="T3" fmla="*/ 24 h 2796"/>
                <a:gd name="T4" fmla="*/ 3119 w 4446"/>
                <a:gd name="T5" fmla="*/ 59 h 2796"/>
                <a:gd name="T6" fmla="*/ 3329 w 4446"/>
                <a:gd name="T7" fmla="*/ 100 h 2796"/>
                <a:gd name="T8" fmla="*/ 3481 w 4446"/>
                <a:gd name="T9" fmla="*/ 144 h 2796"/>
                <a:gd name="T10" fmla="*/ 3584 w 4446"/>
                <a:gd name="T11" fmla="*/ 185 h 2796"/>
                <a:gd name="T12" fmla="*/ 3644 w 4446"/>
                <a:gd name="T13" fmla="*/ 216 h 2796"/>
                <a:gd name="T14" fmla="*/ 3668 w 4446"/>
                <a:gd name="T15" fmla="*/ 233 h 2796"/>
                <a:gd name="T16" fmla="*/ 3739 w 4446"/>
                <a:gd name="T17" fmla="*/ 314 h 2796"/>
                <a:gd name="T18" fmla="*/ 3846 w 4446"/>
                <a:gd name="T19" fmla="*/ 484 h 2796"/>
                <a:gd name="T20" fmla="*/ 3948 w 4446"/>
                <a:gd name="T21" fmla="*/ 696 h 2796"/>
                <a:gd name="T22" fmla="*/ 4047 w 4446"/>
                <a:gd name="T23" fmla="*/ 936 h 2796"/>
                <a:gd name="T24" fmla="*/ 4137 w 4446"/>
                <a:gd name="T25" fmla="*/ 1184 h 2796"/>
                <a:gd name="T26" fmla="*/ 4217 w 4446"/>
                <a:gd name="T27" fmla="*/ 1425 h 2796"/>
                <a:gd name="T28" fmla="*/ 4283 w 4446"/>
                <a:gd name="T29" fmla="*/ 1643 h 2796"/>
                <a:gd name="T30" fmla="*/ 4334 w 4446"/>
                <a:gd name="T31" fmla="*/ 1817 h 2796"/>
                <a:gd name="T32" fmla="*/ 4366 w 4446"/>
                <a:gd name="T33" fmla="*/ 1936 h 2796"/>
                <a:gd name="T34" fmla="*/ 4378 w 4446"/>
                <a:gd name="T35" fmla="*/ 1979 h 2796"/>
                <a:gd name="T36" fmla="*/ 4439 w 4446"/>
                <a:gd name="T37" fmla="*/ 2217 h 2796"/>
                <a:gd name="T38" fmla="*/ 4441 w 4446"/>
                <a:gd name="T39" fmla="*/ 2410 h 2796"/>
                <a:gd name="T40" fmla="*/ 4388 w 4446"/>
                <a:gd name="T41" fmla="*/ 2562 h 2796"/>
                <a:gd name="T42" fmla="*/ 4293 w 4446"/>
                <a:gd name="T43" fmla="*/ 2672 h 2796"/>
                <a:gd name="T44" fmla="*/ 4159 w 4446"/>
                <a:gd name="T45" fmla="*/ 2747 h 2796"/>
                <a:gd name="T46" fmla="*/ 3994 w 4446"/>
                <a:gd name="T47" fmla="*/ 2784 h 2796"/>
                <a:gd name="T48" fmla="*/ 3812 w 4446"/>
                <a:gd name="T49" fmla="*/ 2791 h 2796"/>
                <a:gd name="T50" fmla="*/ 3564 w 4446"/>
                <a:gd name="T51" fmla="*/ 2793 h 2796"/>
                <a:gd name="T52" fmla="*/ 3227 w 4446"/>
                <a:gd name="T53" fmla="*/ 2793 h 2796"/>
                <a:gd name="T54" fmla="*/ 2830 w 4446"/>
                <a:gd name="T55" fmla="*/ 2794 h 2796"/>
                <a:gd name="T56" fmla="*/ 2393 w 4446"/>
                <a:gd name="T57" fmla="*/ 2796 h 2796"/>
                <a:gd name="T58" fmla="*/ 1944 w 4446"/>
                <a:gd name="T59" fmla="*/ 2796 h 2796"/>
                <a:gd name="T60" fmla="*/ 1506 w 4446"/>
                <a:gd name="T61" fmla="*/ 2796 h 2796"/>
                <a:gd name="T62" fmla="*/ 1105 w 4446"/>
                <a:gd name="T63" fmla="*/ 2793 h 2796"/>
                <a:gd name="T64" fmla="*/ 755 w 4446"/>
                <a:gd name="T65" fmla="*/ 2789 h 2796"/>
                <a:gd name="T66" fmla="*/ 472 w 4446"/>
                <a:gd name="T67" fmla="*/ 2771 h 2796"/>
                <a:gd name="T68" fmla="*/ 269 w 4446"/>
                <a:gd name="T69" fmla="*/ 2737 h 2796"/>
                <a:gd name="T70" fmla="*/ 134 w 4446"/>
                <a:gd name="T71" fmla="*/ 2689 h 2796"/>
                <a:gd name="T72" fmla="*/ 53 w 4446"/>
                <a:gd name="T73" fmla="*/ 2628 h 2796"/>
                <a:gd name="T74" fmla="*/ 12 w 4446"/>
                <a:gd name="T75" fmla="*/ 2555 h 2796"/>
                <a:gd name="T76" fmla="*/ 0 w 4446"/>
                <a:gd name="T77" fmla="*/ 2472 h 2796"/>
                <a:gd name="T78" fmla="*/ 2 w 4446"/>
                <a:gd name="T79" fmla="*/ 2380 h 2796"/>
                <a:gd name="T80" fmla="*/ 20 w 4446"/>
                <a:gd name="T81" fmla="*/ 2263 h 2796"/>
                <a:gd name="T82" fmla="*/ 66 w 4446"/>
                <a:gd name="T83" fmla="*/ 2074 h 2796"/>
                <a:gd name="T84" fmla="*/ 134 w 4446"/>
                <a:gd name="T85" fmla="*/ 1833 h 2796"/>
                <a:gd name="T86" fmla="*/ 219 w 4446"/>
                <a:gd name="T87" fmla="*/ 1561 h 2796"/>
                <a:gd name="T88" fmla="*/ 316 w 4446"/>
                <a:gd name="T89" fmla="*/ 1272 h 2796"/>
                <a:gd name="T90" fmla="*/ 420 w 4446"/>
                <a:gd name="T91" fmla="*/ 990 h 2796"/>
                <a:gd name="T92" fmla="*/ 523 w 4446"/>
                <a:gd name="T93" fmla="*/ 730 h 2796"/>
                <a:gd name="T94" fmla="*/ 624 w 4446"/>
                <a:gd name="T95" fmla="*/ 513 h 2796"/>
                <a:gd name="T96" fmla="*/ 716 w 4446"/>
                <a:gd name="T97" fmla="*/ 357 h 2796"/>
                <a:gd name="T98" fmla="*/ 836 w 4446"/>
                <a:gd name="T99" fmla="*/ 239 h 2796"/>
                <a:gd name="T100" fmla="*/ 1018 w 4446"/>
                <a:gd name="T101" fmla="*/ 146 h 2796"/>
                <a:gd name="T102" fmla="*/ 1227 w 4446"/>
                <a:gd name="T103" fmla="*/ 83 h 2796"/>
                <a:gd name="T104" fmla="*/ 1433 w 4446"/>
                <a:gd name="T105" fmla="*/ 44 h 2796"/>
                <a:gd name="T106" fmla="*/ 1604 w 4446"/>
                <a:gd name="T107" fmla="*/ 24 h 2796"/>
                <a:gd name="T108" fmla="*/ 1713 w 4446"/>
                <a:gd name="T109" fmla="*/ 15 h 2796"/>
                <a:gd name="T110" fmla="*/ 1907 w 4446"/>
                <a:gd name="T111" fmla="*/ 7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46" h="2796">
                  <a:moveTo>
                    <a:pt x="2221" y="0"/>
                  </a:moveTo>
                  <a:lnTo>
                    <a:pt x="2362" y="1"/>
                  </a:lnTo>
                  <a:lnTo>
                    <a:pt x="2497" y="3"/>
                  </a:lnTo>
                  <a:lnTo>
                    <a:pt x="2621" y="8"/>
                  </a:lnTo>
                  <a:lnTo>
                    <a:pt x="2736" y="15"/>
                  </a:lnTo>
                  <a:lnTo>
                    <a:pt x="2843" y="24"/>
                  </a:lnTo>
                  <a:lnTo>
                    <a:pt x="2942" y="34"/>
                  </a:lnTo>
                  <a:lnTo>
                    <a:pt x="3034" y="46"/>
                  </a:lnTo>
                  <a:lnTo>
                    <a:pt x="3119" y="59"/>
                  </a:lnTo>
                  <a:lnTo>
                    <a:pt x="3195" y="71"/>
                  </a:lnTo>
                  <a:lnTo>
                    <a:pt x="3265" y="86"/>
                  </a:lnTo>
                  <a:lnTo>
                    <a:pt x="3329" y="100"/>
                  </a:lnTo>
                  <a:lnTo>
                    <a:pt x="3385" y="115"/>
                  </a:lnTo>
                  <a:lnTo>
                    <a:pt x="3436" y="131"/>
                  </a:lnTo>
                  <a:lnTo>
                    <a:pt x="3481" y="144"/>
                  </a:lnTo>
                  <a:lnTo>
                    <a:pt x="3521" y="158"/>
                  </a:lnTo>
                  <a:lnTo>
                    <a:pt x="3555" y="171"/>
                  </a:lnTo>
                  <a:lnTo>
                    <a:pt x="3584" y="185"/>
                  </a:lnTo>
                  <a:lnTo>
                    <a:pt x="3608" y="197"/>
                  </a:lnTo>
                  <a:lnTo>
                    <a:pt x="3629" y="207"/>
                  </a:lnTo>
                  <a:lnTo>
                    <a:pt x="3644" y="216"/>
                  </a:lnTo>
                  <a:lnTo>
                    <a:pt x="3656" y="224"/>
                  </a:lnTo>
                  <a:lnTo>
                    <a:pt x="3663" y="229"/>
                  </a:lnTo>
                  <a:lnTo>
                    <a:pt x="3668" y="233"/>
                  </a:lnTo>
                  <a:lnTo>
                    <a:pt x="3669" y="234"/>
                  </a:lnTo>
                  <a:lnTo>
                    <a:pt x="3705" y="270"/>
                  </a:lnTo>
                  <a:lnTo>
                    <a:pt x="3739" y="314"/>
                  </a:lnTo>
                  <a:lnTo>
                    <a:pt x="3775" y="365"/>
                  </a:lnTo>
                  <a:lnTo>
                    <a:pt x="3810" y="423"/>
                  </a:lnTo>
                  <a:lnTo>
                    <a:pt x="3846" y="484"/>
                  </a:lnTo>
                  <a:lnTo>
                    <a:pt x="3880" y="552"/>
                  </a:lnTo>
                  <a:lnTo>
                    <a:pt x="3914" y="622"/>
                  </a:lnTo>
                  <a:lnTo>
                    <a:pt x="3948" y="696"/>
                  </a:lnTo>
                  <a:lnTo>
                    <a:pt x="3982" y="774"/>
                  </a:lnTo>
                  <a:lnTo>
                    <a:pt x="4014" y="854"/>
                  </a:lnTo>
                  <a:lnTo>
                    <a:pt x="4047" y="936"/>
                  </a:lnTo>
                  <a:lnTo>
                    <a:pt x="4077" y="1019"/>
                  </a:lnTo>
                  <a:lnTo>
                    <a:pt x="4108" y="1102"/>
                  </a:lnTo>
                  <a:lnTo>
                    <a:pt x="4137" y="1184"/>
                  </a:lnTo>
                  <a:lnTo>
                    <a:pt x="4164" y="1267"/>
                  </a:lnTo>
                  <a:lnTo>
                    <a:pt x="4191" y="1347"/>
                  </a:lnTo>
                  <a:lnTo>
                    <a:pt x="4217" y="1425"/>
                  </a:lnTo>
                  <a:lnTo>
                    <a:pt x="4240" y="1502"/>
                  </a:lnTo>
                  <a:lnTo>
                    <a:pt x="4262" y="1575"/>
                  </a:lnTo>
                  <a:lnTo>
                    <a:pt x="4283" y="1643"/>
                  </a:lnTo>
                  <a:lnTo>
                    <a:pt x="4302" y="1707"/>
                  </a:lnTo>
                  <a:lnTo>
                    <a:pt x="4319" y="1765"/>
                  </a:lnTo>
                  <a:lnTo>
                    <a:pt x="4334" y="1817"/>
                  </a:lnTo>
                  <a:lnTo>
                    <a:pt x="4346" y="1865"/>
                  </a:lnTo>
                  <a:lnTo>
                    <a:pt x="4358" y="1904"/>
                  </a:lnTo>
                  <a:lnTo>
                    <a:pt x="4366" y="1936"/>
                  </a:lnTo>
                  <a:lnTo>
                    <a:pt x="4373" y="1960"/>
                  </a:lnTo>
                  <a:lnTo>
                    <a:pt x="4376" y="1974"/>
                  </a:lnTo>
                  <a:lnTo>
                    <a:pt x="4378" y="1979"/>
                  </a:lnTo>
                  <a:lnTo>
                    <a:pt x="4405" y="2064"/>
                  </a:lnTo>
                  <a:lnTo>
                    <a:pt x="4426" y="2144"/>
                  </a:lnTo>
                  <a:lnTo>
                    <a:pt x="4439" y="2217"/>
                  </a:lnTo>
                  <a:lnTo>
                    <a:pt x="4446" y="2286"/>
                  </a:lnTo>
                  <a:lnTo>
                    <a:pt x="4446" y="2351"/>
                  </a:lnTo>
                  <a:lnTo>
                    <a:pt x="4441" y="2410"/>
                  </a:lnTo>
                  <a:lnTo>
                    <a:pt x="4429" y="2466"/>
                  </a:lnTo>
                  <a:lnTo>
                    <a:pt x="4412" y="2516"/>
                  </a:lnTo>
                  <a:lnTo>
                    <a:pt x="4388" y="2562"/>
                  </a:lnTo>
                  <a:lnTo>
                    <a:pt x="4361" y="2602"/>
                  </a:lnTo>
                  <a:lnTo>
                    <a:pt x="4329" y="2640"/>
                  </a:lnTo>
                  <a:lnTo>
                    <a:pt x="4293" y="2672"/>
                  </a:lnTo>
                  <a:lnTo>
                    <a:pt x="4252" y="2701"/>
                  </a:lnTo>
                  <a:lnTo>
                    <a:pt x="4206" y="2726"/>
                  </a:lnTo>
                  <a:lnTo>
                    <a:pt x="4159" y="2747"/>
                  </a:lnTo>
                  <a:lnTo>
                    <a:pt x="4108" y="2762"/>
                  </a:lnTo>
                  <a:lnTo>
                    <a:pt x="4052" y="2776"/>
                  </a:lnTo>
                  <a:lnTo>
                    <a:pt x="3994" y="2784"/>
                  </a:lnTo>
                  <a:lnTo>
                    <a:pt x="3934" y="2789"/>
                  </a:lnTo>
                  <a:lnTo>
                    <a:pt x="3872" y="2791"/>
                  </a:lnTo>
                  <a:lnTo>
                    <a:pt x="3812" y="2791"/>
                  </a:lnTo>
                  <a:lnTo>
                    <a:pt x="3741" y="2791"/>
                  </a:lnTo>
                  <a:lnTo>
                    <a:pt x="3657" y="2791"/>
                  </a:lnTo>
                  <a:lnTo>
                    <a:pt x="3564" y="2793"/>
                  </a:lnTo>
                  <a:lnTo>
                    <a:pt x="3460" y="2793"/>
                  </a:lnTo>
                  <a:lnTo>
                    <a:pt x="3348" y="2793"/>
                  </a:lnTo>
                  <a:lnTo>
                    <a:pt x="3227" y="2793"/>
                  </a:lnTo>
                  <a:lnTo>
                    <a:pt x="3102" y="2794"/>
                  </a:lnTo>
                  <a:lnTo>
                    <a:pt x="2967" y="2794"/>
                  </a:lnTo>
                  <a:lnTo>
                    <a:pt x="2830" y="2794"/>
                  </a:lnTo>
                  <a:lnTo>
                    <a:pt x="2687" y="2794"/>
                  </a:lnTo>
                  <a:lnTo>
                    <a:pt x="2541" y="2796"/>
                  </a:lnTo>
                  <a:lnTo>
                    <a:pt x="2393" y="2796"/>
                  </a:lnTo>
                  <a:lnTo>
                    <a:pt x="2243" y="2796"/>
                  </a:lnTo>
                  <a:lnTo>
                    <a:pt x="2094" y="2796"/>
                  </a:lnTo>
                  <a:lnTo>
                    <a:pt x="1944" y="2796"/>
                  </a:lnTo>
                  <a:lnTo>
                    <a:pt x="1796" y="2796"/>
                  </a:lnTo>
                  <a:lnTo>
                    <a:pt x="1649" y="2796"/>
                  </a:lnTo>
                  <a:lnTo>
                    <a:pt x="1506" y="2796"/>
                  </a:lnTo>
                  <a:lnTo>
                    <a:pt x="1366" y="2794"/>
                  </a:lnTo>
                  <a:lnTo>
                    <a:pt x="1232" y="2794"/>
                  </a:lnTo>
                  <a:lnTo>
                    <a:pt x="1105" y="2793"/>
                  </a:lnTo>
                  <a:lnTo>
                    <a:pt x="982" y="2793"/>
                  </a:lnTo>
                  <a:lnTo>
                    <a:pt x="868" y="2791"/>
                  </a:lnTo>
                  <a:lnTo>
                    <a:pt x="755" y="2789"/>
                  </a:lnTo>
                  <a:lnTo>
                    <a:pt x="651" y="2784"/>
                  </a:lnTo>
                  <a:lnTo>
                    <a:pt x="556" y="2779"/>
                  </a:lnTo>
                  <a:lnTo>
                    <a:pt x="472" y="2771"/>
                  </a:lnTo>
                  <a:lnTo>
                    <a:pt x="396" y="2760"/>
                  </a:lnTo>
                  <a:lnTo>
                    <a:pt x="328" y="2750"/>
                  </a:lnTo>
                  <a:lnTo>
                    <a:pt x="269" y="2737"/>
                  </a:lnTo>
                  <a:lnTo>
                    <a:pt x="218" y="2723"/>
                  </a:lnTo>
                  <a:lnTo>
                    <a:pt x="172" y="2706"/>
                  </a:lnTo>
                  <a:lnTo>
                    <a:pt x="134" y="2689"/>
                  </a:lnTo>
                  <a:lnTo>
                    <a:pt x="102" y="2670"/>
                  </a:lnTo>
                  <a:lnTo>
                    <a:pt x="75" y="2650"/>
                  </a:lnTo>
                  <a:lnTo>
                    <a:pt x="53" y="2628"/>
                  </a:lnTo>
                  <a:lnTo>
                    <a:pt x="36" y="2604"/>
                  </a:lnTo>
                  <a:lnTo>
                    <a:pt x="22" y="2580"/>
                  </a:lnTo>
                  <a:lnTo>
                    <a:pt x="12" y="2555"/>
                  </a:lnTo>
                  <a:lnTo>
                    <a:pt x="5" y="2528"/>
                  </a:lnTo>
                  <a:lnTo>
                    <a:pt x="2" y="2500"/>
                  </a:lnTo>
                  <a:lnTo>
                    <a:pt x="0" y="2472"/>
                  </a:lnTo>
                  <a:lnTo>
                    <a:pt x="0" y="2443"/>
                  </a:lnTo>
                  <a:lnTo>
                    <a:pt x="0" y="2412"/>
                  </a:lnTo>
                  <a:lnTo>
                    <a:pt x="2" y="2380"/>
                  </a:lnTo>
                  <a:lnTo>
                    <a:pt x="5" y="2349"/>
                  </a:lnTo>
                  <a:lnTo>
                    <a:pt x="10" y="2310"/>
                  </a:lnTo>
                  <a:lnTo>
                    <a:pt x="20" y="2263"/>
                  </a:lnTo>
                  <a:lnTo>
                    <a:pt x="32" y="2207"/>
                  </a:lnTo>
                  <a:lnTo>
                    <a:pt x="49" y="2144"/>
                  </a:lnTo>
                  <a:lnTo>
                    <a:pt x="66" y="2074"/>
                  </a:lnTo>
                  <a:lnTo>
                    <a:pt x="87" y="1999"/>
                  </a:lnTo>
                  <a:lnTo>
                    <a:pt x="110" y="1918"/>
                  </a:lnTo>
                  <a:lnTo>
                    <a:pt x="134" y="1833"/>
                  </a:lnTo>
                  <a:lnTo>
                    <a:pt x="161" y="1744"/>
                  </a:lnTo>
                  <a:lnTo>
                    <a:pt x="190" y="1654"/>
                  </a:lnTo>
                  <a:lnTo>
                    <a:pt x="219" y="1561"/>
                  </a:lnTo>
                  <a:lnTo>
                    <a:pt x="252" y="1466"/>
                  </a:lnTo>
                  <a:lnTo>
                    <a:pt x="284" y="1369"/>
                  </a:lnTo>
                  <a:lnTo>
                    <a:pt x="316" y="1272"/>
                  </a:lnTo>
                  <a:lnTo>
                    <a:pt x="350" y="1177"/>
                  </a:lnTo>
                  <a:lnTo>
                    <a:pt x="386" y="1082"/>
                  </a:lnTo>
                  <a:lnTo>
                    <a:pt x="420" y="990"/>
                  </a:lnTo>
                  <a:lnTo>
                    <a:pt x="455" y="900"/>
                  </a:lnTo>
                  <a:lnTo>
                    <a:pt x="489" y="814"/>
                  </a:lnTo>
                  <a:lnTo>
                    <a:pt x="523" y="730"/>
                  </a:lnTo>
                  <a:lnTo>
                    <a:pt x="557" y="652"/>
                  </a:lnTo>
                  <a:lnTo>
                    <a:pt x="591" y="579"/>
                  </a:lnTo>
                  <a:lnTo>
                    <a:pt x="624" y="513"/>
                  </a:lnTo>
                  <a:lnTo>
                    <a:pt x="656" y="453"/>
                  </a:lnTo>
                  <a:lnTo>
                    <a:pt x="687" y="401"/>
                  </a:lnTo>
                  <a:lnTo>
                    <a:pt x="716" y="357"/>
                  </a:lnTo>
                  <a:lnTo>
                    <a:pt x="743" y="321"/>
                  </a:lnTo>
                  <a:lnTo>
                    <a:pt x="785" y="278"/>
                  </a:lnTo>
                  <a:lnTo>
                    <a:pt x="836" y="239"/>
                  </a:lnTo>
                  <a:lnTo>
                    <a:pt x="892" y="205"/>
                  </a:lnTo>
                  <a:lnTo>
                    <a:pt x="953" y="175"/>
                  </a:lnTo>
                  <a:lnTo>
                    <a:pt x="1018" y="146"/>
                  </a:lnTo>
                  <a:lnTo>
                    <a:pt x="1088" y="122"/>
                  </a:lnTo>
                  <a:lnTo>
                    <a:pt x="1157" y="102"/>
                  </a:lnTo>
                  <a:lnTo>
                    <a:pt x="1227" y="83"/>
                  </a:lnTo>
                  <a:lnTo>
                    <a:pt x="1298" y="68"/>
                  </a:lnTo>
                  <a:lnTo>
                    <a:pt x="1366" y="54"/>
                  </a:lnTo>
                  <a:lnTo>
                    <a:pt x="1433" y="44"/>
                  </a:lnTo>
                  <a:lnTo>
                    <a:pt x="1494" y="35"/>
                  </a:lnTo>
                  <a:lnTo>
                    <a:pt x="1552" y="29"/>
                  </a:lnTo>
                  <a:lnTo>
                    <a:pt x="1604" y="24"/>
                  </a:lnTo>
                  <a:lnTo>
                    <a:pt x="1649" y="20"/>
                  </a:lnTo>
                  <a:lnTo>
                    <a:pt x="1686" y="17"/>
                  </a:lnTo>
                  <a:lnTo>
                    <a:pt x="1713" y="15"/>
                  </a:lnTo>
                  <a:lnTo>
                    <a:pt x="1730" y="15"/>
                  </a:lnTo>
                  <a:lnTo>
                    <a:pt x="1737" y="13"/>
                  </a:lnTo>
                  <a:lnTo>
                    <a:pt x="1907" y="7"/>
                  </a:lnTo>
                  <a:lnTo>
                    <a:pt x="2068" y="1"/>
                  </a:lnTo>
                  <a:lnTo>
                    <a:pt x="222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 name="Freeform 9">
              <a:extLst>
                <a:ext uri="{FF2B5EF4-FFF2-40B4-BE49-F238E27FC236}">
                  <a16:creationId xmlns:a16="http://schemas.microsoft.com/office/drawing/2014/main" id="{0000EC75-7A75-7856-123E-051F636DAEDC}"/>
                </a:ext>
              </a:extLst>
            </p:cNvPr>
            <p:cNvSpPr>
              <a:spLocks/>
            </p:cNvSpPr>
            <p:nvPr/>
          </p:nvSpPr>
          <p:spPr bwMode="auto">
            <a:xfrm>
              <a:off x="4925800" y="3721973"/>
              <a:ext cx="2364873" cy="2208733"/>
            </a:xfrm>
            <a:custGeom>
              <a:avLst/>
              <a:gdLst>
                <a:gd name="T0" fmla="*/ 1565 w 2908"/>
                <a:gd name="T1" fmla="*/ 0 h 2716"/>
                <a:gd name="T2" fmla="*/ 1820 w 2908"/>
                <a:gd name="T3" fmla="*/ 8 h 2716"/>
                <a:gd name="T4" fmla="*/ 2041 w 2908"/>
                <a:gd name="T5" fmla="*/ 24 h 2716"/>
                <a:gd name="T6" fmla="*/ 2231 w 2908"/>
                <a:gd name="T7" fmla="*/ 44 h 2716"/>
                <a:gd name="T8" fmla="*/ 2393 w 2908"/>
                <a:gd name="T9" fmla="*/ 69 h 2716"/>
                <a:gd name="T10" fmla="*/ 2525 w 2908"/>
                <a:gd name="T11" fmla="*/ 97 h 2716"/>
                <a:gd name="T12" fmla="*/ 2636 w 2908"/>
                <a:gd name="T13" fmla="*/ 126 h 2716"/>
                <a:gd name="T14" fmla="*/ 2721 w 2908"/>
                <a:gd name="T15" fmla="*/ 154 h 2716"/>
                <a:gd name="T16" fmla="*/ 2787 w 2908"/>
                <a:gd name="T17" fmla="*/ 180 h 2716"/>
                <a:gd name="T18" fmla="*/ 2833 w 2908"/>
                <a:gd name="T19" fmla="*/ 204 h 2716"/>
                <a:gd name="T20" fmla="*/ 2864 w 2908"/>
                <a:gd name="T21" fmla="*/ 221 h 2716"/>
                <a:gd name="T22" fmla="*/ 2879 w 2908"/>
                <a:gd name="T23" fmla="*/ 231 h 2716"/>
                <a:gd name="T24" fmla="*/ 2833 w 2908"/>
                <a:gd name="T25" fmla="*/ 316 h 2716"/>
                <a:gd name="T26" fmla="*/ 2785 w 2908"/>
                <a:gd name="T27" fmla="*/ 421 h 2716"/>
                <a:gd name="T28" fmla="*/ 2738 w 2908"/>
                <a:gd name="T29" fmla="*/ 549 h 2716"/>
                <a:gd name="T30" fmla="*/ 2697 w 2908"/>
                <a:gd name="T31" fmla="*/ 698 h 2716"/>
                <a:gd name="T32" fmla="*/ 2661 w 2908"/>
                <a:gd name="T33" fmla="*/ 870 h 2716"/>
                <a:gd name="T34" fmla="*/ 2639 w 2908"/>
                <a:gd name="T35" fmla="*/ 1065 h 2716"/>
                <a:gd name="T36" fmla="*/ 2631 w 2908"/>
                <a:gd name="T37" fmla="*/ 1284 h 2716"/>
                <a:gd name="T38" fmla="*/ 2641 w 2908"/>
                <a:gd name="T39" fmla="*/ 1525 h 2716"/>
                <a:gd name="T40" fmla="*/ 2672 w 2908"/>
                <a:gd name="T41" fmla="*/ 1792 h 2716"/>
                <a:gd name="T42" fmla="*/ 1881 w 2908"/>
                <a:gd name="T43" fmla="*/ 2363 h 2716"/>
                <a:gd name="T44" fmla="*/ 1026 w 2908"/>
                <a:gd name="T45" fmla="*/ 2363 h 2716"/>
                <a:gd name="T46" fmla="*/ 236 w 2908"/>
                <a:gd name="T47" fmla="*/ 1792 h 2716"/>
                <a:gd name="T48" fmla="*/ 267 w 2908"/>
                <a:gd name="T49" fmla="*/ 1517 h 2716"/>
                <a:gd name="T50" fmla="*/ 277 w 2908"/>
                <a:gd name="T51" fmla="*/ 1269 h 2716"/>
                <a:gd name="T52" fmla="*/ 267 w 2908"/>
                <a:gd name="T53" fmla="*/ 1045 h 2716"/>
                <a:gd name="T54" fmla="*/ 241 w 2908"/>
                <a:gd name="T55" fmla="*/ 846 h 2716"/>
                <a:gd name="T56" fmla="*/ 204 w 2908"/>
                <a:gd name="T57" fmla="*/ 671 h 2716"/>
                <a:gd name="T58" fmla="*/ 160 w 2908"/>
                <a:gd name="T59" fmla="*/ 521 h 2716"/>
                <a:gd name="T60" fmla="*/ 110 w 2908"/>
                <a:gd name="T61" fmla="*/ 394 h 2716"/>
                <a:gd name="T62" fmla="*/ 61 w 2908"/>
                <a:gd name="T63" fmla="*/ 290 h 2716"/>
                <a:gd name="T64" fmla="*/ 93 w 2908"/>
                <a:gd name="T65" fmla="*/ 212 h 2716"/>
                <a:gd name="T66" fmla="*/ 221 w 2908"/>
                <a:gd name="T67" fmla="*/ 151 h 2716"/>
                <a:gd name="T68" fmla="*/ 360 w 2908"/>
                <a:gd name="T69" fmla="*/ 103 h 2716"/>
                <a:gd name="T70" fmla="*/ 501 w 2908"/>
                <a:gd name="T71" fmla="*/ 69 h 2716"/>
                <a:gd name="T72" fmla="*/ 639 w 2908"/>
                <a:gd name="T73" fmla="*/ 46 h 2716"/>
                <a:gd name="T74" fmla="*/ 761 w 2908"/>
                <a:gd name="T75" fmla="*/ 29 h 2716"/>
                <a:gd name="T76" fmla="*/ 860 w 2908"/>
                <a:gd name="T77" fmla="*/ 20 h 2716"/>
                <a:gd name="T78" fmla="*/ 926 w 2908"/>
                <a:gd name="T79" fmla="*/ 15 h 2716"/>
                <a:gd name="T80" fmla="*/ 950 w 2908"/>
                <a:gd name="T81" fmla="*/ 13 h 2716"/>
                <a:gd name="T82" fmla="*/ 1276 w 2908"/>
                <a:gd name="T83" fmla="*/ 1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8" h="2716">
                  <a:moveTo>
                    <a:pt x="1426" y="0"/>
                  </a:moveTo>
                  <a:lnTo>
                    <a:pt x="1565" y="0"/>
                  </a:lnTo>
                  <a:lnTo>
                    <a:pt x="1698" y="3"/>
                  </a:lnTo>
                  <a:lnTo>
                    <a:pt x="1820" y="8"/>
                  </a:lnTo>
                  <a:lnTo>
                    <a:pt x="1934" y="15"/>
                  </a:lnTo>
                  <a:lnTo>
                    <a:pt x="2041" y="24"/>
                  </a:lnTo>
                  <a:lnTo>
                    <a:pt x="2140" y="32"/>
                  </a:lnTo>
                  <a:lnTo>
                    <a:pt x="2231" y="44"/>
                  </a:lnTo>
                  <a:lnTo>
                    <a:pt x="2315" y="56"/>
                  </a:lnTo>
                  <a:lnTo>
                    <a:pt x="2393" y="69"/>
                  </a:lnTo>
                  <a:lnTo>
                    <a:pt x="2463" y="83"/>
                  </a:lnTo>
                  <a:lnTo>
                    <a:pt x="2525" y="97"/>
                  </a:lnTo>
                  <a:lnTo>
                    <a:pt x="2583" y="110"/>
                  </a:lnTo>
                  <a:lnTo>
                    <a:pt x="2636" y="126"/>
                  </a:lnTo>
                  <a:lnTo>
                    <a:pt x="2682" y="139"/>
                  </a:lnTo>
                  <a:lnTo>
                    <a:pt x="2721" y="154"/>
                  </a:lnTo>
                  <a:lnTo>
                    <a:pt x="2757" y="168"/>
                  </a:lnTo>
                  <a:lnTo>
                    <a:pt x="2787" y="180"/>
                  </a:lnTo>
                  <a:lnTo>
                    <a:pt x="2813" y="192"/>
                  </a:lnTo>
                  <a:lnTo>
                    <a:pt x="2833" y="204"/>
                  </a:lnTo>
                  <a:lnTo>
                    <a:pt x="2850" y="212"/>
                  </a:lnTo>
                  <a:lnTo>
                    <a:pt x="2864" y="221"/>
                  </a:lnTo>
                  <a:lnTo>
                    <a:pt x="2872" y="227"/>
                  </a:lnTo>
                  <a:lnTo>
                    <a:pt x="2879" y="231"/>
                  </a:lnTo>
                  <a:lnTo>
                    <a:pt x="2857" y="270"/>
                  </a:lnTo>
                  <a:lnTo>
                    <a:pt x="2833" y="316"/>
                  </a:lnTo>
                  <a:lnTo>
                    <a:pt x="2809" y="365"/>
                  </a:lnTo>
                  <a:lnTo>
                    <a:pt x="2785" y="421"/>
                  </a:lnTo>
                  <a:lnTo>
                    <a:pt x="2762" y="482"/>
                  </a:lnTo>
                  <a:lnTo>
                    <a:pt x="2738" y="549"/>
                  </a:lnTo>
                  <a:lnTo>
                    <a:pt x="2716" y="620"/>
                  </a:lnTo>
                  <a:lnTo>
                    <a:pt x="2697" y="698"/>
                  </a:lnTo>
                  <a:lnTo>
                    <a:pt x="2678" y="781"/>
                  </a:lnTo>
                  <a:lnTo>
                    <a:pt x="2661" y="870"/>
                  </a:lnTo>
                  <a:lnTo>
                    <a:pt x="2649" y="965"/>
                  </a:lnTo>
                  <a:lnTo>
                    <a:pt x="2639" y="1065"/>
                  </a:lnTo>
                  <a:lnTo>
                    <a:pt x="2632" y="1172"/>
                  </a:lnTo>
                  <a:lnTo>
                    <a:pt x="2631" y="1284"/>
                  </a:lnTo>
                  <a:lnTo>
                    <a:pt x="2632" y="1401"/>
                  </a:lnTo>
                  <a:lnTo>
                    <a:pt x="2641" y="1525"/>
                  </a:lnTo>
                  <a:lnTo>
                    <a:pt x="2653" y="1656"/>
                  </a:lnTo>
                  <a:lnTo>
                    <a:pt x="2672" y="1792"/>
                  </a:lnTo>
                  <a:lnTo>
                    <a:pt x="2908" y="2193"/>
                  </a:lnTo>
                  <a:lnTo>
                    <a:pt x="1881" y="2363"/>
                  </a:lnTo>
                  <a:lnTo>
                    <a:pt x="1453" y="2716"/>
                  </a:lnTo>
                  <a:lnTo>
                    <a:pt x="1026" y="2363"/>
                  </a:lnTo>
                  <a:lnTo>
                    <a:pt x="0" y="2193"/>
                  </a:lnTo>
                  <a:lnTo>
                    <a:pt x="236" y="1792"/>
                  </a:lnTo>
                  <a:lnTo>
                    <a:pt x="255" y="1651"/>
                  </a:lnTo>
                  <a:lnTo>
                    <a:pt x="267" y="1517"/>
                  </a:lnTo>
                  <a:lnTo>
                    <a:pt x="275" y="1389"/>
                  </a:lnTo>
                  <a:lnTo>
                    <a:pt x="277" y="1269"/>
                  </a:lnTo>
                  <a:lnTo>
                    <a:pt x="274" y="1153"/>
                  </a:lnTo>
                  <a:lnTo>
                    <a:pt x="267" y="1045"/>
                  </a:lnTo>
                  <a:lnTo>
                    <a:pt x="255" y="943"/>
                  </a:lnTo>
                  <a:lnTo>
                    <a:pt x="241" y="846"/>
                  </a:lnTo>
                  <a:lnTo>
                    <a:pt x="224" y="756"/>
                  </a:lnTo>
                  <a:lnTo>
                    <a:pt x="204" y="671"/>
                  </a:lnTo>
                  <a:lnTo>
                    <a:pt x="182" y="593"/>
                  </a:lnTo>
                  <a:lnTo>
                    <a:pt x="160" y="521"/>
                  </a:lnTo>
                  <a:lnTo>
                    <a:pt x="136" y="455"/>
                  </a:lnTo>
                  <a:lnTo>
                    <a:pt x="110" y="394"/>
                  </a:lnTo>
                  <a:lnTo>
                    <a:pt x="87" y="340"/>
                  </a:lnTo>
                  <a:lnTo>
                    <a:pt x="61" y="290"/>
                  </a:lnTo>
                  <a:lnTo>
                    <a:pt x="37" y="248"/>
                  </a:lnTo>
                  <a:lnTo>
                    <a:pt x="93" y="212"/>
                  </a:lnTo>
                  <a:lnTo>
                    <a:pt x="155" y="180"/>
                  </a:lnTo>
                  <a:lnTo>
                    <a:pt x="221" y="151"/>
                  </a:lnTo>
                  <a:lnTo>
                    <a:pt x="289" y="126"/>
                  </a:lnTo>
                  <a:lnTo>
                    <a:pt x="360" y="103"/>
                  </a:lnTo>
                  <a:lnTo>
                    <a:pt x="432" y="85"/>
                  </a:lnTo>
                  <a:lnTo>
                    <a:pt x="501" y="69"/>
                  </a:lnTo>
                  <a:lnTo>
                    <a:pt x="571" y="56"/>
                  </a:lnTo>
                  <a:lnTo>
                    <a:pt x="639" y="46"/>
                  </a:lnTo>
                  <a:lnTo>
                    <a:pt x="702" y="35"/>
                  </a:lnTo>
                  <a:lnTo>
                    <a:pt x="761" y="29"/>
                  </a:lnTo>
                  <a:lnTo>
                    <a:pt x="814" y="24"/>
                  </a:lnTo>
                  <a:lnTo>
                    <a:pt x="860" y="20"/>
                  </a:lnTo>
                  <a:lnTo>
                    <a:pt x="897" y="17"/>
                  </a:lnTo>
                  <a:lnTo>
                    <a:pt x="926" y="15"/>
                  </a:lnTo>
                  <a:lnTo>
                    <a:pt x="943" y="15"/>
                  </a:lnTo>
                  <a:lnTo>
                    <a:pt x="950" y="13"/>
                  </a:lnTo>
                  <a:lnTo>
                    <a:pt x="1118" y="7"/>
                  </a:lnTo>
                  <a:lnTo>
                    <a:pt x="1276" y="1"/>
                  </a:lnTo>
                  <a:lnTo>
                    <a:pt x="1426"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2" name="Freeform 10">
              <a:extLst>
                <a:ext uri="{FF2B5EF4-FFF2-40B4-BE49-F238E27FC236}">
                  <a16:creationId xmlns:a16="http://schemas.microsoft.com/office/drawing/2014/main" id="{D6E4A9EE-9241-6652-5592-43E9D67FA6E3}"/>
                </a:ext>
              </a:extLst>
            </p:cNvPr>
            <p:cNvSpPr>
              <a:spLocks/>
            </p:cNvSpPr>
            <p:nvPr/>
          </p:nvSpPr>
          <p:spPr bwMode="auto">
            <a:xfrm>
              <a:off x="5607287" y="4008230"/>
              <a:ext cx="988888" cy="209813"/>
            </a:xfrm>
            <a:custGeom>
              <a:avLst/>
              <a:gdLst>
                <a:gd name="T0" fmla="*/ 608 w 1217"/>
                <a:gd name="T1" fmla="*/ 0 h 259"/>
                <a:gd name="T2" fmla="*/ 690 w 1217"/>
                <a:gd name="T3" fmla="*/ 2 h 259"/>
                <a:gd name="T4" fmla="*/ 770 w 1217"/>
                <a:gd name="T5" fmla="*/ 6 h 259"/>
                <a:gd name="T6" fmla="*/ 845 w 1217"/>
                <a:gd name="T7" fmla="*/ 11 h 259"/>
                <a:gd name="T8" fmla="*/ 916 w 1217"/>
                <a:gd name="T9" fmla="*/ 19 h 259"/>
                <a:gd name="T10" fmla="*/ 981 w 1217"/>
                <a:gd name="T11" fmla="*/ 28 h 259"/>
                <a:gd name="T12" fmla="*/ 1038 w 1217"/>
                <a:gd name="T13" fmla="*/ 38 h 259"/>
                <a:gd name="T14" fmla="*/ 1089 w 1217"/>
                <a:gd name="T15" fmla="*/ 51 h 259"/>
                <a:gd name="T16" fmla="*/ 1134 w 1217"/>
                <a:gd name="T17" fmla="*/ 65 h 259"/>
                <a:gd name="T18" fmla="*/ 1169 w 1217"/>
                <a:gd name="T19" fmla="*/ 80 h 259"/>
                <a:gd name="T20" fmla="*/ 1195 w 1217"/>
                <a:gd name="T21" fmla="*/ 96 h 259"/>
                <a:gd name="T22" fmla="*/ 1212 w 1217"/>
                <a:gd name="T23" fmla="*/ 113 h 259"/>
                <a:gd name="T24" fmla="*/ 1217 w 1217"/>
                <a:gd name="T25" fmla="*/ 130 h 259"/>
                <a:gd name="T26" fmla="*/ 1212 w 1217"/>
                <a:gd name="T27" fmla="*/ 147 h 259"/>
                <a:gd name="T28" fmla="*/ 1195 w 1217"/>
                <a:gd name="T29" fmla="*/ 164 h 259"/>
                <a:gd name="T30" fmla="*/ 1169 w 1217"/>
                <a:gd name="T31" fmla="*/ 181 h 259"/>
                <a:gd name="T32" fmla="*/ 1134 w 1217"/>
                <a:gd name="T33" fmla="*/ 194 h 259"/>
                <a:gd name="T34" fmla="*/ 1089 w 1217"/>
                <a:gd name="T35" fmla="*/ 208 h 259"/>
                <a:gd name="T36" fmla="*/ 1038 w 1217"/>
                <a:gd name="T37" fmla="*/ 221 h 259"/>
                <a:gd name="T38" fmla="*/ 981 w 1217"/>
                <a:gd name="T39" fmla="*/ 231 h 259"/>
                <a:gd name="T40" fmla="*/ 916 w 1217"/>
                <a:gd name="T41" fmla="*/ 242 h 259"/>
                <a:gd name="T42" fmla="*/ 845 w 1217"/>
                <a:gd name="T43" fmla="*/ 248 h 259"/>
                <a:gd name="T44" fmla="*/ 770 w 1217"/>
                <a:gd name="T45" fmla="*/ 254 h 259"/>
                <a:gd name="T46" fmla="*/ 690 w 1217"/>
                <a:gd name="T47" fmla="*/ 257 h 259"/>
                <a:gd name="T48" fmla="*/ 608 w 1217"/>
                <a:gd name="T49" fmla="*/ 259 h 259"/>
                <a:gd name="T50" fmla="*/ 525 w 1217"/>
                <a:gd name="T51" fmla="*/ 257 h 259"/>
                <a:gd name="T52" fmla="*/ 447 w 1217"/>
                <a:gd name="T53" fmla="*/ 254 h 259"/>
                <a:gd name="T54" fmla="*/ 371 w 1217"/>
                <a:gd name="T55" fmla="*/ 248 h 259"/>
                <a:gd name="T56" fmla="*/ 301 w 1217"/>
                <a:gd name="T57" fmla="*/ 242 h 259"/>
                <a:gd name="T58" fmla="*/ 236 w 1217"/>
                <a:gd name="T59" fmla="*/ 231 h 259"/>
                <a:gd name="T60" fmla="*/ 179 w 1217"/>
                <a:gd name="T61" fmla="*/ 221 h 259"/>
                <a:gd name="T62" fmla="*/ 126 w 1217"/>
                <a:gd name="T63" fmla="*/ 208 h 259"/>
                <a:gd name="T64" fmla="*/ 83 w 1217"/>
                <a:gd name="T65" fmla="*/ 194 h 259"/>
                <a:gd name="T66" fmla="*/ 48 w 1217"/>
                <a:gd name="T67" fmla="*/ 181 h 259"/>
                <a:gd name="T68" fmla="*/ 20 w 1217"/>
                <a:gd name="T69" fmla="*/ 164 h 259"/>
                <a:gd name="T70" fmla="*/ 5 w 1217"/>
                <a:gd name="T71" fmla="*/ 147 h 259"/>
                <a:gd name="T72" fmla="*/ 0 w 1217"/>
                <a:gd name="T73" fmla="*/ 130 h 259"/>
                <a:gd name="T74" fmla="*/ 5 w 1217"/>
                <a:gd name="T75" fmla="*/ 113 h 259"/>
                <a:gd name="T76" fmla="*/ 20 w 1217"/>
                <a:gd name="T77" fmla="*/ 96 h 259"/>
                <a:gd name="T78" fmla="*/ 48 w 1217"/>
                <a:gd name="T79" fmla="*/ 80 h 259"/>
                <a:gd name="T80" fmla="*/ 83 w 1217"/>
                <a:gd name="T81" fmla="*/ 65 h 259"/>
                <a:gd name="T82" fmla="*/ 126 w 1217"/>
                <a:gd name="T83" fmla="*/ 51 h 259"/>
                <a:gd name="T84" fmla="*/ 179 w 1217"/>
                <a:gd name="T85" fmla="*/ 38 h 259"/>
                <a:gd name="T86" fmla="*/ 236 w 1217"/>
                <a:gd name="T87" fmla="*/ 28 h 259"/>
                <a:gd name="T88" fmla="*/ 301 w 1217"/>
                <a:gd name="T89" fmla="*/ 19 h 259"/>
                <a:gd name="T90" fmla="*/ 371 w 1217"/>
                <a:gd name="T91" fmla="*/ 11 h 259"/>
                <a:gd name="T92" fmla="*/ 447 w 1217"/>
                <a:gd name="T93" fmla="*/ 6 h 259"/>
                <a:gd name="T94" fmla="*/ 525 w 1217"/>
                <a:gd name="T95" fmla="*/ 2 h 259"/>
                <a:gd name="T96" fmla="*/ 608 w 1217"/>
                <a:gd name="T97"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17" h="259">
                  <a:moveTo>
                    <a:pt x="608" y="0"/>
                  </a:moveTo>
                  <a:lnTo>
                    <a:pt x="690" y="2"/>
                  </a:lnTo>
                  <a:lnTo>
                    <a:pt x="770" y="6"/>
                  </a:lnTo>
                  <a:lnTo>
                    <a:pt x="845" y="11"/>
                  </a:lnTo>
                  <a:lnTo>
                    <a:pt x="916" y="19"/>
                  </a:lnTo>
                  <a:lnTo>
                    <a:pt x="981" y="28"/>
                  </a:lnTo>
                  <a:lnTo>
                    <a:pt x="1038" y="38"/>
                  </a:lnTo>
                  <a:lnTo>
                    <a:pt x="1089" y="51"/>
                  </a:lnTo>
                  <a:lnTo>
                    <a:pt x="1134" y="65"/>
                  </a:lnTo>
                  <a:lnTo>
                    <a:pt x="1169" y="80"/>
                  </a:lnTo>
                  <a:lnTo>
                    <a:pt x="1195" y="96"/>
                  </a:lnTo>
                  <a:lnTo>
                    <a:pt x="1212" y="113"/>
                  </a:lnTo>
                  <a:lnTo>
                    <a:pt x="1217" y="130"/>
                  </a:lnTo>
                  <a:lnTo>
                    <a:pt x="1212" y="147"/>
                  </a:lnTo>
                  <a:lnTo>
                    <a:pt x="1195" y="164"/>
                  </a:lnTo>
                  <a:lnTo>
                    <a:pt x="1169" y="181"/>
                  </a:lnTo>
                  <a:lnTo>
                    <a:pt x="1134" y="194"/>
                  </a:lnTo>
                  <a:lnTo>
                    <a:pt x="1089" y="208"/>
                  </a:lnTo>
                  <a:lnTo>
                    <a:pt x="1038" y="221"/>
                  </a:lnTo>
                  <a:lnTo>
                    <a:pt x="981" y="231"/>
                  </a:lnTo>
                  <a:lnTo>
                    <a:pt x="916" y="242"/>
                  </a:lnTo>
                  <a:lnTo>
                    <a:pt x="845" y="248"/>
                  </a:lnTo>
                  <a:lnTo>
                    <a:pt x="770" y="254"/>
                  </a:lnTo>
                  <a:lnTo>
                    <a:pt x="690" y="257"/>
                  </a:lnTo>
                  <a:lnTo>
                    <a:pt x="608" y="259"/>
                  </a:lnTo>
                  <a:lnTo>
                    <a:pt x="525" y="257"/>
                  </a:lnTo>
                  <a:lnTo>
                    <a:pt x="447" y="254"/>
                  </a:lnTo>
                  <a:lnTo>
                    <a:pt x="371" y="248"/>
                  </a:lnTo>
                  <a:lnTo>
                    <a:pt x="301" y="242"/>
                  </a:lnTo>
                  <a:lnTo>
                    <a:pt x="236" y="231"/>
                  </a:lnTo>
                  <a:lnTo>
                    <a:pt x="179" y="221"/>
                  </a:lnTo>
                  <a:lnTo>
                    <a:pt x="126" y="208"/>
                  </a:lnTo>
                  <a:lnTo>
                    <a:pt x="83" y="194"/>
                  </a:lnTo>
                  <a:lnTo>
                    <a:pt x="48" y="181"/>
                  </a:lnTo>
                  <a:lnTo>
                    <a:pt x="20" y="164"/>
                  </a:lnTo>
                  <a:lnTo>
                    <a:pt x="5" y="147"/>
                  </a:lnTo>
                  <a:lnTo>
                    <a:pt x="0" y="130"/>
                  </a:lnTo>
                  <a:lnTo>
                    <a:pt x="5" y="113"/>
                  </a:lnTo>
                  <a:lnTo>
                    <a:pt x="20" y="96"/>
                  </a:lnTo>
                  <a:lnTo>
                    <a:pt x="48" y="80"/>
                  </a:lnTo>
                  <a:lnTo>
                    <a:pt x="83" y="65"/>
                  </a:lnTo>
                  <a:lnTo>
                    <a:pt x="126" y="51"/>
                  </a:lnTo>
                  <a:lnTo>
                    <a:pt x="179" y="38"/>
                  </a:lnTo>
                  <a:lnTo>
                    <a:pt x="236" y="28"/>
                  </a:lnTo>
                  <a:lnTo>
                    <a:pt x="301" y="19"/>
                  </a:lnTo>
                  <a:lnTo>
                    <a:pt x="371" y="11"/>
                  </a:lnTo>
                  <a:lnTo>
                    <a:pt x="447" y="6"/>
                  </a:lnTo>
                  <a:lnTo>
                    <a:pt x="525" y="2"/>
                  </a:lnTo>
                  <a:lnTo>
                    <a:pt x="608" y="0"/>
                  </a:lnTo>
                  <a:close/>
                </a:path>
              </a:pathLst>
            </a:custGeom>
            <a:solidFill>
              <a:schemeClr val="accent4">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7" name="Freeform 11">
              <a:extLst>
                <a:ext uri="{FF2B5EF4-FFF2-40B4-BE49-F238E27FC236}">
                  <a16:creationId xmlns:a16="http://schemas.microsoft.com/office/drawing/2014/main" id="{E05180C3-51FC-B83F-9E9C-16FCA3D2119F}"/>
                </a:ext>
              </a:extLst>
            </p:cNvPr>
            <p:cNvSpPr>
              <a:spLocks/>
            </p:cNvSpPr>
            <p:nvPr/>
          </p:nvSpPr>
          <p:spPr bwMode="auto">
            <a:xfrm>
              <a:off x="5677225" y="3224276"/>
              <a:ext cx="860397" cy="914071"/>
            </a:xfrm>
            <a:custGeom>
              <a:avLst/>
              <a:gdLst>
                <a:gd name="T0" fmla="*/ 0 w 1059"/>
                <a:gd name="T1" fmla="*/ 0 h 1125"/>
                <a:gd name="T2" fmla="*/ 1059 w 1059"/>
                <a:gd name="T3" fmla="*/ 0 h 1125"/>
                <a:gd name="T4" fmla="*/ 1059 w 1059"/>
                <a:gd name="T5" fmla="*/ 1053 h 1125"/>
                <a:gd name="T6" fmla="*/ 1053 w 1059"/>
                <a:gd name="T7" fmla="*/ 1065 h 1125"/>
                <a:gd name="T8" fmla="*/ 1036 w 1059"/>
                <a:gd name="T9" fmla="*/ 1076 h 1125"/>
                <a:gd name="T10" fmla="*/ 1009 w 1059"/>
                <a:gd name="T11" fmla="*/ 1084 h 1125"/>
                <a:gd name="T12" fmla="*/ 974 w 1059"/>
                <a:gd name="T13" fmla="*/ 1093 h 1125"/>
                <a:gd name="T14" fmla="*/ 929 w 1059"/>
                <a:gd name="T15" fmla="*/ 1101 h 1125"/>
                <a:gd name="T16" fmla="*/ 877 w 1059"/>
                <a:gd name="T17" fmla="*/ 1108 h 1125"/>
                <a:gd name="T18" fmla="*/ 817 w 1059"/>
                <a:gd name="T19" fmla="*/ 1115 h 1125"/>
                <a:gd name="T20" fmla="*/ 753 w 1059"/>
                <a:gd name="T21" fmla="*/ 1120 h 1125"/>
                <a:gd name="T22" fmla="*/ 681 w 1059"/>
                <a:gd name="T23" fmla="*/ 1123 h 1125"/>
                <a:gd name="T24" fmla="*/ 606 w 1059"/>
                <a:gd name="T25" fmla="*/ 1125 h 1125"/>
                <a:gd name="T26" fmla="*/ 528 w 1059"/>
                <a:gd name="T27" fmla="*/ 1125 h 1125"/>
                <a:gd name="T28" fmla="*/ 450 w 1059"/>
                <a:gd name="T29" fmla="*/ 1125 h 1125"/>
                <a:gd name="T30" fmla="*/ 375 w 1059"/>
                <a:gd name="T31" fmla="*/ 1123 h 1125"/>
                <a:gd name="T32" fmla="*/ 306 w 1059"/>
                <a:gd name="T33" fmla="*/ 1120 h 1125"/>
                <a:gd name="T34" fmla="*/ 241 w 1059"/>
                <a:gd name="T35" fmla="*/ 1115 h 1125"/>
                <a:gd name="T36" fmla="*/ 182 w 1059"/>
                <a:gd name="T37" fmla="*/ 1108 h 1125"/>
                <a:gd name="T38" fmla="*/ 129 w 1059"/>
                <a:gd name="T39" fmla="*/ 1101 h 1125"/>
                <a:gd name="T40" fmla="*/ 85 w 1059"/>
                <a:gd name="T41" fmla="*/ 1093 h 1125"/>
                <a:gd name="T42" fmla="*/ 49 w 1059"/>
                <a:gd name="T43" fmla="*/ 1084 h 1125"/>
                <a:gd name="T44" fmla="*/ 22 w 1059"/>
                <a:gd name="T45" fmla="*/ 1076 h 1125"/>
                <a:gd name="T46" fmla="*/ 5 w 1059"/>
                <a:gd name="T47" fmla="*/ 1065 h 1125"/>
                <a:gd name="T48" fmla="*/ 0 w 1059"/>
                <a:gd name="T49" fmla="*/ 1053 h 1125"/>
                <a:gd name="T50" fmla="*/ 0 w 1059"/>
                <a:gd name="T51" fmla="*/ 0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9" h="1125">
                  <a:moveTo>
                    <a:pt x="0" y="0"/>
                  </a:moveTo>
                  <a:lnTo>
                    <a:pt x="1059" y="0"/>
                  </a:lnTo>
                  <a:lnTo>
                    <a:pt x="1059" y="1053"/>
                  </a:lnTo>
                  <a:lnTo>
                    <a:pt x="1053" y="1065"/>
                  </a:lnTo>
                  <a:lnTo>
                    <a:pt x="1036" y="1076"/>
                  </a:lnTo>
                  <a:lnTo>
                    <a:pt x="1009" y="1084"/>
                  </a:lnTo>
                  <a:lnTo>
                    <a:pt x="974" y="1093"/>
                  </a:lnTo>
                  <a:lnTo>
                    <a:pt x="929" y="1101"/>
                  </a:lnTo>
                  <a:lnTo>
                    <a:pt x="877" y="1108"/>
                  </a:lnTo>
                  <a:lnTo>
                    <a:pt x="817" y="1115"/>
                  </a:lnTo>
                  <a:lnTo>
                    <a:pt x="753" y="1120"/>
                  </a:lnTo>
                  <a:lnTo>
                    <a:pt x="681" y="1123"/>
                  </a:lnTo>
                  <a:lnTo>
                    <a:pt x="606" y="1125"/>
                  </a:lnTo>
                  <a:lnTo>
                    <a:pt x="528" y="1125"/>
                  </a:lnTo>
                  <a:lnTo>
                    <a:pt x="450" y="1125"/>
                  </a:lnTo>
                  <a:lnTo>
                    <a:pt x="375" y="1123"/>
                  </a:lnTo>
                  <a:lnTo>
                    <a:pt x="306" y="1120"/>
                  </a:lnTo>
                  <a:lnTo>
                    <a:pt x="241" y="1115"/>
                  </a:lnTo>
                  <a:lnTo>
                    <a:pt x="182" y="1108"/>
                  </a:lnTo>
                  <a:lnTo>
                    <a:pt x="129" y="1101"/>
                  </a:lnTo>
                  <a:lnTo>
                    <a:pt x="85" y="1093"/>
                  </a:lnTo>
                  <a:lnTo>
                    <a:pt x="49" y="1084"/>
                  </a:lnTo>
                  <a:lnTo>
                    <a:pt x="22" y="1076"/>
                  </a:lnTo>
                  <a:lnTo>
                    <a:pt x="5" y="1065"/>
                  </a:lnTo>
                  <a:lnTo>
                    <a:pt x="0" y="1053"/>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9" name="Freeform 12">
              <a:extLst>
                <a:ext uri="{FF2B5EF4-FFF2-40B4-BE49-F238E27FC236}">
                  <a16:creationId xmlns:a16="http://schemas.microsoft.com/office/drawing/2014/main" id="{428184F1-FB5F-0EA7-D58E-0606A4471FCE}"/>
                </a:ext>
              </a:extLst>
            </p:cNvPr>
            <p:cNvSpPr>
              <a:spLocks/>
            </p:cNvSpPr>
            <p:nvPr/>
          </p:nvSpPr>
          <p:spPr bwMode="auto">
            <a:xfrm>
              <a:off x="5416991" y="1697031"/>
              <a:ext cx="1312553" cy="1984281"/>
            </a:xfrm>
            <a:custGeom>
              <a:avLst/>
              <a:gdLst>
                <a:gd name="T0" fmla="*/ 886 w 1613"/>
                <a:gd name="T1" fmla="*/ 2 h 2442"/>
                <a:gd name="T2" fmla="*/ 1008 w 1613"/>
                <a:gd name="T3" fmla="*/ 22 h 2442"/>
                <a:gd name="T4" fmla="*/ 1124 w 1613"/>
                <a:gd name="T5" fmla="*/ 63 h 2442"/>
                <a:gd name="T6" fmla="*/ 1229 w 1613"/>
                <a:gd name="T7" fmla="*/ 129 h 2442"/>
                <a:gd name="T8" fmla="*/ 1324 w 1613"/>
                <a:gd name="T9" fmla="*/ 218 h 2442"/>
                <a:gd name="T10" fmla="*/ 1407 w 1613"/>
                <a:gd name="T11" fmla="*/ 333 h 2442"/>
                <a:gd name="T12" fmla="*/ 1479 w 1613"/>
                <a:gd name="T13" fmla="*/ 476 h 2442"/>
                <a:gd name="T14" fmla="*/ 1537 w 1613"/>
                <a:gd name="T15" fmla="*/ 648 h 2442"/>
                <a:gd name="T16" fmla="*/ 1579 w 1613"/>
                <a:gd name="T17" fmla="*/ 850 h 2442"/>
                <a:gd name="T18" fmla="*/ 1605 w 1613"/>
                <a:gd name="T19" fmla="*/ 1084 h 2442"/>
                <a:gd name="T20" fmla="*/ 1613 w 1613"/>
                <a:gd name="T21" fmla="*/ 1353 h 2442"/>
                <a:gd name="T22" fmla="*/ 1601 w 1613"/>
                <a:gd name="T23" fmla="*/ 1560 h 2442"/>
                <a:gd name="T24" fmla="*/ 1564 w 1613"/>
                <a:gd name="T25" fmla="*/ 1754 h 2442"/>
                <a:gd name="T26" fmla="*/ 1503 w 1613"/>
                <a:gd name="T27" fmla="*/ 1930 h 2442"/>
                <a:gd name="T28" fmla="*/ 1421 w 1613"/>
                <a:gd name="T29" fmla="*/ 2088 h 2442"/>
                <a:gd name="T30" fmla="*/ 1321 w 1613"/>
                <a:gd name="T31" fmla="*/ 2221 h 2442"/>
                <a:gd name="T32" fmla="*/ 1202 w 1613"/>
                <a:gd name="T33" fmla="*/ 2324 h 2442"/>
                <a:gd name="T34" fmla="*/ 1068 w 1613"/>
                <a:gd name="T35" fmla="*/ 2399 h 2442"/>
                <a:gd name="T36" fmla="*/ 920 w 1613"/>
                <a:gd name="T37" fmla="*/ 2436 h 2442"/>
                <a:gd name="T38" fmla="*/ 762 w 1613"/>
                <a:gd name="T39" fmla="*/ 2436 h 2442"/>
                <a:gd name="T40" fmla="*/ 615 w 1613"/>
                <a:gd name="T41" fmla="*/ 2399 h 2442"/>
                <a:gd name="T42" fmla="*/ 483 w 1613"/>
                <a:gd name="T43" fmla="*/ 2324 h 2442"/>
                <a:gd name="T44" fmla="*/ 364 w 1613"/>
                <a:gd name="T45" fmla="*/ 2219 h 2442"/>
                <a:gd name="T46" fmla="*/ 262 w 1613"/>
                <a:gd name="T47" fmla="*/ 2086 h 2442"/>
                <a:gd name="T48" fmla="*/ 175 w 1613"/>
                <a:gd name="T49" fmla="*/ 1928 h 2442"/>
                <a:gd name="T50" fmla="*/ 106 w 1613"/>
                <a:gd name="T51" fmla="*/ 1752 h 2442"/>
                <a:gd name="T52" fmla="*/ 51 w 1613"/>
                <a:gd name="T53" fmla="*/ 1558 h 2442"/>
                <a:gd name="T54" fmla="*/ 17 w 1613"/>
                <a:gd name="T55" fmla="*/ 1353 h 2442"/>
                <a:gd name="T56" fmla="*/ 0 w 1613"/>
                <a:gd name="T57" fmla="*/ 1116 h 2442"/>
                <a:gd name="T58" fmla="*/ 10 w 1613"/>
                <a:gd name="T59" fmla="*/ 902 h 2442"/>
                <a:gd name="T60" fmla="*/ 43 w 1613"/>
                <a:gd name="T61" fmla="*/ 712 h 2442"/>
                <a:gd name="T62" fmla="*/ 95 w 1613"/>
                <a:gd name="T63" fmla="*/ 546 h 2442"/>
                <a:gd name="T64" fmla="*/ 165 w 1613"/>
                <a:gd name="T65" fmla="*/ 400 h 2442"/>
                <a:gd name="T66" fmla="*/ 252 w 1613"/>
                <a:gd name="T67" fmla="*/ 277 h 2442"/>
                <a:gd name="T68" fmla="*/ 350 w 1613"/>
                <a:gd name="T69" fmla="*/ 177 h 2442"/>
                <a:gd name="T70" fmla="*/ 459 w 1613"/>
                <a:gd name="T71" fmla="*/ 99 h 2442"/>
                <a:gd name="T72" fmla="*/ 576 w 1613"/>
                <a:gd name="T73" fmla="*/ 45 h 2442"/>
                <a:gd name="T74" fmla="*/ 697 w 1613"/>
                <a:gd name="T75" fmla="*/ 11 h 2442"/>
                <a:gd name="T76" fmla="*/ 821 w 1613"/>
                <a:gd name="T77" fmla="*/ 0 h 2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3" h="2442">
                  <a:moveTo>
                    <a:pt x="821" y="0"/>
                  </a:moveTo>
                  <a:lnTo>
                    <a:pt x="886" y="2"/>
                  </a:lnTo>
                  <a:lnTo>
                    <a:pt x="949" y="11"/>
                  </a:lnTo>
                  <a:lnTo>
                    <a:pt x="1008" y="22"/>
                  </a:lnTo>
                  <a:lnTo>
                    <a:pt x="1068" y="41"/>
                  </a:lnTo>
                  <a:lnTo>
                    <a:pt x="1124" y="63"/>
                  </a:lnTo>
                  <a:lnTo>
                    <a:pt x="1178" y="94"/>
                  </a:lnTo>
                  <a:lnTo>
                    <a:pt x="1229" y="129"/>
                  </a:lnTo>
                  <a:lnTo>
                    <a:pt x="1278" y="170"/>
                  </a:lnTo>
                  <a:lnTo>
                    <a:pt x="1324" y="218"/>
                  </a:lnTo>
                  <a:lnTo>
                    <a:pt x="1368" y="272"/>
                  </a:lnTo>
                  <a:lnTo>
                    <a:pt x="1407" y="333"/>
                  </a:lnTo>
                  <a:lnTo>
                    <a:pt x="1445" y="401"/>
                  </a:lnTo>
                  <a:lnTo>
                    <a:pt x="1479" y="476"/>
                  </a:lnTo>
                  <a:lnTo>
                    <a:pt x="1509" y="558"/>
                  </a:lnTo>
                  <a:lnTo>
                    <a:pt x="1537" y="648"/>
                  </a:lnTo>
                  <a:lnTo>
                    <a:pt x="1559" y="744"/>
                  </a:lnTo>
                  <a:lnTo>
                    <a:pt x="1579" y="850"/>
                  </a:lnTo>
                  <a:lnTo>
                    <a:pt x="1594" y="964"/>
                  </a:lnTo>
                  <a:lnTo>
                    <a:pt x="1605" y="1084"/>
                  </a:lnTo>
                  <a:lnTo>
                    <a:pt x="1611" y="1215"/>
                  </a:lnTo>
                  <a:lnTo>
                    <a:pt x="1613" y="1353"/>
                  </a:lnTo>
                  <a:lnTo>
                    <a:pt x="1610" y="1458"/>
                  </a:lnTo>
                  <a:lnTo>
                    <a:pt x="1601" y="1560"/>
                  </a:lnTo>
                  <a:lnTo>
                    <a:pt x="1584" y="1658"/>
                  </a:lnTo>
                  <a:lnTo>
                    <a:pt x="1564" y="1754"/>
                  </a:lnTo>
                  <a:lnTo>
                    <a:pt x="1535" y="1845"/>
                  </a:lnTo>
                  <a:lnTo>
                    <a:pt x="1503" y="1930"/>
                  </a:lnTo>
                  <a:lnTo>
                    <a:pt x="1465" y="2012"/>
                  </a:lnTo>
                  <a:lnTo>
                    <a:pt x="1421" y="2088"/>
                  </a:lnTo>
                  <a:lnTo>
                    <a:pt x="1373" y="2158"/>
                  </a:lnTo>
                  <a:lnTo>
                    <a:pt x="1321" y="2221"/>
                  </a:lnTo>
                  <a:lnTo>
                    <a:pt x="1263" y="2277"/>
                  </a:lnTo>
                  <a:lnTo>
                    <a:pt x="1202" y="2324"/>
                  </a:lnTo>
                  <a:lnTo>
                    <a:pt x="1137" y="2367"/>
                  </a:lnTo>
                  <a:lnTo>
                    <a:pt x="1068" y="2399"/>
                  </a:lnTo>
                  <a:lnTo>
                    <a:pt x="994" y="2423"/>
                  </a:lnTo>
                  <a:lnTo>
                    <a:pt x="920" y="2436"/>
                  </a:lnTo>
                  <a:lnTo>
                    <a:pt x="840" y="2442"/>
                  </a:lnTo>
                  <a:lnTo>
                    <a:pt x="762" y="2436"/>
                  </a:lnTo>
                  <a:lnTo>
                    <a:pt x="687" y="2423"/>
                  </a:lnTo>
                  <a:lnTo>
                    <a:pt x="615" y="2399"/>
                  </a:lnTo>
                  <a:lnTo>
                    <a:pt x="547" y="2365"/>
                  </a:lnTo>
                  <a:lnTo>
                    <a:pt x="483" y="2324"/>
                  </a:lnTo>
                  <a:lnTo>
                    <a:pt x="422" y="2275"/>
                  </a:lnTo>
                  <a:lnTo>
                    <a:pt x="364" y="2219"/>
                  </a:lnTo>
                  <a:lnTo>
                    <a:pt x="311" y="2156"/>
                  </a:lnTo>
                  <a:lnTo>
                    <a:pt x="262" y="2086"/>
                  </a:lnTo>
                  <a:lnTo>
                    <a:pt x="216" y="2010"/>
                  </a:lnTo>
                  <a:lnTo>
                    <a:pt x="175" y="1928"/>
                  </a:lnTo>
                  <a:lnTo>
                    <a:pt x="138" y="1842"/>
                  </a:lnTo>
                  <a:lnTo>
                    <a:pt x="106" y="1752"/>
                  </a:lnTo>
                  <a:lnTo>
                    <a:pt x="77" y="1657"/>
                  </a:lnTo>
                  <a:lnTo>
                    <a:pt x="51" y="1558"/>
                  </a:lnTo>
                  <a:lnTo>
                    <a:pt x="33" y="1456"/>
                  </a:lnTo>
                  <a:lnTo>
                    <a:pt x="17" y="1353"/>
                  </a:lnTo>
                  <a:lnTo>
                    <a:pt x="5" y="1232"/>
                  </a:lnTo>
                  <a:lnTo>
                    <a:pt x="0" y="1116"/>
                  </a:lnTo>
                  <a:lnTo>
                    <a:pt x="2" y="1006"/>
                  </a:lnTo>
                  <a:lnTo>
                    <a:pt x="10" y="902"/>
                  </a:lnTo>
                  <a:lnTo>
                    <a:pt x="22" y="806"/>
                  </a:lnTo>
                  <a:lnTo>
                    <a:pt x="43" y="712"/>
                  </a:lnTo>
                  <a:lnTo>
                    <a:pt x="67" y="626"/>
                  </a:lnTo>
                  <a:lnTo>
                    <a:pt x="95" y="546"/>
                  </a:lnTo>
                  <a:lnTo>
                    <a:pt x="128" y="469"/>
                  </a:lnTo>
                  <a:lnTo>
                    <a:pt x="165" y="400"/>
                  </a:lnTo>
                  <a:lnTo>
                    <a:pt x="208" y="335"/>
                  </a:lnTo>
                  <a:lnTo>
                    <a:pt x="252" y="277"/>
                  </a:lnTo>
                  <a:lnTo>
                    <a:pt x="299" y="225"/>
                  </a:lnTo>
                  <a:lnTo>
                    <a:pt x="350" y="177"/>
                  </a:lnTo>
                  <a:lnTo>
                    <a:pt x="405" y="136"/>
                  </a:lnTo>
                  <a:lnTo>
                    <a:pt x="459" y="99"/>
                  </a:lnTo>
                  <a:lnTo>
                    <a:pt x="517" y="68"/>
                  </a:lnTo>
                  <a:lnTo>
                    <a:pt x="576" y="45"/>
                  </a:lnTo>
                  <a:lnTo>
                    <a:pt x="636" y="24"/>
                  </a:lnTo>
                  <a:lnTo>
                    <a:pt x="697" y="11"/>
                  </a:lnTo>
                  <a:lnTo>
                    <a:pt x="760" y="2"/>
                  </a:lnTo>
                  <a:lnTo>
                    <a:pt x="821" y="0"/>
                  </a:lnTo>
                  <a:close/>
                </a:path>
              </a:pathLst>
            </a:custGeom>
            <a:solidFill>
              <a:schemeClr val="accent4">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3" name="Freeform 13">
              <a:extLst>
                <a:ext uri="{FF2B5EF4-FFF2-40B4-BE49-F238E27FC236}">
                  <a16:creationId xmlns:a16="http://schemas.microsoft.com/office/drawing/2014/main" id="{5C83F01E-A526-CA9A-8DBB-5C76DFB615FA}"/>
                </a:ext>
              </a:extLst>
            </p:cNvPr>
            <p:cNvSpPr>
              <a:spLocks noEditPoints="1"/>
            </p:cNvSpPr>
            <p:nvPr/>
          </p:nvSpPr>
          <p:spPr bwMode="auto">
            <a:xfrm>
              <a:off x="5371450" y="1440050"/>
              <a:ext cx="1476826" cy="1512608"/>
            </a:xfrm>
            <a:custGeom>
              <a:avLst/>
              <a:gdLst>
                <a:gd name="T0" fmla="*/ 116 w 1815"/>
                <a:gd name="T1" fmla="*/ 1823 h 1861"/>
                <a:gd name="T2" fmla="*/ 666 w 1815"/>
                <a:gd name="T3" fmla="*/ 0 h 1861"/>
                <a:gd name="T4" fmla="*/ 780 w 1815"/>
                <a:gd name="T5" fmla="*/ 41 h 1861"/>
                <a:gd name="T6" fmla="*/ 1018 w 1815"/>
                <a:gd name="T7" fmla="*/ 109 h 1861"/>
                <a:gd name="T8" fmla="*/ 1319 w 1815"/>
                <a:gd name="T9" fmla="*/ 189 h 1861"/>
                <a:gd name="T10" fmla="*/ 1589 w 1815"/>
                <a:gd name="T11" fmla="*/ 277 h 1861"/>
                <a:gd name="T12" fmla="*/ 1747 w 1815"/>
                <a:gd name="T13" fmla="*/ 384 h 1861"/>
                <a:gd name="T14" fmla="*/ 1807 w 1815"/>
                <a:gd name="T15" fmla="*/ 564 h 1861"/>
                <a:gd name="T16" fmla="*/ 1812 w 1815"/>
                <a:gd name="T17" fmla="*/ 794 h 1861"/>
                <a:gd name="T18" fmla="*/ 1790 w 1815"/>
                <a:gd name="T19" fmla="*/ 1021 h 1861"/>
                <a:gd name="T20" fmla="*/ 1761 w 1815"/>
                <a:gd name="T21" fmla="*/ 1232 h 1861"/>
                <a:gd name="T22" fmla="*/ 1730 w 1815"/>
                <a:gd name="T23" fmla="*/ 1410 h 1861"/>
                <a:gd name="T24" fmla="*/ 1708 w 1815"/>
                <a:gd name="T25" fmla="*/ 1526 h 1861"/>
                <a:gd name="T26" fmla="*/ 1649 w 1815"/>
                <a:gd name="T27" fmla="*/ 1757 h 1861"/>
                <a:gd name="T28" fmla="*/ 1606 w 1815"/>
                <a:gd name="T29" fmla="*/ 1857 h 1861"/>
                <a:gd name="T30" fmla="*/ 1613 w 1815"/>
                <a:gd name="T31" fmla="*/ 1821 h 1861"/>
                <a:gd name="T32" fmla="*/ 1644 w 1815"/>
                <a:gd name="T33" fmla="*/ 1691 h 1861"/>
                <a:gd name="T34" fmla="*/ 1667 w 1815"/>
                <a:gd name="T35" fmla="*/ 1534 h 1861"/>
                <a:gd name="T36" fmla="*/ 1659 w 1815"/>
                <a:gd name="T37" fmla="*/ 1431 h 1861"/>
                <a:gd name="T38" fmla="*/ 1620 w 1815"/>
                <a:gd name="T39" fmla="*/ 1312 h 1861"/>
                <a:gd name="T40" fmla="*/ 1606 w 1815"/>
                <a:gd name="T41" fmla="*/ 1152 h 1861"/>
                <a:gd name="T42" fmla="*/ 1594 w 1815"/>
                <a:gd name="T43" fmla="*/ 989 h 1861"/>
                <a:gd name="T44" fmla="*/ 1560 w 1815"/>
                <a:gd name="T45" fmla="*/ 863 h 1861"/>
                <a:gd name="T46" fmla="*/ 1480 w 1815"/>
                <a:gd name="T47" fmla="*/ 811 h 1861"/>
                <a:gd name="T48" fmla="*/ 1353 w 1815"/>
                <a:gd name="T49" fmla="*/ 848 h 1861"/>
                <a:gd name="T50" fmla="*/ 1176 w 1815"/>
                <a:gd name="T51" fmla="*/ 918 h 1861"/>
                <a:gd name="T52" fmla="*/ 977 w 1815"/>
                <a:gd name="T53" fmla="*/ 987 h 1861"/>
                <a:gd name="T54" fmla="*/ 814 w 1815"/>
                <a:gd name="T55" fmla="*/ 1021 h 1861"/>
                <a:gd name="T56" fmla="*/ 711 w 1815"/>
                <a:gd name="T57" fmla="*/ 994 h 1861"/>
                <a:gd name="T58" fmla="*/ 558 w 1815"/>
                <a:gd name="T59" fmla="*/ 926 h 1861"/>
                <a:gd name="T60" fmla="*/ 383 w 1815"/>
                <a:gd name="T61" fmla="*/ 858 h 1861"/>
                <a:gd name="T62" fmla="*/ 243 w 1815"/>
                <a:gd name="T63" fmla="*/ 824 h 1861"/>
                <a:gd name="T64" fmla="*/ 172 w 1815"/>
                <a:gd name="T65" fmla="*/ 877 h 1861"/>
                <a:gd name="T66" fmla="*/ 145 w 1815"/>
                <a:gd name="T67" fmla="*/ 1043 h 1861"/>
                <a:gd name="T68" fmla="*/ 162 w 1815"/>
                <a:gd name="T69" fmla="*/ 1230 h 1861"/>
                <a:gd name="T70" fmla="*/ 134 w 1815"/>
                <a:gd name="T71" fmla="*/ 1349 h 1861"/>
                <a:gd name="T72" fmla="*/ 87 w 1815"/>
                <a:gd name="T73" fmla="*/ 1434 h 1861"/>
                <a:gd name="T74" fmla="*/ 75 w 1815"/>
                <a:gd name="T75" fmla="*/ 1526 h 1861"/>
                <a:gd name="T76" fmla="*/ 90 w 1815"/>
                <a:gd name="T77" fmla="*/ 1664 h 1861"/>
                <a:gd name="T78" fmla="*/ 109 w 1815"/>
                <a:gd name="T79" fmla="*/ 1786 h 1861"/>
                <a:gd name="T80" fmla="*/ 97 w 1815"/>
                <a:gd name="T81" fmla="*/ 1726 h 1861"/>
                <a:gd name="T82" fmla="*/ 66 w 1815"/>
                <a:gd name="T83" fmla="*/ 1573 h 1861"/>
                <a:gd name="T84" fmla="*/ 41 w 1815"/>
                <a:gd name="T85" fmla="*/ 1441 h 1861"/>
                <a:gd name="T86" fmla="*/ 32 w 1815"/>
                <a:gd name="T87" fmla="*/ 1395 h 1861"/>
                <a:gd name="T88" fmla="*/ 29 w 1815"/>
                <a:gd name="T89" fmla="*/ 1259 h 1861"/>
                <a:gd name="T90" fmla="*/ 15 w 1815"/>
                <a:gd name="T91" fmla="*/ 962 h 1861"/>
                <a:gd name="T92" fmla="*/ 7 w 1815"/>
                <a:gd name="T93" fmla="*/ 651 h 1861"/>
                <a:gd name="T94" fmla="*/ 95 w 1815"/>
                <a:gd name="T95" fmla="*/ 437 h 1861"/>
                <a:gd name="T96" fmla="*/ 252 w 1815"/>
                <a:gd name="T97" fmla="*/ 247 h 1861"/>
                <a:gd name="T98" fmla="*/ 434 w 1815"/>
                <a:gd name="T99" fmla="*/ 99 h 1861"/>
                <a:gd name="T100" fmla="*/ 602 w 1815"/>
                <a:gd name="T101" fmla="*/ 14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5" h="1861">
                  <a:moveTo>
                    <a:pt x="111" y="1789"/>
                  </a:moveTo>
                  <a:lnTo>
                    <a:pt x="112" y="1805"/>
                  </a:lnTo>
                  <a:lnTo>
                    <a:pt x="116" y="1818"/>
                  </a:lnTo>
                  <a:lnTo>
                    <a:pt x="116" y="1823"/>
                  </a:lnTo>
                  <a:lnTo>
                    <a:pt x="116" y="1818"/>
                  </a:lnTo>
                  <a:lnTo>
                    <a:pt x="112" y="1805"/>
                  </a:lnTo>
                  <a:lnTo>
                    <a:pt x="111" y="1789"/>
                  </a:lnTo>
                  <a:close/>
                  <a:moveTo>
                    <a:pt x="666" y="0"/>
                  </a:moveTo>
                  <a:lnTo>
                    <a:pt x="692" y="4"/>
                  </a:lnTo>
                  <a:lnTo>
                    <a:pt x="712" y="11"/>
                  </a:lnTo>
                  <a:lnTo>
                    <a:pt x="741" y="26"/>
                  </a:lnTo>
                  <a:lnTo>
                    <a:pt x="780" y="41"/>
                  </a:lnTo>
                  <a:lnTo>
                    <a:pt x="830" y="58"/>
                  </a:lnTo>
                  <a:lnTo>
                    <a:pt x="886" y="75"/>
                  </a:lnTo>
                  <a:lnTo>
                    <a:pt x="950" y="92"/>
                  </a:lnTo>
                  <a:lnTo>
                    <a:pt x="1018" y="109"/>
                  </a:lnTo>
                  <a:lnTo>
                    <a:pt x="1091" y="128"/>
                  </a:lnTo>
                  <a:lnTo>
                    <a:pt x="1166" y="148"/>
                  </a:lnTo>
                  <a:lnTo>
                    <a:pt x="1243" y="167"/>
                  </a:lnTo>
                  <a:lnTo>
                    <a:pt x="1319" y="189"/>
                  </a:lnTo>
                  <a:lnTo>
                    <a:pt x="1392" y="209"/>
                  </a:lnTo>
                  <a:lnTo>
                    <a:pt x="1463" y="231"/>
                  </a:lnTo>
                  <a:lnTo>
                    <a:pt x="1530" y="255"/>
                  </a:lnTo>
                  <a:lnTo>
                    <a:pt x="1589" y="277"/>
                  </a:lnTo>
                  <a:lnTo>
                    <a:pt x="1642" y="303"/>
                  </a:lnTo>
                  <a:lnTo>
                    <a:pt x="1686" y="327"/>
                  </a:lnTo>
                  <a:lnTo>
                    <a:pt x="1720" y="354"/>
                  </a:lnTo>
                  <a:lnTo>
                    <a:pt x="1747" y="384"/>
                  </a:lnTo>
                  <a:lnTo>
                    <a:pt x="1769" y="422"/>
                  </a:lnTo>
                  <a:lnTo>
                    <a:pt x="1786" y="464"/>
                  </a:lnTo>
                  <a:lnTo>
                    <a:pt x="1798" y="513"/>
                  </a:lnTo>
                  <a:lnTo>
                    <a:pt x="1807" y="564"/>
                  </a:lnTo>
                  <a:lnTo>
                    <a:pt x="1814" y="619"/>
                  </a:lnTo>
                  <a:lnTo>
                    <a:pt x="1815" y="677"/>
                  </a:lnTo>
                  <a:lnTo>
                    <a:pt x="1815" y="734"/>
                  </a:lnTo>
                  <a:lnTo>
                    <a:pt x="1812" y="794"/>
                  </a:lnTo>
                  <a:lnTo>
                    <a:pt x="1808" y="853"/>
                  </a:lnTo>
                  <a:lnTo>
                    <a:pt x="1802" y="911"/>
                  </a:lnTo>
                  <a:lnTo>
                    <a:pt x="1797" y="967"/>
                  </a:lnTo>
                  <a:lnTo>
                    <a:pt x="1790" y="1021"/>
                  </a:lnTo>
                  <a:lnTo>
                    <a:pt x="1783" y="1072"/>
                  </a:lnTo>
                  <a:lnTo>
                    <a:pt x="1776" y="1118"/>
                  </a:lnTo>
                  <a:lnTo>
                    <a:pt x="1771" y="1159"/>
                  </a:lnTo>
                  <a:lnTo>
                    <a:pt x="1761" y="1232"/>
                  </a:lnTo>
                  <a:lnTo>
                    <a:pt x="1752" y="1291"/>
                  </a:lnTo>
                  <a:lnTo>
                    <a:pt x="1744" y="1341"/>
                  </a:lnTo>
                  <a:lnTo>
                    <a:pt x="1737" y="1382"/>
                  </a:lnTo>
                  <a:lnTo>
                    <a:pt x="1730" y="1410"/>
                  </a:lnTo>
                  <a:lnTo>
                    <a:pt x="1725" y="1432"/>
                  </a:lnTo>
                  <a:lnTo>
                    <a:pt x="1722" y="1444"/>
                  </a:lnTo>
                  <a:lnTo>
                    <a:pt x="1720" y="1448"/>
                  </a:lnTo>
                  <a:lnTo>
                    <a:pt x="1708" y="1526"/>
                  </a:lnTo>
                  <a:lnTo>
                    <a:pt x="1695" y="1597"/>
                  </a:lnTo>
                  <a:lnTo>
                    <a:pt x="1679" y="1658"/>
                  </a:lnTo>
                  <a:lnTo>
                    <a:pt x="1664" y="1713"/>
                  </a:lnTo>
                  <a:lnTo>
                    <a:pt x="1649" y="1757"/>
                  </a:lnTo>
                  <a:lnTo>
                    <a:pt x="1635" y="1794"/>
                  </a:lnTo>
                  <a:lnTo>
                    <a:pt x="1623" y="1823"/>
                  </a:lnTo>
                  <a:lnTo>
                    <a:pt x="1613" y="1844"/>
                  </a:lnTo>
                  <a:lnTo>
                    <a:pt x="1606" y="1857"/>
                  </a:lnTo>
                  <a:lnTo>
                    <a:pt x="1605" y="1861"/>
                  </a:lnTo>
                  <a:lnTo>
                    <a:pt x="1605" y="1855"/>
                  </a:lnTo>
                  <a:lnTo>
                    <a:pt x="1608" y="1844"/>
                  </a:lnTo>
                  <a:lnTo>
                    <a:pt x="1613" y="1821"/>
                  </a:lnTo>
                  <a:lnTo>
                    <a:pt x="1620" y="1796"/>
                  </a:lnTo>
                  <a:lnTo>
                    <a:pt x="1628" y="1764"/>
                  </a:lnTo>
                  <a:lnTo>
                    <a:pt x="1635" y="1728"/>
                  </a:lnTo>
                  <a:lnTo>
                    <a:pt x="1644" y="1691"/>
                  </a:lnTo>
                  <a:lnTo>
                    <a:pt x="1650" y="1650"/>
                  </a:lnTo>
                  <a:lnTo>
                    <a:pt x="1657" y="1611"/>
                  </a:lnTo>
                  <a:lnTo>
                    <a:pt x="1664" y="1572"/>
                  </a:lnTo>
                  <a:lnTo>
                    <a:pt x="1667" y="1534"/>
                  </a:lnTo>
                  <a:lnTo>
                    <a:pt x="1669" y="1500"/>
                  </a:lnTo>
                  <a:lnTo>
                    <a:pt x="1669" y="1472"/>
                  </a:lnTo>
                  <a:lnTo>
                    <a:pt x="1666" y="1448"/>
                  </a:lnTo>
                  <a:lnTo>
                    <a:pt x="1659" y="1431"/>
                  </a:lnTo>
                  <a:lnTo>
                    <a:pt x="1645" y="1407"/>
                  </a:lnTo>
                  <a:lnTo>
                    <a:pt x="1635" y="1378"/>
                  </a:lnTo>
                  <a:lnTo>
                    <a:pt x="1627" y="1346"/>
                  </a:lnTo>
                  <a:lnTo>
                    <a:pt x="1620" y="1312"/>
                  </a:lnTo>
                  <a:lnTo>
                    <a:pt x="1615" y="1273"/>
                  </a:lnTo>
                  <a:lnTo>
                    <a:pt x="1611" y="1234"/>
                  </a:lnTo>
                  <a:lnTo>
                    <a:pt x="1610" y="1193"/>
                  </a:lnTo>
                  <a:lnTo>
                    <a:pt x="1606" y="1152"/>
                  </a:lnTo>
                  <a:lnTo>
                    <a:pt x="1605" y="1110"/>
                  </a:lnTo>
                  <a:lnTo>
                    <a:pt x="1601" y="1069"/>
                  </a:lnTo>
                  <a:lnTo>
                    <a:pt x="1598" y="1028"/>
                  </a:lnTo>
                  <a:lnTo>
                    <a:pt x="1594" y="989"/>
                  </a:lnTo>
                  <a:lnTo>
                    <a:pt x="1589" y="953"/>
                  </a:lnTo>
                  <a:lnTo>
                    <a:pt x="1581" y="919"/>
                  </a:lnTo>
                  <a:lnTo>
                    <a:pt x="1572" y="889"/>
                  </a:lnTo>
                  <a:lnTo>
                    <a:pt x="1560" y="863"/>
                  </a:lnTo>
                  <a:lnTo>
                    <a:pt x="1545" y="841"/>
                  </a:lnTo>
                  <a:lnTo>
                    <a:pt x="1528" y="826"/>
                  </a:lnTo>
                  <a:lnTo>
                    <a:pt x="1506" y="814"/>
                  </a:lnTo>
                  <a:lnTo>
                    <a:pt x="1480" y="811"/>
                  </a:lnTo>
                  <a:lnTo>
                    <a:pt x="1452" y="812"/>
                  </a:lnTo>
                  <a:lnTo>
                    <a:pt x="1416" y="824"/>
                  </a:lnTo>
                  <a:lnTo>
                    <a:pt x="1387" y="835"/>
                  </a:lnTo>
                  <a:lnTo>
                    <a:pt x="1353" y="848"/>
                  </a:lnTo>
                  <a:lnTo>
                    <a:pt x="1314" y="865"/>
                  </a:lnTo>
                  <a:lnTo>
                    <a:pt x="1271" y="882"/>
                  </a:lnTo>
                  <a:lnTo>
                    <a:pt x="1224" y="899"/>
                  </a:lnTo>
                  <a:lnTo>
                    <a:pt x="1176" y="918"/>
                  </a:lnTo>
                  <a:lnTo>
                    <a:pt x="1127" y="936"/>
                  </a:lnTo>
                  <a:lnTo>
                    <a:pt x="1076" y="955"/>
                  </a:lnTo>
                  <a:lnTo>
                    <a:pt x="1027" y="972"/>
                  </a:lnTo>
                  <a:lnTo>
                    <a:pt x="977" y="987"/>
                  </a:lnTo>
                  <a:lnTo>
                    <a:pt x="931" y="999"/>
                  </a:lnTo>
                  <a:lnTo>
                    <a:pt x="887" y="1011"/>
                  </a:lnTo>
                  <a:lnTo>
                    <a:pt x="848" y="1018"/>
                  </a:lnTo>
                  <a:lnTo>
                    <a:pt x="814" y="1021"/>
                  </a:lnTo>
                  <a:lnTo>
                    <a:pt x="785" y="1021"/>
                  </a:lnTo>
                  <a:lnTo>
                    <a:pt x="762" y="1016"/>
                  </a:lnTo>
                  <a:lnTo>
                    <a:pt x="739" y="1006"/>
                  </a:lnTo>
                  <a:lnTo>
                    <a:pt x="711" y="994"/>
                  </a:lnTo>
                  <a:lnTo>
                    <a:pt x="678" y="979"/>
                  </a:lnTo>
                  <a:lnTo>
                    <a:pt x="641" y="964"/>
                  </a:lnTo>
                  <a:lnTo>
                    <a:pt x="600" y="945"/>
                  </a:lnTo>
                  <a:lnTo>
                    <a:pt x="558" y="926"/>
                  </a:lnTo>
                  <a:lnTo>
                    <a:pt x="513" y="909"/>
                  </a:lnTo>
                  <a:lnTo>
                    <a:pt x="469" y="891"/>
                  </a:lnTo>
                  <a:lnTo>
                    <a:pt x="425" y="874"/>
                  </a:lnTo>
                  <a:lnTo>
                    <a:pt x="383" y="858"/>
                  </a:lnTo>
                  <a:lnTo>
                    <a:pt x="342" y="845"/>
                  </a:lnTo>
                  <a:lnTo>
                    <a:pt x="304" y="835"/>
                  </a:lnTo>
                  <a:lnTo>
                    <a:pt x="272" y="828"/>
                  </a:lnTo>
                  <a:lnTo>
                    <a:pt x="243" y="824"/>
                  </a:lnTo>
                  <a:lnTo>
                    <a:pt x="221" y="824"/>
                  </a:lnTo>
                  <a:lnTo>
                    <a:pt x="206" y="831"/>
                  </a:lnTo>
                  <a:lnTo>
                    <a:pt x="187" y="850"/>
                  </a:lnTo>
                  <a:lnTo>
                    <a:pt x="172" y="877"/>
                  </a:lnTo>
                  <a:lnTo>
                    <a:pt x="160" y="913"/>
                  </a:lnTo>
                  <a:lnTo>
                    <a:pt x="151" y="952"/>
                  </a:lnTo>
                  <a:lnTo>
                    <a:pt x="146" y="996"/>
                  </a:lnTo>
                  <a:lnTo>
                    <a:pt x="145" y="1043"/>
                  </a:lnTo>
                  <a:lnTo>
                    <a:pt x="146" y="1091"/>
                  </a:lnTo>
                  <a:lnTo>
                    <a:pt x="150" y="1140"/>
                  </a:lnTo>
                  <a:lnTo>
                    <a:pt x="156" y="1190"/>
                  </a:lnTo>
                  <a:lnTo>
                    <a:pt x="162" y="1230"/>
                  </a:lnTo>
                  <a:lnTo>
                    <a:pt x="160" y="1264"/>
                  </a:lnTo>
                  <a:lnTo>
                    <a:pt x="155" y="1297"/>
                  </a:lnTo>
                  <a:lnTo>
                    <a:pt x="146" y="1324"/>
                  </a:lnTo>
                  <a:lnTo>
                    <a:pt x="134" y="1349"/>
                  </a:lnTo>
                  <a:lnTo>
                    <a:pt x="123" y="1371"/>
                  </a:lnTo>
                  <a:lnTo>
                    <a:pt x="109" y="1393"/>
                  </a:lnTo>
                  <a:lnTo>
                    <a:pt x="97" y="1414"/>
                  </a:lnTo>
                  <a:lnTo>
                    <a:pt x="87" y="1434"/>
                  </a:lnTo>
                  <a:lnTo>
                    <a:pt x="78" y="1456"/>
                  </a:lnTo>
                  <a:lnTo>
                    <a:pt x="75" y="1475"/>
                  </a:lnTo>
                  <a:lnTo>
                    <a:pt x="75" y="1499"/>
                  </a:lnTo>
                  <a:lnTo>
                    <a:pt x="75" y="1526"/>
                  </a:lnTo>
                  <a:lnTo>
                    <a:pt x="77" y="1558"/>
                  </a:lnTo>
                  <a:lnTo>
                    <a:pt x="80" y="1592"/>
                  </a:lnTo>
                  <a:lnTo>
                    <a:pt x="85" y="1628"/>
                  </a:lnTo>
                  <a:lnTo>
                    <a:pt x="90" y="1664"/>
                  </a:lnTo>
                  <a:lnTo>
                    <a:pt x="95" y="1699"/>
                  </a:lnTo>
                  <a:lnTo>
                    <a:pt x="100" y="1731"/>
                  </a:lnTo>
                  <a:lnTo>
                    <a:pt x="106" y="1760"/>
                  </a:lnTo>
                  <a:lnTo>
                    <a:pt x="109" y="1786"/>
                  </a:lnTo>
                  <a:lnTo>
                    <a:pt x="111" y="1789"/>
                  </a:lnTo>
                  <a:lnTo>
                    <a:pt x="109" y="1784"/>
                  </a:lnTo>
                  <a:lnTo>
                    <a:pt x="104" y="1757"/>
                  </a:lnTo>
                  <a:lnTo>
                    <a:pt x="97" y="1726"/>
                  </a:lnTo>
                  <a:lnTo>
                    <a:pt x="90" y="1691"/>
                  </a:lnTo>
                  <a:lnTo>
                    <a:pt x="83" y="1652"/>
                  </a:lnTo>
                  <a:lnTo>
                    <a:pt x="75" y="1613"/>
                  </a:lnTo>
                  <a:lnTo>
                    <a:pt x="66" y="1573"/>
                  </a:lnTo>
                  <a:lnTo>
                    <a:pt x="60" y="1534"/>
                  </a:lnTo>
                  <a:lnTo>
                    <a:pt x="53" y="1499"/>
                  </a:lnTo>
                  <a:lnTo>
                    <a:pt x="46" y="1468"/>
                  </a:lnTo>
                  <a:lnTo>
                    <a:pt x="41" y="1441"/>
                  </a:lnTo>
                  <a:lnTo>
                    <a:pt x="36" y="1419"/>
                  </a:lnTo>
                  <a:lnTo>
                    <a:pt x="32" y="1405"/>
                  </a:lnTo>
                  <a:lnTo>
                    <a:pt x="32" y="1402"/>
                  </a:lnTo>
                  <a:lnTo>
                    <a:pt x="32" y="1395"/>
                  </a:lnTo>
                  <a:lnTo>
                    <a:pt x="32" y="1378"/>
                  </a:lnTo>
                  <a:lnTo>
                    <a:pt x="32" y="1349"/>
                  </a:lnTo>
                  <a:lnTo>
                    <a:pt x="31" y="1310"/>
                  </a:lnTo>
                  <a:lnTo>
                    <a:pt x="29" y="1259"/>
                  </a:lnTo>
                  <a:lnTo>
                    <a:pt x="27" y="1200"/>
                  </a:lnTo>
                  <a:lnTo>
                    <a:pt x="24" y="1130"/>
                  </a:lnTo>
                  <a:lnTo>
                    <a:pt x="21" y="1050"/>
                  </a:lnTo>
                  <a:lnTo>
                    <a:pt x="15" y="962"/>
                  </a:lnTo>
                  <a:lnTo>
                    <a:pt x="9" y="865"/>
                  </a:lnTo>
                  <a:lnTo>
                    <a:pt x="0" y="760"/>
                  </a:lnTo>
                  <a:lnTo>
                    <a:pt x="0" y="705"/>
                  </a:lnTo>
                  <a:lnTo>
                    <a:pt x="7" y="651"/>
                  </a:lnTo>
                  <a:lnTo>
                    <a:pt x="21" y="597"/>
                  </a:lnTo>
                  <a:lnTo>
                    <a:pt x="39" y="542"/>
                  </a:lnTo>
                  <a:lnTo>
                    <a:pt x="65" y="490"/>
                  </a:lnTo>
                  <a:lnTo>
                    <a:pt x="95" y="437"/>
                  </a:lnTo>
                  <a:lnTo>
                    <a:pt x="129" y="388"/>
                  </a:lnTo>
                  <a:lnTo>
                    <a:pt x="168" y="338"/>
                  </a:lnTo>
                  <a:lnTo>
                    <a:pt x="209" y="291"/>
                  </a:lnTo>
                  <a:lnTo>
                    <a:pt x="252" y="247"/>
                  </a:lnTo>
                  <a:lnTo>
                    <a:pt x="296" y="206"/>
                  </a:lnTo>
                  <a:lnTo>
                    <a:pt x="342" y="167"/>
                  </a:lnTo>
                  <a:lnTo>
                    <a:pt x="388" y="131"/>
                  </a:lnTo>
                  <a:lnTo>
                    <a:pt x="434" y="99"/>
                  </a:lnTo>
                  <a:lnTo>
                    <a:pt x="479" y="72"/>
                  </a:lnTo>
                  <a:lnTo>
                    <a:pt x="522" y="48"/>
                  </a:lnTo>
                  <a:lnTo>
                    <a:pt x="563" y="29"/>
                  </a:lnTo>
                  <a:lnTo>
                    <a:pt x="602" y="14"/>
                  </a:lnTo>
                  <a:lnTo>
                    <a:pt x="636" y="5"/>
                  </a:lnTo>
                  <a:lnTo>
                    <a:pt x="666"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4" name="Freeform 14">
              <a:extLst>
                <a:ext uri="{FF2B5EF4-FFF2-40B4-BE49-F238E27FC236}">
                  <a16:creationId xmlns:a16="http://schemas.microsoft.com/office/drawing/2014/main" id="{97B3B1BF-4275-A20E-BFF9-DBD23DDC2DF9}"/>
                </a:ext>
              </a:extLst>
            </p:cNvPr>
            <p:cNvSpPr>
              <a:spLocks/>
            </p:cNvSpPr>
            <p:nvPr/>
          </p:nvSpPr>
          <p:spPr bwMode="auto">
            <a:xfrm>
              <a:off x="5434883" y="2752603"/>
              <a:ext cx="1307674" cy="1195448"/>
            </a:xfrm>
            <a:custGeom>
              <a:avLst/>
              <a:gdLst>
                <a:gd name="T0" fmla="*/ 4 w 1608"/>
                <a:gd name="T1" fmla="*/ 5 h 1471"/>
                <a:gd name="T2" fmla="*/ 12 w 1608"/>
                <a:gd name="T3" fmla="*/ 44 h 1471"/>
                <a:gd name="T4" fmla="*/ 28 w 1608"/>
                <a:gd name="T5" fmla="*/ 111 h 1471"/>
                <a:gd name="T6" fmla="*/ 48 w 1608"/>
                <a:gd name="T7" fmla="*/ 197 h 1471"/>
                <a:gd name="T8" fmla="*/ 75 w 1608"/>
                <a:gd name="T9" fmla="*/ 292 h 1471"/>
                <a:gd name="T10" fmla="*/ 106 w 1608"/>
                <a:gd name="T11" fmla="*/ 386 h 1471"/>
                <a:gd name="T12" fmla="*/ 141 w 1608"/>
                <a:gd name="T13" fmla="*/ 471 h 1471"/>
                <a:gd name="T14" fmla="*/ 199 w 1608"/>
                <a:gd name="T15" fmla="*/ 563 h 1471"/>
                <a:gd name="T16" fmla="*/ 271 w 1608"/>
                <a:gd name="T17" fmla="*/ 646 h 1471"/>
                <a:gd name="T18" fmla="*/ 333 w 1608"/>
                <a:gd name="T19" fmla="*/ 688 h 1471"/>
                <a:gd name="T20" fmla="*/ 383 w 1608"/>
                <a:gd name="T21" fmla="*/ 690 h 1471"/>
                <a:gd name="T22" fmla="*/ 451 w 1608"/>
                <a:gd name="T23" fmla="*/ 661 h 1471"/>
                <a:gd name="T24" fmla="*/ 486 w 1608"/>
                <a:gd name="T25" fmla="*/ 641 h 1471"/>
                <a:gd name="T26" fmla="*/ 498 w 1608"/>
                <a:gd name="T27" fmla="*/ 632 h 1471"/>
                <a:gd name="T28" fmla="*/ 809 w 1608"/>
                <a:gd name="T29" fmla="*/ 488 h 1471"/>
                <a:gd name="T30" fmla="*/ 1158 w 1608"/>
                <a:gd name="T31" fmla="*/ 644 h 1471"/>
                <a:gd name="T32" fmla="*/ 1166 w 1608"/>
                <a:gd name="T33" fmla="*/ 653 h 1471"/>
                <a:gd name="T34" fmla="*/ 1193 w 1608"/>
                <a:gd name="T35" fmla="*/ 670 h 1471"/>
                <a:gd name="T36" fmla="*/ 1231 w 1608"/>
                <a:gd name="T37" fmla="*/ 681 h 1471"/>
                <a:gd name="T38" fmla="*/ 1277 w 1608"/>
                <a:gd name="T39" fmla="*/ 673 h 1471"/>
                <a:gd name="T40" fmla="*/ 1314 w 1608"/>
                <a:gd name="T41" fmla="*/ 659 h 1471"/>
                <a:gd name="T42" fmla="*/ 1340 w 1608"/>
                <a:gd name="T43" fmla="*/ 651 h 1471"/>
                <a:gd name="T44" fmla="*/ 1360 w 1608"/>
                <a:gd name="T45" fmla="*/ 629 h 1471"/>
                <a:gd name="T46" fmla="*/ 1379 w 1608"/>
                <a:gd name="T47" fmla="*/ 591 h 1471"/>
                <a:gd name="T48" fmla="*/ 1404 w 1608"/>
                <a:gd name="T49" fmla="*/ 539 h 1471"/>
                <a:gd name="T50" fmla="*/ 1438 w 1608"/>
                <a:gd name="T51" fmla="*/ 461 h 1471"/>
                <a:gd name="T52" fmla="*/ 1476 w 1608"/>
                <a:gd name="T53" fmla="*/ 371 h 1471"/>
                <a:gd name="T54" fmla="*/ 1516 w 1608"/>
                <a:gd name="T55" fmla="*/ 272 h 1471"/>
                <a:gd name="T56" fmla="*/ 1552 w 1608"/>
                <a:gd name="T57" fmla="*/ 177 h 1471"/>
                <a:gd name="T58" fmla="*/ 1581 w 1608"/>
                <a:gd name="T59" fmla="*/ 90 h 1471"/>
                <a:gd name="T60" fmla="*/ 1600 w 1608"/>
                <a:gd name="T61" fmla="*/ 22 h 1471"/>
                <a:gd name="T62" fmla="*/ 1605 w 1608"/>
                <a:gd name="T63" fmla="*/ 0 h 1471"/>
                <a:gd name="T64" fmla="*/ 1608 w 1608"/>
                <a:gd name="T65" fmla="*/ 21 h 1471"/>
                <a:gd name="T66" fmla="*/ 1608 w 1608"/>
                <a:gd name="T67" fmla="*/ 72 h 1471"/>
                <a:gd name="T68" fmla="*/ 1605 w 1608"/>
                <a:gd name="T69" fmla="*/ 148 h 1471"/>
                <a:gd name="T70" fmla="*/ 1600 w 1608"/>
                <a:gd name="T71" fmla="*/ 241 h 1471"/>
                <a:gd name="T72" fmla="*/ 1591 w 1608"/>
                <a:gd name="T73" fmla="*/ 342 h 1471"/>
                <a:gd name="T74" fmla="*/ 1584 w 1608"/>
                <a:gd name="T75" fmla="*/ 440 h 1471"/>
                <a:gd name="T76" fmla="*/ 1574 w 1608"/>
                <a:gd name="T77" fmla="*/ 532 h 1471"/>
                <a:gd name="T78" fmla="*/ 1566 w 1608"/>
                <a:gd name="T79" fmla="*/ 608 h 1471"/>
                <a:gd name="T80" fmla="*/ 1552 w 1608"/>
                <a:gd name="T81" fmla="*/ 698 h 1471"/>
                <a:gd name="T82" fmla="*/ 1528 w 1608"/>
                <a:gd name="T83" fmla="*/ 836 h 1471"/>
                <a:gd name="T84" fmla="*/ 1489 w 1608"/>
                <a:gd name="T85" fmla="*/ 986 h 1471"/>
                <a:gd name="T86" fmla="*/ 1421 w 1608"/>
                <a:gd name="T87" fmla="*/ 1144 h 1471"/>
                <a:gd name="T88" fmla="*/ 1336 w 1608"/>
                <a:gd name="T89" fmla="*/ 1273 h 1471"/>
                <a:gd name="T90" fmla="*/ 1243 w 1608"/>
                <a:gd name="T91" fmla="*/ 1361 h 1471"/>
                <a:gd name="T92" fmla="*/ 1125 w 1608"/>
                <a:gd name="T93" fmla="*/ 1419 h 1471"/>
                <a:gd name="T94" fmla="*/ 976 w 1608"/>
                <a:gd name="T95" fmla="*/ 1456 h 1471"/>
                <a:gd name="T96" fmla="*/ 816 w 1608"/>
                <a:gd name="T97" fmla="*/ 1471 h 1471"/>
                <a:gd name="T98" fmla="*/ 673 w 1608"/>
                <a:gd name="T99" fmla="*/ 1458 h 1471"/>
                <a:gd name="T100" fmla="*/ 542 w 1608"/>
                <a:gd name="T101" fmla="*/ 1410 h 1471"/>
                <a:gd name="T102" fmla="*/ 425 w 1608"/>
                <a:gd name="T103" fmla="*/ 1324 h 1471"/>
                <a:gd name="T104" fmla="*/ 322 w 1608"/>
                <a:gd name="T105" fmla="*/ 1223 h 1471"/>
                <a:gd name="T106" fmla="*/ 245 w 1608"/>
                <a:gd name="T107" fmla="*/ 1138 h 1471"/>
                <a:gd name="T108" fmla="*/ 192 w 1608"/>
                <a:gd name="T109" fmla="*/ 1060 h 1471"/>
                <a:gd name="T110" fmla="*/ 155 w 1608"/>
                <a:gd name="T111" fmla="*/ 982 h 1471"/>
                <a:gd name="T112" fmla="*/ 124 w 1608"/>
                <a:gd name="T113" fmla="*/ 889 h 1471"/>
                <a:gd name="T114" fmla="*/ 92 w 1608"/>
                <a:gd name="T115" fmla="*/ 778 h 1471"/>
                <a:gd name="T116" fmla="*/ 62 w 1608"/>
                <a:gd name="T117" fmla="*/ 659 h 1471"/>
                <a:gd name="T118" fmla="*/ 33 w 1608"/>
                <a:gd name="T119" fmla="*/ 527 h 1471"/>
                <a:gd name="T120" fmla="*/ 12 w 1608"/>
                <a:gd name="T121" fmla="*/ 376 h 1471"/>
                <a:gd name="T122" fmla="*/ 2 w 1608"/>
                <a:gd name="T123" fmla="*/ 202 h 1471"/>
                <a:gd name="T124" fmla="*/ 4 w 1608"/>
                <a:gd name="T125" fmla="*/ 0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8" h="1471">
                  <a:moveTo>
                    <a:pt x="4" y="0"/>
                  </a:moveTo>
                  <a:lnTo>
                    <a:pt x="4" y="5"/>
                  </a:lnTo>
                  <a:lnTo>
                    <a:pt x="7" y="21"/>
                  </a:lnTo>
                  <a:lnTo>
                    <a:pt x="12" y="44"/>
                  </a:lnTo>
                  <a:lnTo>
                    <a:pt x="19" y="75"/>
                  </a:lnTo>
                  <a:lnTo>
                    <a:pt x="28" y="111"/>
                  </a:lnTo>
                  <a:lnTo>
                    <a:pt x="36" y="153"/>
                  </a:lnTo>
                  <a:lnTo>
                    <a:pt x="48" y="197"/>
                  </a:lnTo>
                  <a:lnTo>
                    <a:pt x="62" y="245"/>
                  </a:lnTo>
                  <a:lnTo>
                    <a:pt x="75" y="292"/>
                  </a:lnTo>
                  <a:lnTo>
                    <a:pt x="90" y="340"/>
                  </a:lnTo>
                  <a:lnTo>
                    <a:pt x="106" y="386"/>
                  </a:lnTo>
                  <a:lnTo>
                    <a:pt x="124" y="430"/>
                  </a:lnTo>
                  <a:lnTo>
                    <a:pt x="141" y="471"/>
                  </a:lnTo>
                  <a:lnTo>
                    <a:pt x="162" y="505"/>
                  </a:lnTo>
                  <a:lnTo>
                    <a:pt x="199" y="563"/>
                  </a:lnTo>
                  <a:lnTo>
                    <a:pt x="237" y="610"/>
                  </a:lnTo>
                  <a:lnTo>
                    <a:pt x="271" y="646"/>
                  </a:lnTo>
                  <a:lnTo>
                    <a:pt x="305" y="671"/>
                  </a:lnTo>
                  <a:lnTo>
                    <a:pt x="333" y="688"/>
                  </a:lnTo>
                  <a:lnTo>
                    <a:pt x="361" y="693"/>
                  </a:lnTo>
                  <a:lnTo>
                    <a:pt x="383" y="690"/>
                  </a:lnTo>
                  <a:lnTo>
                    <a:pt x="420" y="675"/>
                  </a:lnTo>
                  <a:lnTo>
                    <a:pt x="451" y="661"/>
                  </a:lnTo>
                  <a:lnTo>
                    <a:pt x="473" y="649"/>
                  </a:lnTo>
                  <a:lnTo>
                    <a:pt x="486" y="641"/>
                  </a:lnTo>
                  <a:lnTo>
                    <a:pt x="497" y="634"/>
                  </a:lnTo>
                  <a:lnTo>
                    <a:pt x="498" y="632"/>
                  </a:lnTo>
                  <a:lnTo>
                    <a:pt x="733" y="456"/>
                  </a:lnTo>
                  <a:lnTo>
                    <a:pt x="809" y="488"/>
                  </a:lnTo>
                  <a:lnTo>
                    <a:pt x="906" y="450"/>
                  </a:lnTo>
                  <a:lnTo>
                    <a:pt x="1158" y="644"/>
                  </a:lnTo>
                  <a:lnTo>
                    <a:pt x="1159" y="647"/>
                  </a:lnTo>
                  <a:lnTo>
                    <a:pt x="1166" y="653"/>
                  </a:lnTo>
                  <a:lnTo>
                    <a:pt x="1178" y="661"/>
                  </a:lnTo>
                  <a:lnTo>
                    <a:pt x="1193" y="670"/>
                  </a:lnTo>
                  <a:lnTo>
                    <a:pt x="1210" y="678"/>
                  </a:lnTo>
                  <a:lnTo>
                    <a:pt x="1231" y="681"/>
                  </a:lnTo>
                  <a:lnTo>
                    <a:pt x="1253" y="681"/>
                  </a:lnTo>
                  <a:lnTo>
                    <a:pt x="1277" y="673"/>
                  </a:lnTo>
                  <a:lnTo>
                    <a:pt x="1297" y="664"/>
                  </a:lnTo>
                  <a:lnTo>
                    <a:pt x="1314" y="659"/>
                  </a:lnTo>
                  <a:lnTo>
                    <a:pt x="1328" y="656"/>
                  </a:lnTo>
                  <a:lnTo>
                    <a:pt x="1340" y="651"/>
                  </a:lnTo>
                  <a:lnTo>
                    <a:pt x="1350" y="642"/>
                  </a:lnTo>
                  <a:lnTo>
                    <a:pt x="1360" y="629"/>
                  </a:lnTo>
                  <a:lnTo>
                    <a:pt x="1372" y="608"/>
                  </a:lnTo>
                  <a:lnTo>
                    <a:pt x="1379" y="591"/>
                  </a:lnTo>
                  <a:lnTo>
                    <a:pt x="1391" y="568"/>
                  </a:lnTo>
                  <a:lnTo>
                    <a:pt x="1404" y="539"/>
                  </a:lnTo>
                  <a:lnTo>
                    <a:pt x="1419" y="501"/>
                  </a:lnTo>
                  <a:lnTo>
                    <a:pt x="1438" y="461"/>
                  </a:lnTo>
                  <a:lnTo>
                    <a:pt x="1457" y="416"/>
                  </a:lnTo>
                  <a:lnTo>
                    <a:pt x="1476" y="371"/>
                  </a:lnTo>
                  <a:lnTo>
                    <a:pt x="1496" y="321"/>
                  </a:lnTo>
                  <a:lnTo>
                    <a:pt x="1516" y="272"/>
                  </a:lnTo>
                  <a:lnTo>
                    <a:pt x="1535" y="223"/>
                  </a:lnTo>
                  <a:lnTo>
                    <a:pt x="1552" y="177"/>
                  </a:lnTo>
                  <a:lnTo>
                    <a:pt x="1567" y="131"/>
                  </a:lnTo>
                  <a:lnTo>
                    <a:pt x="1581" y="90"/>
                  </a:lnTo>
                  <a:lnTo>
                    <a:pt x="1593" y="53"/>
                  </a:lnTo>
                  <a:lnTo>
                    <a:pt x="1600" y="22"/>
                  </a:lnTo>
                  <a:lnTo>
                    <a:pt x="1603" y="5"/>
                  </a:lnTo>
                  <a:lnTo>
                    <a:pt x="1605" y="0"/>
                  </a:lnTo>
                  <a:lnTo>
                    <a:pt x="1606" y="5"/>
                  </a:lnTo>
                  <a:lnTo>
                    <a:pt x="1608" y="21"/>
                  </a:lnTo>
                  <a:lnTo>
                    <a:pt x="1608" y="43"/>
                  </a:lnTo>
                  <a:lnTo>
                    <a:pt x="1608" y="72"/>
                  </a:lnTo>
                  <a:lnTo>
                    <a:pt x="1606" y="107"/>
                  </a:lnTo>
                  <a:lnTo>
                    <a:pt x="1605" y="148"/>
                  </a:lnTo>
                  <a:lnTo>
                    <a:pt x="1601" y="192"/>
                  </a:lnTo>
                  <a:lnTo>
                    <a:pt x="1600" y="241"/>
                  </a:lnTo>
                  <a:lnTo>
                    <a:pt x="1596" y="291"/>
                  </a:lnTo>
                  <a:lnTo>
                    <a:pt x="1591" y="342"/>
                  </a:lnTo>
                  <a:lnTo>
                    <a:pt x="1588" y="391"/>
                  </a:lnTo>
                  <a:lnTo>
                    <a:pt x="1584" y="440"/>
                  </a:lnTo>
                  <a:lnTo>
                    <a:pt x="1579" y="488"/>
                  </a:lnTo>
                  <a:lnTo>
                    <a:pt x="1574" y="532"/>
                  </a:lnTo>
                  <a:lnTo>
                    <a:pt x="1571" y="573"/>
                  </a:lnTo>
                  <a:lnTo>
                    <a:pt x="1566" y="608"/>
                  </a:lnTo>
                  <a:lnTo>
                    <a:pt x="1560" y="637"/>
                  </a:lnTo>
                  <a:lnTo>
                    <a:pt x="1552" y="698"/>
                  </a:lnTo>
                  <a:lnTo>
                    <a:pt x="1540" y="765"/>
                  </a:lnTo>
                  <a:lnTo>
                    <a:pt x="1528" y="836"/>
                  </a:lnTo>
                  <a:lnTo>
                    <a:pt x="1511" y="909"/>
                  </a:lnTo>
                  <a:lnTo>
                    <a:pt x="1489" y="986"/>
                  </a:lnTo>
                  <a:lnTo>
                    <a:pt x="1460" y="1064"/>
                  </a:lnTo>
                  <a:lnTo>
                    <a:pt x="1421" y="1144"/>
                  </a:lnTo>
                  <a:lnTo>
                    <a:pt x="1379" y="1215"/>
                  </a:lnTo>
                  <a:lnTo>
                    <a:pt x="1336" y="1273"/>
                  </a:lnTo>
                  <a:lnTo>
                    <a:pt x="1292" y="1322"/>
                  </a:lnTo>
                  <a:lnTo>
                    <a:pt x="1243" y="1361"/>
                  </a:lnTo>
                  <a:lnTo>
                    <a:pt x="1187" y="1393"/>
                  </a:lnTo>
                  <a:lnTo>
                    <a:pt x="1125" y="1419"/>
                  </a:lnTo>
                  <a:lnTo>
                    <a:pt x="1056" y="1439"/>
                  </a:lnTo>
                  <a:lnTo>
                    <a:pt x="976" y="1456"/>
                  </a:lnTo>
                  <a:lnTo>
                    <a:pt x="894" y="1468"/>
                  </a:lnTo>
                  <a:lnTo>
                    <a:pt x="816" y="1471"/>
                  </a:lnTo>
                  <a:lnTo>
                    <a:pt x="743" y="1470"/>
                  </a:lnTo>
                  <a:lnTo>
                    <a:pt x="673" y="1458"/>
                  </a:lnTo>
                  <a:lnTo>
                    <a:pt x="607" y="1439"/>
                  </a:lnTo>
                  <a:lnTo>
                    <a:pt x="542" y="1410"/>
                  </a:lnTo>
                  <a:lnTo>
                    <a:pt x="483" y="1371"/>
                  </a:lnTo>
                  <a:lnTo>
                    <a:pt x="425" y="1324"/>
                  </a:lnTo>
                  <a:lnTo>
                    <a:pt x="369" y="1271"/>
                  </a:lnTo>
                  <a:lnTo>
                    <a:pt x="322" y="1223"/>
                  </a:lnTo>
                  <a:lnTo>
                    <a:pt x="281" y="1181"/>
                  </a:lnTo>
                  <a:lnTo>
                    <a:pt x="245" y="1138"/>
                  </a:lnTo>
                  <a:lnTo>
                    <a:pt x="216" y="1099"/>
                  </a:lnTo>
                  <a:lnTo>
                    <a:pt x="192" y="1060"/>
                  </a:lnTo>
                  <a:lnTo>
                    <a:pt x="172" y="1023"/>
                  </a:lnTo>
                  <a:lnTo>
                    <a:pt x="155" y="982"/>
                  </a:lnTo>
                  <a:lnTo>
                    <a:pt x="141" y="941"/>
                  </a:lnTo>
                  <a:lnTo>
                    <a:pt x="124" y="889"/>
                  </a:lnTo>
                  <a:lnTo>
                    <a:pt x="109" y="834"/>
                  </a:lnTo>
                  <a:lnTo>
                    <a:pt x="92" y="778"/>
                  </a:lnTo>
                  <a:lnTo>
                    <a:pt x="77" y="721"/>
                  </a:lnTo>
                  <a:lnTo>
                    <a:pt x="62" y="659"/>
                  </a:lnTo>
                  <a:lnTo>
                    <a:pt x="46" y="595"/>
                  </a:lnTo>
                  <a:lnTo>
                    <a:pt x="33" y="527"/>
                  </a:lnTo>
                  <a:lnTo>
                    <a:pt x="22" y="454"/>
                  </a:lnTo>
                  <a:lnTo>
                    <a:pt x="12" y="376"/>
                  </a:lnTo>
                  <a:lnTo>
                    <a:pt x="5" y="292"/>
                  </a:lnTo>
                  <a:lnTo>
                    <a:pt x="2" y="202"/>
                  </a:lnTo>
                  <a:lnTo>
                    <a:pt x="0" y="106"/>
                  </a:lnTo>
                  <a:lnTo>
                    <a:pt x="4"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5" name="Freeform 15">
              <a:extLst>
                <a:ext uri="{FF2B5EF4-FFF2-40B4-BE49-F238E27FC236}">
                  <a16:creationId xmlns:a16="http://schemas.microsoft.com/office/drawing/2014/main" id="{9240DE54-0C2B-EB55-0BCF-8DE1487228D8}"/>
                </a:ext>
              </a:extLst>
            </p:cNvPr>
            <p:cNvSpPr>
              <a:spLocks/>
            </p:cNvSpPr>
            <p:nvPr/>
          </p:nvSpPr>
          <p:spPr bwMode="auto">
            <a:xfrm>
              <a:off x="5939085" y="3003078"/>
              <a:ext cx="339930" cy="82949"/>
            </a:xfrm>
            <a:custGeom>
              <a:avLst/>
              <a:gdLst>
                <a:gd name="T0" fmla="*/ 0 w 416"/>
                <a:gd name="T1" fmla="*/ 0 h 102"/>
                <a:gd name="T2" fmla="*/ 197 w 416"/>
                <a:gd name="T3" fmla="*/ 34 h 102"/>
                <a:gd name="T4" fmla="*/ 416 w 416"/>
                <a:gd name="T5" fmla="*/ 0 h 102"/>
                <a:gd name="T6" fmla="*/ 185 w 416"/>
                <a:gd name="T7" fmla="*/ 102 h 102"/>
                <a:gd name="T8" fmla="*/ 0 w 416"/>
                <a:gd name="T9" fmla="*/ 0 h 102"/>
              </a:gdLst>
              <a:ahLst/>
              <a:cxnLst>
                <a:cxn ang="0">
                  <a:pos x="T0" y="T1"/>
                </a:cxn>
                <a:cxn ang="0">
                  <a:pos x="T2" y="T3"/>
                </a:cxn>
                <a:cxn ang="0">
                  <a:pos x="T4" y="T5"/>
                </a:cxn>
                <a:cxn ang="0">
                  <a:pos x="T6" y="T7"/>
                </a:cxn>
                <a:cxn ang="0">
                  <a:pos x="T8" y="T9"/>
                </a:cxn>
              </a:cxnLst>
              <a:rect l="0" t="0" r="r" b="b"/>
              <a:pathLst>
                <a:path w="416" h="102">
                  <a:moveTo>
                    <a:pt x="0" y="0"/>
                  </a:moveTo>
                  <a:lnTo>
                    <a:pt x="197" y="34"/>
                  </a:lnTo>
                  <a:lnTo>
                    <a:pt x="416" y="0"/>
                  </a:lnTo>
                  <a:lnTo>
                    <a:pt x="185" y="102"/>
                  </a:lnTo>
                  <a:lnTo>
                    <a:pt x="0" y="0"/>
                  </a:lnTo>
                  <a:close/>
                </a:path>
              </a:pathLst>
            </a:custGeom>
            <a:solidFill>
              <a:schemeClr val="accent5">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6" name="Freeform 16">
              <a:extLst>
                <a:ext uri="{FF2B5EF4-FFF2-40B4-BE49-F238E27FC236}">
                  <a16:creationId xmlns:a16="http://schemas.microsoft.com/office/drawing/2014/main" id="{08BBA1E3-7140-97D4-77EC-9FC60CE17630}"/>
                </a:ext>
              </a:extLst>
            </p:cNvPr>
            <p:cNvSpPr>
              <a:spLocks/>
            </p:cNvSpPr>
            <p:nvPr/>
          </p:nvSpPr>
          <p:spPr bwMode="auto">
            <a:xfrm>
              <a:off x="5927700" y="3323491"/>
              <a:ext cx="359447" cy="79696"/>
            </a:xfrm>
            <a:custGeom>
              <a:avLst/>
              <a:gdLst>
                <a:gd name="T0" fmla="*/ 0 w 444"/>
                <a:gd name="T1" fmla="*/ 0 h 96"/>
                <a:gd name="T2" fmla="*/ 444 w 444"/>
                <a:gd name="T3" fmla="*/ 0 h 96"/>
                <a:gd name="T4" fmla="*/ 323 w 444"/>
                <a:gd name="T5" fmla="*/ 96 h 96"/>
                <a:gd name="T6" fmla="*/ 119 w 444"/>
                <a:gd name="T7" fmla="*/ 96 h 96"/>
                <a:gd name="T8" fmla="*/ 0 w 444"/>
                <a:gd name="T9" fmla="*/ 0 h 96"/>
              </a:gdLst>
              <a:ahLst/>
              <a:cxnLst>
                <a:cxn ang="0">
                  <a:pos x="T0" y="T1"/>
                </a:cxn>
                <a:cxn ang="0">
                  <a:pos x="T2" y="T3"/>
                </a:cxn>
                <a:cxn ang="0">
                  <a:pos x="T4" y="T5"/>
                </a:cxn>
                <a:cxn ang="0">
                  <a:pos x="T6" y="T7"/>
                </a:cxn>
                <a:cxn ang="0">
                  <a:pos x="T8" y="T9"/>
                </a:cxn>
              </a:cxnLst>
              <a:rect l="0" t="0" r="r" b="b"/>
              <a:pathLst>
                <a:path w="444" h="96">
                  <a:moveTo>
                    <a:pt x="0" y="0"/>
                  </a:moveTo>
                  <a:lnTo>
                    <a:pt x="444" y="0"/>
                  </a:lnTo>
                  <a:lnTo>
                    <a:pt x="323" y="96"/>
                  </a:lnTo>
                  <a:lnTo>
                    <a:pt x="119" y="96"/>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nvGrpSpPr>
            <p:cNvPr id="67" name="Group 66">
              <a:extLst>
                <a:ext uri="{FF2B5EF4-FFF2-40B4-BE49-F238E27FC236}">
                  <a16:creationId xmlns:a16="http://schemas.microsoft.com/office/drawing/2014/main" id="{8E05143A-E7A5-FA3D-67CA-B5A3AFEDFA4D}"/>
                </a:ext>
              </a:extLst>
            </p:cNvPr>
            <p:cNvGrpSpPr/>
            <p:nvPr/>
          </p:nvGrpSpPr>
          <p:grpSpPr>
            <a:xfrm>
              <a:off x="5808465" y="3234692"/>
              <a:ext cx="579757" cy="125551"/>
              <a:chOff x="2931622" y="3318516"/>
              <a:chExt cx="565870" cy="122544"/>
            </a:xfrm>
          </p:grpSpPr>
          <p:sp>
            <p:nvSpPr>
              <p:cNvPr id="69" name="Freeform 17">
                <a:extLst>
                  <a:ext uri="{FF2B5EF4-FFF2-40B4-BE49-F238E27FC236}">
                    <a16:creationId xmlns:a16="http://schemas.microsoft.com/office/drawing/2014/main" id="{22316B88-4A63-2CA6-6ECD-CEF6EFDC21D6}"/>
                  </a:ext>
                </a:extLst>
              </p:cNvPr>
              <p:cNvSpPr>
                <a:spLocks/>
              </p:cNvSpPr>
              <p:nvPr/>
            </p:nvSpPr>
            <p:spPr bwMode="auto">
              <a:xfrm>
                <a:off x="2931622" y="3318516"/>
                <a:ext cx="335944" cy="122544"/>
              </a:xfrm>
              <a:custGeom>
                <a:avLst/>
                <a:gdLst>
                  <a:gd name="T0" fmla="*/ 292 w 318"/>
                  <a:gd name="T1" fmla="*/ 0 h 115"/>
                  <a:gd name="T2" fmla="*/ 318 w 318"/>
                  <a:gd name="T3" fmla="*/ 3 h 115"/>
                  <a:gd name="T4" fmla="*/ 316 w 318"/>
                  <a:gd name="T5" fmla="*/ 6 h 115"/>
                  <a:gd name="T6" fmla="*/ 311 w 318"/>
                  <a:gd name="T7" fmla="*/ 13 h 115"/>
                  <a:gd name="T8" fmla="*/ 302 w 318"/>
                  <a:gd name="T9" fmla="*/ 23 h 115"/>
                  <a:gd name="T10" fmla="*/ 291 w 318"/>
                  <a:gd name="T11" fmla="*/ 37 h 115"/>
                  <a:gd name="T12" fmla="*/ 275 w 318"/>
                  <a:gd name="T13" fmla="*/ 52 h 115"/>
                  <a:gd name="T14" fmla="*/ 255 w 318"/>
                  <a:gd name="T15" fmla="*/ 67 h 115"/>
                  <a:gd name="T16" fmla="*/ 233 w 318"/>
                  <a:gd name="T17" fmla="*/ 81 h 115"/>
                  <a:gd name="T18" fmla="*/ 204 w 318"/>
                  <a:gd name="T19" fmla="*/ 95 h 115"/>
                  <a:gd name="T20" fmla="*/ 173 w 318"/>
                  <a:gd name="T21" fmla="*/ 105 h 115"/>
                  <a:gd name="T22" fmla="*/ 136 w 318"/>
                  <a:gd name="T23" fmla="*/ 112 h 115"/>
                  <a:gd name="T24" fmla="*/ 95 w 318"/>
                  <a:gd name="T25" fmla="*/ 115 h 115"/>
                  <a:gd name="T26" fmla="*/ 51 w 318"/>
                  <a:gd name="T27" fmla="*/ 112 h 115"/>
                  <a:gd name="T28" fmla="*/ 0 w 318"/>
                  <a:gd name="T29" fmla="*/ 101 h 115"/>
                  <a:gd name="T30" fmla="*/ 5 w 318"/>
                  <a:gd name="T31" fmla="*/ 100 h 115"/>
                  <a:gd name="T32" fmla="*/ 15 w 318"/>
                  <a:gd name="T33" fmla="*/ 95 h 115"/>
                  <a:gd name="T34" fmla="*/ 32 w 318"/>
                  <a:gd name="T35" fmla="*/ 86 h 115"/>
                  <a:gd name="T36" fmla="*/ 53 w 318"/>
                  <a:gd name="T37" fmla="*/ 74 h 115"/>
                  <a:gd name="T38" fmla="*/ 78 w 318"/>
                  <a:gd name="T39" fmla="*/ 62 h 115"/>
                  <a:gd name="T40" fmla="*/ 107 w 318"/>
                  <a:gd name="T41" fmla="*/ 50 h 115"/>
                  <a:gd name="T42" fmla="*/ 139 w 318"/>
                  <a:gd name="T43" fmla="*/ 37 h 115"/>
                  <a:gd name="T44" fmla="*/ 172 w 318"/>
                  <a:gd name="T45" fmla="*/ 25 h 115"/>
                  <a:gd name="T46" fmla="*/ 204 w 318"/>
                  <a:gd name="T47" fmla="*/ 15 h 115"/>
                  <a:gd name="T48" fmla="*/ 234 w 318"/>
                  <a:gd name="T49" fmla="*/ 6 h 115"/>
                  <a:gd name="T50" fmla="*/ 265 w 318"/>
                  <a:gd name="T51" fmla="*/ 1 h 115"/>
                  <a:gd name="T52" fmla="*/ 292 w 318"/>
                  <a:gd name="T5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8" h="115">
                    <a:moveTo>
                      <a:pt x="292" y="0"/>
                    </a:moveTo>
                    <a:lnTo>
                      <a:pt x="318" y="3"/>
                    </a:lnTo>
                    <a:lnTo>
                      <a:pt x="316" y="6"/>
                    </a:lnTo>
                    <a:lnTo>
                      <a:pt x="311" y="13"/>
                    </a:lnTo>
                    <a:lnTo>
                      <a:pt x="302" y="23"/>
                    </a:lnTo>
                    <a:lnTo>
                      <a:pt x="291" y="37"/>
                    </a:lnTo>
                    <a:lnTo>
                      <a:pt x="275" y="52"/>
                    </a:lnTo>
                    <a:lnTo>
                      <a:pt x="255" y="67"/>
                    </a:lnTo>
                    <a:lnTo>
                      <a:pt x="233" y="81"/>
                    </a:lnTo>
                    <a:lnTo>
                      <a:pt x="204" y="95"/>
                    </a:lnTo>
                    <a:lnTo>
                      <a:pt x="173" y="105"/>
                    </a:lnTo>
                    <a:lnTo>
                      <a:pt x="136" y="112"/>
                    </a:lnTo>
                    <a:lnTo>
                      <a:pt x="95" y="115"/>
                    </a:lnTo>
                    <a:lnTo>
                      <a:pt x="51" y="112"/>
                    </a:lnTo>
                    <a:lnTo>
                      <a:pt x="0" y="101"/>
                    </a:lnTo>
                    <a:lnTo>
                      <a:pt x="5" y="100"/>
                    </a:lnTo>
                    <a:lnTo>
                      <a:pt x="15" y="95"/>
                    </a:lnTo>
                    <a:lnTo>
                      <a:pt x="32" y="86"/>
                    </a:lnTo>
                    <a:lnTo>
                      <a:pt x="53" y="74"/>
                    </a:lnTo>
                    <a:lnTo>
                      <a:pt x="78" y="62"/>
                    </a:lnTo>
                    <a:lnTo>
                      <a:pt x="107" y="50"/>
                    </a:lnTo>
                    <a:lnTo>
                      <a:pt x="139" y="37"/>
                    </a:lnTo>
                    <a:lnTo>
                      <a:pt x="172" y="25"/>
                    </a:lnTo>
                    <a:lnTo>
                      <a:pt x="204" y="15"/>
                    </a:lnTo>
                    <a:lnTo>
                      <a:pt x="234" y="6"/>
                    </a:lnTo>
                    <a:lnTo>
                      <a:pt x="265" y="1"/>
                    </a:lnTo>
                    <a:lnTo>
                      <a:pt x="292"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0" name="Freeform 18">
                <a:extLst>
                  <a:ext uri="{FF2B5EF4-FFF2-40B4-BE49-F238E27FC236}">
                    <a16:creationId xmlns:a16="http://schemas.microsoft.com/office/drawing/2014/main" id="{3ACE3F36-4010-FF70-9ED5-259C70C5CA58}"/>
                  </a:ext>
                </a:extLst>
              </p:cNvPr>
              <p:cNvSpPr>
                <a:spLocks/>
              </p:cNvSpPr>
              <p:nvPr/>
            </p:nvSpPr>
            <p:spPr bwMode="auto">
              <a:xfrm>
                <a:off x="3163660" y="3318516"/>
                <a:ext cx="333832" cy="122544"/>
              </a:xfrm>
              <a:custGeom>
                <a:avLst/>
                <a:gdLst>
                  <a:gd name="T0" fmla="*/ 24 w 316"/>
                  <a:gd name="T1" fmla="*/ 0 h 115"/>
                  <a:gd name="T2" fmla="*/ 51 w 316"/>
                  <a:gd name="T3" fmla="*/ 1 h 115"/>
                  <a:gd name="T4" fmla="*/ 82 w 316"/>
                  <a:gd name="T5" fmla="*/ 6 h 115"/>
                  <a:gd name="T6" fmla="*/ 114 w 316"/>
                  <a:gd name="T7" fmla="*/ 15 h 115"/>
                  <a:gd name="T8" fmla="*/ 146 w 316"/>
                  <a:gd name="T9" fmla="*/ 25 h 115"/>
                  <a:gd name="T10" fmla="*/ 179 w 316"/>
                  <a:gd name="T11" fmla="*/ 37 h 115"/>
                  <a:gd name="T12" fmla="*/ 209 w 316"/>
                  <a:gd name="T13" fmla="*/ 50 h 115"/>
                  <a:gd name="T14" fmla="*/ 238 w 316"/>
                  <a:gd name="T15" fmla="*/ 62 h 115"/>
                  <a:gd name="T16" fmla="*/ 264 w 316"/>
                  <a:gd name="T17" fmla="*/ 74 h 115"/>
                  <a:gd name="T18" fmla="*/ 286 w 316"/>
                  <a:gd name="T19" fmla="*/ 86 h 115"/>
                  <a:gd name="T20" fmla="*/ 303 w 316"/>
                  <a:gd name="T21" fmla="*/ 95 h 115"/>
                  <a:gd name="T22" fmla="*/ 313 w 316"/>
                  <a:gd name="T23" fmla="*/ 100 h 115"/>
                  <a:gd name="T24" fmla="*/ 316 w 316"/>
                  <a:gd name="T25" fmla="*/ 101 h 115"/>
                  <a:gd name="T26" fmla="*/ 267 w 316"/>
                  <a:gd name="T27" fmla="*/ 112 h 115"/>
                  <a:gd name="T28" fmla="*/ 221 w 316"/>
                  <a:gd name="T29" fmla="*/ 115 h 115"/>
                  <a:gd name="T30" fmla="*/ 180 w 316"/>
                  <a:gd name="T31" fmla="*/ 112 h 115"/>
                  <a:gd name="T32" fmla="*/ 145 w 316"/>
                  <a:gd name="T33" fmla="*/ 105 h 115"/>
                  <a:gd name="T34" fmla="*/ 112 w 316"/>
                  <a:gd name="T35" fmla="*/ 95 h 115"/>
                  <a:gd name="T36" fmla="*/ 85 w 316"/>
                  <a:gd name="T37" fmla="*/ 81 h 115"/>
                  <a:gd name="T38" fmla="*/ 61 w 316"/>
                  <a:gd name="T39" fmla="*/ 67 h 115"/>
                  <a:gd name="T40" fmla="*/ 43 w 316"/>
                  <a:gd name="T41" fmla="*/ 52 h 115"/>
                  <a:gd name="T42" fmla="*/ 27 w 316"/>
                  <a:gd name="T43" fmla="*/ 37 h 115"/>
                  <a:gd name="T44" fmla="*/ 15 w 316"/>
                  <a:gd name="T45" fmla="*/ 23 h 115"/>
                  <a:gd name="T46" fmla="*/ 5 w 316"/>
                  <a:gd name="T47" fmla="*/ 13 h 115"/>
                  <a:gd name="T48" fmla="*/ 2 w 316"/>
                  <a:gd name="T49" fmla="*/ 6 h 115"/>
                  <a:gd name="T50" fmla="*/ 0 w 316"/>
                  <a:gd name="T51" fmla="*/ 3 h 115"/>
                  <a:gd name="T52" fmla="*/ 24 w 316"/>
                  <a:gd name="T5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6" h="115">
                    <a:moveTo>
                      <a:pt x="24" y="0"/>
                    </a:moveTo>
                    <a:lnTo>
                      <a:pt x="51" y="1"/>
                    </a:lnTo>
                    <a:lnTo>
                      <a:pt x="82" y="6"/>
                    </a:lnTo>
                    <a:lnTo>
                      <a:pt x="114" y="15"/>
                    </a:lnTo>
                    <a:lnTo>
                      <a:pt x="146" y="25"/>
                    </a:lnTo>
                    <a:lnTo>
                      <a:pt x="179" y="37"/>
                    </a:lnTo>
                    <a:lnTo>
                      <a:pt x="209" y="50"/>
                    </a:lnTo>
                    <a:lnTo>
                      <a:pt x="238" y="62"/>
                    </a:lnTo>
                    <a:lnTo>
                      <a:pt x="264" y="74"/>
                    </a:lnTo>
                    <a:lnTo>
                      <a:pt x="286" y="86"/>
                    </a:lnTo>
                    <a:lnTo>
                      <a:pt x="303" y="95"/>
                    </a:lnTo>
                    <a:lnTo>
                      <a:pt x="313" y="100"/>
                    </a:lnTo>
                    <a:lnTo>
                      <a:pt x="316" y="101"/>
                    </a:lnTo>
                    <a:lnTo>
                      <a:pt x="267" y="112"/>
                    </a:lnTo>
                    <a:lnTo>
                      <a:pt x="221" y="115"/>
                    </a:lnTo>
                    <a:lnTo>
                      <a:pt x="180" y="112"/>
                    </a:lnTo>
                    <a:lnTo>
                      <a:pt x="145" y="105"/>
                    </a:lnTo>
                    <a:lnTo>
                      <a:pt x="112" y="95"/>
                    </a:lnTo>
                    <a:lnTo>
                      <a:pt x="85" y="81"/>
                    </a:lnTo>
                    <a:lnTo>
                      <a:pt x="61" y="67"/>
                    </a:lnTo>
                    <a:lnTo>
                      <a:pt x="43" y="52"/>
                    </a:lnTo>
                    <a:lnTo>
                      <a:pt x="27" y="37"/>
                    </a:lnTo>
                    <a:lnTo>
                      <a:pt x="15" y="23"/>
                    </a:lnTo>
                    <a:lnTo>
                      <a:pt x="5" y="13"/>
                    </a:lnTo>
                    <a:lnTo>
                      <a:pt x="2" y="6"/>
                    </a:lnTo>
                    <a:lnTo>
                      <a:pt x="0" y="3"/>
                    </a:lnTo>
                    <a:lnTo>
                      <a:pt x="24"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68" name="Freeform 19">
              <a:extLst>
                <a:ext uri="{FF2B5EF4-FFF2-40B4-BE49-F238E27FC236}">
                  <a16:creationId xmlns:a16="http://schemas.microsoft.com/office/drawing/2014/main" id="{30C66B5F-C5E9-3F74-48F8-30DE953966B0}"/>
                </a:ext>
              </a:extLst>
            </p:cNvPr>
            <p:cNvSpPr>
              <a:spLocks noEditPoints="1"/>
            </p:cNvSpPr>
            <p:nvPr/>
          </p:nvSpPr>
          <p:spPr bwMode="auto">
            <a:xfrm>
              <a:off x="5416991" y="2550922"/>
              <a:ext cx="1336950" cy="276498"/>
            </a:xfrm>
            <a:custGeom>
              <a:avLst/>
              <a:gdLst>
                <a:gd name="T0" fmla="*/ 1034 w 1644"/>
                <a:gd name="T1" fmla="*/ 38 h 342"/>
                <a:gd name="T2" fmla="*/ 991 w 1644"/>
                <a:gd name="T3" fmla="*/ 72 h 342"/>
                <a:gd name="T4" fmla="*/ 981 w 1644"/>
                <a:gd name="T5" fmla="*/ 124 h 342"/>
                <a:gd name="T6" fmla="*/ 981 w 1644"/>
                <a:gd name="T7" fmla="*/ 184 h 342"/>
                <a:gd name="T8" fmla="*/ 1011 w 1644"/>
                <a:gd name="T9" fmla="*/ 265 h 342"/>
                <a:gd name="T10" fmla="*/ 1088 w 1644"/>
                <a:gd name="T11" fmla="*/ 304 h 342"/>
                <a:gd name="T12" fmla="*/ 1440 w 1644"/>
                <a:gd name="T13" fmla="*/ 303 h 342"/>
                <a:gd name="T14" fmla="*/ 1503 w 1644"/>
                <a:gd name="T15" fmla="*/ 255 h 342"/>
                <a:gd name="T16" fmla="*/ 1523 w 1644"/>
                <a:gd name="T17" fmla="*/ 168 h 342"/>
                <a:gd name="T18" fmla="*/ 1513 w 1644"/>
                <a:gd name="T19" fmla="*/ 83 h 342"/>
                <a:gd name="T20" fmla="*/ 1469 w 1644"/>
                <a:gd name="T21" fmla="*/ 39 h 342"/>
                <a:gd name="T22" fmla="*/ 1091 w 1644"/>
                <a:gd name="T23" fmla="*/ 31 h 342"/>
                <a:gd name="T24" fmla="*/ 180 w 1644"/>
                <a:gd name="T25" fmla="*/ 39 h 342"/>
                <a:gd name="T26" fmla="*/ 138 w 1644"/>
                <a:gd name="T27" fmla="*/ 83 h 342"/>
                <a:gd name="T28" fmla="*/ 126 w 1644"/>
                <a:gd name="T29" fmla="*/ 168 h 342"/>
                <a:gd name="T30" fmla="*/ 148 w 1644"/>
                <a:gd name="T31" fmla="*/ 255 h 342"/>
                <a:gd name="T32" fmla="*/ 211 w 1644"/>
                <a:gd name="T33" fmla="*/ 303 h 342"/>
                <a:gd name="T34" fmla="*/ 563 w 1644"/>
                <a:gd name="T35" fmla="*/ 304 h 342"/>
                <a:gd name="T36" fmla="*/ 638 w 1644"/>
                <a:gd name="T37" fmla="*/ 265 h 342"/>
                <a:gd name="T38" fmla="*/ 668 w 1644"/>
                <a:gd name="T39" fmla="*/ 184 h 342"/>
                <a:gd name="T40" fmla="*/ 668 w 1644"/>
                <a:gd name="T41" fmla="*/ 124 h 342"/>
                <a:gd name="T42" fmla="*/ 658 w 1644"/>
                <a:gd name="T43" fmla="*/ 72 h 342"/>
                <a:gd name="T44" fmla="*/ 615 w 1644"/>
                <a:gd name="T45" fmla="*/ 38 h 342"/>
                <a:gd name="T46" fmla="*/ 238 w 1644"/>
                <a:gd name="T47" fmla="*/ 31 h 342"/>
                <a:gd name="T48" fmla="*/ 658 w 1644"/>
                <a:gd name="T49" fmla="*/ 2 h 342"/>
                <a:gd name="T50" fmla="*/ 960 w 1644"/>
                <a:gd name="T51" fmla="*/ 17 h 342"/>
                <a:gd name="T52" fmla="*/ 1017 w 1644"/>
                <a:gd name="T53" fmla="*/ 0 h 342"/>
                <a:gd name="T54" fmla="*/ 1639 w 1644"/>
                <a:gd name="T55" fmla="*/ 107 h 342"/>
                <a:gd name="T56" fmla="*/ 1591 w 1644"/>
                <a:gd name="T57" fmla="*/ 121 h 342"/>
                <a:gd name="T58" fmla="*/ 1557 w 1644"/>
                <a:gd name="T59" fmla="*/ 157 h 342"/>
                <a:gd name="T60" fmla="*/ 1557 w 1644"/>
                <a:gd name="T61" fmla="*/ 202 h 342"/>
                <a:gd name="T62" fmla="*/ 1543 w 1644"/>
                <a:gd name="T63" fmla="*/ 281 h 342"/>
                <a:gd name="T64" fmla="*/ 1498 w 1644"/>
                <a:gd name="T65" fmla="*/ 331 h 342"/>
                <a:gd name="T66" fmla="*/ 1112 w 1644"/>
                <a:gd name="T67" fmla="*/ 342 h 342"/>
                <a:gd name="T68" fmla="*/ 1003 w 1644"/>
                <a:gd name="T69" fmla="*/ 303 h 342"/>
                <a:gd name="T70" fmla="*/ 964 w 1644"/>
                <a:gd name="T71" fmla="*/ 262 h 342"/>
                <a:gd name="T72" fmla="*/ 928 w 1644"/>
                <a:gd name="T73" fmla="*/ 190 h 342"/>
                <a:gd name="T74" fmla="*/ 898 w 1644"/>
                <a:gd name="T75" fmla="*/ 114 h 342"/>
                <a:gd name="T76" fmla="*/ 886 w 1644"/>
                <a:gd name="T77" fmla="*/ 78 h 342"/>
                <a:gd name="T78" fmla="*/ 758 w 1644"/>
                <a:gd name="T79" fmla="*/ 95 h 342"/>
                <a:gd name="T80" fmla="*/ 733 w 1644"/>
                <a:gd name="T81" fmla="*/ 163 h 342"/>
                <a:gd name="T82" fmla="*/ 697 w 1644"/>
                <a:gd name="T83" fmla="*/ 241 h 342"/>
                <a:gd name="T84" fmla="*/ 648 w 1644"/>
                <a:gd name="T85" fmla="*/ 303 h 342"/>
                <a:gd name="T86" fmla="*/ 539 w 1644"/>
                <a:gd name="T87" fmla="*/ 342 h 342"/>
                <a:gd name="T88" fmla="*/ 151 w 1644"/>
                <a:gd name="T89" fmla="*/ 331 h 342"/>
                <a:gd name="T90" fmla="*/ 107 w 1644"/>
                <a:gd name="T91" fmla="*/ 281 h 342"/>
                <a:gd name="T92" fmla="*/ 92 w 1644"/>
                <a:gd name="T93" fmla="*/ 202 h 342"/>
                <a:gd name="T94" fmla="*/ 92 w 1644"/>
                <a:gd name="T95" fmla="*/ 157 h 342"/>
                <a:gd name="T96" fmla="*/ 63 w 1644"/>
                <a:gd name="T97" fmla="*/ 124 h 342"/>
                <a:gd name="T98" fmla="*/ 14 w 1644"/>
                <a:gd name="T99" fmla="*/ 109 h 342"/>
                <a:gd name="T100" fmla="*/ 0 w 1644"/>
                <a:gd name="T10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4" h="342">
                  <a:moveTo>
                    <a:pt x="1091" y="31"/>
                  </a:moveTo>
                  <a:lnTo>
                    <a:pt x="1059" y="33"/>
                  </a:lnTo>
                  <a:lnTo>
                    <a:pt x="1034" y="38"/>
                  </a:lnTo>
                  <a:lnTo>
                    <a:pt x="1015" y="46"/>
                  </a:lnTo>
                  <a:lnTo>
                    <a:pt x="1001" y="56"/>
                  </a:lnTo>
                  <a:lnTo>
                    <a:pt x="991" y="72"/>
                  </a:lnTo>
                  <a:lnTo>
                    <a:pt x="986" y="87"/>
                  </a:lnTo>
                  <a:lnTo>
                    <a:pt x="983" y="106"/>
                  </a:lnTo>
                  <a:lnTo>
                    <a:pt x="981" y="124"/>
                  </a:lnTo>
                  <a:lnTo>
                    <a:pt x="981" y="146"/>
                  </a:lnTo>
                  <a:lnTo>
                    <a:pt x="981" y="168"/>
                  </a:lnTo>
                  <a:lnTo>
                    <a:pt x="981" y="184"/>
                  </a:lnTo>
                  <a:lnTo>
                    <a:pt x="984" y="216"/>
                  </a:lnTo>
                  <a:lnTo>
                    <a:pt x="994" y="241"/>
                  </a:lnTo>
                  <a:lnTo>
                    <a:pt x="1011" y="265"/>
                  </a:lnTo>
                  <a:lnTo>
                    <a:pt x="1034" y="282"/>
                  </a:lnTo>
                  <a:lnTo>
                    <a:pt x="1059" y="296"/>
                  </a:lnTo>
                  <a:lnTo>
                    <a:pt x="1088" y="304"/>
                  </a:lnTo>
                  <a:lnTo>
                    <a:pt x="1119" y="306"/>
                  </a:lnTo>
                  <a:lnTo>
                    <a:pt x="1409" y="306"/>
                  </a:lnTo>
                  <a:lnTo>
                    <a:pt x="1440" y="303"/>
                  </a:lnTo>
                  <a:lnTo>
                    <a:pt x="1465" y="292"/>
                  </a:lnTo>
                  <a:lnTo>
                    <a:pt x="1486" y="277"/>
                  </a:lnTo>
                  <a:lnTo>
                    <a:pt x="1503" y="255"/>
                  </a:lnTo>
                  <a:lnTo>
                    <a:pt x="1515" y="230"/>
                  </a:lnTo>
                  <a:lnTo>
                    <a:pt x="1521" y="201"/>
                  </a:lnTo>
                  <a:lnTo>
                    <a:pt x="1523" y="168"/>
                  </a:lnTo>
                  <a:lnTo>
                    <a:pt x="1521" y="136"/>
                  </a:lnTo>
                  <a:lnTo>
                    <a:pt x="1520" y="107"/>
                  </a:lnTo>
                  <a:lnTo>
                    <a:pt x="1513" y="83"/>
                  </a:lnTo>
                  <a:lnTo>
                    <a:pt x="1503" y="65"/>
                  </a:lnTo>
                  <a:lnTo>
                    <a:pt x="1487" y="49"/>
                  </a:lnTo>
                  <a:lnTo>
                    <a:pt x="1469" y="39"/>
                  </a:lnTo>
                  <a:lnTo>
                    <a:pt x="1443" y="33"/>
                  </a:lnTo>
                  <a:lnTo>
                    <a:pt x="1411" y="31"/>
                  </a:lnTo>
                  <a:lnTo>
                    <a:pt x="1091" y="31"/>
                  </a:lnTo>
                  <a:close/>
                  <a:moveTo>
                    <a:pt x="238" y="31"/>
                  </a:moveTo>
                  <a:lnTo>
                    <a:pt x="206" y="33"/>
                  </a:lnTo>
                  <a:lnTo>
                    <a:pt x="180" y="39"/>
                  </a:lnTo>
                  <a:lnTo>
                    <a:pt x="162" y="49"/>
                  </a:lnTo>
                  <a:lnTo>
                    <a:pt x="146" y="65"/>
                  </a:lnTo>
                  <a:lnTo>
                    <a:pt x="138" y="83"/>
                  </a:lnTo>
                  <a:lnTo>
                    <a:pt x="131" y="107"/>
                  </a:lnTo>
                  <a:lnTo>
                    <a:pt x="128" y="136"/>
                  </a:lnTo>
                  <a:lnTo>
                    <a:pt x="126" y="168"/>
                  </a:lnTo>
                  <a:lnTo>
                    <a:pt x="129" y="201"/>
                  </a:lnTo>
                  <a:lnTo>
                    <a:pt x="136" y="230"/>
                  </a:lnTo>
                  <a:lnTo>
                    <a:pt x="148" y="255"/>
                  </a:lnTo>
                  <a:lnTo>
                    <a:pt x="163" y="277"/>
                  </a:lnTo>
                  <a:lnTo>
                    <a:pt x="185" y="292"/>
                  </a:lnTo>
                  <a:lnTo>
                    <a:pt x="211" y="303"/>
                  </a:lnTo>
                  <a:lnTo>
                    <a:pt x="240" y="306"/>
                  </a:lnTo>
                  <a:lnTo>
                    <a:pt x="530" y="306"/>
                  </a:lnTo>
                  <a:lnTo>
                    <a:pt x="563" y="304"/>
                  </a:lnTo>
                  <a:lnTo>
                    <a:pt x="592" y="296"/>
                  </a:lnTo>
                  <a:lnTo>
                    <a:pt x="617" y="282"/>
                  </a:lnTo>
                  <a:lnTo>
                    <a:pt x="638" y="265"/>
                  </a:lnTo>
                  <a:lnTo>
                    <a:pt x="655" y="241"/>
                  </a:lnTo>
                  <a:lnTo>
                    <a:pt x="665" y="216"/>
                  </a:lnTo>
                  <a:lnTo>
                    <a:pt x="668" y="184"/>
                  </a:lnTo>
                  <a:lnTo>
                    <a:pt x="668" y="168"/>
                  </a:lnTo>
                  <a:lnTo>
                    <a:pt x="668" y="146"/>
                  </a:lnTo>
                  <a:lnTo>
                    <a:pt x="668" y="124"/>
                  </a:lnTo>
                  <a:lnTo>
                    <a:pt x="666" y="106"/>
                  </a:lnTo>
                  <a:lnTo>
                    <a:pt x="665" y="87"/>
                  </a:lnTo>
                  <a:lnTo>
                    <a:pt x="658" y="72"/>
                  </a:lnTo>
                  <a:lnTo>
                    <a:pt x="649" y="56"/>
                  </a:lnTo>
                  <a:lnTo>
                    <a:pt x="634" y="46"/>
                  </a:lnTo>
                  <a:lnTo>
                    <a:pt x="615" y="38"/>
                  </a:lnTo>
                  <a:lnTo>
                    <a:pt x="590" y="33"/>
                  </a:lnTo>
                  <a:lnTo>
                    <a:pt x="558" y="31"/>
                  </a:lnTo>
                  <a:lnTo>
                    <a:pt x="238" y="31"/>
                  </a:lnTo>
                  <a:close/>
                  <a:moveTo>
                    <a:pt x="0" y="0"/>
                  </a:moveTo>
                  <a:lnTo>
                    <a:pt x="632" y="0"/>
                  </a:lnTo>
                  <a:lnTo>
                    <a:pt x="658" y="2"/>
                  </a:lnTo>
                  <a:lnTo>
                    <a:pt x="677" y="9"/>
                  </a:lnTo>
                  <a:lnTo>
                    <a:pt x="690" y="17"/>
                  </a:lnTo>
                  <a:lnTo>
                    <a:pt x="960" y="17"/>
                  </a:lnTo>
                  <a:lnTo>
                    <a:pt x="974" y="9"/>
                  </a:lnTo>
                  <a:lnTo>
                    <a:pt x="993" y="2"/>
                  </a:lnTo>
                  <a:lnTo>
                    <a:pt x="1017" y="0"/>
                  </a:lnTo>
                  <a:lnTo>
                    <a:pt x="1644" y="0"/>
                  </a:lnTo>
                  <a:lnTo>
                    <a:pt x="1644" y="106"/>
                  </a:lnTo>
                  <a:lnTo>
                    <a:pt x="1639" y="107"/>
                  </a:lnTo>
                  <a:lnTo>
                    <a:pt x="1627" y="109"/>
                  </a:lnTo>
                  <a:lnTo>
                    <a:pt x="1610" y="114"/>
                  </a:lnTo>
                  <a:lnTo>
                    <a:pt x="1591" y="121"/>
                  </a:lnTo>
                  <a:lnTo>
                    <a:pt x="1574" y="129"/>
                  </a:lnTo>
                  <a:lnTo>
                    <a:pt x="1562" y="141"/>
                  </a:lnTo>
                  <a:lnTo>
                    <a:pt x="1557" y="157"/>
                  </a:lnTo>
                  <a:lnTo>
                    <a:pt x="1557" y="157"/>
                  </a:lnTo>
                  <a:lnTo>
                    <a:pt x="1559" y="172"/>
                  </a:lnTo>
                  <a:lnTo>
                    <a:pt x="1557" y="202"/>
                  </a:lnTo>
                  <a:lnTo>
                    <a:pt x="1555" y="231"/>
                  </a:lnTo>
                  <a:lnTo>
                    <a:pt x="1550" y="257"/>
                  </a:lnTo>
                  <a:lnTo>
                    <a:pt x="1543" y="281"/>
                  </a:lnTo>
                  <a:lnTo>
                    <a:pt x="1532" y="303"/>
                  </a:lnTo>
                  <a:lnTo>
                    <a:pt x="1518" y="320"/>
                  </a:lnTo>
                  <a:lnTo>
                    <a:pt x="1498" y="331"/>
                  </a:lnTo>
                  <a:lnTo>
                    <a:pt x="1475" y="340"/>
                  </a:lnTo>
                  <a:lnTo>
                    <a:pt x="1447" y="342"/>
                  </a:lnTo>
                  <a:lnTo>
                    <a:pt x="1112" y="342"/>
                  </a:lnTo>
                  <a:lnTo>
                    <a:pt x="1071" y="338"/>
                  </a:lnTo>
                  <a:lnTo>
                    <a:pt x="1035" y="325"/>
                  </a:lnTo>
                  <a:lnTo>
                    <a:pt x="1003" y="303"/>
                  </a:lnTo>
                  <a:lnTo>
                    <a:pt x="976" y="275"/>
                  </a:lnTo>
                  <a:lnTo>
                    <a:pt x="976" y="275"/>
                  </a:lnTo>
                  <a:lnTo>
                    <a:pt x="964" y="262"/>
                  </a:lnTo>
                  <a:lnTo>
                    <a:pt x="952" y="241"/>
                  </a:lnTo>
                  <a:lnTo>
                    <a:pt x="940" y="218"/>
                  </a:lnTo>
                  <a:lnTo>
                    <a:pt x="928" y="190"/>
                  </a:lnTo>
                  <a:lnTo>
                    <a:pt x="916" y="163"/>
                  </a:lnTo>
                  <a:lnTo>
                    <a:pt x="906" y="138"/>
                  </a:lnTo>
                  <a:lnTo>
                    <a:pt x="898" y="114"/>
                  </a:lnTo>
                  <a:lnTo>
                    <a:pt x="891" y="95"/>
                  </a:lnTo>
                  <a:lnTo>
                    <a:pt x="887" y="83"/>
                  </a:lnTo>
                  <a:lnTo>
                    <a:pt x="886" y="78"/>
                  </a:lnTo>
                  <a:lnTo>
                    <a:pt x="763" y="78"/>
                  </a:lnTo>
                  <a:lnTo>
                    <a:pt x="762" y="83"/>
                  </a:lnTo>
                  <a:lnTo>
                    <a:pt x="758" y="95"/>
                  </a:lnTo>
                  <a:lnTo>
                    <a:pt x="751" y="114"/>
                  </a:lnTo>
                  <a:lnTo>
                    <a:pt x="743" y="138"/>
                  </a:lnTo>
                  <a:lnTo>
                    <a:pt x="733" y="163"/>
                  </a:lnTo>
                  <a:lnTo>
                    <a:pt x="723" y="190"/>
                  </a:lnTo>
                  <a:lnTo>
                    <a:pt x="711" y="218"/>
                  </a:lnTo>
                  <a:lnTo>
                    <a:pt x="697" y="241"/>
                  </a:lnTo>
                  <a:lnTo>
                    <a:pt x="685" y="262"/>
                  </a:lnTo>
                  <a:lnTo>
                    <a:pt x="673" y="275"/>
                  </a:lnTo>
                  <a:lnTo>
                    <a:pt x="648" y="303"/>
                  </a:lnTo>
                  <a:lnTo>
                    <a:pt x="615" y="325"/>
                  </a:lnTo>
                  <a:lnTo>
                    <a:pt x="578" y="338"/>
                  </a:lnTo>
                  <a:lnTo>
                    <a:pt x="539" y="342"/>
                  </a:lnTo>
                  <a:lnTo>
                    <a:pt x="204" y="342"/>
                  </a:lnTo>
                  <a:lnTo>
                    <a:pt x="175" y="340"/>
                  </a:lnTo>
                  <a:lnTo>
                    <a:pt x="151" y="331"/>
                  </a:lnTo>
                  <a:lnTo>
                    <a:pt x="133" y="320"/>
                  </a:lnTo>
                  <a:lnTo>
                    <a:pt x="117" y="303"/>
                  </a:lnTo>
                  <a:lnTo>
                    <a:pt x="107" y="281"/>
                  </a:lnTo>
                  <a:lnTo>
                    <a:pt x="99" y="257"/>
                  </a:lnTo>
                  <a:lnTo>
                    <a:pt x="94" y="231"/>
                  </a:lnTo>
                  <a:lnTo>
                    <a:pt x="92" y="202"/>
                  </a:lnTo>
                  <a:lnTo>
                    <a:pt x="90" y="172"/>
                  </a:lnTo>
                  <a:lnTo>
                    <a:pt x="92" y="157"/>
                  </a:lnTo>
                  <a:lnTo>
                    <a:pt x="92" y="157"/>
                  </a:lnTo>
                  <a:lnTo>
                    <a:pt x="89" y="143"/>
                  </a:lnTo>
                  <a:lnTo>
                    <a:pt x="77" y="133"/>
                  </a:lnTo>
                  <a:lnTo>
                    <a:pt x="63" y="124"/>
                  </a:lnTo>
                  <a:lnTo>
                    <a:pt x="46" y="117"/>
                  </a:lnTo>
                  <a:lnTo>
                    <a:pt x="29" y="112"/>
                  </a:lnTo>
                  <a:lnTo>
                    <a:pt x="14" y="109"/>
                  </a:lnTo>
                  <a:lnTo>
                    <a:pt x="4" y="107"/>
                  </a:lnTo>
                  <a:lnTo>
                    <a:pt x="0" y="106"/>
                  </a:lnTo>
                  <a:lnTo>
                    <a:pt x="0"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nvGrpSpPr>
            <p:cNvPr id="71" name="Group 70">
              <a:extLst>
                <a:ext uri="{FF2B5EF4-FFF2-40B4-BE49-F238E27FC236}">
                  <a16:creationId xmlns:a16="http://schemas.microsoft.com/office/drawing/2014/main" id="{C759F302-0B5A-4225-FF91-1E4E95FCE605}"/>
                </a:ext>
              </a:extLst>
            </p:cNvPr>
            <p:cNvGrpSpPr/>
            <p:nvPr/>
          </p:nvGrpSpPr>
          <p:grpSpPr>
            <a:xfrm>
              <a:off x="4644545" y="3715502"/>
              <a:ext cx="2899734" cy="2281720"/>
              <a:chOff x="2117036" y="2339941"/>
              <a:chExt cx="3917950" cy="3082925"/>
            </a:xfrm>
          </p:grpSpPr>
          <p:sp>
            <p:nvSpPr>
              <p:cNvPr id="72" name="Freeform 259">
                <a:extLst>
                  <a:ext uri="{FF2B5EF4-FFF2-40B4-BE49-F238E27FC236}">
                    <a16:creationId xmlns:a16="http://schemas.microsoft.com/office/drawing/2014/main" id="{89E7E911-D93E-2674-DC04-8A6B1FA6BC04}"/>
                  </a:ext>
                </a:extLst>
              </p:cNvPr>
              <p:cNvSpPr>
                <a:spLocks/>
              </p:cNvSpPr>
              <p:nvPr/>
            </p:nvSpPr>
            <p:spPr bwMode="auto">
              <a:xfrm>
                <a:off x="2117036" y="4379879"/>
                <a:ext cx="3917950" cy="460375"/>
              </a:xfrm>
              <a:custGeom>
                <a:avLst/>
                <a:gdLst>
                  <a:gd name="T0" fmla="*/ 0 w 4936"/>
                  <a:gd name="T1" fmla="*/ 0 h 579"/>
                  <a:gd name="T2" fmla="*/ 4936 w 4936"/>
                  <a:gd name="T3" fmla="*/ 0 h 579"/>
                  <a:gd name="T4" fmla="*/ 4936 w 4936"/>
                  <a:gd name="T5" fmla="*/ 482 h 579"/>
                  <a:gd name="T6" fmla="*/ 4933 w 4936"/>
                  <a:gd name="T7" fmla="*/ 507 h 579"/>
                  <a:gd name="T8" fmla="*/ 4922 w 4936"/>
                  <a:gd name="T9" fmla="*/ 531 h 579"/>
                  <a:gd name="T10" fmla="*/ 4907 w 4936"/>
                  <a:gd name="T11" fmla="*/ 551 h 579"/>
                  <a:gd name="T12" fmla="*/ 4888 w 4936"/>
                  <a:gd name="T13" fmla="*/ 566 h 579"/>
                  <a:gd name="T14" fmla="*/ 4864 w 4936"/>
                  <a:gd name="T15" fmla="*/ 576 h 579"/>
                  <a:gd name="T16" fmla="*/ 4838 w 4936"/>
                  <a:gd name="T17" fmla="*/ 579 h 579"/>
                  <a:gd name="T18" fmla="*/ 97 w 4936"/>
                  <a:gd name="T19" fmla="*/ 579 h 579"/>
                  <a:gd name="T20" fmla="*/ 72 w 4936"/>
                  <a:gd name="T21" fmla="*/ 576 h 579"/>
                  <a:gd name="T22" fmla="*/ 48 w 4936"/>
                  <a:gd name="T23" fmla="*/ 566 h 579"/>
                  <a:gd name="T24" fmla="*/ 28 w 4936"/>
                  <a:gd name="T25" fmla="*/ 551 h 579"/>
                  <a:gd name="T26" fmla="*/ 13 w 4936"/>
                  <a:gd name="T27" fmla="*/ 531 h 579"/>
                  <a:gd name="T28" fmla="*/ 3 w 4936"/>
                  <a:gd name="T29" fmla="*/ 507 h 579"/>
                  <a:gd name="T30" fmla="*/ 0 w 4936"/>
                  <a:gd name="T31" fmla="*/ 482 h 579"/>
                  <a:gd name="T32" fmla="*/ 0 w 4936"/>
                  <a:gd name="T33"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6" h="579">
                    <a:moveTo>
                      <a:pt x="0" y="0"/>
                    </a:moveTo>
                    <a:lnTo>
                      <a:pt x="4936" y="0"/>
                    </a:lnTo>
                    <a:lnTo>
                      <a:pt x="4936" y="482"/>
                    </a:lnTo>
                    <a:lnTo>
                      <a:pt x="4933" y="507"/>
                    </a:lnTo>
                    <a:lnTo>
                      <a:pt x="4922" y="531"/>
                    </a:lnTo>
                    <a:lnTo>
                      <a:pt x="4907" y="551"/>
                    </a:lnTo>
                    <a:lnTo>
                      <a:pt x="4888" y="566"/>
                    </a:lnTo>
                    <a:lnTo>
                      <a:pt x="4864" y="576"/>
                    </a:lnTo>
                    <a:lnTo>
                      <a:pt x="4838" y="579"/>
                    </a:lnTo>
                    <a:lnTo>
                      <a:pt x="97" y="579"/>
                    </a:lnTo>
                    <a:lnTo>
                      <a:pt x="72" y="576"/>
                    </a:lnTo>
                    <a:lnTo>
                      <a:pt x="48" y="566"/>
                    </a:lnTo>
                    <a:lnTo>
                      <a:pt x="28" y="551"/>
                    </a:lnTo>
                    <a:lnTo>
                      <a:pt x="13" y="531"/>
                    </a:lnTo>
                    <a:lnTo>
                      <a:pt x="3" y="507"/>
                    </a:lnTo>
                    <a:lnTo>
                      <a:pt x="0" y="482"/>
                    </a:lnTo>
                    <a:lnTo>
                      <a:pt x="0"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3" name="Freeform 260">
                <a:extLst>
                  <a:ext uri="{FF2B5EF4-FFF2-40B4-BE49-F238E27FC236}">
                    <a16:creationId xmlns:a16="http://schemas.microsoft.com/office/drawing/2014/main" id="{D0B8D08A-3422-BF6A-1385-CE12A2A2E3C0}"/>
                  </a:ext>
                </a:extLst>
              </p:cNvPr>
              <p:cNvSpPr>
                <a:spLocks/>
              </p:cNvSpPr>
              <p:nvPr/>
            </p:nvSpPr>
            <p:spPr bwMode="auto">
              <a:xfrm>
                <a:off x="2117036" y="2339941"/>
                <a:ext cx="3917950" cy="2114550"/>
              </a:xfrm>
              <a:custGeom>
                <a:avLst/>
                <a:gdLst>
                  <a:gd name="T0" fmla="*/ 97 w 4936"/>
                  <a:gd name="T1" fmla="*/ 0 h 2662"/>
                  <a:gd name="T2" fmla="*/ 4838 w 4936"/>
                  <a:gd name="T3" fmla="*/ 0 h 2662"/>
                  <a:gd name="T4" fmla="*/ 4864 w 4936"/>
                  <a:gd name="T5" fmla="*/ 3 h 2662"/>
                  <a:gd name="T6" fmla="*/ 4888 w 4936"/>
                  <a:gd name="T7" fmla="*/ 13 h 2662"/>
                  <a:gd name="T8" fmla="*/ 4907 w 4936"/>
                  <a:gd name="T9" fmla="*/ 28 h 2662"/>
                  <a:gd name="T10" fmla="*/ 4922 w 4936"/>
                  <a:gd name="T11" fmla="*/ 48 h 2662"/>
                  <a:gd name="T12" fmla="*/ 4933 w 4936"/>
                  <a:gd name="T13" fmla="*/ 72 h 2662"/>
                  <a:gd name="T14" fmla="*/ 4936 w 4936"/>
                  <a:gd name="T15" fmla="*/ 97 h 2662"/>
                  <a:gd name="T16" fmla="*/ 4936 w 4936"/>
                  <a:gd name="T17" fmla="*/ 2662 h 2662"/>
                  <a:gd name="T18" fmla="*/ 0 w 4936"/>
                  <a:gd name="T19" fmla="*/ 2662 h 2662"/>
                  <a:gd name="T20" fmla="*/ 0 w 4936"/>
                  <a:gd name="T21" fmla="*/ 97 h 2662"/>
                  <a:gd name="T22" fmla="*/ 3 w 4936"/>
                  <a:gd name="T23" fmla="*/ 72 h 2662"/>
                  <a:gd name="T24" fmla="*/ 13 w 4936"/>
                  <a:gd name="T25" fmla="*/ 48 h 2662"/>
                  <a:gd name="T26" fmla="*/ 28 w 4936"/>
                  <a:gd name="T27" fmla="*/ 28 h 2662"/>
                  <a:gd name="T28" fmla="*/ 48 w 4936"/>
                  <a:gd name="T29" fmla="*/ 13 h 2662"/>
                  <a:gd name="T30" fmla="*/ 72 w 4936"/>
                  <a:gd name="T31" fmla="*/ 3 h 2662"/>
                  <a:gd name="T32" fmla="*/ 97 w 4936"/>
                  <a:gd name="T33" fmla="*/ 0 h 2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6" h="2662">
                    <a:moveTo>
                      <a:pt x="97" y="0"/>
                    </a:moveTo>
                    <a:lnTo>
                      <a:pt x="4838" y="0"/>
                    </a:lnTo>
                    <a:lnTo>
                      <a:pt x="4864" y="3"/>
                    </a:lnTo>
                    <a:lnTo>
                      <a:pt x="4888" y="13"/>
                    </a:lnTo>
                    <a:lnTo>
                      <a:pt x="4907" y="28"/>
                    </a:lnTo>
                    <a:lnTo>
                      <a:pt x="4922" y="48"/>
                    </a:lnTo>
                    <a:lnTo>
                      <a:pt x="4933" y="72"/>
                    </a:lnTo>
                    <a:lnTo>
                      <a:pt x="4936" y="97"/>
                    </a:lnTo>
                    <a:lnTo>
                      <a:pt x="4936" y="2662"/>
                    </a:lnTo>
                    <a:lnTo>
                      <a:pt x="0" y="2662"/>
                    </a:lnTo>
                    <a:lnTo>
                      <a:pt x="0" y="97"/>
                    </a:lnTo>
                    <a:lnTo>
                      <a:pt x="3" y="72"/>
                    </a:lnTo>
                    <a:lnTo>
                      <a:pt x="13" y="48"/>
                    </a:lnTo>
                    <a:lnTo>
                      <a:pt x="28" y="28"/>
                    </a:lnTo>
                    <a:lnTo>
                      <a:pt x="48" y="13"/>
                    </a:lnTo>
                    <a:lnTo>
                      <a:pt x="72" y="3"/>
                    </a:lnTo>
                    <a:lnTo>
                      <a:pt x="97"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4" name="Freeform 256">
                <a:extLst>
                  <a:ext uri="{FF2B5EF4-FFF2-40B4-BE49-F238E27FC236}">
                    <a16:creationId xmlns:a16="http://schemas.microsoft.com/office/drawing/2014/main" id="{263F649F-3B5E-EB51-4CC3-5CC0F9F811F1}"/>
                  </a:ext>
                </a:extLst>
              </p:cNvPr>
              <p:cNvSpPr>
                <a:spLocks/>
              </p:cNvSpPr>
              <p:nvPr/>
            </p:nvSpPr>
            <p:spPr bwMode="auto">
              <a:xfrm>
                <a:off x="3582298" y="4610066"/>
                <a:ext cx="985837" cy="773113"/>
              </a:xfrm>
              <a:custGeom>
                <a:avLst/>
                <a:gdLst>
                  <a:gd name="T0" fmla="*/ 230 w 1241"/>
                  <a:gd name="T1" fmla="*/ 0 h 973"/>
                  <a:gd name="T2" fmla="*/ 1050 w 1241"/>
                  <a:gd name="T3" fmla="*/ 0 h 973"/>
                  <a:gd name="T4" fmla="*/ 1074 w 1241"/>
                  <a:gd name="T5" fmla="*/ 4 h 973"/>
                  <a:gd name="T6" fmla="*/ 1095 w 1241"/>
                  <a:gd name="T7" fmla="*/ 15 h 973"/>
                  <a:gd name="T8" fmla="*/ 1112 w 1241"/>
                  <a:gd name="T9" fmla="*/ 31 h 973"/>
                  <a:gd name="T10" fmla="*/ 1122 w 1241"/>
                  <a:gd name="T11" fmla="*/ 52 h 973"/>
                  <a:gd name="T12" fmla="*/ 1127 w 1241"/>
                  <a:gd name="T13" fmla="*/ 76 h 973"/>
                  <a:gd name="T14" fmla="*/ 1241 w 1241"/>
                  <a:gd name="T15" fmla="*/ 897 h 973"/>
                  <a:gd name="T16" fmla="*/ 1238 w 1241"/>
                  <a:gd name="T17" fmla="*/ 921 h 973"/>
                  <a:gd name="T18" fmla="*/ 1227 w 1241"/>
                  <a:gd name="T19" fmla="*/ 942 h 973"/>
                  <a:gd name="T20" fmla="*/ 1211 w 1241"/>
                  <a:gd name="T21" fmla="*/ 958 h 973"/>
                  <a:gd name="T22" fmla="*/ 1188 w 1241"/>
                  <a:gd name="T23" fmla="*/ 969 h 973"/>
                  <a:gd name="T24" fmla="*/ 1164 w 1241"/>
                  <a:gd name="T25" fmla="*/ 973 h 973"/>
                  <a:gd name="T26" fmla="*/ 77 w 1241"/>
                  <a:gd name="T27" fmla="*/ 973 h 973"/>
                  <a:gd name="T28" fmla="*/ 52 w 1241"/>
                  <a:gd name="T29" fmla="*/ 969 h 973"/>
                  <a:gd name="T30" fmla="*/ 31 w 1241"/>
                  <a:gd name="T31" fmla="*/ 958 h 973"/>
                  <a:gd name="T32" fmla="*/ 14 w 1241"/>
                  <a:gd name="T33" fmla="*/ 942 h 973"/>
                  <a:gd name="T34" fmla="*/ 4 w 1241"/>
                  <a:gd name="T35" fmla="*/ 921 h 973"/>
                  <a:gd name="T36" fmla="*/ 0 w 1241"/>
                  <a:gd name="T37" fmla="*/ 897 h 973"/>
                  <a:gd name="T38" fmla="*/ 154 w 1241"/>
                  <a:gd name="T39" fmla="*/ 76 h 973"/>
                  <a:gd name="T40" fmla="*/ 157 w 1241"/>
                  <a:gd name="T41" fmla="*/ 52 h 973"/>
                  <a:gd name="T42" fmla="*/ 169 w 1241"/>
                  <a:gd name="T43" fmla="*/ 31 h 973"/>
                  <a:gd name="T44" fmla="*/ 185 w 1241"/>
                  <a:gd name="T45" fmla="*/ 15 h 973"/>
                  <a:gd name="T46" fmla="*/ 206 w 1241"/>
                  <a:gd name="T47" fmla="*/ 4 h 973"/>
                  <a:gd name="T48" fmla="*/ 230 w 1241"/>
                  <a:gd name="T49" fmla="*/ 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1" h="973">
                    <a:moveTo>
                      <a:pt x="230" y="0"/>
                    </a:moveTo>
                    <a:lnTo>
                      <a:pt x="1050" y="0"/>
                    </a:lnTo>
                    <a:lnTo>
                      <a:pt x="1074" y="4"/>
                    </a:lnTo>
                    <a:lnTo>
                      <a:pt x="1095" y="15"/>
                    </a:lnTo>
                    <a:lnTo>
                      <a:pt x="1112" y="31"/>
                    </a:lnTo>
                    <a:lnTo>
                      <a:pt x="1122" y="52"/>
                    </a:lnTo>
                    <a:lnTo>
                      <a:pt x="1127" y="76"/>
                    </a:lnTo>
                    <a:lnTo>
                      <a:pt x="1241" y="897"/>
                    </a:lnTo>
                    <a:lnTo>
                      <a:pt x="1238" y="921"/>
                    </a:lnTo>
                    <a:lnTo>
                      <a:pt x="1227" y="942"/>
                    </a:lnTo>
                    <a:lnTo>
                      <a:pt x="1211" y="958"/>
                    </a:lnTo>
                    <a:lnTo>
                      <a:pt x="1188" y="969"/>
                    </a:lnTo>
                    <a:lnTo>
                      <a:pt x="1164" y="973"/>
                    </a:lnTo>
                    <a:lnTo>
                      <a:pt x="77" y="973"/>
                    </a:lnTo>
                    <a:lnTo>
                      <a:pt x="52" y="969"/>
                    </a:lnTo>
                    <a:lnTo>
                      <a:pt x="31" y="958"/>
                    </a:lnTo>
                    <a:lnTo>
                      <a:pt x="14" y="942"/>
                    </a:lnTo>
                    <a:lnTo>
                      <a:pt x="4" y="921"/>
                    </a:lnTo>
                    <a:lnTo>
                      <a:pt x="0" y="897"/>
                    </a:lnTo>
                    <a:lnTo>
                      <a:pt x="154" y="76"/>
                    </a:lnTo>
                    <a:lnTo>
                      <a:pt x="157" y="52"/>
                    </a:lnTo>
                    <a:lnTo>
                      <a:pt x="169" y="31"/>
                    </a:lnTo>
                    <a:lnTo>
                      <a:pt x="185" y="15"/>
                    </a:lnTo>
                    <a:lnTo>
                      <a:pt x="206" y="4"/>
                    </a:lnTo>
                    <a:lnTo>
                      <a:pt x="230"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5" name="Freeform 257">
                <a:extLst>
                  <a:ext uri="{FF2B5EF4-FFF2-40B4-BE49-F238E27FC236}">
                    <a16:creationId xmlns:a16="http://schemas.microsoft.com/office/drawing/2014/main" id="{6CBA5634-C3C6-7B75-338D-33326E678CE5}"/>
                  </a:ext>
                </a:extLst>
              </p:cNvPr>
              <p:cNvSpPr>
                <a:spLocks/>
              </p:cNvSpPr>
              <p:nvPr/>
            </p:nvSpPr>
            <p:spPr bwMode="auto">
              <a:xfrm>
                <a:off x="3387036" y="5321266"/>
                <a:ext cx="1376362" cy="101600"/>
              </a:xfrm>
              <a:custGeom>
                <a:avLst/>
                <a:gdLst>
                  <a:gd name="T0" fmla="*/ 63 w 1734"/>
                  <a:gd name="T1" fmla="*/ 0 h 127"/>
                  <a:gd name="T2" fmla="*/ 1671 w 1734"/>
                  <a:gd name="T3" fmla="*/ 0 h 127"/>
                  <a:gd name="T4" fmla="*/ 1690 w 1734"/>
                  <a:gd name="T5" fmla="*/ 4 h 127"/>
                  <a:gd name="T6" fmla="*/ 1708 w 1734"/>
                  <a:gd name="T7" fmla="*/ 13 h 127"/>
                  <a:gd name="T8" fmla="*/ 1722 w 1734"/>
                  <a:gd name="T9" fmla="*/ 27 h 127"/>
                  <a:gd name="T10" fmla="*/ 1731 w 1734"/>
                  <a:gd name="T11" fmla="*/ 43 h 127"/>
                  <a:gd name="T12" fmla="*/ 1734 w 1734"/>
                  <a:gd name="T13" fmla="*/ 64 h 127"/>
                  <a:gd name="T14" fmla="*/ 1731 w 1734"/>
                  <a:gd name="T15" fmla="*/ 84 h 127"/>
                  <a:gd name="T16" fmla="*/ 1722 w 1734"/>
                  <a:gd name="T17" fmla="*/ 102 h 127"/>
                  <a:gd name="T18" fmla="*/ 1708 w 1734"/>
                  <a:gd name="T19" fmla="*/ 115 h 127"/>
                  <a:gd name="T20" fmla="*/ 1690 w 1734"/>
                  <a:gd name="T21" fmla="*/ 124 h 127"/>
                  <a:gd name="T22" fmla="*/ 1671 w 1734"/>
                  <a:gd name="T23" fmla="*/ 127 h 127"/>
                  <a:gd name="T24" fmla="*/ 63 w 1734"/>
                  <a:gd name="T25" fmla="*/ 127 h 127"/>
                  <a:gd name="T26" fmla="*/ 43 w 1734"/>
                  <a:gd name="T27" fmla="*/ 124 h 127"/>
                  <a:gd name="T28" fmla="*/ 25 w 1734"/>
                  <a:gd name="T29" fmla="*/ 115 h 127"/>
                  <a:gd name="T30" fmla="*/ 12 w 1734"/>
                  <a:gd name="T31" fmla="*/ 102 h 127"/>
                  <a:gd name="T32" fmla="*/ 3 w 1734"/>
                  <a:gd name="T33" fmla="*/ 84 h 127"/>
                  <a:gd name="T34" fmla="*/ 0 w 1734"/>
                  <a:gd name="T35" fmla="*/ 64 h 127"/>
                  <a:gd name="T36" fmla="*/ 3 w 1734"/>
                  <a:gd name="T37" fmla="*/ 43 h 127"/>
                  <a:gd name="T38" fmla="*/ 12 w 1734"/>
                  <a:gd name="T39" fmla="*/ 27 h 127"/>
                  <a:gd name="T40" fmla="*/ 25 w 1734"/>
                  <a:gd name="T41" fmla="*/ 13 h 127"/>
                  <a:gd name="T42" fmla="*/ 43 w 1734"/>
                  <a:gd name="T43" fmla="*/ 4 h 127"/>
                  <a:gd name="T44" fmla="*/ 63 w 1734"/>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4" h="127">
                    <a:moveTo>
                      <a:pt x="63" y="0"/>
                    </a:moveTo>
                    <a:lnTo>
                      <a:pt x="1671" y="0"/>
                    </a:lnTo>
                    <a:lnTo>
                      <a:pt x="1690" y="4"/>
                    </a:lnTo>
                    <a:lnTo>
                      <a:pt x="1708" y="13"/>
                    </a:lnTo>
                    <a:lnTo>
                      <a:pt x="1722" y="27"/>
                    </a:lnTo>
                    <a:lnTo>
                      <a:pt x="1731" y="43"/>
                    </a:lnTo>
                    <a:lnTo>
                      <a:pt x="1734" y="64"/>
                    </a:lnTo>
                    <a:lnTo>
                      <a:pt x="1731" y="84"/>
                    </a:lnTo>
                    <a:lnTo>
                      <a:pt x="1722" y="102"/>
                    </a:lnTo>
                    <a:lnTo>
                      <a:pt x="1708" y="115"/>
                    </a:lnTo>
                    <a:lnTo>
                      <a:pt x="1690" y="124"/>
                    </a:lnTo>
                    <a:lnTo>
                      <a:pt x="1671" y="127"/>
                    </a:lnTo>
                    <a:lnTo>
                      <a:pt x="63" y="127"/>
                    </a:lnTo>
                    <a:lnTo>
                      <a:pt x="43" y="124"/>
                    </a:lnTo>
                    <a:lnTo>
                      <a:pt x="25" y="115"/>
                    </a:lnTo>
                    <a:lnTo>
                      <a:pt x="12" y="102"/>
                    </a:lnTo>
                    <a:lnTo>
                      <a:pt x="3" y="84"/>
                    </a:lnTo>
                    <a:lnTo>
                      <a:pt x="0" y="64"/>
                    </a:lnTo>
                    <a:lnTo>
                      <a:pt x="3" y="43"/>
                    </a:lnTo>
                    <a:lnTo>
                      <a:pt x="12" y="27"/>
                    </a:lnTo>
                    <a:lnTo>
                      <a:pt x="25" y="13"/>
                    </a:lnTo>
                    <a:lnTo>
                      <a:pt x="43" y="4"/>
                    </a:lnTo>
                    <a:lnTo>
                      <a:pt x="63"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76" name="Group 75">
              <a:extLst>
                <a:ext uri="{FF2B5EF4-FFF2-40B4-BE49-F238E27FC236}">
                  <a16:creationId xmlns:a16="http://schemas.microsoft.com/office/drawing/2014/main" id="{BE04FA80-0C5D-9D64-93DA-D3196B11F564}"/>
                </a:ext>
              </a:extLst>
            </p:cNvPr>
            <p:cNvGrpSpPr/>
            <p:nvPr/>
          </p:nvGrpSpPr>
          <p:grpSpPr>
            <a:xfrm>
              <a:off x="722312" y="5995764"/>
              <a:ext cx="10744200" cy="862236"/>
              <a:chOff x="722312" y="5995764"/>
              <a:chExt cx="10744200" cy="862236"/>
            </a:xfrm>
          </p:grpSpPr>
          <p:sp>
            <p:nvSpPr>
              <p:cNvPr id="77" name="Rectangle 76">
                <a:extLst>
                  <a:ext uri="{FF2B5EF4-FFF2-40B4-BE49-F238E27FC236}">
                    <a16:creationId xmlns:a16="http://schemas.microsoft.com/office/drawing/2014/main" id="{22B294B3-96D6-7173-CFA5-7BF5670248EB}"/>
                  </a:ext>
                </a:extLst>
              </p:cNvPr>
              <p:cNvSpPr/>
              <p:nvPr/>
            </p:nvSpPr>
            <p:spPr>
              <a:xfrm>
                <a:off x="1239025" y="6091830"/>
                <a:ext cx="9710774" cy="7661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Rectangle 77">
                <a:extLst>
                  <a:ext uri="{FF2B5EF4-FFF2-40B4-BE49-F238E27FC236}">
                    <a16:creationId xmlns:a16="http://schemas.microsoft.com/office/drawing/2014/main" id="{F631C041-D5CF-1BE9-97CF-E480C9E3AC2A}"/>
                  </a:ext>
                </a:extLst>
              </p:cNvPr>
              <p:cNvSpPr/>
              <p:nvPr/>
            </p:nvSpPr>
            <p:spPr>
              <a:xfrm>
                <a:off x="1239025" y="6189402"/>
                <a:ext cx="9710774" cy="1852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9" name="Rectangle 78">
                <a:extLst>
                  <a:ext uri="{FF2B5EF4-FFF2-40B4-BE49-F238E27FC236}">
                    <a16:creationId xmlns:a16="http://schemas.microsoft.com/office/drawing/2014/main" id="{6D89AFF2-302B-2301-08E4-3FDEE212E031}"/>
                  </a:ext>
                </a:extLst>
              </p:cNvPr>
              <p:cNvSpPr/>
              <p:nvPr/>
            </p:nvSpPr>
            <p:spPr>
              <a:xfrm>
                <a:off x="722312" y="5995764"/>
                <a:ext cx="10744200" cy="192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
        <p:nvSpPr>
          <p:cNvPr id="80" name="Freeform 38">
            <a:extLst>
              <a:ext uri="{FF2B5EF4-FFF2-40B4-BE49-F238E27FC236}">
                <a16:creationId xmlns:a16="http://schemas.microsoft.com/office/drawing/2014/main" id="{1C098DE2-E7DA-8F22-E4EC-2B8D1736335A}"/>
              </a:ext>
            </a:extLst>
          </p:cNvPr>
          <p:cNvSpPr>
            <a:spLocks noEditPoints="1"/>
          </p:cNvSpPr>
          <p:nvPr/>
        </p:nvSpPr>
        <p:spPr bwMode="auto">
          <a:xfrm>
            <a:off x="4142478" y="4023659"/>
            <a:ext cx="1038799" cy="696077"/>
          </a:xfrm>
          <a:custGeom>
            <a:avLst/>
            <a:gdLst>
              <a:gd name="T0" fmla="*/ 1384 w 3322"/>
              <a:gd name="T1" fmla="*/ 1418 h 2225"/>
              <a:gd name="T2" fmla="*/ 900 w 3322"/>
              <a:gd name="T3" fmla="*/ 1321 h 2225"/>
              <a:gd name="T4" fmla="*/ 2297 w 3322"/>
              <a:gd name="T5" fmla="*/ 890 h 2225"/>
              <a:gd name="T6" fmla="*/ 1661 w 3322"/>
              <a:gd name="T7" fmla="*/ 0 h 2225"/>
              <a:gd name="T8" fmla="*/ 1819 w 3322"/>
              <a:gd name="T9" fmla="*/ 11 h 2225"/>
              <a:gd name="T10" fmla="*/ 1969 w 3322"/>
              <a:gd name="T11" fmla="*/ 45 h 2225"/>
              <a:gd name="T12" fmla="*/ 2110 w 3322"/>
              <a:gd name="T13" fmla="*/ 100 h 2225"/>
              <a:gd name="T14" fmla="*/ 2240 w 3322"/>
              <a:gd name="T15" fmla="*/ 174 h 2225"/>
              <a:gd name="T16" fmla="*/ 2357 w 3322"/>
              <a:gd name="T17" fmla="*/ 263 h 2225"/>
              <a:gd name="T18" fmla="*/ 2460 w 3322"/>
              <a:gd name="T19" fmla="*/ 370 h 2225"/>
              <a:gd name="T20" fmla="*/ 2547 w 3322"/>
              <a:gd name="T21" fmla="*/ 489 h 2225"/>
              <a:gd name="T22" fmla="*/ 2616 w 3322"/>
              <a:gd name="T23" fmla="*/ 619 h 2225"/>
              <a:gd name="T24" fmla="*/ 2667 w 3322"/>
              <a:gd name="T25" fmla="*/ 761 h 2225"/>
              <a:gd name="T26" fmla="*/ 2749 w 3322"/>
              <a:gd name="T27" fmla="*/ 843 h 2225"/>
              <a:gd name="T28" fmla="*/ 2872 w 3322"/>
              <a:gd name="T29" fmla="*/ 877 h 2225"/>
              <a:gd name="T30" fmla="*/ 2986 w 3322"/>
              <a:gd name="T31" fmla="*/ 935 h 2225"/>
              <a:gd name="T32" fmla="*/ 3088 w 3322"/>
              <a:gd name="T33" fmla="*/ 1012 h 2225"/>
              <a:gd name="T34" fmla="*/ 3175 w 3322"/>
              <a:gd name="T35" fmla="*/ 1106 h 2225"/>
              <a:gd name="T36" fmla="*/ 3244 w 3322"/>
              <a:gd name="T37" fmla="*/ 1214 h 2225"/>
              <a:gd name="T38" fmla="*/ 3292 w 3322"/>
              <a:gd name="T39" fmla="*/ 1334 h 2225"/>
              <a:gd name="T40" fmla="*/ 3318 w 3322"/>
              <a:gd name="T41" fmla="*/ 1462 h 2225"/>
              <a:gd name="T42" fmla="*/ 3318 w 3322"/>
              <a:gd name="T43" fmla="*/ 1597 h 2225"/>
              <a:gd name="T44" fmla="*/ 3294 w 3322"/>
              <a:gd name="T45" fmla="*/ 1727 h 2225"/>
              <a:gd name="T46" fmla="*/ 3248 w 3322"/>
              <a:gd name="T47" fmla="*/ 1846 h 2225"/>
              <a:gd name="T48" fmla="*/ 3182 w 3322"/>
              <a:gd name="T49" fmla="*/ 1953 h 2225"/>
              <a:gd name="T50" fmla="*/ 3098 w 3322"/>
              <a:gd name="T51" fmla="*/ 2045 h 2225"/>
              <a:gd name="T52" fmla="*/ 2999 w 3322"/>
              <a:gd name="T53" fmla="*/ 2121 h 2225"/>
              <a:gd name="T54" fmla="*/ 2886 w 3322"/>
              <a:gd name="T55" fmla="*/ 2178 h 2225"/>
              <a:gd name="T56" fmla="*/ 2763 w 3322"/>
              <a:gd name="T57" fmla="*/ 2212 h 2225"/>
              <a:gd name="T58" fmla="*/ 2630 w 3322"/>
              <a:gd name="T59" fmla="*/ 2225 h 2225"/>
              <a:gd name="T60" fmla="*/ 759 w 3322"/>
              <a:gd name="T61" fmla="*/ 2222 h 2225"/>
              <a:gd name="T62" fmla="*/ 622 w 3322"/>
              <a:gd name="T63" fmla="*/ 2199 h 2225"/>
              <a:gd name="T64" fmla="*/ 493 w 3322"/>
              <a:gd name="T65" fmla="*/ 2152 h 2225"/>
              <a:gd name="T66" fmla="*/ 374 w 3322"/>
              <a:gd name="T67" fmla="*/ 2087 h 2225"/>
              <a:gd name="T68" fmla="*/ 268 w 3322"/>
              <a:gd name="T69" fmla="*/ 2004 h 2225"/>
              <a:gd name="T70" fmla="*/ 177 w 3322"/>
              <a:gd name="T71" fmla="*/ 1905 h 2225"/>
              <a:gd name="T72" fmla="*/ 103 w 3322"/>
              <a:gd name="T73" fmla="*/ 1791 h 2225"/>
              <a:gd name="T74" fmla="*/ 47 w 3322"/>
              <a:gd name="T75" fmla="*/ 1667 h 2225"/>
              <a:gd name="T76" fmla="*/ 13 w 3322"/>
              <a:gd name="T77" fmla="*/ 1533 h 2225"/>
              <a:gd name="T78" fmla="*/ 0 w 3322"/>
              <a:gd name="T79" fmla="*/ 1391 h 2225"/>
              <a:gd name="T80" fmla="*/ 13 w 3322"/>
              <a:gd name="T81" fmla="*/ 1242 h 2225"/>
              <a:gd name="T82" fmla="*/ 50 w 3322"/>
              <a:gd name="T83" fmla="*/ 1103 h 2225"/>
              <a:gd name="T84" fmla="*/ 110 w 3322"/>
              <a:gd name="T85" fmla="*/ 974 h 2225"/>
              <a:gd name="T86" fmla="*/ 190 w 3322"/>
              <a:gd name="T87" fmla="*/ 860 h 2225"/>
              <a:gd name="T88" fmla="*/ 288 w 3322"/>
              <a:gd name="T89" fmla="*/ 758 h 2225"/>
              <a:gd name="T90" fmla="*/ 403 w 3322"/>
              <a:gd name="T91" fmla="*/ 675 h 2225"/>
              <a:gd name="T92" fmla="*/ 532 w 3322"/>
              <a:gd name="T93" fmla="*/ 612 h 2225"/>
              <a:gd name="T94" fmla="*/ 673 w 3322"/>
              <a:gd name="T95" fmla="*/ 569 h 2225"/>
              <a:gd name="T96" fmla="*/ 783 w 3322"/>
              <a:gd name="T97" fmla="*/ 491 h 2225"/>
              <a:gd name="T98" fmla="*/ 868 w 3322"/>
              <a:gd name="T99" fmla="*/ 370 h 2225"/>
              <a:gd name="T100" fmla="*/ 969 w 3322"/>
              <a:gd name="T101" fmla="*/ 263 h 2225"/>
              <a:gd name="T102" fmla="*/ 1085 w 3322"/>
              <a:gd name="T103" fmla="*/ 173 h 2225"/>
              <a:gd name="T104" fmla="*/ 1214 w 3322"/>
              <a:gd name="T105" fmla="*/ 100 h 2225"/>
              <a:gd name="T106" fmla="*/ 1355 w 3322"/>
              <a:gd name="T107" fmla="*/ 45 h 2225"/>
              <a:gd name="T108" fmla="*/ 1504 w 3322"/>
              <a:gd name="T109" fmla="*/ 11 h 2225"/>
              <a:gd name="T110" fmla="*/ 1661 w 3322"/>
              <a:gd name="T111" fmla="*/ 0 h 2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22" h="2225">
                <a:moveTo>
                  <a:pt x="2103" y="695"/>
                </a:moveTo>
                <a:lnTo>
                  <a:pt x="1384" y="1418"/>
                </a:lnTo>
                <a:lnTo>
                  <a:pt x="1094" y="1126"/>
                </a:lnTo>
                <a:lnTo>
                  <a:pt x="900" y="1321"/>
                </a:lnTo>
                <a:lnTo>
                  <a:pt x="1384" y="1808"/>
                </a:lnTo>
                <a:lnTo>
                  <a:pt x="2297" y="890"/>
                </a:lnTo>
                <a:lnTo>
                  <a:pt x="2103" y="695"/>
                </a:lnTo>
                <a:close/>
                <a:moveTo>
                  <a:pt x="1661" y="0"/>
                </a:moveTo>
                <a:lnTo>
                  <a:pt x="1742" y="3"/>
                </a:lnTo>
                <a:lnTo>
                  <a:pt x="1819" y="11"/>
                </a:lnTo>
                <a:lnTo>
                  <a:pt x="1896" y="26"/>
                </a:lnTo>
                <a:lnTo>
                  <a:pt x="1969" y="45"/>
                </a:lnTo>
                <a:lnTo>
                  <a:pt x="2041" y="70"/>
                </a:lnTo>
                <a:lnTo>
                  <a:pt x="2110" y="100"/>
                </a:lnTo>
                <a:lnTo>
                  <a:pt x="2177" y="135"/>
                </a:lnTo>
                <a:lnTo>
                  <a:pt x="2240" y="174"/>
                </a:lnTo>
                <a:lnTo>
                  <a:pt x="2299" y="217"/>
                </a:lnTo>
                <a:lnTo>
                  <a:pt x="2357" y="263"/>
                </a:lnTo>
                <a:lnTo>
                  <a:pt x="2409" y="315"/>
                </a:lnTo>
                <a:lnTo>
                  <a:pt x="2460" y="370"/>
                </a:lnTo>
                <a:lnTo>
                  <a:pt x="2505" y="428"/>
                </a:lnTo>
                <a:lnTo>
                  <a:pt x="2547" y="489"/>
                </a:lnTo>
                <a:lnTo>
                  <a:pt x="2583" y="553"/>
                </a:lnTo>
                <a:lnTo>
                  <a:pt x="2616" y="619"/>
                </a:lnTo>
                <a:lnTo>
                  <a:pt x="2644" y="689"/>
                </a:lnTo>
                <a:lnTo>
                  <a:pt x="2667" y="761"/>
                </a:lnTo>
                <a:lnTo>
                  <a:pt x="2685" y="834"/>
                </a:lnTo>
                <a:lnTo>
                  <a:pt x="2749" y="843"/>
                </a:lnTo>
                <a:lnTo>
                  <a:pt x="2812" y="857"/>
                </a:lnTo>
                <a:lnTo>
                  <a:pt x="2872" y="877"/>
                </a:lnTo>
                <a:lnTo>
                  <a:pt x="2931" y="904"/>
                </a:lnTo>
                <a:lnTo>
                  <a:pt x="2986" y="935"/>
                </a:lnTo>
                <a:lnTo>
                  <a:pt x="3039" y="971"/>
                </a:lnTo>
                <a:lnTo>
                  <a:pt x="3088" y="1012"/>
                </a:lnTo>
                <a:lnTo>
                  <a:pt x="3133" y="1057"/>
                </a:lnTo>
                <a:lnTo>
                  <a:pt x="3175" y="1106"/>
                </a:lnTo>
                <a:lnTo>
                  <a:pt x="3212" y="1158"/>
                </a:lnTo>
                <a:lnTo>
                  <a:pt x="3244" y="1214"/>
                </a:lnTo>
                <a:lnTo>
                  <a:pt x="3270" y="1273"/>
                </a:lnTo>
                <a:lnTo>
                  <a:pt x="3292" y="1334"/>
                </a:lnTo>
                <a:lnTo>
                  <a:pt x="3308" y="1397"/>
                </a:lnTo>
                <a:lnTo>
                  <a:pt x="3318" y="1462"/>
                </a:lnTo>
                <a:lnTo>
                  <a:pt x="3322" y="1530"/>
                </a:lnTo>
                <a:lnTo>
                  <a:pt x="3318" y="1597"/>
                </a:lnTo>
                <a:lnTo>
                  <a:pt x="3309" y="1664"/>
                </a:lnTo>
                <a:lnTo>
                  <a:pt x="3294" y="1727"/>
                </a:lnTo>
                <a:lnTo>
                  <a:pt x="3273" y="1788"/>
                </a:lnTo>
                <a:lnTo>
                  <a:pt x="3248" y="1846"/>
                </a:lnTo>
                <a:lnTo>
                  <a:pt x="3218" y="1901"/>
                </a:lnTo>
                <a:lnTo>
                  <a:pt x="3182" y="1953"/>
                </a:lnTo>
                <a:lnTo>
                  <a:pt x="3142" y="2001"/>
                </a:lnTo>
                <a:lnTo>
                  <a:pt x="3098" y="2045"/>
                </a:lnTo>
                <a:lnTo>
                  <a:pt x="3051" y="2085"/>
                </a:lnTo>
                <a:lnTo>
                  <a:pt x="2999" y="2121"/>
                </a:lnTo>
                <a:lnTo>
                  <a:pt x="2944" y="2151"/>
                </a:lnTo>
                <a:lnTo>
                  <a:pt x="2886" y="2178"/>
                </a:lnTo>
                <a:lnTo>
                  <a:pt x="2826" y="2198"/>
                </a:lnTo>
                <a:lnTo>
                  <a:pt x="2763" y="2212"/>
                </a:lnTo>
                <a:lnTo>
                  <a:pt x="2697" y="2222"/>
                </a:lnTo>
                <a:lnTo>
                  <a:pt x="2630" y="2225"/>
                </a:lnTo>
                <a:lnTo>
                  <a:pt x="830" y="2225"/>
                </a:lnTo>
                <a:lnTo>
                  <a:pt x="759" y="2222"/>
                </a:lnTo>
                <a:lnTo>
                  <a:pt x="690" y="2214"/>
                </a:lnTo>
                <a:lnTo>
                  <a:pt x="622" y="2199"/>
                </a:lnTo>
                <a:lnTo>
                  <a:pt x="556" y="2178"/>
                </a:lnTo>
                <a:lnTo>
                  <a:pt x="493" y="2152"/>
                </a:lnTo>
                <a:lnTo>
                  <a:pt x="432" y="2122"/>
                </a:lnTo>
                <a:lnTo>
                  <a:pt x="374" y="2087"/>
                </a:lnTo>
                <a:lnTo>
                  <a:pt x="320" y="2047"/>
                </a:lnTo>
                <a:lnTo>
                  <a:pt x="268" y="2004"/>
                </a:lnTo>
                <a:lnTo>
                  <a:pt x="220" y="1955"/>
                </a:lnTo>
                <a:lnTo>
                  <a:pt x="177" y="1905"/>
                </a:lnTo>
                <a:lnTo>
                  <a:pt x="137" y="1849"/>
                </a:lnTo>
                <a:lnTo>
                  <a:pt x="103" y="1791"/>
                </a:lnTo>
                <a:lnTo>
                  <a:pt x="72" y="1730"/>
                </a:lnTo>
                <a:lnTo>
                  <a:pt x="47" y="1667"/>
                </a:lnTo>
                <a:lnTo>
                  <a:pt x="27" y="1600"/>
                </a:lnTo>
                <a:lnTo>
                  <a:pt x="13" y="1533"/>
                </a:lnTo>
                <a:lnTo>
                  <a:pt x="3" y="1462"/>
                </a:lnTo>
                <a:lnTo>
                  <a:pt x="0" y="1391"/>
                </a:lnTo>
                <a:lnTo>
                  <a:pt x="3" y="1316"/>
                </a:lnTo>
                <a:lnTo>
                  <a:pt x="13" y="1242"/>
                </a:lnTo>
                <a:lnTo>
                  <a:pt x="28" y="1171"/>
                </a:lnTo>
                <a:lnTo>
                  <a:pt x="50" y="1103"/>
                </a:lnTo>
                <a:lnTo>
                  <a:pt x="78" y="1038"/>
                </a:lnTo>
                <a:lnTo>
                  <a:pt x="110" y="974"/>
                </a:lnTo>
                <a:lnTo>
                  <a:pt x="148" y="915"/>
                </a:lnTo>
                <a:lnTo>
                  <a:pt x="190" y="860"/>
                </a:lnTo>
                <a:lnTo>
                  <a:pt x="237" y="807"/>
                </a:lnTo>
                <a:lnTo>
                  <a:pt x="288" y="758"/>
                </a:lnTo>
                <a:lnTo>
                  <a:pt x="344" y="715"/>
                </a:lnTo>
                <a:lnTo>
                  <a:pt x="403" y="675"/>
                </a:lnTo>
                <a:lnTo>
                  <a:pt x="466" y="641"/>
                </a:lnTo>
                <a:lnTo>
                  <a:pt x="532" y="612"/>
                </a:lnTo>
                <a:lnTo>
                  <a:pt x="601" y="588"/>
                </a:lnTo>
                <a:lnTo>
                  <a:pt x="673" y="569"/>
                </a:lnTo>
                <a:lnTo>
                  <a:pt x="748" y="556"/>
                </a:lnTo>
                <a:lnTo>
                  <a:pt x="783" y="491"/>
                </a:lnTo>
                <a:lnTo>
                  <a:pt x="823" y="429"/>
                </a:lnTo>
                <a:lnTo>
                  <a:pt x="868" y="370"/>
                </a:lnTo>
                <a:lnTo>
                  <a:pt x="916" y="315"/>
                </a:lnTo>
                <a:lnTo>
                  <a:pt x="969" y="263"/>
                </a:lnTo>
                <a:lnTo>
                  <a:pt x="1025" y="216"/>
                </a:lnTo>
                <a:lnTo>
                  <a:pt x="1085" y="173"/>
                </a:lnTo>
                <a:lnTo>
                  <a:pt x="1148" y="134"/>
                </a:lnTo>
                <a:lnTo>
                  <a:pt x="1214" y="100"/>
                </a:lnTo>
                <a:lnTo>
                  <a:pt x="1282" y="70"/>
                </a:lnTo>
                <a:lnTo>
                  <a:pt x="1355" y="45"/>
                </a:lnTo>
                <a:lnTo>
                  <a:pt x="1428" y="26"/>
                </a:lnTo>
                <a:lnTo>
                  <a:pt x="1504" y="11"/>
                </a:lnTo>
                <a:lnTo>
                  <a:pt x="1581" y="3"/>
                </a:lnTo>
                <a:lnTo>
                  <a:pt x="1661"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8" name="Speech Bubble: Oval 107">
            <a:extLst>
              <a:ext uri="{FF2B5EF4-FFF2-40B4-BE49-F238E27FC236}">
                <a16:creationId xmlns:a16="http://schemas.microsoft.com/office/drawing/2014/main" id="{2B20DD17-BC55-6F18-1EB1-A7AD8F598E94}"/>
              </a:ext>
            </a:extLst>
          </p:cNvPr>
          <p:cNvSpPr/>
          <p:nvPr/>
        </p:nvSpPr>
        <p:spPr>
          <a:xfrm>
            <a:off x="5542668" y="1003176"/>
            <a:ext cx="6326778" cy="3480041"/>
          </a:xfrm>
          <a:prstGeom prst="wedgeEllipseCallout">
            <a:avLst>
              <a:gd name="adj1" fmla="val -58240"/>
              <a:gd name="adj2" fmla="val 12553"/>
            </a:avLst>
          </a:prstGeom>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defTabSz="457200">
              <a:spcBef>
                <a:spcPct val="20000"/>
              </a:spcBef>
            </a:pPr>
            <a:r>
              <a:rPr lang="en-US" dirty="0">
                <a:solidFill>
                  <a:srgbClr val="000000"/>
                </a:solidFill>
              </a:rPr>
              <a:t>Which statements are the most accurate about student selection? </a:t>
            </a:r>
            <a:r>
              <a:rPr lang="en-US" sz="1200" dirty="0">
                <a:solidFill>
                  <a:srgbClr val="000000"/>
                </a:solidFill>
              </a:rPr>
              <a:t>(Select all that apply)</a:t>
            </a:r>
          </a:p>
          <a:p>
            <a:pPr lvl="0" defTabSz="457200">
              <a:spcBef>
                <a:spcPct val="20000"/>
              </a:spcBef>
            </a:pPr>
            <a:endParaRPr lang="en-US" sz="1200" b="1" dirty="0">
              <a:solidFill>
                <a:srgbClr val="000000"/>
              </a:solidFill>
            </a:endParaRPr>
          </a:p>
          <a:p>
            <a:pPr marL="228600" lvl="2" defTabSz="457200">
              <a:spcBef>
                <a:spcPct val="20000"/>
              </a:spcBef>
              <a:defRPr/>
            </a:pPr>
            <a:r>
              <a:rPr lang="en-US" sz="1600" dirty="0">
                <a:solidFill>
                  <a:srgbClr val="000000"/>
                </a:solidFill>
              </a:rPr>
              <a:t>A. </a:t>
            </a:r>
            <a:r>
              <a:rPr lang="en-US" altLang="en-US" sz="1600" dirty="0">
                <a:solidFill>
                  <a:srgbClr val="000000"/>
                </a:solidFill>
                <a:ea typeface="Georgia" pitchFamily="18" charset="0"/>
                <a:cs typeface="Georgia" pitchFamily="18" charset="0"/>
              </a:rPr>
              <a:t>Service-connected disabilities have priority</a:t>
            </a:r>
          </a:p>
          <a:p>
            <a:pPr marL="228600" lvl="2" defTabSz="457200">
              <a:spcBef>
                <a:spcPct val="20000"/>
              </a:spcBef>
              <a:defRPr/>
            </a:pPr>
            <a:r>
              <a:rPr lang="en-US" altLang="en-US" sz="1600" dirty="0">
                <a:solidFill>
                  <a:srgbClr val="000000"/>
                </a:solidFill>
                <a:ea typeface="Georgia" pitchFamily="18" charset="0"/>
                <a:cs typeface="Georgia" pitchFamily="18" charset="0"/>
              </a:rPr>
              <a:t>B. They do not need to exhibit financial need</a:t>
            </a:r>
          </a:p>
          <a:p>
            <a:pPr marL="228600" lvl="2" defTabSz="457200">
              <a:spcBef>
                <a:spcPct val="20000"/>
              </a:spcBef>
              <a:defRPr/>
            </a:pPr>
            <a:r>
              <a:rPr lang="en-US" altLang="en-US" sz="1600" dirty="0">
                <a:solidFill>
                  <a:srgbClr val="000000"/>
                </a:solidFill>
                <a:ea typeface="Georgia" pitchFamily="18" charset="0"/>
                <a:cs typeface="Georgia" pitchFamily="18" charset="0"/>
              </a:rPr>
              <a:t>C. Must have availability to transportation</a:t>
            </a:r>
          </a:p>
          <a:p>
            <a:pPr marL="228600" lvl="2" defTabSz="457200">
              <a:spcBef>
                <a:spcPct val="20000"/>
              </a:spcBef>
              <a:defRPr/>
            </a:pPr>
            <a:r>
              <a:rPr lang="en-US" altLang="en-US" sz="1600" dirty="0">
                <a:solidFill>
                  <a:srgbClr val="000000"/>
                </a:solidFill>
                <a:ea typeface="Georgia" pitchFamily="18" charset="0"/>
                <a:cs typeface="Georgia" pitchFamily="18" charset="0"/>
              </a:rPr>
              <a:t>D. Work assignments don’t conflict with disability</a:t>
            </a:r>
            <a:endParaRPr lang="en-US" sz="1600" dirty="0">
              <a:solidFill>
                <a:schemeClr val="tx1"/>
              </a:solidFill>
            </a:endParaRPr>
          </a:p>
        </p:txBody>
      </p:sp>
      <p:sp>
        <p:nvSpPr>
          <p:cNvPr id="109" name="TextBox 108">
            <a:extLst>
              <a:ext uri="{FF2B5EF4-FFF2-40B4-BE49-F238E27FC236}">
                <a16:creationId xmlns:a16="http://schemas.microsoft.com/office/drawing/2014/main" id="{F345849D-4528-84AB-62B1-8E8C1FAD1F20}"/>
              </a:ext>
            </a:extLst>
          </p:cNvPr>
          <p:cNvSpPr txBox="1"/>
          <p:nvPr/>
        </p:nvSpPr>
        <p:spPr>
          <a:xfrm>
            <a:off x="3574298" y="3587242"/>
            <a:ext cx="2106892" cy="369332"/>
          </a:xfrm>
          <a:prstGeom prst="rect">
            <a:avLst/>
          </a:prstGeom>
          <a:noFill/>
        </p:spPr>
        <p:txBody>
          <a:bodyPr wrap="square" rtlCol="0">
            <a:spAutoFit/>
          </a:bodyPr>
          <a:lstStyle/>
          <a:p>
            <a:r>
              <a:rPr lang="en-US" dirty="0"/>
              <a:t>Knowledge Check #2</a:t>
            </a:r>
          </a:p>
        </p:txBody>
      </p:sp>
      <p:sp>
        <p:nvSpPr>
          <p:cNvPr id="111" name="Rectangle: Rounded Corners 110">
            <a:extLst>
              <a:ext uri="{FF2B5EF4-FFF2-40B4-BE49-F238E27FC236}">
                <a16:creationId xmlns:a16="http://schemas.microsoft.com/office/drawing/2014/main" id="{77630220-C8D2-ED0A-C4B0-17C65813C26F}"/>
              </a:ext>
            </a:extLst>
          </p:cNvPr>
          <p:cNvSpPr/>
          <p:nvPr/>
        </p:nvSpPr>
        <p:spPr>
          <a:xfrm>
            <a:off x="6706286" y="2555802"/>
            <a:ext cx="3921495" cy="282295"/>
          </a:xfrm>
          <a:prstGeom prst="roundRect">
            <a:avLst/>
          </a:prstGeom>
          <a:noFill/>
          <a:ln w="57150">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12711EA8-0A32-80FA-339E-21BA59F2B886}"/>
              </a:ext>
            </a:extLst>
          </p:cNvPr>
          <p:cNvSpPr/>
          <p:nvPr/>
        </p:nvSpPr>
        <p:spPr>
          <a:xfrm>
            <a:off x="6726007" y="3141970"/>
            <a:ext cx="3676503" cy="288117"/>
          </a:xfrm>
          <a:prstGeom prst="roundRect">
            <a:avLst/>
          </a:prstGeom>
          <a:noFill/>
          <a:ln w="57150">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08D66E1-736C-8917-2210-EFBDBBB12153}"/>
              </a:ext>
            </a:extLst>
          </p:cNvPr>
          <p:cNvSpPr/>
          <p:nvPr/>
        </p:nvSpPr>
        <p:spPr>
          <a:xfrm>
            <a:off x="6726007" y="3448303"/>
            <a:ext cx="4217332" cy="302261"/>
          </a:xfrm>
          <a:prstGeom prst="roundRect">
            <a:avLst/>
          </a:prstGeom>
          <a:noFill/>
          <a:ln w="57150">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3768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left)">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wheel(1)">
                                      <p:cBhvr>
                                        <p:cTn id="12" dur="1000"/>
                                        <p:tgtEl>
                                          <p:spTgt spid="1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1"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F00E9-9E15-AE2F-205B-2D53C3CE18C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5ADC8A-BDE6-85E1-4708-B68D91A99813}"/>
              </a:ext>
            </a:extLst>
          </p:cNvPr>
          <p:cNvSpPr>
            <a:spLocks noGrp="1"/>
          </p:cNvSpPr>
          <p:nvPr>
            <p:ph type="sldNum" sz="quarter" idx="12"/>
          </p:nvPr>
        </p:nvSpPr>
        <p:spPr/>
        <p:txBody>
          <a:bodyPr/>
          <a:lstStyle/>
          <a:p>
            <a:fld id="{D983F1FA-211D-3044-9E35-958DFBC26156}" type="slidenum">
              <a:rPr lang="en-US" smtClean="0">
                <a:solidFill>
                  <a:prstClr val="white"/>
                </a:solidFill>
              </a:rPr>
              <a:pPr/>
              <a:t>16</a:t>
            </a:fld>
            <a:endParaRPr lang="en-US">
              <a:solidFill>
                <a:prstClr val="white"/>
              </a:solidFill>
            </a:endParaRPr>
          </a:p>
        </p:txBody>
      </p:sp>
      <p:pic>
        <p:nvPicPr>
          <p:cNvPr id="5" name="Picture 4">
            <a:extLst>
              <a:ext uri="{FF2B5EF4-FFF2-40B4-BE49-F238E27FC236}">
                <a16:creationId xmlns:a16="http://schemas.microsoft.com/office/drawing/2014/main" id="{0C6A55C0-09AD-77B5-4162-B617B1894751}"/>
              </a:ext>
            </a:extLst>
          </p:cNvPr>
          <p:cNvPicPr>
            <a:picLocks noChangeAspect="1"/>
          </p:cNvPicPr>
          <p:nvPr/>
        </p:nvPicPr>
        <p:blipFill>
          <a:blip r:embed="rId3"/>
          <a:stretch>
            <a:fillRect/>
          </a:stretch>
        </p:blipFill>
        <p:spPr>
          <a:xfrm>
            <a:off x="1202622" y="244800"/>
            <a:ext cx="9809585" cy="5535514"/>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6AC06B9E-878E-FD21-4977-3B2743E4D92F}"/>
              </a:ext>
            </a:extLst>
          </p:cNvPr>
          <p:cNvSpPr/>
          <p:nvPr/>
        </p:nvSpPr>
        <p:spPr>
          <a:xfrm rot="16200000">
            <a:off x="4666878" y="1311541"/>
            <a:ext cx="2641179" cy="4177946"/>
          </a:xfrm>
          <a:prstGeom prst="rect">
            <a:avLst/>
          </a:prstGeom>
          <a:solidFill>
            <a:srgbClr val="FFD966"/>
          </a:solidFill>
          <a:ln>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18" name="TextBox 17">
            <a:extLst>
              <a:ext uri="{FF2B5EF4-FFF2-40B4-BE49-F238E27FC236}">
                <a16:creationId xmlns:a16="http://schemas.microsoft.com/office/drawing/2014/main" id="{7E2D6252-AF6C-8160-89B5-B0F950F318FA}"/>
              </a:ext>
            </a:extLst>
          </p:cNvPr>
          <p:cNvSpPr txBox="1"/>
          <p:nvPr/>
        </p:nvSpPr>
        <p:spPr>
          <a:xfrm>
            <a:off x="4091511" y="2380060"/>
            <a:ext cx="3852881" cy="1938992"/>
          </a:xfrm>
          <a:prstGeom prst="rect">
            <a:avLst/>
          </a:prstGeom>
          <a:noFill/>
          <a:effectLst/>
        </p:spPr>
        <p:txBody>
          <a:bodyPr wrap="square" rtlCol="0">
            <a:spAutoFit/>
          </a:bodyPr>
          <a:lstStyle/>
          <a:p>
            <a:pPr marL="342900" indent="-342900">
              <a:buFont typeface="Wingdings" panose="05000000000000000000" pitchFamily="2" charset="2"/>
              <a:buChar char="q"/>
            </a:pPr>
            <a:r>
              <a:rPr lang="en-US" sz="2400" b="1" dirty="0">
                <a:solidFill>
                  <a:schemeClr val="tx1">
                    <a:lumMod val="75000"/>
                    <a:lumOff val="25000"/>
                  </a:schemeClr>
                </a:solidFill>
              </a:rPr>
              <a:t>Agreement Process</a:t>
            </a:r>
          </a:p>
          <a:p>
            <a:pPr marL="342900" indent="-342900">
              <a:buFont typeface="Wingdings" panose="05000000000000000000" pitchFamily="2" charset="2"/>
              <a:buChar char="q"/>
            </a:pPr>
            <a:r>
              <a:rPr lang="en-US" sz="2400" b="1" dirty="0">
                <a:solidFill>
                  <a:schemeClr val="tx1">
                    <a:lumMod val="75000"/>
                    <a:lumOff val="25000"/>
                  </a:schemeClr>
                </a:solidFill>
              </a:rPr>
              <a:t>Approval Process</a:t>
            </a:r>
          </a:p>
          <a:p>
            <a:pPr marL="342900" indent="-342900">
              <a:buFont typeface="Wingdings" panose="05000000000000000000" pitchFamily="2" charset="2"/>
              <a:buChar char="q"/>
            </a:pPr>
            <a:r>
              <a:rPr lang="en-US" sz="2400" b="1" dirty="0">
                <a:solidFill>
                  <a:schemeClr val="tx1">
                    <a:lumMod val="75000"/>
                    <a:lumOff val="25000"/>
                  </a:schemeClr>
                </a:solidFill>
              </a:rPr>
              <a:t>Hours of Service</a:t>
            </a:r>
          </a:p>
          <a:p>
            <a:pPr marL="342900" indent="-342900">
              <a:buFont typeface="Wingdings" panose="05000000000000000000" pitchFamily="2" charset="2"/>
              <a:buChar char="q"/>
            </a:pPr>
            <a:r>
              <a:rPr lang="en-US" sz="2400" b="1" dirty="0">
                <a:solidFill>
                  <a:schemeClr val="tx1">
                    <a:lumMod val="75000"/>
                    <a:lumOff val="25000"/>
                  </a:schemeClr>
                </a:solidFill>
              </a:rPr>
              <a:t>Contract Extensions</a:t>
            </a:r>
          </a:p>
          <a:p>
            <a:pPr marL="342900" indent="-342900">
              <a:buFont typeface="Wingdings" panose="05000000000000000000" pitchFamily="2" charset="2"/>
              <a:buChar char="q"/>
            </a:pPr>
            <a:r>
              <a:rPr lang="en-US" sz="2400" b="1" dirty="0">
                <a:solidFill>
                  <a:schemeClr val="tx1">
                    <a:lumMod val="75000"/>
                    <a:lumOff val="25000"/>
                  </a:schemeClr>
                </a:solidFill>
              </a:rPr>
              <a:t>Zero Hour Extension</a:t>
            </a:r>
          </a:p>
        </p:txBody>
      </p:sp>
      <p:grpSp>
        <p:nvGrpSpPr>
          <p:cNvPr id="21" name="Group 20">
            <a:extLst>
              <a:ext uri="{FF2B5EF4-FFF2-40B4-BE49-F238E27FC236}">
                <a16:creationId xmlns:a16="http://schemas.microsoft.com/office/drawing/2014/main" id="{B588E671-9BA1-1207-4488-B75E7B771B1C}"/>
              </a:ext>
            </a:extLst>
          </p:cNvPr>
          <p:cNvGrpSpPr/>
          <p:nvPr/>
        </p:nvGrpSpPr>
        <p:grpSpPr>
          <a:xfrm rot="16200000" flipH="1">
            <a:off x="5454479" y="1728997"/>
            <a:ext cx="370651" cy="637837"/>
            <a:chOff x="3937586" y="1152029"/>
            <a:chExt cx="720805" cy="1240402"/>
          </a:xfrm>
        </p:grpSpPr>
        <p:sp>
          <p:nvSpPr>
            <p:cNvPr id="22" name="Freeform: Shape 21">
              <a:extLst>
                <a:ext uri="{FF2B5EF4-FFF2-40B4-BE49-F238E27FC236}">
                  <a16:creationId xmlns:a16="http://schemas.microsoft.com/office/drawing/2014/main" id="{2BEFD9A6-B0DF-0A08-17C1-3564B47AED9A}"/>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23" name="Freeform: Shape 22">
              <a:extLst>
                <a:ext uri="{FF2B5EF4-FFF2-40B4-BE49-F238E27FC236}">
                  <a16:creationId xmlns:a16="http://schemas.microsoft.com/office/drawing/2014/main" id="{29EF1613-7E2B-738D-C4CA-471CE59C6EF8}"/>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24" name="Freeform: Shape 23">
              <a:extLst>
                <a:ext uri="{FF2B5EF4-FFF2-40B4-BE49-F238E27FC236}">
                  <a16:creationId xmlns:a16="http://schemas.microsoft.com/office/drawing/2014/main" id="{B9DB2018-EB66-6DF1-AB9F-57264332C7F2}"/>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25" name="Freeform: Shape 24">
              <a:extLst>
                <a:ext uri="{FF2B5EF4-FFF2-40B4-BE49-F238E27FC236}">
                  <a16:creationId xmlns:a16="http://schemas.microsoft.com/office/drawing/2014/main" id="{388D0B32-FB82-A22A-37EB-6933EBFC3C2F}"/>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sz="2000">
                <a:solidFill>
                  <a:schemeClr val="tx1">
                    <a:lumMod val="75000"/>
                    <a:lumOff val="25000"/>
                  </a:schemeClr>
                </a:solidFill>
              </a:endParaRPr>
            </a:p>
          </p:txBody>
        </p:sp>
        <p:sp>
          <p:nvSpPr>
            <p:cNvPr id="26" name="Freeform: Shape 25">
              <a:extLst>
                <a:ext uri="{FF2B5EF4-FFF2-40B4-BE49-F238E27FC236}">
                  <a16:creationId xmlns:a16="http://schemas.microsoft.com/office/drawing/2014/main" id="{7086EED3-FD87-E845-C487-FE60293FAB89}"/>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27" name="Freeform: Shape 26">
              <a:extLst>
                <a:ext uri="{FF2B5EF4-FFF2-40B4-BE49-F238E27FC236}">
                  <a16:creationId xmlns:a16="http://schemas.microsoft.com/office/drawing/2014/main" id="{A4BC598F-71CA-0C2B-994F-440EE14FA9E6}"/>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sz="2000" dirty="0">
                <a:solidFill>
                  <a:schemeClr val="tx1">
                    <a:lumMod val="75000"/>
                    <a:lumOff val="25000"/>
                  </a:schemeClr>
                </a:solidFill>
              </a:endParaRPr>
            </a:p>
          </p:txBody>
        </p:sp>
      </p:grpSp>
      <p:grpSp>
        <p:nvGrpSpPr>
          <p:cNvPr id="31" name="Group 30">
            <a:extLst>
              <a:ext uri="{FF2B5EF4-FFF2-40B4-BE49-F238E27FC236}">
                <a16:creationId xmlns:a16="http://schemas.microsoft.com/office/drawing/2014/main" id="{1C4CC0A4-8F07-F4E7-087E-FD1CA45E8ADB}"/>
              </a:ext>
            </a:extLst>
          </p:cNvPr>
          <p:cNvGrpSpPr/>
          <p:nvPr/>
        </p:nvGrpSpPr>
        <p:grpSpPr>
          <a:xfrm>
            <a:off x="3291798" y="662889"/>
            <a:ext cx="5391339" cy="808608"/>
            <a:chOff x="3948289" y="658278"/>
            <a:chExt cx="4336275" cy="808608"/>
          </a:xfrm>
        </p:grpSpPr>
        <p:sp>
          <p:nvSpPr>
            <p:cNvPr id="32" name="Graphic 9">
              <a:extLst>
                <a:ext uri="{FF2B5EF4-FFF2-40B4-BE49-F238E27FC236}">
                  <a16:creationId xmlns:a16="http://schemas.microsoft.com/office/drawing/2014/main" id="{33261EE5-5AC8-A51A-A9BE-3CD0696A5CA7}"/>
                </a:ext>
              </a:extLst>
            </p:cNvPr>
            <p:cNvSpPr/>
            <p:nvPr/>
          </p:nvSpPr>
          <p:spPr>
            <a:xfrm flipV="1">
              <a:off x="3948289" y="658278"/>
              <a:ext cx="4336275" cy="808608"/>
            </a:xfrm>
            <a:custGeom>
              <a:avLst/>
              <a:gdLst>
                <a:gd name="connsiteX0" fmla="*/ 439050 w 5834156"/>
                <a:gd name="connsiteY0" fmla="*/ 2494896 h 2502483"/>
                <a:gd name="connsiteX1" fmla="*/ 391512 w 5834156"/>
                <a:gd name="connsiteY1" fmla="*/ 2484524 h 2502483"/>
                <a:gd name="connsiteX2" fmla="*/ 339653 w 5834156"/>
                <a:gd name="connsiteY2" fmla="*/ 2473720 h 2502483"/>
                <a:gd name="connsiteX3" fmla="*/ 229452 w 5834156"/>
                <a:gd name="connsiteY3" fmla="*/ 2434393 h 2502483"/>
                <a:gd name="connsiteX4" fmla="*/ 146910 w 5834156"/>
                <a:gd name="connsiteY4" fmla="*/ 2420132 h 2502483"/>
                <a:gd name="connsiteX5" fmla="*/ 72146 w 5834156"/>
                <a:gd name="connsiteY5" fmla="*/ 2434393 h 2502483"/>
                <a:gd name="connsiteX6" fmla="*/ 25473 w 5834156"/>
                <a:gd name="connsiteY6" fmla="*/ 2446062 h 2502483"/>
                <a:gd name="connsiteX7" fmla="*/ -2186 w 5834156"/>
                <a:gd name="connsiteY7" fmla="*/ 2440876 h 2502483"/>
                <a:gd name="connsiteX8" fmla="*/ -6075 w 5834156"/>
                <a:gd name="connsiteY8" fmla="*/ 1275773 h 2502483"/>
                <a:gd name="connsiteX9" fmla="*/ -6075 w 5834156"/>
                <a:gd name="connsiteY9" fmla="*/ 113264 h 2502483"/>
                <a:gd name="connsiteX10" fmla="*/ 22015 w 5834156"/>
                <a:gd name="connsiteY10" fmla="*/ 116289 h 2502483"/>
                <a:gd name="connsiteX11" fmla="*/ 76900 w 5834156"/>
                <a:gd name="connsiteY11" fmla="*/ 105485 h 2502483"/>
                <a:gd name="connsiteX12" fmla="*/ 252789 w 5834156"/>
                <a:gd name="connsiteY12" fmla="*/ 120178 h 2502483"/>
                <a:gd name="connsiteX13" fmla="*/ 337060 w 5834156"/>
                <a:gd name="connsiteY13" fmla="*/ 146540 h 2502483"/>
                <a:gd name="connsiteX14" fmla="*/ 391944 w 5834156"/>
                <a:gd name="connsiteY14" fmla="*/ 158640 h 2502483"/>
                <a:gd name="connsiteX15" fmla="*/ 471461 w 5834156"/>
                <a:gd name="connsiteY15" fmla="*/ 169876 h 2502483"/>
                <a:gd name="connsiteX16" fmla="*/ 560054 w 5834156"/>
                <a:gd name="connsiteY16" fmla="*/ 165987 h 2502483"/>
                <a:gd name="connsiteX17" fmla="*/ 605431 w 5834156"/>
                <a:gd name="connsiteY17" fmla="*/ 154751 h 2502483"/>
                <a:gd name="connsiteX18" fmla="*/ 637843 w 5834156"/>
                <a:gd name="connsiteY18" fmla="*/ 146108 h 2502483"/>
                <a:gd name="connsiteX19" fmla="*/ 694456 w 5834156"/>
                <a:gd name="connsiteY19" fmla="*/ 127093 h 2502483"/>
                <a:gd name="connsiteX20" fmla="*/ 734215 w 5834156"/>
                <a:gd name="connsiteY20" fmla="*/ 114560 h 2502483"/>
                <a:gd name="connsiteX21" fmla="*/ 858244 w 5834156"/>
                <a:gd name="connsiteY21" fmla="*/ 86470 h 2502483"/>
                <a:gd name="connsiteX22" fmla="*/ 910536 w 5834156"/>
                <a:gd name="connsiteY22" fmla="*/ 98138 h 2502483"/>
                <a:gd name="connsiteX23" fmla="*/ 1016847 w 5834156"/>
                <a:gd name="connsiteY23" fmla="*/ 124500 h 2502483"/>
                <a:gd name="connsiteX24" fmla="*/ 1085993 w 5834156"/>
                <a:gd name="connsiteY24" fmla="*/ 113264 h 2502483"/>
                <a:gd name="connsiteX25" fmla="*/ 1111058 w 5834156"/>
                <a:gd name="connsiteY25" fmla="*/ 99434 h 2502483"/>
                <a:gd name="connsiteX26" fmla="*/ 1182364 w 5834156"/>
                <a:gd name="connsiteY26" fmla="*/ 98570 h 2502483"/>
                <a:gd name="connsiteX27" fmla="*/ 1346153 w 5834156"/>
                <a:gd name="connsiteY27" fmla="*/ 77826 h 2502483"/>
                <a:gd name="connsiteX28" fmla="*/ 1433881 w 5834156"/>
                <a:gd name="connsiteY28" fmla="*/ 53626 h 2502483"/>
                <a:gd name="connsiteX29" fmla="*/ 1499137 w 5834156"/>
                <a:gd name="connsiteY29" fmla="*/ 40229 h 2502483"/>
                <a:gd name="connsiteX30" fmla="*/ 1592916 w 5834156"/>
                <a:gd name="connsiteY30" fmla="*/ 25103 h 2502483"/>
                <a:gd name="connsiteX31" fmla="*/ 1681509 w 5834156"/>
                <a:gd name="connsiteY31" fmla="*/ 30289 h 2502483"/>
                <a:gd name="connsiteX32" fmla="*/ 1793870 w 5834156"/>
                <a:gd name="connsiteY32" fmla="*/ 41093 h 2502483"/>
                <a:gd name="connsiteX33" fmla="*/ 1958523 w 5834156"/>
                <a:gd name="connsiteY33" fmla="*/ 67455 h 2502483"/>
                <a:gd name="connsiteX34" fmla="*/ 2009086 w 5834156"/>
                <a:gd name="connsiteY34" fmla="*/ 89927 h 2502483"/>
                <a:gd name="connsiteX35" fmla="*/ 2092925 w 5834156"/>
                <a:gd name="connsiteY35" fmla="*/ 85605 h 2502483"/>
                <a:gd name="connsiteX36" fmla="*/ 2161206 w 5834156"/>
                <a:gd name="connsiteY36" fmla="*/ 76530 h 2502483"/>
                <a:gd name="connsiteX37" fmla="*/ 2238995 w 5834156"/>
                <a:gd name="connsiteY37" fmla="*/ 90359 h 2502483"/>
                <a:gd name="connsiteX38" fmla="*/ 2364321 w 5834156"/>
                <a:gd name="connsiteY38" fmla="*/ 101595 h 2502483"/>
                <a:gd name="connsiteX39" fmla="*/ 2482301 w 5834156"/>
                <a:gd name="connsiteY39" fmla="*/ 107645 h 2502483"/>
                <a:gd name="connsiteX40" fmla="*/ 2538481 w 5834156"/>
                <a:gd name="connsiteY40" fmla="*/ 107213 h 2502483"/>
                <a:gd name="connsiteX41" fmla="*/ 2579104 w 5834156"/>
                <a:gd name="connsiteY41" fmla="*/ 94249 h 2502483"/>
                <a:gd name="connsiteX42" fmla="*/ 2697084 w 5834156"/>
                <a:gd name="connsiteY42" fmla="*/ 96841 h 2502483"/>
                <a:gd name="connsiteX43" fmla="*/ 2828461 w 5834156"/>
                <a:gd name="connsiteY43" fmla="*/ 102460 h 2502483"/>
                <a:gd name="connsiteX44" fmla="*/ 2965023 w 5834156"/>
                <a:gd name="connsiteY44" fmla="*/ 88198 h 2502483"/>
                <a:gd name="connsiteX45" fmla="*/ 3023365 w 5834156"/>
                <a:gd name="connsiteY45" fmla="*/ 71344 h 2502483"/>
                <a:gd name="connsiteX46" fmla="*/ 3109797 w 5834156"/>
                <a:gd name="connsiteY46" fmla="*/ 49304 h 2502483"/>
                <a:gd name="connsiteX47" fmla="*/ 3261917 w 5834156"/>
                <a:gd name="connsiteY47" fmla="*/ 23374 h 2502483"/>
                <a:gd name="connsiteX48" fmla="*/ 3339273 w 5834156"/>
                <a:gd name="connsiteY48" fmla="*/ 23374 h 2502483"/>
                <a:gd name="connsiteX49" fmla="*/ 3359585 w 5834156"/>
                <a:gd name="connsiteY49" fmla="*/ 9545 h 2502483"/>
                <a:gd name="connsiteX50" fmla="*/ 3409715 w 5834156"/>
                <a:gd name="connsiteY50" fmla="*/ -3420 h 2502483"/>
                <a:gd name="connsiteX51" fmla="*/ 3501333 w 5834156"/>
                <a:gd name="connsiteY51" fmla="*/ 4791 h 2502483"/>
                <a:gd name="connsiteX52" fmla="*/ 3596841 w 5834156"/>
                <a:gd name="connsiteY52" fmla="*/ 4359 h 2502483"/>
                <a:gd name="connsiteX53" fmla="*/ 3716981 w 5834156"/>
                <a:gd name="connsiteY53" fmla="*/ 7384 h 2502483"/>
                <a:gd name="connsiteX54" fmla="*/ 3818539 w 5834156"/>
                <a:gd name="connsiteY54" fmla="*/ 29857 h 2502483"/>
                <a:gd name="connsiteX55" fmla="*/ 3868237 w 5834156"/>
                <a:gd name="connsiteY55" fmla="*/ 42389 h 2502483"/>
                <a:gd name="connsiteX56" fmla="*/ 3920096 w 5834156"/>
                <a:gd name="connsiteY56" fmla="*/ 57083 h 2502483"/>
                <a:gd name="connsiteX57" fmla="*/ 4002206 w 5834156"/>
                <a:gd name="connsiteY57" fmla="*/ 62701 h 2502483"/>
                <a:gd name="connsiteX58" fmla="*/ 4155623 w 5834156"/>
                <a:gd name="connsiteY58" fmla="*/ 60972 h 2502483"/>
                <a:gd name="connsiteX59" fmla="*/ 4319844 w 5834156"/>
                <a:gd name="connsiteY59" fmla="*/ 97706 h 2502483"/>
                <a:gd name="connsiteX60" fmla="*/ 4352256 w 5834156"/>
                <a:gd name="connsiteY60" fmla="*/ 114992 h 2502483"/>
                <a:gd name="connsiteX61" fmla="*/ 4395472 w 5834156"/>
                <a:gd name="connsiteY61" fmla="*/ 112399 h 2502483"/>
                <a:gd name="connsiteX62" fmla="*/ 4462457 w 5834156"/>
                <a:gd name="connsiteY62" fmla="*/ 116289 h 2502483"/>
                <a:gd name="connsiteX63" fmla="*/ 4589944 w 5834156"/>
                <a:gd name="connsiteY63" fmla="*/ 122771 h 2502483"/>
                <a:gd name="connsiteX64" fmla="*/ 4716134 w 5834156"/>
                <a:gd name="connsiteY64" fmla="*/ 119746 h 2502483"/>
                <a:gd name="connsiteX65" fmla="*/ 4815099 w 5834156"/>
                <a:gd name="connsiteY65" fmla="*/ 134007 h 2502483"/>
                <a:gd name="connsiteX66" fmla="*/ 4857451 w 5834156"/>
                <a:gd name="connsiteY66" fmla="*/ 120610 h 2502483"/>
                <a:gd name="connsiteX67" fmla="*/ 4954686 w 5834156"/>
                <a:gd name="connsiteY67" fmla="*/ 118449 h 2502483"/>
                <a:gd name="connsiteX68" fmla="*/ 5072234 w 5834156"/>
                <a:gd name="connsiteY68" fmla="*/ 116289 h 2502483"/>
                <a:gd name="connsiteX69" fmla="*/ 5206203 w 5834156"/>
                <a:gd name="connsiteY69" fmla="*/ 93384 h 2502483"/>
                <a:gd name="connsiteX70" fmla="*/ 5247691 w 5834156"/>
                <a:gd name="connsiteY70" fmla="*/ 95113 h 2502483"/>
                <a:gd name="connsiteX71" fmla="*/ 5291771 w 5834156"/>
                <a:gd name="connsiteY71" fmla="*/ 105917 h 2502483"/>
                <a:gd name="connsiteX72" fmla="*/ 5336284 w 5834156"/>
                <a:gd name="connsiteY72" fmla="*/ 117585 h 2502483"/>
                <a:gd name="connsiteX73" fmla="*/ 5369992 w 5834156"/>
                <a:gd name="connsiteY73" fmla="*/ 119314 h 2502483"/>
                <a:gd name="connsiteX74" fmla="*/ 5411911 w 5834156"/>
                <a:gd name="connsiteY74" fmla="*/ 129686 h 2502483"/>
                <a:gd name="connsiteX75" fmla="*/ 5469389 w 5834156"/>
                <a:gd name="connsiteY75" fmla="*/ 127093 h 2502483"/>
                <a:gd name="connsiteX76" fmla="*/ 5513901 w 5834156"/>
                <a:gd name="connsiteY76" fmla="*/ 118882 h 2502483"/>
                <a:gd name="connsiteX77" fmla="*/ 5591690 w 5834156"/>
                <a:gd name="connsiteY77" fmla="*/ 106781 h 2502483"/>
                <a:gd name="connsiteX78" fmla="*/ 5626263 w 5834156"/>
                <a:gd name="connsiteY78" fmla="*/ 102460 h 2502483"/>
                <a:gd name="connsiteX79" fmla="*/ 5765418 w 5834156"/>
                <a:gd name="connsiteY79" fmla="*/ 142218 h 2502483"/>
                <a:gd name="connsiteX80" fmla="*/ 5810795 w 5834156"/>
                <a:gd name="connsiteY80" fmla="*/ 152158 h 2502483"/>
                <a:gd name="connsiteX81" fmla="*/ 5825920 w 5834156"/>
                <a:gd name="connsiteY81" fmla="*/ 150861 h 2502483"/>
                <a:gd name="connsiteX82" fmla="*/ 5827217 w 5834156"/>
                <a:gd name="connsiteY82" fmla="*/ 1314668 h 2502483"/>
                <a:gd name="connsiteX83" fmla="*/ 5828081 w 5834156"/>
                <a:gd name="connsiteY83" fmla="*/ 2478041 h 2502483"/>
                <a:gd name="connsiteX84" fmla="*/ 5812091 w 5834156"/>
                <a:gd name="connsiteY84" fmla="*/ 2478041 h 2502483"/>
                <a:gd name="connsiteX85" fmla="*/ 5736031 w 5834156"/>
                <a:gd name="connsiteY85" fmla="*/ 2458162 h 2502483"/>
                <a:gd name="connsiteX86" fmla="*/ 5698001 w 5834156"/>
                <a:gd name="connsiteY86" fmla="*/ 2447790 h 2502483"/>
                <a:gd name="connsiteX87" fmla="*/ 5654785 w 5834156"/>
                <a:gd name="connsiteY87" fmla="*/ 2438715 h 2502483"/>
                <a:gd name="connsiteX88" fmla="*/ 5601630 w 5834156"/>
                <a:gd name="connsiteY88" fmla="*/ 2434393 h 2502483"/>
                <a:gd name="connsiteX89" fmla="*/ 5529891 w 5834156"/>
                <a:gd name="connsiteY89" fmla="*/ 2443901 h 2502483"/>
                <a:gd name="connsiteX90" fmla="*/ 5462474 w 5834156"/>
                <a:gd name="connsiteY90" fmla="*/ 2454705 h 2502483"/>
                <a:gd name="connsiteX91" fmla="*/ 5386846 w 5834156"/>
                <a:gd name="connsiteY91" fmla="*/ 2452112 h 2502483"/>
                <a:gd name="connsiteX92" fmla="*/ 5339309 w 5834156"/>
                <a:gd name="connsiteY92" fmla="*/ 2446062 h 2502483"/>
                <a:gd name="connsiteX93" fmla="*/ 5297821 w 5834156"/>
                <a:gd name="connsiteY93" fmla="*/ 2435690 h 2502483"/>
                <a:gd name="connsiteX94" fmla="*/ 5281399 w 5834156"/>
                <a:gd name="connsiteY94" fmla="*/ 2422725 h 2502483"/>
                <a:gd name="connsiteX95" fmla="*/ 5214847 w 5834156"/>
                <a:gd name="connsiteY95" fmla="*/ 2422293 h 2502483"/>
                <a:gd name="connsiteX96" fmla="*/ 5067480 w 5834156"/>
                <a:gd name="connsiteY96" fmla="*/ 2446062 h 2502483"/>
                <a:gd name="connsiteX97" fmla="*/ 4956415 w 5834156"/>
                <a:gd name="connsiteY97" fmla="*/ 2446926 h 2502483"/>
                <a:gd name="connsiteX98" fmla="*/ 4853561 w 5834156"/>
                <a:gd name="connsiteY98" fmla="*/ 2449951 h 2502483"/>
                <a:gd name="connsiteX99" fmla="*/ 4741200 w 5834156"/>
                <a:gd name="connsiteY99" fmla="*/ 2454705 h 2502483"/>
                <a:gd name="connsiteX100" fmla="*/ 4643964 w 5834156"/>
                <a:gd name="connsiteY100" fmla="*/ 2444765 h 2502483"/>
                <a:gd name="connsiteX101" fmla="*/ 4551049 w 5834156"/>
                <a:gd name="connsiteY101" fmla="*/ 2449519 h 2502483"/>
                <a:gd name="connsiteX102" fmla="*/ 4459431 w 5834156"/>
                <a:gd name="connsiteY102" fmla="*/ 2442604 h 2502483"/>
                <a:gd name="connsiteX103" fmla="*/ 4394608 w 5834156"/>
                <a:gd name="connsiteY103" fmla="*/ 2437851 h 2502483"/>
                <a:gd name="connsiteX104" fmla="*/ 4347934 w 5834156"/>
                <a:gd name="connsiteY104" fmla="*/ 2440444 h 2502483"/>
                <a:gd name="connsiteX105" fmla="*/ 4306879 w 5834156"/>
                <a:gd name="connsiteY105" fmla="*/ 2418836 h 2502483"/>
                <a:gd name="connsiteX106" fmla="*/ 4181120 w 5834156"/>
                <a:gd name="connsiteY106" fmla="*/ 2387288 h 2502483"/>
                <a:gd name="connsiteX107" fmla="*/ 4130558 w 5834156"/>
                <a:gd name="connsiteY107" fmla="*/ 2389449 h 2502483"/>
                <a:gd name="connsiteX108" fmla="*/ 3984488 w 5834156"/>
                <a:gd name="connsiteY108" fmla="*/ 2392042 h 2502483"/>
                <a:gd name="connsiteX109" fmla="*/ 3943433 w 5834156"/>
                <a:gd name="connsiteY109" fmla="*/ 2392042 h 2502483"/>
                <a:gd name="connsiteX110" fmla="*/ 3896327 w 5834156"/>
                <a:gd name="connsiteY110" fmla="*/ 2376484 h 2502483"/>
                <a:gd name="connsiteX111" fmla="*/ 3840146 w 5834156"/>
                <a:gd name="connsiteY111" fmla="*/ 2357469 h 2502483"/>
                <a:gd name="connsiteX112" fmla="*/ 3796931 w 5834156"/>
                <a:gd name="connsiteY112" fmla="*/ 2348394 h 2502483"/>
                <a:gd name="connsiteX113" fmla="*/ 3760197 w 5834156"/>
                <a:gd name="connsiteY113" fmla="*/ 2341479 h 2502483"/>
                <a:gd name="connsiteX114" fmla="*/ 3647835 w 5834156"/>
                <a:gd name="connsiteY114" fmla="*/ 2325489 h 2502483"/>
                <a:gd name="connsiteX115" fmla="*/ 3604619 w 5834156"/>
                <a:gd name="connsiteY115" fmla="*/ 2331107 h 2502483"/>
                <a:gd name="connsiteX116" fmla="*/ 3563564 w 5834156"/>
                <a:gd name="connsiteY116" fmla="*/ 2336293 h 2502483"/>
                <a:gd name="connsiteX117" fmla="*/ 3412308 w 5834156"/>
                <a:gd name="connsiteY117" fmla="*/ 2322896 h 2502483"/>
                <a:gd name="connsiteX118" fmla="*/ 3362178 w 5834156"/>
                <a:gd name="connsiteY118" fmla="*/ 2334564 h 2502483"/>
                <a:gd name="connsiteX119" fmla="*/ 3341002 w 5834156"/>
                <a:gd name="connsiteY119" fmla="*/ 2350554 h 2502483"/>
                <a:gd name="connsiteX120" fmla="*/ 3263213 w 5834156"/>
                <a:gd name="connsiteY120" fmla="*/ 2350987 h 2502483"/>
                <a:gd name="connsiteX121" fmla="*/ 3116279 w 5834156"/>
                <a:gd name="connsiteY121" fmla="*/ 2373459 h 2502483"/>
                <a:gd name="connsiteX122" fmla="*/ 3057937 w 5834156"/>
                <a:gd name="connsiteY122" fmla="*/ 2389449 h 2502483"/>
                <a:gd name="connsiteX123" fmla="*/ 2971505 w 5834156"/>
                <a:gd name="connsiteY123" fmla="*/ 2414946 h 2502483"/>
                <a:gd name="connsiteX124" fmla="*/ 2856119 w 5834156"/>
                <a:gd name="connsiteY124" fmla="*/ 2430504 h 2502483"/>
                <a:gd name="connsiteX125" fmla="*/ 2770119 w 5834156"/>
                <a:gd name="connsiteY125" fmla="*/ 2433097 h 2502483"/>
                <a:gd name="connsiteX126" fmla="*/ 2712210 w 5834156"/>
                <a:gd name="connsiteY126" fmla="*/ 2430504 h 2502483"/>
                <a:gd name="connsiteX127" fmla="*/ 2627506 w 5834156"/>
                <a:gd name="connsiteY127" fmla="*/ 2413218 h 2502483"/>
                <a:gd name="connsiteX128" fmla="*/ 2575647 w 5834156"/>
                <a:gd name="connsiteY128" fmla="*/ 2424886 h 2502483"/>
                <a:gd name="connsiteX129" fmla="*/ 2513416 w 5834156"/>
                <a:gd name="connsiteY129" fmla="*/ 2435690 h 2502483"/>
                <a:gd name="connsiteX130" fmla="*/ 2383768 w 5834156"/>
                <a:gd name="connsiteY130" fmla="*/ 2433529 h 2502483"/>
                <a:gd name="connsiteX131" fmla="*/ 2269246 w 5834156"/>
                <a:gd name="connsiteY131" fmla="*/ 2427911 h 2502483"/>
                <a:gd name="connsiteX132" fmla="*/ 2090332 w 5834156"/>
                <a:gd name="connsiteY132" fmla="*/ 2415378 h 2502483"/>
                <a:gd name="connsiteX133" fmla="*/ 2010814 w 5834156"/>
                <a:gd name="connsiteY133" fmla="*/ 2415378 h 2502483"/>
                <a:gd name="connsiteX134" fmla="*/ 1960252 w 5834156"/>
                <a:gd name="connsiteY134" fmla="*/ 2395931 h 2502483"/>
                <a:gd name="connsiteX135" fmla="*/ 1902774 w 5834156"/>
                <a:gd name="connsiteY135" fmla="*/ 2376052 h 2502483"/>
                <a:gd name="connsiteX136" fmla="*/ 1815478 w 5834156"/>
                <a:gd name="connsiteY136" fmla="*/ 2370002 h 2502483"/>
                <a:gd name="connsiteX137" fmla="*/ 1752815 w 5834156"/>
                <a:gd name="connsiteY137" fmla="*/ 2365248 h 2502483"/>
                <a:gd name="connsiteX138" fmla="*/ 1629650 w 5834156"/>
                <a:gd name="connsiteY138" fmla="*/ 2352715 h 2502483"/>
                <a:gd name="connsiteX139" fmla="*/ 1486173 w 5834156"/>
                <a:gd name="connsiteY139" fmla="*/ 2370002 h 2502483"/>
                <a:gd name="connsiteX140" fmla="*/ 1425670 w 5834156"/>
                <a:gd name="connsiteY140" fmla="*/ 2382966 h 2502483"/>
                <a:gd name="connsiteX141" fmla="*/ 1357389 w 5834156"/>
                <a:gd name="connsiteY141" fmla="*/ 2398092 h 2502483"/>
                <a:gd name="connsiteX142" fmla="*/ 1289540 w 5834156"/>
                <a:gd name="connsiteY142" fmla="*/ 2412785 h 2502483"/>
                <a:gd name="connsiteX143" fmla="*/ 1245027 w 5834156"/>
                <a:gd name="connsiteY143" fmla="*/ 2417971 h 2502483"/>
                <a:gd name="connsiteX144" fmla="*/ 1175450 w 5834156"/>
                <a:gd name="connsiteY144" fmla="*/ 2423589 h 2502483"/>
                <a:gd name="connsiteX145" fmla="*/ 1119269 w 5834156"/>
                <a:gd name="connsiteY145" fmla="*/ 2424022 h 2502483"/>
                <a:gd name="connsiteX146" fmla="*/ 1087721 w 5834156"/>
                <a:gd name="connsiteY146" fmla="*/ 2440444 h 2502483"/>
                <a:gd name="connsiteX147" fmla="*/ 1048827 w 5834156"/>
                <a:gd name="connsiteY147" fmla="*/ 2454273 h 2502483"/>
                <a:gd name="connsiteX148" fmla="*/ 993510 w 5834156"/>
                <a:gd name="connsiteY148" fmla="*/ 2447790 h 2502483"/>
                <a:gd name="connsiteX149" fmla="*/ 898003 w 5834156"/>
                <a:gd name="connsiteY149" fmla="*/ 2416243 h 2502483"/>
                <a:gd name="connsiteX150" fmla="*/ 881149 w 5834156"/>
                <a:gd name="connsiteY150" fmla="*/ 2404142 h 2502483"/>
                <a:gd name="connsiteX151" fmla="*/ 838365 w 5834156"/>
                <a:gd name="connsiteY151" fmla="*/ 2413218 h 2502483"/>
                <a:gd name="connsiteX152" fmla="*/ 641732 w 5834156"/>
                <a:gd name="connsiteY152" fmla="*/ 2471991 h 2502483"/>
                <a:gd name="connsiteX153" fmla="*/ 596356 w 5834156"/>
                <a:gd name="connsiteY153" fmla="*/ 2485388 h 2502483"/>
                <a:gd name="connsiteX154" fmla="*/ 560919 w 5834156"/>
                <a:gd name="connsiteY154" fmla="*/ 2493599 h 2502483"/>
                <a:gd name="connsiteX155" fmla="*/ 439050 w 5834156"/>
                <a:gd name="connsiteY155" fmla="*/ 2494896 h 250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834156" h="2502483">
                  <a:moveTo>
                    <a:pt x="439050" y="2494896"/>
                  </a:moveTo>
                  <a:cubicBezTo>
                    <a:pt x="426085" y="2493167"/>
                    <a:pt x="404477" y="2488413"/>
                    <a:pt x="391512" y="2484524"/>
                  </a:cubicBezTo>
                  <a:cubicBezTo>
                    <a:pt x="378547" y="2481067"/>
                    <a:pt x="355211" y="2475881"/>
                    <a:pt x="339653" y="2473720"/>
                  </a:cubicBezTo>
                  <a:cubicBezTo>
                    <a:pt x="310698" y="2469830"/>
                    <a:pt x="282608" y="2459459"/>
                    <a:pt x="229452" y="2434393"/>
                  </a:cubicBezTo>
                  <a:cubicBezTo>
                    <a:pt x="200497" y="2420564"/>
                    <a:pt x="197040" y="2420132"/>
                    <a:pt x="146910" y="2420132"/>
                  </a:cubicBezTo>
                  <a:cubicBezTo>
                    <a:pt x="95050" y="2420132"/>
                    <a:pt x="94618" y="2420132"/>
                    <a:pt x="72146" y="2434393"/>
                  </a:cubicBezTo>
                  <a:cubicBezTo>
                    <a:pt x="51402" y="2447790"/>
                    <a:pt x="47945" y="2448655"/>
                    <a:pt x="25473" y="2446062"/>
                  </a:cubicBezTo>
                  <a:cubicBezTo>
                    <a:pt x="12076" y="2444333"/>
                    <a:pt x="-457" y="2442172"/>
                    <a:pt x="-2186" y="2440876"/>
                  </a:cubicBezTo>
                  <a:cubicBezTo>
                    <a:pt x="-4346" y="2439579"/>
                    <a:pt x="-6075" y="1924877"/>
                    <a:pt x="-6075" y="1275773"/>
                  </a:cubicBezTo>
                  <a:lnTo>
                    <a:pt x="-6075" y="113264"/>
                  </a:lnTo>
                  <a:lnTo>
                    <a:pt x="22015" y="116289"/>
                  </a:lnTo>
                  <a:cubicBezTo>
                    <a:pt x="48377" y="118882"/>
                    <a:pt x="52267" y="118017"/>
                    <a:pt x="76900" y="105485"/>
                  </a:cubicBezTo>
                  <a:cubicBezTo>
                    <a:pt x="126598" y="79555"/>
                    <a:pt x="168950" y="83012"/>
                    <a:pt x="252789" y="120178"/>
                  </a:cubicBezTo>
                  <a:cubicBezTo>
                    <a:pt x="283904" y="134007"/>
                    <a:pt x="309402" y="141786"/>
                    <a:pt x="337060" y="146540"/>
                  </a:cubicBezTo>
                  <a:cubicBezTo>
                    <a:pt x="359100" y="149997"/>
                    <a:pt x="383733" y="155615"/>
                    <a:pt x="391944" y="158640"/>
                  </a:cubicBezTo>
                  <a:cubicBezTo>
                    <a:pt x="400155" y="162098"/>
                    <a:pt x="436024" y="166851"/>
                    <a:pt x="471461" y="169876"/>
                  </a:cubicBezTo>
                  <a:cubicBezTo>
                    <a:pt x="532828" y="174630"/>
                    <a:pt x="537582" y="174630"/>
                    <a:pt x="560054" y="165987"/>
                  </a:cubicBezTo>
                  <a:cubicBezTo>
                    <a:pt x="573019" y="161233"/>
                    <a:pt x="593331" y="156047"/>
                    <a:pt x="605431" y="154751"/>
                  </a:cubicBezTo>
                  <a:cubicBezTo>
                    <a:pt x="617099" y="153022"/>
                    <a:pt x="631793" y="149565"/>
                    <a:pt x="637843" y="146108"/>
                  </a:cubicBezTo>
                  <a:cubicBezTo>
                    <a:pt x="655994" y="137032"/>
                    <a:pt x="684948" y="127093"/>
                    <a:pt x="694456" y="127093"/>
                  </a:cubicBezTo>
                  <a:cubicBezTo>
                    <a:pt x="699210" y="127093"/>
                    <a:pt x="717360" y="121475"/>
                    <a:pt x="734215" y="114560"/>
                  </a:cubicBezTo>
                  <a:cubicBezTo>
                    <a:pt x="780888" y="95113"/>
                    <a:pt x="817189" y="86902"/>
                    <a:pt x="858244" y="86470"/>
                  </a:cubicBezTo>
                  <a:cubicBezTo>
                    <a:pt x="891953" y="86037"/>
                    <a:pt x="896274" y="86902"/>
                    <a:pt x="910536" y="98138"/>
                  </a:cubicBezTo>
                  <a:cubicBezTo>
                    <a:pt x="930415" y="113264"/>
                    <a:pt x="961531" y="121042"/>
                    <a:pt x="1016847" y="124500"/>
                  </a:cubicBezTo>
                  <a:cubicBezTo>
                    <a:pt x="1060927" y="127525"/>
                    <a:pt x="1061360" y="127525"/>
                    <a:pt x="1085993" y="113264"/>
                  </a:cubicBezTo>
                  <a:lnTo>
                    <a:pt x="1111058" y="99434"/>
                  </a:lnTo>
                  <a:lnTo>
                    <a:pt x="1182364" y="98570"/>
                  </a:lnTo>
                  <a:cubicBezTo>
                    <a:pt x="1260153" y="97706"/>
                    <a:pt x="1323248" y="89495"/>
                    <a:pt x="1346153" y="77826"/>
                  </a:cubicBezTo>
                  <a:cubicBezTo>
                    <a:pt x="1374243" y="63133"/>
                    <a:pt x="1408384" y="53626"/>
                    <a:pt x="1433881" y="53626"/>
                  </a:cubicBezTo>
                  <a:cubicBezTo>
                    <a:pt x="1451168" y="53626"/>
                    <a:pt x="1472343" y="49304"/>
                    <a:pt x="1499137" y="40229"/>
                  </a:cubicBezTo>
                  <a:cubicBezTo>
                    <a:pt x="1533278" y="28560"/>
                    <a:pt x="1546243" y="26399"/>
                    <a:pt x="1592916" y="25103"/>
                  </a:cubicBezTo>
                  <a:cubicBezTo>
                    <a:pt x="1630082" y="23807"/>
                    <a:pt x="1657740" y="25535"/>
                    <a:pt x="1681509" y="30289"/>
                  </a:cubicBezTo>
                  <a:cubicBezTo>
                    <a:pt x="1700524" y="33746"/>
                    <a:pt x="1751086" y="38932"/>
                    <a:pt x="1793870" y="41093"/>
                  </a:cubicBezTo>
                  <a:cubicBezTo>
                    <a:pt x="1926111" y="48007"/>
                    <a:pt x="1933458" y="49304"/>
                    <a:pt x="1958523" y="67455"/>
                  </a:cubicBezTo>
                  <a:cubicBezTo>
                    <a:pt x="1972784" y="77826"/>
                    <a:pt x="1989639" y="85605"/>
                    <a:pt x="2009086" y="89927"/>
                  </a:cubicBezTo>
                  <a:cubicBezTo>
                    <a:pt x="2049709" y="99434"/>
                    <a:pt x="2063970" y="98570"/>
                    <a:pt x="2092925" y="85605"/>
                  </a:cubicBezTo>
                  <a:cubicBezTo>
                    <a:pt x="2115829" y="75666"/>
                    <a:pt x="2121880" y="74801"/>
                    <a:pt x="2161206" y="76530"/>
                  </a:cubicBezTo>
                  <a:cubicBezTo>
                    <a:pt x="2194050" y="77826"/>
                    <a:pt x="2212633" y="81284"/>
                    <a:pt x="2238995" y="90359"/>
                  </a:cubicBezTo>
                  <a:cubicBezTo>
                    <a:pt x="2273135" y="102460"/>
                    <a:pt x="2274432" y="102460"/>
                    <a:pt x="2364321" y="101595"/>
                  </a:cubicBezTo>
                  <a:cubicBezTo>
                    <a:pt x="2436924" y="100731"/>
                    <a:pt x="2460693" y="102027"/>
                    <a:pt x="2482301" y="107645"/>
                  </a:cubicBezTo>
                  <a:cubicBezTo>
                    <a:pt x="2507366" y="114128"/>
                    <a:pt x="2511688" y="114128"/>
                    <a:pt x="2538481" y="107213"/>
                  </a:cubicBezTo>
                  <a:cubicBezTo>
                    <a:pt x="2554471" y="103324"/>
                    <a:pt x="2572622" y="97274"/>
                    <a:pt x="2579104" y="94249"/>
                  </a:cubicBezTo>
                  <a:cubicBezTo>
                    <a:pt x="2597687" y="84741"/>
                    <a:pt x="2666401" y="86470"/>
                    <a:pt x="2697084" y="96841"/>
                  </a:cubicBezTo>
                  <a:cubicBezTo>
                    <a:pt x="2719989" y="104620"/>
                    <a:pt x="2729064" y="105053"/>
                    <a:pt x="2828461" y="102460"/>
                  </a:cubicBezTo>
                  <a:cubicBezTo>
                    <a:pt x="2930882" y="99867"/>
                    <a:pt x="2935636" y="99434"/>
                    <a:pt x="2965023" y="88198"/>
                  </a:cubicBezTo>
                  <a:cubicBezTo>
                    <a:pt x="2981877" y="81716"/>
                    <a:pt x="3007807" y="73937"/>
                    <a:pt x="3023365" y="71344"/>
                  </a:cubicBezTo>
                  <a:cubicBezTo>
                    <a:pt x="3066148" y="63997"/>
                    <a:pt x="3083867" y="59676"/>
                    <a:pt x="3109797" y="49304"/>
                  </a:cubicBezTo>
                  <a:cubicBezTo>
                    <a:pt x="3172892" y="24671"/>
                    <a:pt x="3180239" y="23374"/>
                    <a:pt x="3261917" y="23374"/>
                  </a:cubicBezTo>
                  <a:lnTo>
                    <a:pt x="3339273" y="23374"/>
                  </a:lnTo>
                  <a:lnTo>
                    <a:pt x="3359585" y="9545"/>
                  </a:lnTo>
                  <a:cubicBezTo>
                    <a:pt x="3377303" y="-2987"/>
                    <a:pt x="3382057" y="-3852"/>
                    <a:pt x="3409715" y="-3420"/>
                  </a:cubicBezTo>
                  <a:cubicBezTo>
                    <a:pt x="3426570" y="-2987"/>
                    <a:pt x="3467625" y="470"/>
                    <a:pt x="3501333" y="4791"/>
                  </a:cubicBezTo>
                  <a:cubicBezTo>
                    <a:pt x="3559675" y="11706"/>
                    <a:pt x="3563564" y="11706"/>
                    <a:pt x="3596841" y="4359"/>
                  </a:cubicBezTo>
                  <a:cubicBezTo>
                    <a:pt x="3633142" y="-4284"/>
                    <a:pt x="3642650" y="-3852"/>
                    <a:pt x="3716981" y="7384"/>
                  </a:cubicBezTo>
                  <a:cubicBezTo>
                    <a:pt x="3756740" y="13435"/>
                    <a:pt x="3783966" y="19485"/>
                    <a:pt x="3818539" y="29857"/>
                  </a:cubicBezTo>
                  <a:cubicBezTo>
                    <a:pt x="3829342" y="32882"/>
                    <a:pt x="3851815" y="38500"/>
                    <a:pt x="3868237" y="42389"/>
                  </a:cubicBezTo>
                  <a:cubicBezTo>
                    <a:pt x="3885091" y="46711"/>
                    <a:pt x="3908428" y="53193"/>
                    <a:pt x="3920096" y="57083"/>
                  </a:cubicBezTo>
                  <a:cubicBezTo>
                    <a:pt x="3937382" y="62701"/>
                    <a:pt x="3954237" y="63997"/>
                    <a:pt x="4002206" y="62701"/>
                  </a:cubicBezTo>
                  <a:cubicBezTo>
                    <a:pt x="4035483" y="61837"/>
                    <a:pt x="4104628" y="60972"/>
                    <a:pt x="4155623" y="60972"/>
                  </a:cubicBezTo>
                  <a:cubicBezTo>
                    <a:pt x="4259342" y="60972"/>
                    <a:pt x="4248105" y="58379"/>
                    <a:pt x="4319844" y="97706"/>
                  </a:cubicBezTo>
                  <a:lnTo>
                    <a:pt x="4352256" y="114992"/>
                  </a:lnTo>
                  <a:lnTo>
                    <a:pt x="4395472" y="112399"/>
                  </a:lnTo>
                  <a:cubicBezTo>
                    <a:pt x="4427452" y="110238"/>
                    <a:pt x="4444738" y="111535"/>
                    <a:pt x="4462457" y="116289"/>
                  </a:cubicBezTo>
                  <a:cubicBezTo>
                    <a:pt x="4497894" y="125796"/>
                    <a:pt x="4550617" y="128821"/>
                    <a:pt x="4589944" y="122771"/>
                  </a:cubicBezTo>
                  <a:cubicBezTo>
                    <a:pt x="4650878" y="113696"/>
                    <a:pt x="4693230" y="112831"/>
                    <a:pt x="4716134" y="119746"/>
                  </a:cubicBezTo>
                  <a:cubicBezTo>
                    <a:pt x="4750275" y="130550"/>
                    <a:pt x="4794355" y="137032"/>
                    <a:pt x="4815099" y="134007"/>
                  </a:cubicBezTo>
                  <a:cubicBezTo>
                    <a:pt x="4825903" y="132711"/>
                    <a:pt x="4844918" y="126661"/>
                    <a:pt x="4857451" y="120610"/>
                  </a:cubicBezTo>
                  <a:cubicBezTo>
                    <a:pt x="4885109" y="107645"/>
                    <a:pt x="4901531" y="107213"/>
                    <a:pt x="4954686" y="118449"/>
                  </a:cubicBezTo>
                  <a:cubicBezTo>
                    <a:pt x="5008706" y="129686"/>
                    <a:pt x="5033340" y="129253"/>
                    <a:pt x="5072234" y="116289"/>
                  </a:cubicBezTo>
                  <a:cubicBezTo>
                    <a:pt x="5124093" y="98138"/>
                    <a:pt x="5184163" y="88198"/>
                    <a:pt x="5206203" y="93384"/>
                  </a:cubicBezTo>
                  <a:cubicBezTo>
                    <a:pt x="5216575" y="95545"/>
                    <a:pt x="5235158" y="96409"/>
                    <a:pt x="5247691" y="95113"/>
                  </a:cubicBezTo>
                  <a:cubicBezTo>
                    <a:pt x="5267570" y="92952"/>
                    <a:pt x="5272324" y="93816"/>
                    <a:pt x="5291771" y="105917"/>
                  </a:cubicBezTo>
                  <a:cubicBezTo>
                    <a:pt x="5310786" y="118017"/>
                    <a:pt x="5316404" y="119314"/>
                    <a:pt x="5336284" y="117585"/>
                  </a:cubicBezTo>
                  <a:cubicBezTo>
                    <a:pt x="5348816" y="116289"/>
                    <a:pt x="5363942" y="117153"/>
                    <a:pt x="5369992" y="119314"/>
                  </a:cubicBezTo>
                  <a:cubicBezTo>
                    <a:pt x="5376042" y="121475"/>
                    <a:pt x="5395057" y="126228"/>
                    <a:pt x="5411911" y="129686"/>
                  </a:cubicBezTo>
                  <a:cubicBezTo>
                    <a:pt x="5442163" y="136168"/>
                    <a:pt x="5444323" y="135736"/>
                    <a:pt x="5469389" y="127093"/>
                  </a:cubicBezTo>
                  <a:cubicBezTo>
                    <a:pt x="5484946" y="121475"/>
                    <a:pt x="5503529" y="118017"/>
                    <a:pt x="5513901" y="118882"/>
                  </a:cubicBezTo>
                  <a:cubicBezTo>
                    <a:pt x="5535077" y="120610"/>
                    <a:pt x="5562735" y="116289"/>
                    <a:pt x="5591690" y="106781"/>
                  </a:cubicBezTo>
                  <a:cubicBezTo>
                    <a:pt x="5603358" y="103324"/>
                    <a:pt x="5618916" y="101163"/>
                    <a:pt x="5626263" y="102460"/>
                  </a:cubicBezTo>
                  <a:cubicBezTo>
                    <a:pt x="5651328" y="106781"/>
                    <a:pt x="5734735" y="130550"/>
                    <a:pt x="5765418" y="142218"/>
                  </a:cubicBezTo>
                  <a:cubicBezTo>
                    <a:pt x="5782704" y="148701"/>
                    <a:pt x="5801720" y="153022"/>
                    <a:pt x="5810795" y="152158"/>
                  </a:cubicBezTo>
                  <a:lnTo>
                    <a:pt x="5825920" y="150861"/>
                  </a:lnTo>
                  <a:lnTo>
                    <a:pt x="5827217" y="1314668"/>
                  </a:lnTo>
                  <a:lnTo>
                    <a:pt x="5828081" y="2478041"/>
                  </a:lnTo>
                  <a:lnTo>
                    <a:pt x="5812091" y="2478041"/>
                  </a:lnTo>
                  <a:cubicBezTo>
                    <a:pt x="5788323" y="2477609"/>
                    <a:pt x="5760232" y="2470695"/>
                    <a:pt x="5736031" y="2458162"/>
                  </a:cubicBezTo>
                  <a:cubicBezTo>
                    <a:pt x="5724363" y="2452544"/>
                    <a:pt x="5707509" y="2447790"/>
                    <a:pt x="5698001" y="2447790"/>
                  </a:cubicBezTo>
                  <a:cubicBezTo>
                    <a:pt x="5688926" y="2447790"/>
                    <a:pt x="5669479" y="2443469"/>
                    <a:pt x="5654785" y="2438715"/>
                  </a:cubicBezTo>
                  <a:cubicBezTo>
                    <a:pt x="5631016" y="2430504"/>
                    <a:pt x="5625398" y="2430072"/>
                    <a:pt x="5601630" y="2434393"/>
                  </a:cubicBezTo>
                  <a:cubicBezTo>
                    <a:pt x="5587368" y="2437418"/>
                    <a:pt x="5554956" y="2441308"/>
                    <a:pt x="5529891" y="2443901"/>
                  </a:cubicBezTo>
                  <a:cubicBezTo>
                    <a:pt x="5504826" y="2446494"/>
                    <a:pt x="5474575" y="2451248"/>
                    <a:pt x="5462474" y="2454705"/>
                  </a:cubicBezTo>
                  <a:cubicBezTo>
                    <a:pt x="5432655" y="2462916"/>
                    <a:pt x="5413208" y="2462484"/>
                    <a:pt x="5386846" y="2452112"/>
                  </a:cubicBezTo>
                  <a:cubicBezTo>
                    <a:pt x="5369128" y="2445197"/>
                    <a:pt x="5359188" y="2443901"/>
                    <a:pt x="5339309" y="2446062"/>
                  </a:cubicBezTo>
                  <a:cubicBezTo>
                    <a:pt x="5315972" y="2448655"/>
                    <a:pt x="5313379" y="2448222"/>
                    <a:pt x="5297821" y="2435690"/>
                  </a:cubicBezTo>
                  <a:lnTo>
                    <a:pt x="5281399" y="2422725"/>
                  </a:lnTo>
                  <a:lnTo>
                    <a:pt x="5214847" y="2422293"/>
                  </a:lnTo>
                  <a:cubicBezTo>
                    <a:pt x="5146998" y="2421861"/>
                    <a:pt x="5121068" y="2426182"/>
                    <a:pt x="5067480" y="2446062"/>
                  </a:cubicBezTo>
                  <a:cubicBezTo>
                    <a:pt x="5041551" y="2455569"/>
                    <a:pt x="5004385" y="2456001"/>
                    <a:pt x="4956415" y="2446926"/>
                  </a:cubicBezTo>
                  <a:cubicBezTo>
                    <a:pt x="4898506" y="2435690"/>
                    <a:pt x="4883380" y="2436122"/>
                    <a:pt x="4853561" y="2449951"/>
                  </a:cubicBezTo>
                  <a:cubicBezTo>
                    <a:pt x="4822446" y="2463780"/>
                    <a:pt x="4780958" y="2465941"/>
                    <a:pt x="4741200" y="2454705"/>
                  </a:cubicBezTo>
                  <a:cubicBezTo>
                    <a:pt x="4703170" y="2444333"/>
                    <a:pt x="4666004" y="2440444"/>
                    <a:pt x="4643964" y="2444765"/>
                  </a:cubicBezTo>
                  <a:cubicBezTo>
                    <a:pt x="4633160" y="2446926"/>
                    <a:pt x="4591672" y="2449087"/>
                    <a:pt x="4551049" y="2449519"/>
                  </a:cubicBezTo>
                  <a:cubicBezTo>
                    <a:pt x="4490547" y="2449951"/>
                    <a:pt x="4474557" y="2448655"/>
                    <a:pt x="4459431" y="2442604"/>
                  </a:cubicBezTo>
                  <a:cubicBezTo>
                    <a:pt x="4444306" y="2436122"/>
                    <a:pt x="4433070" y="2435258"/>
                    <a:pt x="4394608" y="2437851"/>
                  </a:cubicBezTo>
                  <a:lnTo>
                    <a:pt x="4347934" y="2440444"/>
                  </a:lnTo>
                  <a:lnTo>
                    <a:pt x="4306879" y="2418836"/>
                  </a:lnTo>
                  <a:cubicBezTo>
                    <a:pt x="4242055" y="2384695"/>
                    <a:pt x="4227794" y="2381238"/>
                    <a:pt x="4181120" y="2387288"/>
                  </a:cubicBezTo>
                  <a:cubicBezTo>
                    <a:pt x="4159513" y="2390313"/>
                    <a:pt x="4137040" y="2391177"/>
                    <a:pt x="4130558" y="2389449"/>
                  </a:cubicBezTo>
                  <a:cubicBezTo>
                    <a:pt x="4111975" y="2384695"/>
                    <a:pt x="4013010" y="2386424"/>
                    <a:pt x="3984488" y="2392042"/>
                  </a:cubicBezTo>
                  <a:cubicBezTo>
                    <a:pt x="3963744" y="2395931"/>
                    <a:pt x="3955101" y="2395931"/>
                    <a:pt x="3943433" y="2392042"/>
                  </a:cubicBezTo>
                  <a:cubicBezTo>
                    <a:pt x="3935222" y="2389017"/>
                    <a:pt x="3914046" y="2382102"/>
                    <a:pt x="3896327" y="2376484"/>
                  </a:cubicBezTo>
                  <a:cubicBezTo>
                    <a:pt x="3878609" y="2370866"/>
                    <a:pt x="3853111" y="2362223"/>
                    <a:pt x="3840146" y="2357469"/>
                  </a:cubicBezTo>
                  <a:cubicBezTo>
                    <a:pt x="3827182" y="2352283"/>
                    <a:pt x="3807735" y="2348394"/>
                    <a:pt x="3796931" y="2348394"/>
                  </a:cubicBezTo>
                  <a:cubicBezTo>
                    <a:pt x="3786127" y="2347961"/>
                    <a:pt x="3769704" y="2344936"/>
                    <a:pt x="3760197" y="2341479"/>
                  </a:cubicBezTo>
                  <a:cubicBezTo>
                    <a:pt x="3742911" y="2334997"/>
                    <a:pt x="3680247" y="2326353"/>
                    <a:pt x="3647835" y="2325489"/>
                  </a:cubicBezTo>
                  <a:cubicBezTo>
                    <a:pt x="3638328" y="2325489"/>
                    <a:pt x="3618881" y="2328082"/>
                    <a:pt x="3604619" y="2331107"/>
                  </a:cubicBezTo>
                  <a:cubicBezTo>
                    <a:pt x="3590358" y="2334132"/>
                    <a:pt x="3571775" y="2336725"/>
                    <a:pt x="3563564" y="2336293"/>
                  </a:cubicBezTo>
                  <a:cubicBezTo>
                    <a:pt x="3514730" y="2334997"/>
                    <a:pt x="3425273" y="2326786"/>
                    <a:pt x="3412308" y="2322896"/>
                  </a:cubicBezTo>
                  <a:cubicBezTo>
                    <a:pt x="3389404" y="2315549"/>
                    <a:pt x="3385082" y="2316846"/>
                    <a:pt x="3362178" y="2334564"/>
                  </a:cubicBezTo>
                  <a:lnTo>
                    <a:pt x="3341002" y="2350554"/>
                  </a:lnTo>
                  <a:lnTo>
                    <a:pt x="3263213" y="2350987"/>
                  </a:lnTo>
                  <a:cubicBezTo>
                    <a:pt x="3181103" y="2351419"/>
                    <a:pt x="3171595" y="2353147"/>
                    <a:pt x="3116279" y="2373459"/>
                  </a:cubicBezTo>
                  <a:cubicBezTo>
                    <a:pt x="3097264" y="2380373"/>
                    <a:pt x="3070902" y="2387720"/>
                    <a:pt x="3057937" y="2389449"/>
                  </a:cubicBezTo>
                  <a:cubicBezTo>
                    <a:pt x="3032008" y="2392906"/>
                    <a:pt x="2988360" y="2405871"/>
                    <a:pt x="2971505" y="2414946"/>
                  </a:cubicBezTo>
                  <a:cubicBezTo>
                    <a:pt x="2955948" y="2423589"/>
                    <a:pt x="2899767" y="2431368"/>
                    <a:pt x="2856119" y="2430504"/>
                  </a:cubicBezTo>
                  <a:cubicBezTo>
                    <a:pt x="2834943" y="2430072"/>
                    <a:pt x="2796481" y="2431368"/>
                    <a:pt x="2770119" y="2433097"/>
                  </a:cubicBezTo>
                  <a:cubicBezTo>
                    <a:pt x="2735114" y="2435258"/>
                    <a:pt x="2719989" y="2434393"/>
                    <a:pt x="2712210" y="2430504"/>
                  </a:cubicBezTo>
                  <a:cubicBezTo>
                    <a:pt x="2698813" y="2423157"/>
                    <a:pt x="2649547" y="2413218"/>
                    <a:pt x="2627506" y="2413218"/>
                  </a:cubicBezTo>
                  <a:cubicBezTo>
                    <a:pt x="2617567" y="2413218"/>
                    <a:pt x="2594230" y="2418403"/>
                    <a:pt x="2575647" y="2424886"/>
                  </a:cubicBezTo>
                  <a:cubicBezTo>
                    <a:pt x="2550150" y="2433529"/>
                    <a:pt x="2534160" y="2436122"/>
                    <a:pt x="2513416" y="2435690"/>
                  </a:cubicBezTo>
                  <a:cubicBezTo>
                    <a:pt x="2497858" y="2435258"/>
                    <a:pt x="2439517" y="2434393"/>
                    <a:pt x="2383768" y="2433529"/>
                  </a:cubicBezTo>
                  <a:cubicBezTo>
                    <a:pt x="2324130" y="2433097"/>
                    <a:pt x="2277025" y="2430504"/>
                    <a:pt x="2269246" y="2427911"/>
                  </a:cubicBezTo>
                  <a:cubicBezTo>
                    <a:pt x="2188432" y="2398524"/>
                    <a:pt x="2130523" y="2394202"/>
                    <a:pt x="2090332" y="2415378"/>
                  </a:cubicBezTo>
                  <a:cubicBezTo>
                    <a:pt x="2074342" y="2423157"/>
                    <a:pt x="2054895" y="2423589"/>
                    <a:pt x="2010814" y="2415378"/>
                  </a:cubicBezTo>
                  <a:cubicBezTo>
                    <a:pt x="1985317" y="2411057"/>
                    <a:pt x="1973217" y="2406303"/>
                    <a:pt x="1960252" y="2395931"/>
                  </a:cubicBezTo>
                  <a:cubicBezTo>
                    <a:pt x="1945558" y="2384263"/>
                    <a:pt x="1936051" y="2381238"/>
                    <a:pt x="1902774" y="2376052"/>
                  </a:cubicBezTo>
                  <a:cubicBezTo>
                    <a:pt x="1880734" y="2372595"/>
                    <a:pt x="1841408" y="2370002"/>
                    <a:pt x="1815478" y="2370002"/>
                  </a:cubicBezTo>
                  <a:cubicBezTo>
                    <a:pt x="1789116" y="2370002"/>
                    <a:pt x="1761026" y="2367841"/>
                    <a:pt x="1752815" y="2365248"/>
                  </a:cubicBezTo>
                  <a:cubicBezTo>
                    <a:pt x="1740715" y="2361358"/>
                    <a:pt x="1649961" y="2352283"/>
                    <a:pt x="1629650" y="2352715"/>
                  </a:cubicBezTo>
                  <a:cubicBezTo>
                    <a:pt x="1530253" y="2354876"/>
                    <a:pt x="1513831" y="2356605"/>
                    <a:pt x="1486173" y="2370002"/>
                  </a:cubicBezTo>
                  <a:cubicBezTo>
                    <a:pt x="1462836" y="2380806"/>
                    <a:pt x="1452464" y="2382966"/>
                    <a:pt x="1425670" y="2382966"/>
                  </a:cubicBezTo>
                  <a:cubicBezTo>
                    <a:pt x="1398876" y="2382966"/>
                    <a:pt x="1387640" y="2385559"/>
                    <a:pt x="1357389" y="2398092"/>
                  </a:cubicBezTo>
                  <a:cubicBezTo>
                    <a:pt x="1327138" y="2410625"/>
                    <a:pt x="1316334" y="2412785"/>
                    <a:pt x="1289540" y="2412785"/>
                  </a:cubicBezTo>
                  <a:cubicBezTo>
                    <a:pt x="1272253" y="2412353"/>
                    <a:pt x="1252374" y="2414946"/>
                    <a:pt x="1245027" y="2417971"/>
                  </a:cubicBezTo>
                  <a:cubicBezTo>
                    <a:pt x="1237249" y="2420996"/>
                    <a:pt x="1210022" y="2423157"/>
                    <a:pt x="1175450" y="2423589"/>
                  </a:cubicBezTo>
                  <a:lnTo>
                    <a:pt x="1119269" y="2424022"/>
                  </a:lnTo>
                  <a:lnTo>
                    <a:pt x="1087721" y="2440444"/>
                  </a:lnTo>
                  <a:cubicBezTo>
                    <a:pt x="1068274" y="2450815"/>
                    <a:pt x="1053581" y="2456001"/>
                    <a:pt x="1048827" y="2454273"/>
                  </a:cubicBezTo>
                  <a:cubicBezTo>
                    <a:pt x="1044937" y="2452544"/>
                    <a:pt x="1019872" y="2449519"/>
                    <a:pt x="993510" y="2447790"/>
                  </a:cubicBezTo>
                  <a:cubicBezTo>
                    <a:pt x="942948" y="2443901"/>
                    <a:pt x="933008" y="2440876"/>
                    <a:pt x="898003" y="2416243"/>
                  </a:cubicBezTo>
                  <a:lnTo>
                    <a:pt x="881149" y="2404142"/>
                  </a:lnTo>
                  <a:lnTo>
                    <a:pt x="838365" y="2413218"/>
                  </a:lnTo>
                  <a:cubicBezTo>
                    <a:pt x="778727" y="2426182"/>
                    <a:pt x="711310" y="2446494"/>
                    <a:pt x="641732" y="2471991"/>
                  </a:cubicBezTo>
                  <a:cubicBezTo>
                    <a:pt x="625743" y="2478041"/>
                    <a:pt x="605431" y="2483660"/>
                    <a:pt x="596356" y="2485388"/>
                  </a:cubicBezTo>
                  <a:cubicBezTo>
                    <a:pt x="586848" y="2486685"/>
                    <a:pt x="571290" y="2490142"/>
                    <a:pt x="560919" y="2493599"/>
                  </a:cubicBezTo>
                  <a:cubicBezTo>
                    <a:pt x="540607" y="2500082"/>
                    <a:pt x="477944" y="2500946"/>
                    <a:pt x="439050" y="2494896"/>
                  </a:cubicBezTo>
                  <a:close/>
                </a:path>
              </a:pathLst>
            </a:custGeom>
            <a:solidFill>
              <a:schemeClr val="bg1"/>
            </a:solidFill>
            <a:ln w="432" cap="flat">
              <a:noFill/>
              <a:prstDash val="solid"/>
              <a:miter/>
            </a:ln>
            <a:effectLst>
              <a:outerShdw blurRad="63500" sx="102000" sy="102000" algn="ctr" rotWithShape="0">
                <a:prstClr val="black">
                  <a:alpha val="40000"/>
                </a:prstClr>
              </a:outerShdw>
            </a:effectLst>
          </p:spPr>
          <p:txBody>
            <a:bodyPr rtlCol="0" anchor="ctr"/>
            <a:lstStyle/>
            <a:p>
              <a:endParaRPr lang="en-US">
                <a:solidFill>
                  <a:schemeClr val="tx1">
                    <a:lumMod val="75000"/>
                    <a:lumOff val="25000"/>
                  </a:schemeClr>
                </a:solidFill>
              </a:endParaRPr>
            </a:p>
          </p:txBody>
        </p:sp>
        <p:sp>
          <p:nvSpPr>
            <p:cNvPr id="33" name="TextBox 32">
              <a:extLst>
                <a:ext uri="{FF2B5EF4-FFF2-40B4-BE49-F238E27FC236}">
                  <a16:creationId xmlns:a16="http://schemas.microsoft.com/office/drawing/2014/main" id="{D4BAC7DE-C0E8-4A0C-9CDC-B5822E7C3C71}"/>
                </a:ext>
              </a:extLst>
            </p:cNvPr>
            <p:cNvSpPr txBox="1"/>
            <p:nvPr/>
          </p:nvSpPr>
          <p:spPr>
            <a:xfrm>
              <a:off x="4200325" y="720992"/>
              <a:ext cx="4025150" cy="646331"/>
            </a:xfrm>
            <a:prstGeom prst="rect">
              <a:avLst/>
            </a:prstGeom>
            <a:noFill/>
          </p:spPr>
          <p:txBody>
            <a:bodyPr wrap="square" rtlCol="0">
              <a:spAutoFit/>
            </a:bodyPr>
            <a:lstStyle/>
            <a:p>
              <a:pPr algn="ctr"/>
              <a:r>
                <a:rPr lang="en-US" sz="3600" b="1" dirty="0">
                  <a:solidFill>
                    <a:schemeClr val="tx1">
                      <a:lumMod val="75000"/>
                      <a:lumOff val="25000"/>
                    </a:schemeClr>
                  </a:solidFill>
                  <a:latin typeface="Chelsea Market" panose="02000000000000000000" pitchFamily="2" charset="0"/>
                  <a:cs typeface="Times New Roman" panose="02020603050405020304" pitchFamily="18" charset="0"/>
                </a:rPr>
                <a:t>Work Study Contracts</a:t>
              </a:r>
            </a:p>
          </p:txBody>
        </p:sp>
      </p:grpSp>
      <p:pic>
        <p:nvPicPr>
          <p:cNvPr id="35" name="Graphic 34" descr="Checkmark with solid fill">
            <a:extLst>
              <a:ext uri="{FF2B5EF4-FFF2-40B4-BE49-F238E27FC236}">
                <a16:creationId xmlns:a16="http://schemas.microsoft.com/office/drawing/2014/main" id="{91AABE2C-24F4-03E5-EE27-D36B5600F76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68651" y="2275525"/>
            <a:ext cx="368229" cy="457200"/>
          </a:xfrm>
          <a:prstGeom prst="rect">
            <a:avLst/>
          </a:prstGeom>
          <a:effectLst>
            <a:outerShdw blurRad="50800" dist="38100" dir="5400000" algn="t" rotWithShape="0">
              <a:prstClr val="black">
                <a:alpha val="40000"/>
              </a:prstClr>
            </a:outerShdw>
          </a:effectLst>
        </p:spPr>
      </p:pic>
      <p:pic>
        <p:nvPicPr>
          <p:cNvPr id="36" name="Graphic 35" descr="Checkmark with solid fill">
            <a:extLst>
              <a:ext uri="{FF2B5EF4-FFF2-40B4-BE49-F238E27FC236}">
                <a16:creationId xmlns:a16="http://schemas.microsoft.com/office/drawing/2014/main" id="{63A07ACB-A447-FC6F-214C-FF06F674AEE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87481" y="2628190"/>
            <a:ext cx="368229" cy="457200"/>
          </a:xfrm>
          <a:prstGeom prst="rect">
            <a:avLst/>
          </a:prstGeom>
          <a:effectLst>
            <a:outerShdw blurRad="50800" dist="38100" dir="5400000" algn="t" rotWithShape="0">
              <a:prstClr val="black">
                <a:alpha val="40000"/>
              </a:prstClr>
            </a:outerShdw>
          </a:effectLst>
        </p:spPr>
      </p:pic>
      <p:pic>
        <p:nvPicPr>
          <p:cNvPr id="3" name="Graphic 2" descr="Checkmark with solid fill">
            <a:extLst>
              <a:ext uri="{FF2B5EF4-FFF2-40B4-BE49-F238E27FC236}">
                <a16:creationId xmlns:a16="http://schemas.microsoft.com/office/drawing/2014/main" id="{B60D6D1D-5E30-5EA5-A660-DFD31EE332A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68650" y="3023139"/>
            <a:ext cx="368229" cy="457200"/>
          </a:xfrm>
          <a:prstGeom prst="rect">
            <a:avLst/>
          </a:prstGeom>
          <a:effectLst>
            <a:outerShdw blurRad="50800" dist="38100" dir="5400000" algn="t" rotWithShape="0">
              <a:prstClr val="black">
                <a:alpha val="40000"/>
              </a:prstClr>
            </a:outerShdw>
          </a:effectLst>
        </p:spPr>
      </p:pic>
      <p:pic>
        <p:nvPicPr>
          <p:cNvPr id="4" name="Graphic 3" descr="Checkmark with solid fill">
            <a:extLst>
              <a:ext uri="{FF2B5EF4-FFF2-40B4-BE49-F238E27FC236}">
                <a16:creationId xmlns:a16="http://schemas.microsoft.com/office/drawing/2014/main" id="{982CE651-0796-F89A-976F-5D9E2FCDFC4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68649" y="3368063"/>
            <a:ext cx="368229" cy="457200"/>
          </a:xfrm>
          <a:prstGeom prst="rect">
            <a:avLst/>
          </a:prstGeom>
          <a:effectLst>
            <a:outerShdw blurRad="50800" dist="38100" dir="5400000" algn="t" rotWithShape="0">
              <a:prstClr val="black">
                <a:alpha val="40000"/>
              </a:prstClr>
            </a:outerShdw>
          </a:effectLst>
        </p:spPr>
      </p:pic>
      <p:pic>
        <p:nvPicPr>
          <p:cNvPr id="7" name="Graphic 6" descr="Checkmark with solid fill">
            <a:extLst>
              <a:ext uri="{FF2B5EF4-FFF2-40B4-BE49-F238E27FC236}">
                <a16:creationId xmlns:a16="http://schemas.microsoft.com/office/drawing/2014/main" id="{5FFA660E-E47C-5497-72E2-FF4D7C35D0D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68648" y="3763012"/>
            <a:ext cx="368229" cy="4572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66621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7A948-20A2-465D-93ED-EC46C42FE47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F0DD54-5F94-83B3-7DA4-CF717EC8BA3A}"/>
              </a:ext>
            </a:extLst>
          </p:cNvPr>
          <p:cNvSpPr>
            <a:spLocks noGrp="1"/>
          </p:cNvSpPr>
          <p:nvPr>
            <p:ph type="sldNum" sz="quarter" idx="12"/>
          </p:nvPr>
        </p:nvSpPr>
        <p:spPr/>
        <p:txBody>
          <a:bodyPr/>
          <a:lstStyle/>
          <a:p>
            <a:fld id="{D983F1FA-211D-3044-9E35-958DFBC26156}" type="slidenum">
              <a:rPr lang="en-US" smtClean="0">
                <a:solidFill>
                  <a:prstClr val="white"/>
                </a:solidFill>
              </a:rPr>
              <a:pPr/>
              <a:t>17</a:t>
            </a:fld>
            <a:endParaRPr lang="en-US">
              <a:solidFill>
                <a:prstClr val="white"/>
              </a:solidFill>
            </a:endParaRPr>
          </a:p>
        </p:txBody>
      </p:sp>
      <p:sp>
        <p:nvSpPr>
          <p:cNvPr id="3" name="Title 2">
            <a:extLst>
              <a:ext uri="{FF2B5EF4-FFF2-40B4-BE49-F238E27FC236}">
                <a16:creationId xmlns:a16="http://schemas.microsoft.com/office/drawing/2014/main" id="{1FE8DE73-4665-01D0-2B09-CE0B6A6E6110}"/>
              </a:ext>
            </a:extLst>
          </p:cNvPr>
          <p:cNvSpPr>
            <a:spLocks noGrp="1"/>
          </p:cNvSpPr>
          <p:nvPr>
            <p:ph type="title"/>
          </p:nvPr>
        </p:nvSpPr>
        <p:spPr/>
        <p:txBody>
          <a:bodyPr/>
          <a:lstStyle/>
          <a:p>
            <a:r>
              <a:rPr lang="en-US" dirty="0"/>
              <a:t>Agreement Process</a:t>
            </a:r>
          </a:p>
        </p:txBody>
      </p:sp>
      <p:pic>
        <p:nvPicPr>
          <p:cNvPr id="5" name="Picture 4">
            <a:extLst>
              <a:ext uri="{FF2B5EF4-FFF2-40B4-BE49-F238E27FC236}">
                <a16:creationId xmlns:a16="http://schemas.microsoft.com/office/drawing/2014/main" id="{2AD1060F-DE46-1BB6-C47A-6770C1DD7A02}"/>
              </a:ext>
            </a:extLst>
          </p:cNvPr>
          <p:cNvPicPr>
            <a:picLocks noChangeAspect="1"/>
          </p:cNvPicPr>
          <p:nvPr/>
        </p:nvPicPr>
        <p:blipFill>
          <a:blip r:embed="rId3"/>
          <a:stretch>
            <a:fillRect/>
          </a:stretch>
        </p:blipFill>
        <p:spPr>
          <a:xfrm>
            <a:off x="1434971" y="798798"/>
            <a:ext cx="9322058" cy="5260404"/>
          </a:xfrm>
          <a:prstGeom prst="rect">
            <a:avLst/>
          </a:prstGeom>
          <a:effectLst>
            <a:outerShdw blurRad="50800" dist="38100" dir="2700000" algn="tl" rotWithShape="0">
              <a:prstClr val="black">
                <a:alpha val="40000"/>
              </a:prstClr>
            </a:outerShdw>
          </a:effectLst>
        </p:spPr>
      </p:pic>
      <p:sp>
        <p:nvSpPr>
          <p:cNvPr id="6" name="Rectangle: Rounded Corners 5">
            <a:extLst>
              <a:ext uri="{FF2B5EF4-FFF2-40B4-BE49-F238E27FC236}">
                <a16:creationId xmlns:a16="http://schemas.microsoft.com/office/drawing/2014/main" id="{AE84695C-5FB9-F1B1-A637-70FA8688578F}"/>
              </a:ext>
            </a:extLst>
          </p:cNvPr>
          <p:cNvSpPr/>
          <p:nvPr/>
        </p:nvSpPr>
        <p:spPr>
          <a:xfrm>
            <a:off x="1902838" y="1232632"/>
            <a:ext cx="1989027" cy="1859653"/>
          </a:xfrm>
          <a:prstGeom prst="roundRect">
            <a:avLst/>
          </a:prstGeom>
          <a:solidFill>
            <a:schemeClr val="accent3">
              <a:lumMod val="60000"/>
              <a:lumOff val="40000"/>
            </a:schemeClr>
          </a:solidFill>
          <a:ln w="19050">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schemeClr val="tx1"/>
                </a:solidFill>
                <a:latin typeface="Calibri" panose="020F0502020204030204" pitchFamily="34" charset="0"/>
                <a:cs typeface="Calibri" panose="020F0502020204030204" pitchFamily="34" charset="0"/>
              </a:rPr>
              <a:t>The approved work site finds a student; or a student finds a work site willing to bring them on. </a:t>
            </a:r>
          </a:p>
        </p:txBody>
      </p:sp>
      <p:sp>
        <p:nvSpPr>
          <p:cNvPr id="7" name="Rectangle: Rounded Corners 6">
            <a:extLst>
              <a:ext uri="{FF2B5EF4-FFF2-40B4-BE49-F238E27FC236}">
                <a16:creationId xmlns:a16="http://schemas.microsoft.com/office/drawing/2014/main" id="{750F4A9F-FFE9-85E1-EDA7-569CF265AA1C}"/>
              </a:ext>
            </a:extLst>
          </p:cNvPr>
          <p:cNvSpPr/>
          <p:nvPr/>
        </p:nvSpPr>
        <p:spPr>
          <a:xfrm>
            <a:off x="4584798" y="1223196"/>
            <a:ext cx="2090606" cy="1859653"/>
          </a:xfrm>
          <a:prstGeom prst="roundRect">
            <a:avLst/>
          </a:prstGeom>
          <a:solidFill>
            <a:schemeClr val="accent3">
              <a:lumMod val="60000"/>
              <a:lumOff val="40000"/>
            </a:schemeClr>
          </a:solidFill>
          <a:ln w="19050">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schemeClr val="tx1"/>
                </a:solidFill>
                <a:latin typeface="Calibri" panose="020F0502020204030204" pitchFamily="34" charset="0"/>
                <a:cs typeface="Calibri" panose="020F0502020204030204" pitchFamily="34" charset="0"/>
              </a:rPr>
              <a:t>The student completes the Application for Work Study Allowance </a:t>
            </a:r>
          </a:p>
          <a:p>
            <a:pPr algn="ctr"/>
            <a:r>
              <a:rPr lang="en-US" sz="1600" dirty="0">
                <a:solidFill>
                  <a:schemeClr val="tx1"/>
                </a:solidFill>
                <a:latin typeface="Calibri" panose="020F0502020204030204" pitchFamily="34" charset="0"/>
                <a:cs typeface="Calibri" panose="020F0502020204030204" pitchFamily="34" charset="0"/>
              </a:rPr>
              <a:t>(VA Form 22-8691).</a:t>
            </a:r>
          </a:p>
        </p:txBody>
      </p:sp>
      <p:sp>
        <p:nvSpPr>
          <p:cNvPr id="8" name="Rectangle: Rounded Corners 7">
            <a:extLst>
              <a:ext uri="{FF2B5EF4-FFF2-40B4-BE49-F238E27FC236}">
                <a16:creationId xmlns:a16="http://schemas.microsoft.com/office/drawing/2014/main" id="{78EBD7C0-86D4-9967-DCBF-C62E0AFEC749}"/>
              </a:ext>
            </a:extLst>
          </p:cNvPr>
          <p:cNvSpPr/>
          <p:nvPr/>
        </p:nvSpPr>
        <p:spPr>
          <a:xfrm>
            <a:off x="7420336" y="1232632"/>
            <a:ext cx="1992962" cy="1859653"/>
          </a:xfrm>
          <a:prstGeom prst="roundRect">
            <a:avLst/>
          </a:prstGeom>
          <a:solidFill>
            <a:schemeClr val="accent3">
              <a:lumMod val="60000"/>
              <a:lumOff val="40000"/>
            </a:schemeClr>
          </a:solidFill>
          <a:ln w="19050">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schemeClr val="tx1"/>
                </a:solidFill>
                <a:latin typeface="Calibri" panose="020F0502020204030204" pitchFamily="34" charset="0"/>
                <a:cs typeface="Calibri" panose="020F0502020204030204" pitchFamily="34" charset="0"/>
              </a:rPr>
              <a:t>The work site will send the completed student application to Work Study (WS).</a:t>
            </a:r>
          </a:p>
        </p:txBody>
      </p:sp>
      <p:sp>
        <p:nvSpPr>
          <p:cNvPr id="9" name="Rectangle: Rounded Corners 8">
            <a:extLst>
              <a:ext uri="{FF2B5EF4-FFF2-40B4-BE49-F238E27FC236}">
                <a16:creationId xmlns:a16="http://schemas.microsoft.com/office/drawing/2014/main" id="{F3395FBD-A9F2-DD43-7033-720DD659268E}"/>
              </a:ext>
            </a:extLst>
          </p:cNvPr>
          <p:cNvSpPr/>
          <p:nvPr/>
        </p:nvSpPr>
        <p:spPr>
          <a:xfrm>
            <a:off x="1902837" y="3681014"/>
            <a:ext cx="2431044" cy="1923045"/>
          </a:xfrm>
          <a:prstGeom prst="roundRect">
            <a:avLst/>
          </a:prstGeom>
          <a:solidFill>
            <a:schemeClr val="accent3">
              <a:lumMod val="60000"/>
              <a:lumOff val="40000"/>
            </a:schemeClr>
          </a:solidFill>
          <a:ln w="19050">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schemeClr val="tx1"/>
                </a:solidFill>
                <a:latin typeface="Calibri" panose="020F0502020204030204" pitchFamily="34" charset="0"/>
                <a:cs typeface="Calibri" panose="020F0502020204030204" pitchFamily="34" charset="0"/>
              </a:rPr>
              <a:t>Work Study will review the application and if approved, send the Time Record (VA Form 22-8690), and Student WS Agreement </a:t>
            </a:r>
          </a:p>
          <a:p>
            <a:pPr algn="ctr"/>
            <a:r>
              <a:rPr lang="en-US" sz="1600" dirty="0">
                <a:solidFill>
                  <a:schemeClr val="tx1"/>
                </a:solidFill>
                <a:latin typeface="Calibri" panose="020F0502020204030204" pitchFamily="34" charset="0"/>
                <a:cs typeface="Calibri" panose="020F0502020204030204" pitchFamily="34" charset="0"/>
              </a:rPr>
              <a:t>(VA Form 22-8692).</a:t>
            </a:r>
            <a:endParaRPr lang="en-US" dirty="0">
              <a:solidFill>
                <a:schemeClr val="tx1"/>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B7C66740-FAC0-6609-21E0-24B4FE196CA5}"/>
              </a:ext>
            </a:extLst>
          </p:cNvPr>
          <p:cNvSpPr/>
          <p:nvPr/>
        </p:nvSpPr>
        <p:spPr>
          <a:xfrm>
            <a:off x="5119941" y="3681650"/>
            <a:ext cx="2396346" cy="1922409"/>
          </a:xfrm>
          <a:prstGeom prst="roundRect">
            <a:avLst/>
          </a:prstGeom>
          <a:solidFill>
            <a:schemeClr val="accent3">
              <a:lumMod val="60000"/>
              <a:lumOff val="40000"/>
            </a:schemeClr>
          </a:solidFill>
          <a:ln w="19050">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schemeClr val="tx1"/>
                </a:solidFill>
                <a:latin typeface="Calibri" panose="020F0502020204030204" pitchFamily="34" charset="0"/>
                <a:cs typeface="Calibri" panose="020F0502020204030204" pitchFamily="34" charset="0"/>
              </a:rPr>
              <a:t>The site supervisor will obtain the student’s signature on the Student WS Agreement and return it to Work Study.</a:t>
            </a:r>
          </a:p>
        </p:txBody>
      </p:sp>
      <p:sp>
        <p:nvSpPr>
          <p:cNvPr id="11" name="Rectangle: Rounded Corners 10">
            <a:extLst>
              <a:ext uri="{FF2B5EF4-FFF2-40B4-BE49-F238E27FC236}">
                <a16:creationId xmlns:a16="http://schemas.microsoft.com/office/drawing/2014/main" id="{C3F90D76-1D0D-E228-955B-E1E7A953A4A9}"/>
              </a:ext>
            </a:extLst>
          </p:cNvPr>
          <p:cNvSpPr/>
          <p:nvPr/>
        </p:nvSpPr>
        <p:spPr>
          <a:xfrm>
            <a:off x="8127558" y="3712396"/>
            <a:ext cx="2161604" cy="1922408"/>
          </a:xfrm>
          <a:prstGeom prst="roundRect">
            <a:avLst/>
          </a:prstGeom>
          <a:solidFill>
            <a:schemeClr val="accent3">
              <a:lumMod val="60000"/>
              <a:lumOff val="40000"/>
            </a:schemeClr>
          </a:solidFill>
          <a:ln w="19050">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dirty="0">
                <a:solidFill>
                  <a:schemeClr val="tx1"/>
                </a:solidFill>
                <a:latin typeface="Calibri" panose="020F0502020204030204" pitchFamily="34" charset="0"/>
                <a:cs typeface="Calibri" panose="020F0502020204030204" pitchFamily="34" charset="0"/>
              </a:rPr>
              <a:t>The site supervisor will send completed Time Records and future contract requests to Work Study.</a:t>
            </a:r>
          </a:p>
        </p:txBody>
      </p:sp>
      <p:sp>
        <p:nvSpPr>
          <p:cNvPr id="12" name="Arrow: Right 11">
            <a:extLst>
              <a:ext uri="{FF2B5EF4-FFF2-40B4-BE49-F238E27FC236}">
                <a16:creationId xmlns:a16="http://schemas.microsoft.com/office/drawing/2014/main" id="{7AF258AE-DFA8-18FB-ED45-6C9E3C4A9857}"/>
              </a:ext>
            </a:extLst>
          </p:cNvPr>
          <p:cNvSpPr/>
          <p:nvPr/>
        </p:nvSpPr>
        <p:spPr>
          <a:xfrm>
            <a:off x="4011910" y="1740467"/>
            <a:ext cx="405252" cy="492262"/>
          </a:xfrm>
          <a:prstGeom prst="rightArrow">
            <a:avLst/>
          </a:prstGeom>
          <a:solidFill>
            <a:srgbClr val="00B050"/>
          </a:solidFill>
          <a:ln w="1905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solidFill>
                <a:schemeClr val="tx1"/>
              </a:solidFill>
              <a:latin typeface="Calibri" panose="020F0502020204030204" pitchFamily="34" charset="0"/>
              <a:cs typeface="Calibri" panose="020F0502020204030204" pitchFamily="34" charset="0"/>
            </a:endParaRPr>
          </a:p>
        </p:txBody>
      </p:sp>
      <p:sp>
        <p:nvSpPr>
          <p:cNvPr id="13" name="Arrow: Right 12">
            <a:extLst>
              <a:ext uri="{FF2B5EF4-FFF2-40B4-BE49-F238E27FC236}">
                <a16:creationId xmlns:a16="http://schemas.microsoft.com/office/drawing/2014/main" id="{610D07AA-355B-B986-B77F-044D4C059FA0}"/>
              </a:ext>
            </a:extLst>
          </p:cNvPr>
          <p:cNvSpPr/>
          <p:nvPr/>
        </p:nvSpPr>
        <p:spPr>
          <a:xfrm>
            <a:off x="9580935" y="1742194"/>
            <a:ext cx="405252" cy="492262"/>
          </a:xfrm>
          <a:prstGeom prst="rightArrow">
            <a:avLst/>
          </a:prstGeom>
          <a:solidFill>
            <a:srgbClr val="00B050"/>
          </a:solidFill>
          <a:ln w="1905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solidFill>
                <a:schemeClr val="tx1"/>
              </a:solidFill>
              <a:latin typeface="Calibri" panose="020F0502020204030204" pitchFamily="34" charset="0"/>
              <a:cs typeface="Calibri" panose="020F0502020204030204" pitchFamily="34" charset="0"/>
            </a:endParaRPr>
          </a:p>
        </p:txBody>
      </p:sp>
      <p:sp>
        <p:nvSpPr>
          <p:cNvPr id="14" name="Arrow: Right 13">
            <a:extLst>
              <a:ext uri="{FF2B5EF4-FFF2-40B4-BE49-F238E27FC236}">
                <a16:creationId xmlns:a16="http://schemas.microsoft.com/office/drawing/2014/main" id="{3BD41A3D-062C-5140-0DE9-60B60D07E1BD}"/>
              </a:ext>
            </a:extLst>
          </p:cNvPr>
          <p:cNvSpPr/>
          <p:nvPr/>
        </p:nvSpPr>
        <p:spPr>
          <a:xfrm>
            <a:off x="6802090" y="1740467"/>
            <a:ext cx="405252" cy="492262"/>
          </a:xfrm>
          <a:prstGeom prst="rightArrow">
            <a:avLst/>
          </a:prstGeom>
          <a:solidFill>
            <a:srgbClr val="00B050"/>
          </a:solidFill>
          <a:ln w="1905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solidFill>
                <a:schemeClr val="tx1"/>
              </a:solidFill>
              <a:latin typeface="Calibri" panose="020F0502020204030204" pitchFamily="34" charset="0"/>
              <a:cs typeface="Calibri" panose="020F0502020204030204" pitchFamily="34" charset="0"/>
            </a:endParaRPr>
          </a:p>
        </p:txBody>
      </p:sp>
      <p:sp>
        <p:nvSpPr>
          <p:cNvPr id="15" name="Arrow: Right 14">
            <a:extLst>
              <a:ext uri="{FF2B5EF4-FFF2-40B4-BE49-F238E27FC236}">
                <a16:creationId xmlns:a16="http://schemas.microsoft.com/office/drawing/2014/main" id="{343F19FA-F1E9-BE2F-6A62-ECB6A7557F8B}"/>
              </a:ext>
            </a:extLst>
          </p:cNvPr>
          <p:cNvSpPr/>
          <p:nvPr/>
        </p:nvSpPr>
        <p:spPr>
          <a:xfrm>
            <a:off x="4524286" y="4381637"/>
            <a:ext cx="405252" cy="492262"/>
          </a:xfrm>
          <a:prstGeom prst="rightArrow">
            <a:avLst/>
          </a:prstGeom>
          <a:solidFill>
            <a:srgbClr val="00B050"/>
          </a:solidFill>
          <a:ln w="1905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solidFill>
                <a:schemeClr val="tx1"/>
              </a:solidFill>
              <a:latin typeface="Calibri" panose="020F0502020204030204" pitchFamily="34" charset="0"/>
              <a:cs typeface="Calibri" panose="020F0502020204030204" pitchFamily="34" charset="0"/>
            </a:endParaRPr>
          </a:p>
        </p:txBody>
      </p:sp>
      <p:sp>
        <p:nvSpPr>
          <p:cNvPr id="16" name="Arrow: Right 15">
            <a:extLst>
              <a:ext uri="{FF2B5EF4-FFF2-40B4-BE49-F238E27FC236}">
                <a16:creationId xmlns:a16="http://schemas.microsoft.com/office/drawing/2014/main" id="{A030568D-4CC4-8558-918C-D20432B000A4}"/>
              </a:ext>
            </a:extLst>
          </p:cNvPr>
          <p:cNvSpPr/>
          <p:nvPr/>
        </p:nvSpPr>
        <p:spPr>
          <a:xfrm>
            <a:off x="7642971" y="4396091"/>
            <a:ext cx="405252" cy="492262"/>
          </a:xfrm>
          <a:prstGeom prst="rightArrow">
            <a:avLst/>
          </a:prstGeom>
          <a:solidFill>
            <a:srgbClr val="00B050"/>
          </a:solidFill>
          <a:ln w="1905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2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0E537-4C15-53F4-A419-8AACE8AD190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7B87B3-9173-BDC4-DFCA-655C039DCFD6}"/>
              </a:ext>
            </a:extLst>
          </p:cNvPr>
          <p:cNvSpPr>
            <a:spLocks noGrp="1"/>
          </p:cNvSpPr>
          <p:nvPr>
            <p:ph type="sldNum" sz="quarter" idx="12"/>
          </p:nvPr>
        </p:nvSpPr>
        <p:spPr/>
        <p:txBody>
          <a:bodyPr/>
          <a:lstStyle/>
          <a:p>
            <a:fld id="{D983F1FA-211D-3044-9E35-958DFBC26156}" type="slidenum">
              <a:rPr lang="en-US" smtClean="0">
                <a:solidFill>
                  <a:prstClr val="white"/>
                </a:solidFill>
              </a:rPr>
              <a:pPr/>
              <a:t>18</a:t>
            </a:fld>
            <a:endParaRPr lang="en-US">
              <a:solidFill>
                <a:prstClr val="white"/>
              </a:solidFill>
            </a:endParaRPr>
          </a:p>
        </p:txBody>
      </p:sp>
      <p:sp>
        <p:nvSpPr>
          <p:cNvPr id="3" name="Title 2">
            <a:extLst>
              <a:ext uri="{FF2B5EF4-FFF2-40B4-BE49-F238E27FC236}">
                <a16:creationId xmlns:a16="http://schemas.microsoft.com/office/drawing/2014/main" id="{90288076-78CB-A7D5-A4AC-0102B911FA02}"/>
              </a:ext>
            </a:extLst>
          </p:cNvPr>
          <p:cNvSpPr>
            <a:spLocks noGrp="1"/>
          </p:cNvSpPr>
          <p:nvPr>
            <p:ph type="title"/>
          </p:nvPr>
        </p:nvSpPr>
        <p:spPr/>
        <p:txBody>
          <a:bodyPr/>
          <a:lstStyle/>
          <a:p>
            <a:r>
              <a:rPr lang="en-US" dirty="0"/>
              <a:t>Approval Process</a:t>
            </a:r>
          </a:p>
        </p:txBody>
      </p:sp>
      <p:pic>
        <p:nvPicPr>
          <p:cNvPr id="5" name="Picture 4">
            <a:extLst>
              <a:ext uri="{FF2B5EF4-FFF2-40B4-BE49-F238E27FC236}">
                <a16:creationId xmlns:a16="http://schemas.microsoft.com/office/drawing/2014/main" id="{9BDC1457-4FB3-99FF-AF87-335C3E02050C}"/>
              </a:ext>
            </a:extLst>
          </p:cNvPr>
          <p:cNvPicPr>
            <a:picLocks noChangeAspect="1"/>
          </p:cNvPicPr>
          <p:nvPr/>
        </p:nvPicPr>
        <p:blipFill>
          <a:blip r:embed="rId3"/>
          <a:stretch>
            <a:fillRect/>
          </a:stretch>
        </p:blipFill>
        <p:spPr>
          <a:xfrm>
            <a:off x="1434971" y="798798"/>
            <a:ext cx="9322058" cy="5260404"/>
          </a:xfrm>
          <a:prstGeom prst="rect">
            <a:avLst/>
          </a:prstGeom>
          <a:effectLst>
            <a:outerShdw blurRad="50800" dist="38100" dir="2700000" algn="tl" rotWithShape="0">
              <a:prstClr val="black">
                <a:alpha val="40000"/>
              </a:prstClr>
            </a:outerShdw>
          </a:effectLst>
        </p:spPr>
      </p:pic>
      <p:sp>
        <p:nvSpPr>
          <p:cNvPr id="4" name="Freeform: Shape 3">
            <a:extLst>
              <a:ext uri="{FF2B5EF4-FFF2-40B4-BE49-F238E27FC236}">
                <a16:creationId xmlns:a16="http://schemas.microsoft.com/office/drawing/2014/main" id="{9B12026C-5523-F3FB-782F-38A9EF8D4830}"/>
              </a:ext>
            </a:extLst>
          </p:cNvPr>
          <p:cNvSpPr/>
          <p:nvPr/>
        </p:nvSpPr>
        <p:spPr>
          <a:xfrm>
            <a:off x="2471538" y="1458793"/>
            <a:ext cx="7248924" cy="1701658"/>
          </a:xfrm>
          <a:custGeom>
            <a:avLst/>
            <a:gdLst>
              <a:gd name="connsiteX0" fmla="*/ 19573 w 4768164"/>
              <a:gd name="connsiteY0" fmla="*/ 15952 h 706179"/>
              <a:gd name="connsiteX1" fmla="*/ 108037 w 4768164"/>
              <a:gd name="connsiteY1" fmla="*/ 15952 h 706179"/>
              <a:gd name="connsiteX2" fmla="*/ 215947 w 4768164"/>
              <a:gd name="connsiteY2" fmla="*/ 22601 h 706179"/>
              <a:gd name="connsiteX3" fmla="*/ 353213 w 4768164"/>
              <a:gd name="connsiteY3" fmla="*/ 15952 h 706179"/>
              <a:gd name="connsiteX4" fmla="*/ 530051 w 4768164"/>
              <a:gd name="connsiteY4" fmla="*/ 23264 h 706179"/>
              <a:gd name="connsiteX5" fmla="*/ 724793 w 4768164"/>
              <a:gd name="connsiteY5" fmla="*/ 15952 h 706179"/>
              <a:gd name="connsiteX6" fmla="*/ 915235 w 4768164"/>
              <a:gd name="connsiteY6" fmla="*/ 15952 h 706179"/>
              <a:gd name="connsiteX7" fmla="*/ 994612 w 4768164"/>
              <a:gd name="connsiteY7" fmla="*/ 13174 h 706179"/>
              <a:gd name="connsiteX8" fmla="*/ 1115963 w 4768164"/>
              <a:gd name="connsiteY8" fmla="*/ 15575 h 706179"/>
              <a:gd name="connsiteX9" fmla="*/ 1339525 w 4768164"/>
              <a:gd name="connsiteY9" fmla="*/ 15952 h 706179"/>
              <a:gd name="connsiteX10" fmla="*/ 1571294 w 4768164"/>
              <a:gd name="connsiteY10" fmla="*/ 19823 h 706179"/>
              <a:gd name="connsiteX11" fmla="*/ 1805788 w 4768164"/>
              <a:gd name="connsiteY11" fmla="*/ 15952 h 706179"/>
              <a:gd name="connsiteX12" fmla="*/ 1917336 w 4768164"/>
              <a:gd name="connsiteY12" fmla="*/ 15952 h 706179"/>
              <a:gd name="connsiteX13" fmla="*/ 2029870 w 4768164"/>
              <a:gd name="connsiteY13" fmla="*/ 15952 h 706179"/>
              <a:gd name="connsiteX14" fmla="*/ 2129660 w 4768164"/>
              <a:gd name="connsiteY14" fmla="*/ 25540 h 706179"/>
              <a:gd name="connsiteX15" fmla="*/ 2246441 w 4768164"/>
              <a:gd name="connsiteY15" fmla="*/ 14930 h 706179"/>
              <a:gd name="connsiteX16" fmla="*/ 2331500 w 4768164"/>
              <a:gd name="connsiteY16" fmla="*/ 30218 h 706179"/>
              <a:gd name="connsiteX17" fmla="*/ 2485165 w 4768164"/>
              <a:gd name="connsiteY17" fmla="*/ 15934 h 706179"/>
              <a:gd name="connsiteX18" fmla="*/ 2713655 w 4768164"/>
              <a:gd name="connsiteY18" fmla="*/ 18085 h 706179"/>
              <a:gd name="connsiteX19" fmla="*/ 2937467 w 4768164"/>
              <a:gd name="connsiteY19" fmla="*/ 15934 h 706179"/>
              <a:gd name="connsiteX20" fmla="*/ 3069267 w 4768164"/>
              <a:gd name="connsiteY20" fmla="*/ 31311 h 706179"/>
              <a:gd name="connsiteX21" fmla="*/ 3201157 w 4768164"/>
              <a:gd name="connsiteY21" fmla="*/ 15934 h 706179"/>
              <a:gd name="connsiteX22" fmla="*/ 3364679 w 4768164"/>
              <a:gd name="connsiteY22" fmla="*/ 19715 h 706179"/>
              <a:gd name="connsiteX23" fmla="*/ 3455383 w 4768164"/>
              <a:gd name="connsiteY23" fmla="*/ 17260 h 706179"/>
              <a:gd name="connsiteX24" fmla="*/ 3553847 w 4768164"/>
              <a:gd name="connsiteY24" fmla="*/ 15826 h 706179"/>
              <a:gd name="connsiteX25" fmla="*/ 3696114 w 4768164"/>
              <a:gd name="connsiteY25" fmla="*/ 15934 h 706179"/>
              <a:gd name="connsiteX26" fmla="*/ 3768340 w 4768164"/>
              <a:gd name="connsiteY26" fmla="*/ 14697 h 706179"/>
              <a:gd name="connsiteX27" fmla="*/ 3921808 w 4768164"/>
              <a:gd name="connsiteY27" fmla="*/ 18049 h 706179"/>
              <a:gd name="connsiteX28" fmla="*/ 4021545 w 4768164"/>
              <a:gd name="connsiteY28" fmla="*/ 18586 h 706179"/>
              <a:gd name="connsiteX29" fmla="*/ 4126228 w 4768164"/>
              <a:gd name="connsiteY29" fmla="*/ 15934 h 706179"/>
              <a:gd name="connsiteX30" fmla="*/ 4306544 w 4768164"/>
              <a:gd name="connsiteY30" fmla="*/ 16149 h 706179"/>
              <a:gd name="connsiteX31" fmla="*/ 4465567 w 4768164"/>
              <a:gd name="connsiteY31" fmla="*/ 15934 h 706179"/>
              <a:gd name="connsiteX32" fmla="*/ 4768165 w 4768164"/>
              <a:gd name="connsiteY32" fmla="*/ 15934 h 706179"/>
              <a:gd name="connsiteX33" fmla="*/ 4768165 w 4768164"/>
              <a:gd name="connsiteY33" fmla="*/ 703303 h 706179"/>
              <a:gd name="connsiteX34" fmla="*/ 661510 w 4768164"/>
              <a:gd name="connsiteY34" fmla="*/ 703303 h 706179"/>
              <a:gd name="connsiteX35" fmla="*/ 475854 w 4768164"/>
              <a:gd name="connsiteY35" fmla="*/ 701081 h 706179"/>
              <a:gd name="connsiteX36" fmla="*/ 322171 w 4768164"/>
              <a:gd name="connsiteY36" fmla="*/ 703303 h 706179"/>
              <a:gd name="connsiteX37" fmla="*/ 210480 w 4768164"/>
              <a:gd name="connsiteY37" fmla="*/ 702353 h 706179"/>
              <a:gd name="connsiteX38" fmla="*/ 99542 w 4768164"/>
              <a:gd name="connsiteY38" fmla="*/ 703303 h 706179"/>
              <a:gd name="connsiteX39" fmla="*/ 19573 w 4768164"/>
              <a:gd name="connsiteY39" fmla="*/ 703303 h 706179"/>
              <a:gd name="connsiteX40" fmla="*/ 19573 w 4768164"/>
              <a:gd name="connsiteY40" fmla="*/ 631812 h 706179"/>
              <a:gd name="connsiteX41" fmla="*/ 20487 w 4768164"/>
              <a:gd name="connsiteY41" fmla="*/ 557757 h 706179"/>
              <a:gd name="connsiteX42" fmla="*/ 19573 w 4768164"/>
              <a:gd name="connsiteY42" fmla="*/ 461336 h 706179"/>
              <a:gd name="connsiteX43" fmla="*/ 16293 w 4768164"/>
              <a:gd name="connsiteY43" fmla="*/ 411494 h 706179"/>
              <a:gd name="connsiteX44" fmla="*/ 10845 w 4768164"/>
              <a:gd name="connsiteY44" fmla="*/ 360972 h 706179"/>
              <a:gd name="connsiteX45" fmla="*/ 22297 w 4768164"/>
              <a:gd name="connsiteY45" fmla="*/ 314625 h 706179"/>
              <a:gd name="connsiteX46" fmla="*/ 19573 w 4768164"/>
              <a:gd name="connsiteY46" fmla="*/ 257865 h 706179"/>
              <a:gd name="connsiteX47" fmla="*/ 24305 w 4768164"/>
              <a:gd name="connsiteY47" fmla="*/ 229512 h 706179"/>
              <a:gd name="connsiteX48" fmla="*/ 4823 w 4768164"/>
              <a:gd name="connsiteY48" fmla="*/ 166211 h 706179"/>
              <a:gd name="connsiteX49" fmla="*/ 19573 w 4768164"/>
              <a:gd name="connsiteY49" fmla="*/ 87390 h 706179"/>
              <a:gd name="connsiteX50" fmla="*/ 19573 w 4768164"/>
              <a:gd name="connsiteY50" fmla="*/ 15898 h 70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768164" h="706179">
                <a:moveTo>
                  <a:pt x="19573" y="15952"/>
                </a:moveTo>
                <a:cubicBezTo>
                  <a:pt x="37800" y="646"/>
                  <a:pt x="86853" y="29393"/>
                  <a:pt x="108037" y="15952"/>
                </a:cubicBezTo>
                <a:cubicBezTo>
                  <a:pt x="84380" y="39161"/>
                  <a:pt x="216287" y="33981"/>
                  <a:pt x="215947" y="22601"/>
                </a:cubicBezTo>
                <a:cubicBezTo>
                  <a:pt x="283782" y="52137"/>
                  <a:pt x="307171" y="14446"/>
                  <a:pt x="353213" y="15952"/>
                </a:cubicBezTo>
                <a:cubicBezTo>
                  <a:pt x="382784" y="26974"/>
                  <a:pt x="498526" y="42907"/>
                  <a:pt x="530051" y="23264"/>
                </a:cubicBezTo>
                <a:cubicBezTo>
                  <a:pt x="617601" y="19572"/>
                  <a:pt x="686691" y="28515"/>
                  <a:pt x="724793" y="15952"/>
                </a:cubicBezTo>
                <a:cubicBezTo>
                  <a:pt x="764079" y="-3171"/>
                  <a:pt x="783489" y="32870"/>
                  <a:pt x="915235" y="15952"/>
                </a:cubicBezTo>
                <a:cubicBezTo>
                  <a:pt x="926472" y="-6594"/>
                  <a:pt x="891810" y="26920"/>
                  <a:pt x="994612" y="13174"/>
                </a:cubicBezTo>
                <a:cubicBezTo>
                  <a:pt x="1023861" y="13909"/>
                  <a:pt x="1060100" y="15504"/>
                  <a:pt x="1115963" y="15575"/>
                </a:cubicBezTo>
                <a:cubicBezTo>
                  <a:pt x="1196129" y="12654"/>
                  <a:pt x="1219894" y="10808"/>
                  <a:pt x="1339525" y="15952"/>
                </a:cubicBezTo>
                <a:cubicBezTo>
                  <a:pt x="1466306" y="-4730"/>
                  <a:pt x="1442559" y="42190"/>
                  <a:pt x="1571294" y="19823"/>
                </a:cubicBezTo>
                <a:cubicBezTo>
                  <a:pt x="1770338" y="21938"/>
                  <a:pt x="1709421" y="-8422"/>
                  <a:pt x="1805788" y="15952"/>
                </a:cubicBezTo>
                <a:cubicBezTo>
                  <a:pt x="1790554" y="14482"/>
                  <a:pt x="1859698" y="44484"/>
                  <a:pt x="1917336" y="15952"/>
                </a:cubicBezTo>
                <a:cubicBezTo>
                  <a:pt x="1885650" y="19034"/>
                  <a:pt x="1996247" y="8048"/>
                  <a:pt x="2029870" y="15952"/>
                </a:cubicBezTo>
                <a:cubicBezTo>
                  <a:pt x="2014689" y="-537"/>
                  <a:pt x="2060749" y="24877"/>
                  <a:pt x="2129660" y="25540"/>
                </a:cubicBezTo>
                <a:cubicBezTo>
                  <a:pt x="2168157" y="7188"/>
                  <a:pt x="2160863" y="19859"/>
                  <a:pt x="2246441" y="14930"/>
                </a:cubicBezTo>
                <a:cubicBezTo>
                  <a:pt x="2377542" y="24447"/>
                  <a:pt x="2246710" y="12797"/>
                  <a:pt x="2331500" y="30218"/>
                </a:cubicBezTo>
                <a:cubicBezTo>
                  <a:pt x="2384245" y="49663"/>
                  <a:pt x="2400465" y="32763"/>
                  <a:pt x="2485165" y="15934"/>
                </a:cubicBezTo>
                <a:cubicBezTo>
                  <a:pt x="2527264" y="6417"/>
                  <a:pt x="2614169" y="-15681"/>
                  <a:pt x="2713655" y="18085"/>
                </a:cubicBezTo>
                <a:cubicBezTo>
                  <a:pt x="2790756" y="30146"/>
                  <a:pt x="2869255" y="34842"/>
                  <a:pt x="2937467" y="15934"/>
                </a:cubicBezTo>
                <a:cubicBezTo>
                  <a:pt x="2992435" y="21221"/>
                  <a:pt x="3058765" y="12134"/>
                  <a:pt x="3069267" y="31311"/>
                </a:cubicBezTo>
                <a:cubicBezTo>
                  <a:pt x="3091329" y="-23137"/>
                  <a:pt x="3180438" y="19590"/>
                  <a:pt x="3201157" y="15934"/>
                </a:cubicBezTo>
                <a:cubicBezTo>
                  <a:pt x="3294459" y="49610"/>
                  <a:pt x="3309478" y="-22635"/>
                  <a:pt x="3364679" y="19715"/>
                </a:cubicBezTo>
                <a:cubicBezTo>
                  <a:pt x="3468090" y="12116"/>
                  <a:pt x="3398551" y="9822"/>
                  <a:pt x="3455383" y="17260"/>
                </a:cubicBezTo>
                <a:cubicBezTo>
                  <a:pt x="3460849" y="8030"/>
                  <a:pt x="3513755" y="20253"/>
                  <a:pt x="3553847" y="15826"/>
                </a:cubicBezTo>
                <a:cubicBezTo>
                  <a:pt x="3589835" y="32100"/>
                  <a:pt x="3643135" y="28461"/>
                  <a:pt x="3696114" y="15934"/>
                </a:cubicBezTo>
                <a:cubicBezTo>
                  <a:pt x="3652312" y="35469"/>
                  <a:pt x="3733410" y="11149"/>
                  <a:pt x="3768340" y="14697"/>
                </a:cubicBezTo>
                <a:cubicBezTo>
                  <a:pt x="3868615" y="29913"/>
                  <a:pt x="3878651" y="19196"/>
                  <a:pt x="3921808" y="18049"/>
                </a:cubicBezTo>
                <a:cubicBezTo>
                  <a:pt x="3923582" y="38444"/>
                  <a:pt x="3987779" y="-3225"/>
                  <a:pt x="4021545" y="18586"/>
                </a:cubicBezTo>
                <a:cubicBezTo>
                  <a:pt x="4027100" y="27798"/>
                  <a:pt x="4121013" y="31508"/>
                  <a:pt x="4126228" y="15934"/>
                </a:cubicBezTo>
                <a:cubicBezTo>
                  <a:pt x="4203742" y="23515"/>
                  <a:pt x="4179780" y="21741"/>
                  <a:pt x="4306544" y="16149"/>
                </a:cubicBezTo>
                <a:cubicBezTo>
                  <a:pt x="4305862" y="33874"/>
                  <a:pt x="4444257" y="-16236"/>
                  <a:pt x="4465567" y="15934"/>
                </a:cubicBezTo>
                <a:lnTo>
                  <a:pt x="4768165" y="15934"/>
                </a:lnTo>
                <a:lnTo>
                  <a:pt x="4768165" y="703303"/>
                </a:lnTo>
                <a:lnTo>
                  <a:pt x="661510" y="703303"/>
                </a:lnTo>
                <a:cubicBezTo>
                  <a:pt x="594589" y="699701"/>
                  <a:pt x="520911" y="704110"/>
                  <a:pt x="475854" y="701081"/>
                </a:cubicBezTo>
                <a:cubicBezTo>
                  <a:pt x="400456" y="693446"/>
                  <a:pt x="381888" y="695507"/>
                  <a:pt x="322171" y="703303"/>
                </a:cubicBezTo>
                <a:cubicBezTo>
                  <a:pt x="245160" y="701852"/>
                  <a:pt x="241307" y="688034"/>
                  <a:pt x="210480" y="702353"/>
                </a:cubicBezTo>
                <a:cubicBezTo>
                  <a:pt x="167252" y="687693"/>
                  <a:pt x="146391" y="714666"/>
                  <a:pt x="99542" y="703303"/>
                </a:cubicBezTo>
                <a:cubicBezTo>
                  <a:pt x="82426" y="708304"/>
                  <a:pt x="13408" y="701780"/>
                  <a:pt x="19573" y="703303"/>
                </a:cubicBezTo>
                <a:cubicBezTo>
                  <a:pt x="8121" y="697210"/>
                  <a:pt x="34287" y="675613"/>
                  <a:pt x="19573" y="631812"/>
                </a:cubicBezTo>
                <a:cubicBezTo>
                  <a:pt x="17888" y="589408"/>
                  <a:pt x="13605" y="575751"/>
                  <a:pt x="20487" y="557757"/>
                </a:cubicBezTo>
                <a:cubicBezTo>
                  <a:pt x="27351" y="506141"/>
                  <a:pt x="8730" y="480333"/>
                  <a:pt x="19573" y="461336"/>
                </a:cubicBezTo>
                <a:cubicBezTo>
                  <a:pt x="-5912" y="453522"/>
                  <a:pt x="54342" y="435420"/>
                  <a:pt x="16293" y="411494"/>
                </a:cubicBezTo>
                <a:cubicBezTo>
                  <a:pt x="9788" y="384719"/>
                  <a:pt x="-6217" y="372263"/>
                  <a:pt x="10845" y="360972"/>
                </a:cubicBezTo>
                <a:cubicBezTo>
                  <a:pt x="16795" y="370506"/>
                  <a:pt x="24753" y="315593"/>
                  <a:pt x="22297" y="314625"/>
                </a:cubicBezTo>
                <a:cubicBezTo>
                  <a:pt x="15397" y="294767"/>
                  <a:pt x="-20967" y="266271"/>
                  <a:pt x="19573" y="257865"/>
                </a:cubicBezTo>
                <a:cubicBezTo>
                  <a:pt x="-9658" y="244531"/>
                  <a:pt x="8569" y="225749"/>
                  <a:pt x="24305" y="229512"/>
                </a:cubicBezTo>
                <a:cubicBezTo>
                  <a:pt x="2009" y="227917"/>
                  <a:pt x="34126" y="181642"/>
                  <a:pt x="4823" y="166211"/>
                </a:cubicBezTo>
                <a:cubicBezTo>
                  <a:pt x="37603" y="122822"/>
                  <a:pt x="7512" y="126836"/>
                  <a:pt x="19573" y="87390"/>
                </a:cubicBezTo>
                <a:cubicBezTo>
                  <a:pt x="-28512" y="61904"/>
                  <a:pt x="28230" y="18586"/>
                  <a:pt x="19573" y="15898"/>
                </a:cubicBezTo>
                <a:close/>
              </a:path>
            </a:pathLst>
          </a:custGeom>
          <a:solidFill>
            <a:srgbClr val="FFFFFF"/>
          </a:solidFill>
          <a:ln w="1792" cap="flat">
            <a:noFill/>
            <a:prstDash val="solid"/>
            <a:miter/>
          </a:ln>
          <a:effectLst>
            <a:outerShdw blurRad="50800" dist="38100" dir="2700000" algn="tl" rotWithShape="0">
              <a:prstClr val="black">
                <a:alpha val="40000"/>
              </a:prstClr>
            </a:outerShdw>
          </a:effectLst>
        </p:spPr>
        <p:txBody>
          <a:bodyPr rtlCol="0" anchor="ctr"/>
          <a:lstStyle/>
          <a:p>
            <a:pPr fontAlgn="base"/>
            <a:r>
              <a:rPr lang="en-US" b="1" dirty="0"/>
              <a:t>If Approved:</a:t>
            </a:r>
            <a:r>
              <a:rPr lang="en-US" dirty="0"/>
              <a:t>​</a:t>
            </a:r>
          </a:p>
          <a:p>
            <a:pPr marL="285750" indent="-285750" fontAlgn="base">
              <a:buFont typeface="Wingdings" panose="05000000000000000000" pitchFamily="2" charset="2"/>
              <a:buChar char="ü"/>
            </a:pPr>
            <a:r>
              <a:rPr lang="en-US" dirty="0"/>
              <a:t>Contract and time record sent to site supervisor​</a:t>
            </a:r>
          </a:p>
          <a:p>
            <a:pPr marL="285750" indent="-285750" fontAlgn="base">
              <a:buFont typeface="Wingdings" panose="05000000000000000000" pitchFamily="2" charset="2"/>
              <a:buChar char="ü"/>
            </a:pPr>
            <a:r>
              <a:rPr lang="en-US" dirty="0"/>
              <a:t>Time frame and number of approved hours​</a:t>
            </a:r>
          </a:p>
          <a:p>
            <a:pPr marL="285750" indent="-285750" fontAlgn="base">
              <a:buFont typeface="Wingdings" panose="05000000000000000000" pitchFamily="2" charset="2"/>
              <a:buChar char="ü"/>
            </a:pPr>
            <a:r>
              <a:rPr lang="en-US" dirty="0"/>
              <a:t>Students may not begin working prior to VA approving the contract​</a:t>
            </a:r>
            <a:endParaRPr lang="en-US" sz="2000" dirty="0">
              <a:solidFill>
                <a:schemeClr val="tx1">
                  <a:lumMod val="75000"/>
                  <a:lumOff val="25000"/>
                </a:schemeClr>
              </a:solidFill>
            </a:endParaRPr>
          </a:p>
        </p:txBody>
      </p:sp>
      <p:sp>
        <p:nvSpPr>
          <p:cNvPr id="6" name="Freeform: Shape 5">
            <a:extLst>
              <a:ext uri="{FF2B5EF4-FFF2-40B4-BE49-F238E27FC236}">
                <a16:creationId xmlns:a16="http://schemas.microsoft.com/office/drawing/2014/main" id="{C6AA664A-4D7A-29B3-DB49-94F35BB93847}"/>
              </a:ext>
            </a:extLst>
          </p:cNvPr>
          <p:cNvSpPr/>
          <p:nvPr/>
        </p:nvSpPr>
        <p:spPr>
          <a:xfrm>
            <a:off x="4903433" y="3820446"/>
            <a:ext cx="4817029" cy="1311676"/>
          </a:xfrm>
          <a:custGeom>
            <a:avLst/>
            <a:gdLst>
              <a:gd name="connsiteX0" fmla="*/ 19573 w 4768164"/>
              <a:gd name="connsiteY0" fmla="*/ 15952 h 706179"/>
              <a:gd name="connsiteX1" fmla="*/ 108037 w 4768164"/>
              <a:gd name="connsiteY1" fmla="*/ 15952 h 706179"/>
              <a:gd name="connsiteX2" fmla="*/ 215947 w 4768164"/>
              <a:gd name="connsiteY2" fmla="*/ 22601 h 706179"/>
              <a:gd name="connsiteX3" fmla="*/ 353213 w 4768164"/>
              <a:gd name="connsiteY3" fmla="*/ 15952 h 706179"/>
              <a:gd name="connsiteX4" fmla="*/ 530051 w 4768164"/>
              <a:gd name="connsiteY4" fmla="*/ 23264 h 706179"/>
              <a:gd name="connsiteX5" fmla="*/ 724793 w 4768164"/>
              <a:gd name="connsiteY5" fmla="*/ 15952 h 706179"/>
              <a:gd name="connsiteX6" fmla="*/ 915235 w 4768164"/>
              <a:gd name="connsiteY6" fmla="*/ 15952 h 706179"/>
              <a:gd name="connsiteX7" fmla="*/ 994612 w 4768164"/>
              <a:gd name="connsiteY7" fmla="*/ 13174 h 706179"/>
              <a:gd name="connsiteX8" fmla="*/ 1115963 w 4768164"/>
              <a:gd name="connsiteY8" fmla="*/ 15575 h 706179"/>
              <a:gd name="connsiteX9" fmla="*/ 1339525 w 4768164"/>
              <a:gd name="connsiteY9" fmla="*/ 15952 h 706179"/>
              <a:gd name="connsiteX10" fmla="*/ 1571294 w 4768164"/>
              <a:gd name="connsiteY10" fmla="*/ 19823 h 706179"/>
              <a:gd name="connsiteX11" fmla="*/ 1805788 w 4768164"/>
              <a:gd name="connsiteY11" fmla="*/ 15952 h 706179"/>
              <a:gd name="connsiteX12" fmla="*/ 1917336 w 4768164"/>
              <a:gd name="connsiteY12" fmla="*/ 15952 h 706179"/>
              <a:gd name="connsiteX13" fmla="*/ 2029870 w 4768164"/>
              <a:gd name="connsiteY13" fmla="*/ 15952 h 706179"/>
              <a:gd name="connsiteX14" fmla="*/ 2129660 w 4768164"/>
              <a:gd name="connsiteY14" fmla="*/ 25540 h 706179"/>
              <a:gd name="connsiteX15" fmla="*/ 2246441 w 4768164"/>
              <a:gd name="connsiteY15" fmla="*/ 14930 h 706179"/>
              <a:gd name="connsiteX16" fmla="*/ 2331500 w 4768164"/>
              <a:gd name="connsiteY16" fmla="*/ 30218 h 706179"/>
              <a:gd name="connsiteX17" fmla="*/ 2485165 w 4768164"/>
              <a:gd name="connsiteY17" fmla="*/ 15934 h 706179"/>
              <a:gd name="connsiteX18" fmla="*/ 2713655 w 4768164"/>
              <a:gd name="connsiteY18" fmla="*/ 18085 h 706179"/>
              <a:gd name="connsiteX19" fmla="*/ 2937467 w 4768164"/>
              <a:gd name="connsiteY19" fmla="*/ 15934 h 706179"/>
              <a:gd name="connsiteX20" fmla="*/ 3069267 w 4768164"/>
              <a:gd name="connsiteY20" fmla="*/ 31311 h 706179"/>
              <a:gd name="connsiteX21" fmla="*/ 3201157 w 4768164"/>
              <a:gd name="connsiteY21" fmla="*/ 15934 h 706179"/>
              <a:gd name="connsiteX22" fmla="*/ 3364679 w 4768164"/>
              <a:gd name="connsiteY22" fmla="*/ 19715 h 706179"/>
              <a:gd name="connsiteX23" fmla="*/ 3455383 w 4768164"/>
              <a:gd name="connsiteY23" fmla="*/ 17260 h 706179"/>
              <a:gd name="connsiteX24" fmla="*/ 3553847 w 4768164"/>
              <a:gd name="connsiteY24" fmla="*/ 15826 h 706179"/>
              <a:gd name="connsiteX25" fmla="*/ 3696114 w 4768164"/>
              <a:gd name="connsiteY25" fmla="*/ 15934 h 706179"/>
              <a:gd name="connsiteX26" fmla="*/ 3768340 w 4768164"/>
              <a:gd name="connsiteY26" fmla="*/ 14697 h 706179"/>
              <a:gd name="connsiteX27" fmla="*/ 3921808 w 4768164"/>
              <a:gd name="connsiteY27" fmla="*/ 18049 h 706179"/>
              <a:gd name="connsiteX28" fmla="*/ 4021545 w 4768164"/>
              <a:gd name="connsiteY28" fmla="*/ 18586 h 706179"/>
              <a:gd name="connsiteX29" fmla="*/ 4126228 w 4768164"/>
              <a:gd name="connsiteY29" fmla="*/ 15934 h 706179"/>
              <a:gd name="connsiteX30" fmla="*/ 4306544 w 4768164"/>
              <a:gd name="connsiteY30" fmla="*/ 16149 h 706179"/>
              <a:gd name="connsiteX31" fmla="*/ 4465567 w 4768164"/>
              <a:gd name="connsiteY31" fmla="*/ 15934 h 706179"/>
              <a:gd name="connsiteX32" fmla="*/ 4768165 w 4768164"/>
              <a:gd name="connsiteY32" fmla="*/ 15934 h 706179"/>
              <a:gd name="connsiteX33" fmla="*/ 4768165 w 4768164"/>
              <a:gd name="connsiteY33" fmla="*/ 703303 h 706179"/>
              <a:gd name="connsiteX34" fmla="*/ 661510 w 4768164"/>
              <a:gd name="connsiteY34" fmla="*/ 703303 h 706179"/>
              <a:gd name="connsiteX35" fmla="*/ 475854 w 4768164"/>
              <a:gd name="connsiteY35" fmla="*/ 701081 h 706179"/>
              <a:gd name="connsiteX36" fmla="*/ 322171 w 4768164"/>
              <a:gd name="connsiteY36" fmla="*/ 703303 h 706179"/>
              <a:gd name="connsiteX37" fmla="*/ 210480 w 4768164"/>
              <a:gd name="connsiteY37" fmla="*/ 702353 h 706179"/>
              <a:gd name="connsiteX38" fmla="*/ 99542 w 4768164"/>
              <a:gd name="connsiteY38" fmla="*/ 703303 h 706179"/>
              <a:gd name="connsiteX39" fmla="*/ 19573 w 4768164"/>
              <a:gd name="connsiteY39" fmla="*/ 703303 h 706179"/>
              <a:gd name="connsiteX40" fmla="*/ 19573 w 4768164"/>
              <a:gd name="connsiteY40" fmla="*/ 631812 h 706179"/>
              <a:gd name="connsiteX41" fmla="*/ 20487 w 4768164"/>
              <a:gd name="connsiteY41" fmla="*/ 557757 h 706179"/>
              <a:gd name="connsiteX42" fmla="*/ 19573 w 4768164"/>
              <a:gd name="connsiteY42" fmla="*/ 461336 h 706179"/>
              <a:gd name="connsiteX43" fmla="*/ 16293 w 4768164"/>
              <a:gd name="connsiteY43" fmla="*/ 411494 h 706179"/>
              <a:gd name="connsiteX44" fmla="*/ 10845 w 4768164"/>
              <a:gd name="connsiteY44" fmla="*/ 360972 h 706179"/>
              <a:gd name="connsiteX45" fmla="*/ 22297 w 4768164"/>
              <a:gd name="connsiteY45" fmla="*/ 314625 h 706179"/>
              <a:gd name="connsiteX46" fmla="*/ 19573 w 4768164"/>
              <a:gd name="connsiteY46" fmla="*/ 257865 h 706179"/>
              <a:gd name="connsiteX47" fmla="*/ 24305 w 4768164"/>
              <a:gd name="connsiteY47" fmla="*/ 229512 h 706179"/>
              <a:gd name="connsiteX48" fmla="*/ 4823 w 4768164"/>
              <a:gd name="connsiteY48" fmla="*/ 166211 h 706179"/>
              <a:gd name="connsiteX49" fmla="*/ 19573 w 4768164"/>
              <a:gd name="connsiteY49" fmla="*/ 87390 h 706179"/>
              <a:gd name="connsiteX50" fmla="*/ 19573 w 4768164"/>
              <a:gd name="connsiteY50" fmla="*/ 15898 h 70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768164" h="706179">
                <a:moveTo>
                  <a:pt x="19573" y="15952"/>
                </a:moveTo>
                <a:cubicBezTo>
                  <a:pt x="37800" y="646"/>
                  <a:pt x="86853" y="29393"/>
                  <a:pt x="108037" y="15952"/>
                </a:cubicBezTo>
                <a:cubicBezTo>
                  <a:pt x="84380" y="39161"/>
                  <a:pt x="216287" y="33981"/>
                  <a:pt x="215947" y="22601"/>
                </a:cubicBezTo>
                <a:cubicBezTo>
                  <a:pt x="283782" y="52137"/>
                  <a:pt x="307171" y="14446"/>
                  <a:pt x="353213" y="15952"/>
                </a:cubicBezTo>
                <a:cubicBezTo>
                  <a:pt x="382784" y="26974"/>
                  <a:pt x="498526" y="42907"/>
                  <a:pt x="530051" y="23264"/>
                </a:cubicBezTo>
                <a:cubicBezTo>
                  <a:pt x="617601" y="19572"/>
                  <a:pt x="686691" y="28515"/>
                  <a:pt x="724793" y="15952"/>
                </a:cubicBezTo>
                <a:cubicBezTo>
                  <a:pt x="764079" y="-3171"/>
                  <a:pt x="783489" y="32870"/>
                  <a:pt x="915235" y="15952"/>
                </a:cubicBezTo>
                <a:cubicBezTo>
                  <a:pt x="926472" y="-6594"/>
                  <a:pt x="891810" y="26920"/>
                  <a:pt x="994612" y="13174"/>
                </a:cubicBezTo>
                <a:cubicBezTo>
                  <a:pt x="1023861" y="13909"/>
                  <a:pt x="1060100" y="15504"/>
                  <a:pt x="1115963" y="15575"/>
                </a:cubicBezTo>
                <a:cubicBezTo>
                  <a:pt x="1196129" y="12654"/>
                  <a:pt x="1219894" y="10808"/>
                  <a:pt x="1339525" y="15952"/>
                </a:cubicBezTo>
                <a:cubicBezTo>
                  <a:pt x="1466306" y="-4730"/>
                  <a:pt x="1442559" y="42190"/>
                  <a:pt x="1571294" y="19823"/>
                </a:cubicBezTo>
                <a:cubicBezTo>
                  <a:pt x="1770338" y="21938"/>
                  <a:pt x="1709421" y="-8422"/>
                  <a:pt x="1805788" y="15952"/>
                </a:cubicBezTo>
                <a:cubicBezTo>
                  <a:pt x="1790554" y="14482"/>
                  <a:pt x="1859698" y="44484"/>
                  <a:pt x="1917336" y="15952"/>
                </a:cubicBezTo>
                <a:cubicBezTo>
                  <a:pt x="1885650" y="19034"/>
                  <a:pt x="1996247" y="8048"/>
                  <a:pt x="2029870" y="15952"/>
                </a:cubicBezTo>
                <a:cubicBezTo>
                  <a:pt x="2014689" y="-537"/>
                  <a:pt x="2060749" y="24877"/>
                  <a:pt x="2129660" y="25540"/>
                </a:cubicBezTo>
                <a:cubicBezTo>
                  <a:pt x="2168157" y="7188"/>
                  <a:pt x="2160863" y="19859"/>
                  <a:pt x="2246441" y="14930"/>
                </a:cubicBezTo>
                <a:cubicBezTo>
                  <a:pt x="2377542" y="24447"/>
                  <a:pt x="2246710" y="12797"/>
                  <a:pt x="2331500" y="30218"/>
                </a:cubicBezTo>
                <a:cubicBezTo>
                  <a:pt x="2384245" y="49663"/>
                  <a:pt x="2400465" y="32763"/>
                  <a:pt x="2485165" y="15934"/>
                </a:cubicBezTo>
                <a:cubicBezTo>
                  <a:pt x="2527264" y="6417"/>
                  <a:pt x="2614169" y="-15681"/>
                  <a:pt x="2713655" y="18085"/>
                </a:cubicBezTo>
                <a:cubicBezTo>
                  <a:pt x="2790756" y="30146"/>
                  <a:pt x="2869255" y="34842"/>
                  <a:pt x="2937467" y="15934"/>
                </a:cubicBezTo>
                <a:cubicBezTo>
                  <a:pt x="2992435" y="21221"/>
                  <a:pt x="3058765" y="12134"/>
                  <a:pt x="3069267" y="31311"/>
                </a:cubicBezTo>
                <a:cubicBezTo>
                  <a:pt x="3091329" y="-23137"/>
                  <a:pt x="3180438" y="19590"/>
                  <a:pt x="3201157" y="15934"/>
                </a:cubicBezTo>
                <a:cubicBezTo>
                  <a:pt x="3294459" y="49610"/>
                  <a:pt x="3309478" y="-22635"/>
                  <a:pt x="3364679" y="19715"/>
                </a:cubicBezTo>
                <a:cubicBezTo>
                  <a:pt x="3468090" y="12116"/>
                  <a:pt x="3398551" y="9822"/>
                  <a:pt x="3455383" y="17260"/>
                </a:cubicBezTo>
                <a:cubicBezTo>
                  <a:pt x="3460849" y="8030"/>
                  <a:pt x="3513755" y="20253"/>
                  <a:pt x="3553847" y="15826"/>
                </a:cubicBezTo>
                <a:cubicBezTo>
                  <a:pt x="3589835" y="32100"/>
                  <a:pt x="3643135" y="28461"/>
                  <a:pt x="3696114" y="15934"/>
                </a:cubicBezTo>
                <a:cubicBezTo>
                  <a:pt x="3652312" y="35469"/>
                  <a:pt x="3733410" y="11149"/>
                  <a:pt x="3768340" y="14697"/>
                </a:cubicBezTo>
                <a:cubicBezTo>
                  <a:pt x="3868615" y="29913"/>
                  <a:pt x="3878651" y="19196"/>
                  <a:pt x="3921808" y="18049"/>
                </a:cubicBezTo>
                <a:cubicBezTo>
                  <a:pt x="3923582" y="38444"/>
                  <a:pt x="3987779" y="-3225"/>
                  <a:pt x="4021545" y="18586"/>
                </a:cubicBezTo>
                <a:cubicBezTo>
                  <a:pt x="4027100" y="27798"/>
                  <a:pt x="4121013" y="31508"/>
                  <a:pt x="4126228" y="15934"/>
                </a:cubicBezTo>
                <a:cubicBezTo>
                  <a:pt x="4203742" y="23515"/>
                  <a:pt x="4179780" y="21741"/>
                  <a:pt x="4306544" y="16149"/>
                </a:cubicBezTo>
                <a:cubicBezTo>
                  <a:pt x="4305862" y="33874"/>
                  <a:pt x="4444257" y="-16236"/>
                  <a:pt x="4465567" y="15934"/>
                </a:cubicBezTo>
                <a:lnTo>
                  <a:pt x="4768165" y="15934"/>
                </a:lnTo>
                <a:lnTo>
                  <a:pt x="4768165" y="703303"/>
                </a:lnTo>
                <a:lnTo>
                  <a:pt x="661510" y="703303"/>
                </a:lnTo>
                <a:cubicBezTo>
                  <a:pt x="594589" y="699701"/>
                  <a:pt x="520911" y="704110"/>
                  <a:pt x="475854" y="701081"/>
                </a:cubicBezTo>
                <a:cubicBezTo>
                  <a:pt x="400456" y="693446"/>
                  <a:pt x="381888" y="695507"/>
                  <a:pt x="322171" y="703303"/>
                </a:cubicBezTo>
                <a:cubicBezTo>
                  <a:pt x="245160" y="701852"/>
                  <a:pt x="241307" y="688034"/>
                  <a:pt x="210480" y="702353"/>
                </a:cubicBezTo>
                <a:cubicBezTo>
                  <a:pt x="167252" y="687693"/>
                  <a:pt x="146391" y="714666"/>
                  <a:pt x="99542" y="703303"/>
                </a:cubicBezTo>
                <a:cubicBezTo>
                  <a:pt x="82426" y="708304"/>
                  <a:pt x="13408" y="701780"/>
                  <a:pt x="19573" y="703303"/>
                </a:cubicBezTo>
                <a:cubicBezTo>
                  <a:pt x="8121" y="697210"/>
                  <a:pt x="34287" y="675613"/>
                  <a:pt x="19573" y="631812"/>
                </a:cubicBezTo>
                <a:cubicBezTo>
                  <a:pt x="17888" y="589408"/>
                  <a:pt x="13605" y="575751"/>
                  <a:pt x="20487" y="557757"/>
                </a:cubicBezTo>
                <a:cubicBezTo>
                  <a:pt x="27351" y="506141"/>
                  <a:pt x="8730" y="480333"/>
                  <a:pt x="19573" y="461336"/>
                </a:cubicBezTo>
                <a:cubicBezTo>
                  <a:pt x="-5912" y="453522"/>
                  <a:pt x="54342" y="435420"/>
                  <a:pt x="16293" y="411494"/>
                </a:cubicBezTo>
                <a:cubicBezTo>
                  <a:pt x="9788" y="384719"/>
                  <a:pt x="-6217" y="372263"/>
                  <a:pt x="10845" y="360972"/>
                </a:cubicBezTo>
                <a:cubicBezTo>
                  <a:pt x="16795" y="370506"/>
                  <a:pt x="24753" y="315593"/>
                  <a:pt x="22297" y="314625"/>
                </a:cubicBezTo>
                <a:cubicBezTo>
                  <a:pt x="15397" y="294767"/>
                  <a:pt x="-20967" y="266271"/>
                  <a:pt x="19573" y="257865"/>
                </a:cubicBezTo>
                <a:cubicBezTo>
                  <a:pt x="-9658" y="244531"/>
                  <a:pt x="8569" y="225749"/>
                  <a:pt x="24305" y="229512"/>
                </a:cubicBezTo>
                <a:cubicBezTo>
                  <a:pt x="2009" y="227917"/>
                  <a:pt x="34126" y="181642"/>
                  <a:pt x="4823" y="166211"/>
                </a:cubicBezTo>
                <a:cubicBezTo>
                  <a:pt x="37603" y="122822"/>
                  <a:pt x="7512" y="126836"/>
                  <a:pt x="19573" y="87390"/>
                </a:cubicBezTo>
                <a:cubicBezTo>
                  <a:pt x="-28512" y="61904"/>
                  <a:pt x="28230" y="18586"/>
                  <a:pt x="19573" y="15898"/>
                </a:cubicBezTo>
                <a:close/>
              </a:path>
            </a:pathLst>
          </a:custGeom>
          <a:solidFill>
            <a:srgbClr val="FFFFFF"/>
          </a:solidFill>
          <a:ln w="1792" cap="flat">
            <a:noFill/>
            <a:prstDash val="solid"/>
            <a:miter/>
          </a:ln>
          <a:effectLst>
            <a:outerShdw blurRad="50800" dist="38100" dir="2700000" algn="tl" rotWithShape="0">
              <a:prstClr val="black">
                <a:alpha val="40000"/>
              </a:prstClr>
            </a:outerShdw>
          </a:effectLst>
        </p:spPr>
        <p:txBody>
          <a:bodyPr rtlCol="0" anchor="ctr"/>
          <a:lstStyle/>
          <a:p>
            <a:pPr fontAlgn="base"/>
            <a:r>
              <a:rPr lang="en-US" b="1" dirty="0"/>
              <a:t>If Denied:​</a:t>
            </a:r>
          </a:p>
          <a:p>
            <a:pPr marL="285750" indent="-285750" fontAlgn="base">
              <a:buFont typeface="Wingdings" panose="05000000000000000000" pitchFamily="2" charset="2"/>
              <a:buChar char="ü"/>
            </a:pPr>
            <a:r>
              <a:rPr lang="en-US" dirty="0"/>
              <a:t>Denial letter sent to student​</a:t>
            </a:r>
          </a:p>
          <a:p>
            <a:pPr marL="285750" indent="-285750" fontAlgn="base">
              <a:buFont typeface="Wingdings" panose="05000000000000000000" pitchFamily="2" charset="2"/>
              <a:buChar char="ü"/>
            </a:pPr>
            <a:r>
              <a:rPr lang="en-US" dirty="0"/>
              <a:t>Courtesy email sent to site supervisor​</a:t>
            </a:r>
          </a:p>
        </p:txBody>
      </p:sp>
      <p:pic>
        <p:nvPicPr>
          <p:cNvPr id="9" name="Picture 8">
            <a:extLst>
              <a:ext uri="{FF2B5EF4-FFF2-40B4-BE49-F238E27FC236}">
                <a16:creationId xmlns:a16="http://schemas.microsoft.com/office/drawing/2014/main" id="{3E18707D-BC57-3B18-271E-C414355F1AC9}"/>
              </a:ext>
            </a:extLst>
          </p:cNvPr>
          <p:cNvPicPr>
            <a:picLocks noChangeAspect="1"/>
          </p:cNvPicPr>
          <p:nvPr/>
        </p:nvPicPr>
        <p:blipFill>
          <a:blip r:embed="rId4"/>
          <a:stretch>
            <a:fillRect/>
          </a:stretch>
        </p:blipFill>
        <p:spPr>
          <a:xfrm>
            <a:off x="2137540" y="3616660"/>
            <a:ext cx="2090374" cy="1620768"/>
          </a:xfrm>
          <a:prstGeom prst="rect">
            <a:avLst/>
          </a:prstGeom>
        </p:spPr>
      </p:pic>
      <p:grpSp>
        <p:nvGrpSpPr>
          <p:cNvPr id="10" name="Group 9">
            <a:extLst>
              <a:ext uri="{FF2B5EF4-FFF2-40B4-BE49-F238E27FC236}">
                <a16:creationId xmlns:a16="http://schemas.microsoft.com/office/drawing/2014/main" id="{7467C71A-CBA9-A249-1638-F5F11EAC33E4}"/>
              </a:ext>
            </a:extLst>
          </p:cNvPr>
          <p:cNvGrpSpPr/>
          <p:nvPr/>
        </p:nvGrpSpPr>
        <p:grpSpPr>
          <a:xfrm>
            <a:off x="2957203" y="3583141"/>
            <a:ext cx="225524" cy="237305"/>
            <a:chOff x="7469953" y="3803274"/>
            <a:chExt cx="242573" cy="313293"/>
          </a:xfrm>
        </p:grpSpPr>
        <p:sp>
          <p:nvSpPr>
            <p:cNvPr id="11" name="Freeform: Shape 10">
              <a:extLst>
                <a:ext uri="{FF2B5EF4-FFF2-40B4-BE49-F238E27FC236}">
                  <a16:creationId xmlns:a16="http://schemas.microsoft.com/office/drawing/2014/main" id="{978E1E47-D87F-CF1F-3AFF-07B16EEF92F4}"/>
                </a:ext>
              </a:extLst>
            </p:cNvPr>
            <p:cNvSpPr/>
            <p:nvPr/>
          </p:nvSpPr>
          <p:spPr>
            <a:xfrm>
              <a:off x="7577672" y="3923293"/>
              <a:ext cx="134854" cy="193274"/>
            </a:xfrm>
            <a:custGeom>
              <a:avLst/>
              <a:gdLst>
                <a:gd name="connsiteX0" fmla="*/ 98120 w 98119"/>
                <a:gd name="connsiteY0" fmla="*/ 122867 h 140627"/>
                <a:gd name="connsiteX1" fmla="*/ 98120 w 98119"/>
                <a:gd name="connsiteY1" fmla="*/ 124032 h 140627"/>
                <a:gd name="connsiteX2" fmla="*/ 97537 w 98119"/>
                <a:gd name="connsiteY2" fmla="*/ 125487 h 140627"/>
                <a:gd name="connsiteX3" fmla="*/ 96082 w 98119"/>
                <a:gd name="connsiteY3" fmla="*/ 128399 h 140627"/>
                <a:gd name="connsiteX4" fmla="*/ 95790 w 98119"/>
                <a:gd name="connsiteY4" fmla="*/ 128981 h 140627"/>
                <a:gd name="connsiteX5" fmla="*/ 93752 w 98119"/>
                <a:gd name="connsiteY5" fmla="*/ 131893 h 140627"/>
                <a:gd name="connsiteX6" fmla="*/ 86765 w 98119"/>
                <a:gd name="connsiteY6" fmla="*/ 137716 h 140627"/>
                <a:gd name="connsiteX7" fmla="*/ 78030 w 98119"/>
                <a:gd name="connsiteY7" fmla="*/ 140628 h 140627"/>
                <a:gd name="connsiteX8" fmla="*/ 74536 w 98119"/>
                <a:gd name="connsiteY8" fmla="*/ 140628 h 140627"/>
                <a:gd name="connsiteX9" fmla="*/ 73663 w 98119"/>
                <a:gd name="connsiteY9" fmla="*/ 140628 h 140627"/>
                <a:gd name="connsiteX10" fmla="*/ 70460 w 98119"/>
                <a:gd name="connsiteY10" fmla="*/ 140628 h 140627"/>
                <a:gd name="connsiteX11" fmla="*/ 70169 w 98119"/>
                <a:gd name="connsiteY11" fmla="*/ 140628 h 140627"/>
                <a:gd name="connsiteX12" fmla="*/ 68422 w 98119"/>
                <a:gd name="connsiteY12" fmla="*/ 140336 h 140627"/>
                <a:gd name="connsiteX13" fmla="*/ 68131 w 98119"/>
                <a:gd name="connsiteY13" fmla="*/ 140336 h 140627"/>
                <a:gd name="connsiteX14" fmla="*/ 67548 w 98119"/>
                <a:gd name="connsiteY14" fmla="*/ 140045 h 140627"/>
                <a:gd name="connsiteX15" fmla="*/ 67257 w 98119"/>
                <a:gd name="connsiteY15" fmla="*/ 139754 h 140627"/>
                <a:gd name="connsiteX16" fmla="*/ 66675 w 98119"/>
                <a:gd name="connsiteY16" fmla="*/ 138881 h 140627"/>
                <a:gd name="connsiteX17" fmla="*/ 64054 w 98119"/>
                <a:gd name="connsiteY17" fmla="*/ 133931 h 140627"/>
                <a:gd name="connsiteX18" fmla="*/ 13684 w 98119"/>
                <a:gd name="connsiteY18" fmla="*/ 42217 h 140627"/>
                <a:gd name="connsiteX19" fmla="*/ 4076 w 98119"/>
                <a:gd name="connsiteY19" fmla="*/ 25039 h 140627"/>
                <a:gd name="connsiteX20" fmla="*/ 2620 w 98119"/>
                <a:gd name="connsiteY20" fmla="*/ 22419 h 140627"/>
                <a:gd name="connsiteX21" fmla="*/ 1456 w 98119"/>
                <a:gd name="connsiteY21" fmla="*/ 20090 h 140627"/>
                <a:gd name="connsiteX22" fmla="*/ 0 w 98119"/>
                <a:gd name="connsiteY22" fmla="*/ 17469 h 140627"/>
                <a:gd name="connsiteX23" fmla="*/ 582 w 98119"/>
                <a:gd name="connsiteY23" fmla="*/ 17469 h 140627"/>
                <a:gd name="connsiteX24" fmla="*/ 1165 w 98119"/>
                <a:gd name="connsiteY24" fmla="*/ 17469 h 140627"/>
                <a:gd name="connsiteX25" fmla="*/ 2912 w 98119"/>
                <a:gd name="connsiteY25" fmla="*/ 17760 h 140627"/>
                <a:gd name="connsiteX26" fmla="*/ 3203 w 98119"/>
                <a:gd name="connsiteY26" fmla="*/ 17760 h 140627"/>
                <a:gd name="connsiteX27" fmla="*/ 6405 w 98119"/>
                <a:gd name="connsiteY27" fmla="*/ 17760 h 140627"/>
                <a:gd name="connsiteX28" fmla="*/ 7279 w 98119"/>
                <a:gd name="connsiteY28" fmla="*/ 17760 h 140627"/>
                <a:gd name="connsiteX29" fmla="*/ 10773 w 98119"/>
                <a:gd name="connsiteY29" fmla="*/ 17760 h 140627"/>
                <a:gd name="connsiteX30" fmla="*/ 19507 w 98119"/>
                <a:gd name="connsiteY30" fmla="*/ 14849 h 140627"/>
                <a:gd name="connsiteX31" fmla="*/ 26495 w 98119"/>
                <a:gd name="connsiteY31" fmla="*/ 9026 h 140627"/>
                <a:gd name="connsiteX32" fmla="*/ 28824 w 98119"/>
                <a:gd name="connsiteY32" fmla="*/ 6114 h 140627"/>
                <a:gd name="connsiteX33" fmla="*/ 29116 w 98119"/>
                <a:gd name="connsiteY33" fmla="*/ 5532 h 140627"/>
                <a:gd name="connsiteX34" fmla="*/ 30571 w 98119"/>
                <a:gd name="connsiteY34" fmla="*/ 2620 h 140627"/>
                <a:gd name="connsiteX35" fmla="*/ 31154 w 98119"/>
                <a:gd name="connsiteY35" fmla="*/ 1165 h 140627"/>
                <a:gd name="connsiteX36" fmla="*/ 31154 w 98119"/>
                <a:gd name="connsiteY36" fmla="*/ 0 h 140627"/>
                <a:gd name="connsiteX37" fmla="*/ 32610 w 98119"/>
                <a:gd name="connsiteY37" fmla="*/ 2620 h 140627"/>
                <a:gd name="connsiteX38" fmla="*/ 33774 w 98119"/>
                <a:gd name="connsiteY38" fmla="*/ 4950 h 140627"/>
                <a:gd name="connsiteX39" fmla="*/ 35230 w 98119"/>
                <a:gd name="connsiteY39" fmla="*/ 7570 h 140627"/>
                <a:gd name="connsiteX40" fmla="*/ 44838 w 98119"/>
                <a:gd name="connsiteY40" fmla="*/ 24748 h 140627"/>
                <a:gd name="connsiteX41" fmla="*/ 95208 w 98119"/>
                <a:gd name="connsiteY41" fmla="*/ 116462 h 140627"/>
                <a:gd name="connsiteX42" fmla="*/ 97829 w 98119"/>
                <a:gd name="connsiteY42" fmla="*/ 121411 h 140627"/>
                <a:gd name="connsiteX43" fmla="*/ 98120 w 98119"/>
                <a:gd name="connsiteY43" fmla="*/ 122285 h 140627"/>
                <a:gd name="connsiteX44" fmla="*/ 98120 w 98119"/>
                <a:gd name="connsiteY44" fmla="*/ 122867 h 14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8119" h="140627">
                  <a:moveTo>
                    <a:pt x="98120" y="122867"/>
                  </a:moveTo>
                  <a:cubicBezTo>
                    <a:pt x="98120" y="122867"/>
                    <a:pt x="98120" y="123449"/>
                    <a:pt x="98120" y="124032"/>
                  </a:cubicBezTo>
                  <a:cubicBezTo>
                    <a:pt x="98120" y="124614"/>
                    <a:pt x="98120" y="124905"/>
                    <a:pt x="97537" y="125487"/>
                  </a:cubicBezTo>
                  <a:cubicBezTo>
                    <a:pt x="97246" y="126361"/>
                    <a:pt x="96664" y="127526"/>
                    <a:pt x="96082" y="128399"/>
                  </a:cubicBezTo>
                  <a:cubicBezTo>
                    <a:pt x="96082" y="128399"/>
                    <a:pt x="96082" y="128690"/>
                    <a:pt x="95790" y="128981"/>
                  </a:cubicBezTo>
                  <a:cubicBezTo>
                    <a:pt x="95208" y="130146"/>
                    <a:pt x="94335" y="131019"/>
                    <a:pt x="93752" y="131893"/>
                  </a:cubicBezTo>
                  <a:cubicBezTo>
                    <a:pt x="91714" y="134513"/>
                    <a:pt x="89385" y="136260"/>
                    <a:pt x="86765" y="137716"/>
                  </a:cubicBezTo>
                  <a:cubicBezTo>
                    <a:pt x="84144" y="139172"/>
                    <a:pt x="81524" y="140045"/>
                    <a:pt x="78030" y="140628"/>
                  </a:cubicBezTo>
                  <a:cubicBezTo>
                    <a:pt x="76865" y="140628"/>
                    <a:pt x="75992" y="140628"/>
                    <a:pt x="74536" y="140628"/>
                  </a:cubicBezTo>
                  <a:cubicBezTo>
                    <a:pt x="74536" y="140628"/>
                    <a:pt x="73954" y="140628"/>
                    <a:pt x="73663" y="140628"/>
                  </a:cubicBezTo>
                  <a:cubicBezTo>
                    <a:pt x="72498" y="140628"/>
                    <a:pt x="71624" y="140628"/>
                    <a:pt x="70460" y="140628"/>
                  </a:cubicBezTo>
                  <a:cubicBezTo>
                    <a:pt x="70460" y="140628"/>
                    <a:pt x="70460" y="140628"/>
                    <a:pt x="70169" y="140628"/>
                  </a:cubicBezTo>
                  <a:cubicBezTo>
                    <a:pt x="69586" y="140628"/>
                    <a:pt x="69004" y="140628"/>
                    <a:pt x="68422" y="140336"/>
                  </a:cubicBezTo>
                  <a:cubicBezTo>
                    <a:pt x="68422" y="140336"/>
                    <a:pt x="68422" y="140336"/>
                    <a:pt x="68131" y="140336"/>
                  </a:cubicBezTo>
                  <a:cubicBezTo>
                    <a:pt x="68131" y="140336"/>
                    <a:pt x="67839" y="140336"/>
                    <a:pt x="67548" y="140045"/>
                  </a:cubicBezTo>
                  <a:cubicBezTo>
                    <a:pt x="67548" y="140045"/>
                    <a:pt x="67548" y="140045"/>
                    <a:pt x="67257" y="139754"/>
                  </a:cubicBezTo>
                  <a:cubicBezTo>
                    <a:pt x="67257" y="139754"/>
                    <a:pt x="66966" y="139172"/>
                    <a:pt x="66675" y="138881"/>
                  </a:cubicBezTo>
                  <a:cubicBezTo>
                    <a:pt x="65801" y="137134"/>
                    <a:pt x="65510" y="136843"/>
                    <a:pt x="64054" y="133931"/>
                  </a:cubicBezTo>
                  <a:cubicBezTo>
                    <a:pt x="60852" y="128399"/>
                    <a:pt x="22419" y="57940"/>
                    <a:pt x="13684" y="42217"/>
                  </a:cubicBezTo>
                  <a:cubicBezTo>
                    <a:pt x="9317" y="34065"/>
                    <a:pt x="5532" y="27368"/>
                    <a:pt x="4076" y="25039"/>
                  </a:cubicBezTo>
                  <a:cubicBezTo>
                    <a:pt x="3785" y="24457"/>
                    <a:pt x="3203" y="23583"/>
                    <a:pt x="2620" y="22419"/>
                  </a:cubicBezTo>
                  <a:cubicBezTo>
                    <a:pt x="2038" y="21254"/>
                    <a:pt x="1456" y="20381"/>
                    <a:pt x="1456" y="20090"/>
                  </a:cubicBezTo>
                  <a:cubicBezTo>
                    <a:pt x="873" y="18925"/>
                    <a:pt x="582" y="18343"/>
                    <a:pt x="0" y="17469"/>
                  </a:cubicBezTo>
                  <a:cubicBezTo>
                    <a:pt x="0" y="17469"/>
                    <a:pt x="291" y="17469"/>
                    <a:pt x="582" y="17469"/>
                  </a:cubicBezTo>
                  <a:cubicBezTo>
                    <a:pt x="582" y="17469"/>
                    <a:pt x="582" y="17469"/>
                    <a:pt x="1165" y="17469"/>
                  </a:cubicBezTo>
                  <a:cubicBezTo>
                    <a:pt x="1747" y="17469"/>
                    <a:pt x="2329" y="17760"/>
                    <a:pt x="2912" y="17760"/>
                  </a:cubicBezTo>
                  <a:cubicBezTo>
                    <a:pt x="2912" y="17760"/>
                    <a:pt x="2912" y="17760"/>
                    <a:pt x="3203" y="17760"/>
                  </a:cubicBezTo>
                  <a:cubicBezTo>
                    <a:pt x="4076" y="17760"/>
                    <a:pt x="5241" y="17760"/>
                    <a:pt x="6405" y="17760"/>
                  </a:cubicBezTo>
                  <a:cubicBezTo>
                    <a:pt x="6405" y="17760"/>
                    <a:pt x="6988" y="17760"/>
                    <a:pt x="7279" y="17760"/>
                  </a:cubicBezTo>
                  <a:cubicBezTo>
                    <a:pt x="8444" y="17760"/>
                    <a:pt x="9608" y="17760"/>
                    <a:pt x="10773" y="17760"/>
                  </a:cubicBezTo>
                  <a:cubicBezTo>
                    <a:pt x="14267" y="17178"/>
                    <a:pt x="16887" y="16305"/>
                    <a:pt x="19507" y="14849"/>
                  </a:cubicBezTo>
                  <a:cubicBezTo>
                    <a:pt x="22128" y="13393"/>
                    <a:pt x="24166" y="11646"/>
                    <a:pt x="26495" y="9026"/>
                  </a:cubicBezTo>
                  <a:cubicBezTo>
                    <a:pt x="27369" y="8152"/>
                    <a:pt x="27951" y="7279"/>
                    <a:pt x="28824" y="6114"/>
                  </a:cubicBezTo>
                  <a:cubicBezTo>
                    <a:pt x="28824" y="6114"/>
                    <a:pt x="28824" y="5823"/>
                    <a:pt x="29116" y="5532"/>
                  </a:cubicBezTo>
                  <a:cubicBezTo>
                    <a:pt x="29698" y="4658"/>
                    <a:pt x="30280" y="3494"/>
                    <a:pt x="30571" y="2620"/>
                  </a:cubicBezTo>
                  <a:cubicBezTo>
                    <a:pt x="30571" y="2038"/>
                    <a:pt x="30863" y="1747"/>
                    <a:pt x="31154" y="1165"/>
                  </a:cubicBezTo>
                  <a:cubicBezTo>
                    <a:pt x="31154" y="582"/>
                    <a:pt x="31154" y="291"/>
                    <a:pt x="31154" y="0"/>
                  </a:cubicBezTo>
                  <a:cubicBezTo>
                    <a:pt x="31445" y="873"/>
                    <a:pt x="32027" y="1456"/>
                    <a:pt x="32610" y="2620"/>
                  </a:cubicBezTo>
                  <a:cubicBezTo>
                    <a:pt x="32610" y="2620"/>
                    <a:pt x="33192" y="3785"/>
                    <a:pt x="33774" y="4950"/>
                  </a:cubicBezTo>
                  <a:cubicBezTo>
                    <a:pt x="34356" y="5823"/>
                    <a:pt x="34939" y="6988"/>
                    <a:pt x="35230" y="7570"/>
                  </a:cubicBezTo>
                  <a:cubicBezTo>
                    <a:pt x="36686" y="10190"/>
                    <a:pt x="40180" y="16887"/>
                    <a:pt x="44838" y="24748"/>
                  </a:cubicBezTo>
                  <a:cubicBezTo>
                    <a:pt x="53573" y="40470"/>
                    <a:pt x="92005" y="110639"/>
                    <a:pt x="95208" y="116462"/>
                  </a:cubicBezTo>
                  <a:cubicBezTo>
                    <a:pt x="96664" y="119373"/>
                    <a:pt x="96955" y="119956"/>
                    <a:pt x="97829" y="121411"/>
                  </a:cubicBezTo>
                  <a:cubicBezTo>
                    <a:pt x="97829" y="121703"/>
                    <a:pt x="98120" y="121994"/>
                    <a:pt x="98120" y="122285"/>
                  </a:cubicBezTo>
                  <a:cubicBezTo>
                    <a:pt x="98120" y="122285"/>
                    <a:pt x="98120" y="122576"/>
                    <a:pt x="98120" y="122867"/>
                  </a:cubicBezTo>
                  <a:close/>
                </a:path>
              </a:pathLst>
            </a:custGeom>
            <a:solidFill>
              <a:srgbClr val="3F3535"/>
            </a:solidFill>
            <a:ln w="28575" cap="flat">
              <a:noFill/>
              <a:prstDash val="solid"/>
              <a:miter/>
            </a:ln>
          </p:spPr>
          <p:txBody>
            <a:bodyPr rtlCol="0" anchor="ctr"/>
            <a:lstStyle/>
            <a:p>
              <a:endParaRPr lang="en-US">
                <a:solidFill>
                  <a:schemeClr val="tx1">
                    <a:lumMod val="75000"/>
                    <a:lumOff val="25000"/>
                  </a:schemeClr>
                </a:solidFill>
              </a:endParaRPr>
            </a:p>
          </p:txBody>
        </p:sp>
        <p:grpSp>
          <p:nvGrpSpPr>
            <p:cNvPr id="12" name="Group 11">
              <a:extLst>
                <a:ext uri="{FF2B5EF4-FFF2-40B4-BE49-F238E27FC236}">
                  <a16:creationId xmlns:a16="http://schemas.microsoft.com/office/drawing/2014/main" id="{97C67F68-9246-83BB-9863-B81C8D225F5E}"/>
                </a:ext>
              </a:extLst>
            </p:cNvPr>
            <p:cNvGrpSpPr/>
            <p:nvPr/>
          </p:nvGrpSpPr>
          <p:grpSpPr>
            <a:xfrm>
              <a:off x="7469953" y="3803274"/>
              <a:ext cx="232972" cy="215712"/>
              <a:chOff x="7803804" y="3436481"/>
              <a:chExt cx="232972" cy="215712"/>
            </a:xfrm>
          </p:grpSpPr>
          <p:sp>
            <p:nvSpPr>
              <p:cNvPr id="13" name="Freeform: Shape 12">
                <a:extLst>
                  <a:ext uri="{FF2B5EF4-FFF2-40B4-BE49-F238E27FC236}">
                    <a16:creationId xmlns:a16="http://schemas.microsoft.com/office/drawing/2014/main" id="{C33C84AE-3117-2779-114E-47F6F1ECA15A}"/>
                  </a:ext>
                </a:extLst>
              </p:cNvPr>
              <p:cNvSpPr/>
              <p:nvPr/>
            </p:nvSpPr>
            <p:spPr>
              <a:xfrm>
                <a:off x="7803804" y="3436481"/>
                <a:ext cx="232972" cy="215712"/>
              </a:xfrm>
              <a:custGeom>
                <a:avLst/>
                <a:gdLst>
                  <a:gd name="connsiteX0" fmla="*/ 98271 w 341095"/>
                  <a:gd name="connsiteY0" fmla="*/ 308196 h 315824"/>
                  <a:gd name="connsiteX1" fmla="*/ 81967 w 341095"/>
                  <a:gd name="connsiteY1" fmla="*/ 302084 h 315824"/>
                  <a:gd name="connsiteX2" fmla="*/ 13155 w 341095"/>
                  <a:gd name="connsiteY2" fmla="*/ 236490 h 315824"/>
                  <a:gd name="connsiteX3" fmla="*/ 6360 w 341095"/>
                  <a:gd name="connsiteY3" fmla="*/ 219358 h 315824"/>
                  <a:gd name="connsiteX4" fmla="*/ 2980 w 341095"/>
                  <a:gd name="connsiteY4" fmla="*/ 148443 h 315824"/>
                  <a:gd name="connsiteX5" fmla="*/ 10027 w 341095"/>
                  <a:gd name="connsiteY5" fmla="*/ 123852 h 315824"/>
                  <a:gd name="connsiteX6" fmla="*/ 14467 w 341095"/>
                  <a:gd name="connsiteY6" fmla="*/ 113102 h 315824"/>
                  <a:gd name="connsiteX7" fmla="*/ 33701 w 341095"/>
                  <a:gd name="connsiteY7" fmla="*/ 80404 h 315824"/>
                  <a:gd name="connsiteX8" fmla="*/ 68521 w 341095"/>
                  <a:gd name="connsiteY8" fmla="*/ 44272 h 315824"/>
                  <a:gd name="connsiteX9" fmla="*/ 104994 w 341095"/>
                  <a:gd name="connsiteY9" fmla="*/ 20957 h 315824"/>
                  <a:gd name="connsiteX10" fmla="*/ 138448 w 341095"/>
                  <a:gd name="connsiteY10" fmla="*/ 7781 h 315824"/>
                  <a:gd name="connsiteX11" fmla="*/ 196097 w 341095"/>
                  <a:gd name="connsiteY11" fmla="*/ 51 h 315824"/>
                  <a:gd name="connsiteX12" fmla="*/ 237783 w 341095"/>
                  <a:gd name="connsiteY12" fmla="*/ 6127 h 315824"/>
                  <a:gd name="connsiteX13" fmla="*/ 242852 w 341095"/>
                  <a:gd name="connsiteY13" fmla="*/ 7619 h 315824"/>
                  <a:gd name="connsiteX14" fmla="*/ 266185 w 341095"/>
                  <a:gd name="connsiteY14" fmla="*/ 17056 h 315824"/>
                  <a:gd name="connsiteX15" fmla="*/ 318891 w 341095"/>
                  <a:gd name="connsiteY15" fmla="*/ 63345 h 315824"/>
                  <a:gd name="connsiteX16" fmla="*/ 327951 w 341095"/>
                  <a:gd name="connsiteY16" fmla="*/ 79343 h 315824"/>
                  <a:gd name="connsiteX17" fmla="*/ 336364 w 341095"/>
                  <a:gd name="connsiteY17" fmla="*/ 175101 h 315824"/>
                  <a:gd name="connsiteX18" fmla="*/ 331079 w 341095"/>
                  <a:gd name="connsiteY18" fmla="*/ 191981 h 315824"/>
                  <a:gd name="connsiteX19" fmla="*/ 329119 w 341095"/>
                  <a:gd name="connsiteY19" fmla="*/ 196978 h 315824"/>
                  <a:gd name="connsiteX20" fmla="*/ 308213 w 341095"/>
                  <a:gd name="connsiteY20" fmla="*/ 234314 h 315824"/>
                  <a:gd name="connsiteX21" fmla="*/ 266814 w 341095"/>
                  <a:gd name="connsiteY21" fmla="*/ 276001 h 315824"/>
                  <a:gd name="connsiteX22" fmla="*/ 236093 w 341095"/>
                  <a:gd name="connsiteY22" fmla="*/ 294858 h 315824"/>
                  <a:gd name="connsiteX23" fmla="*/ 195683 w 341095"/>
                  <a:gd name="connsiteY23" fmla="*/ 309940 h 315824"/>
                  <a:gd name="connsiteX24" fmla="*/ 146375 w 341095"/>
                  <a:gd name="connsiteY24" fmla="*/ 315800 h 315824"/>
                  <a:gd name="connsiteX25" fmla="*/ 109309 w 341095"/>
                  <a:gd name="connsiteY25" fmla="*/ 311234 h 315824"/>
                  <a:gd name="connsiteX26" fmla="*/ 98271 w 341095"/>
                  <a:gd name="connsiteY26" fmla="*/ 308214 h 3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095" h="315824">
                    <a:moveTo>
                      <a:pt x="98271" y="308196"/>
                    </a:moveTo>
                    <a:cubicBezTo>
                      <a:pt x="92699" y="306452"/>
                      <a:pt x="87252" y="304403"/>
                      <a:pt x="81967" y="302084"/>
                    </a:cubicBezTo>
                    <a:cubicBezTo>
                      <a:pt x="52145" y="288944"/>
                      <a:pt x="27590" y="266653"/>
                      <a:pt x="13155" y="236490"/>
                    </a:cubicBezTo>
                    <a:cubicBezTo>
                      <a:pt x="10476" y="230881"/>
                      <a:pt x="8211" y="225165"/>
                      <a:pt x="6360" y="219358"/>
                    </a:cubicBezTo>
                    <a:cubicBezTo>
                      <a:pt x="-938" y="196421"/>
                      <a:pt x="-1801" y="172153"/>
                      <a:pt x="2980" y="148443"/>
                    </a:cubicBezTo>
                    <a:cubicBezTo>
                      <a:pt x="4652" y="140156"/>
                      <a:pt x="7007" y="131923"/>
                      <a:pt x="10027" y="123852"/>
                    </a:cubicBezTo>
                    <a:cubicBezTo>
                      <a:pt x="11375" y="120239"/>
                      <a:pt x="12849" y="116661"/>
                      <a:pt x="14467" y="113102"/>
                    </a:cubicBezTo>
                    <a:cubicBezTo>
                      <a:pt x="19608" y="101759"/>
                      <a:pt x="26062" y="90794"/>
                      <a:pt x="33701" y="80404"/>
                    </a:cubicBezTo>
                    <a:cubicBezTo>
                      <a:pt x="43426" y="67227"/>
                      <a:pt x="55093" y="55040"/>
                      <a:pt x="68521" y="44272"/>
                    </a:cubicBezTo>
                    <a:cubicBezTo>
                      <a:pt x="79540" y="35446"/>
                      <a:pt x="91746" y="27590"/>
                      <a:pt x="104994" y="20957"/>
                    </a:cubicBezTo>
                    <a:cubicBezTo>
                      <a:pt x="115996" y="15474"/>
                      <a:pt x="127195" y="11088"/>
                      <a:pt x="138448" y="7781"/>
                    </a:cubicBezTo>
                    <a:cubicBezTo>
                      <a:pt x="157790" y="2118"/>
                      <a:pt x="177258" y="-398"/>
                      <a:pt x="196097" y="51"/>
                    </a:cubicBezTo>
                    <a:cubicBezTo>
                      <a:pt x="210478" y="393"/>
                      <a:pt x="224499" y="2442"/>
                      <a:pt x="237783" y="6127"/>
                    </a:cubicBezTo>
                    <a:cubicBezTo>
                      <a:pt x="239491" y="6594"/>
                      <a:pt x="241163" y="7098"/>
                      <a:pt x="242852" y="7619"/>
                    </a:cubicBezTo>
                    <a:cubicBezTo>
                      <a:pt x="250942" y="10154"/>
                      <a:pt x="258743" y="13299"/>
                      <a:pt x="266185" y="17056"/>
                    </a:cubicBezTo>
                    <a:cubicBezTo>
                      <a:pt x="287451" y="27770"/>
                      <a:pt x="305661" y="43373"/>
                      <a:pt x="318891" y="63345"/>
                    </a:cubicBezTo>
                    <a:cubicBezTo>
                      <a:pt x="322234" y="68396"/>
                      <a:pt x="325272" y="73735"/>
                      <a:pt x="327951" y="79343"/>
                    </a:cubicBezTo>
                    <a:cubicBezTo>
                      <a:pt x="342386" y="109507"/>
                      <a:pt x="344525" y="142996"/>
                      <a:pt x="336364" y="175101"/>
                    </a:cubicBezTo>
                    <a:cubicBezTo>
                      <a:pt x="334926" y="180782"/>
                      <a:pt x="333146" y="186426"/>
                      <a:pt x="331079" y="191981"/>
                    </a:cubicBezTo>
                    <a:cubicBezTo>
                      <a:pt x="330450" y="193653"/>
                      <a:pt x="329802" y="195325"/>
                      <a:pt x="329119" y="196978"/>
                    </a:cubicBezTo>
                    <a:cubicBezTo>
                      <a:pt x="323798" y="209957"/>
                      <a:pt x="316788" y="222522"/>
                      <a:pt x="308213" y="234314"/>
                    </a:cubicBezTo>
                    <a:cubicBezTo>
                      <a:pt x="296978" y="249774"/>
                      <a:pt x="283083" y="263921"/>
                      <a:pt x="266814" y="276001"/>
                    </a:cubicBezTo>
                    <a:cubicBezTo>
                      <a:pt x="257359" y="283030"/>
                      <a:pt x="247095" y="289375"/>
                      <a:pt x="236093" y="294858"/>
                    </a:cubicBezTo>
                    <a:cubicBezTo>
                      <a:pt x="222827" y="301473"/>
                      <a:pt x="209273" y="306488"/>
                      <a:pt x="195683" y="309940"/>
                    </a:cubicBezTo>
                    <a:cubicBezTo>
                      <a:pt x="179127" y="314146"/>
                      <a:pt x="162536" y="316069"/>
                      <a:pt x="146375" y="315800"/>
                    </a:cubicBezTo>
                    <a:cubicBezTo>
                      <a:pt x="133666" y="315602"/>
                      <a:pt x="121227" y="314056"/>
                      <a:pt x="109309" y="311234"/>
                    </a:cubicBezTo>
                    <a:cubicBezTo>
                      <a:pt x="105588" y="310353"/>
                      <a:pt x="101902" y="309346"/>
                      <a:pt x="98271" y="308214"/>
                    </a:cubicBezTo>
                    <a:close/>
                  </a:path>
                </a:pathLst>
              </a:custGeom>
              <a:gradFill flip="none" rotWithShape="1">
                <a:gsLst>
                  <a:gs pos="100000">
                    <a:srgbClr val="AC0029"/>
                  </a:gs>
                  <a:gs pos="0">
                    <a:srgbClr val="FF003E"/>
                  </a:gs>
                </a:gsLst>
                <a:lin ang="2700000" scaled="1"/>
                <a:tileRect/>
              </a:gradFill>
              <a:ln w="1786" cap="flat">
                <a:noFill/>
                <a:prstDash val="solid"/>
                <a:miter/>
              </a:ln>
            </p:spPr>
            <p:txBody>
              <a:bodyPr rtlCol="0" anchor="ctr"/>
              <a:lstStyle/>
              <a:p>
                <a:endParaRPr lang="en-US">
                  <a:solidFill>
                    <a:schemeClr val="tx1">
                      <a:lumMod val="75000"/>
                      <a:lumOff val="25000"/>
                    </a:schemeClr>
                  </a:solidFill>
                </a:endParaRPr>
              </a:p>
            </p:txBody>
          </p:sp>
          <p:sp>
            <p:nvSpPr>
              <p:cNvPr id="14" name="Oval 13">
                <a:extLst>
                  <a:ext uri="{FF2B5EF4-FFF2-40B4-BE49-F238E27FC236}">
                    <a16:creationId xmlns:a16="http://schemas.microsoft.com/office/drawing/2014/main" id="{4F033C0E-F54A-5ED1-C464-FB3F60487701}"/>
                  </a:ext>
                </a:extLst>
              </p:cNvPr>
              <p:cNvSpPr/>
              <p:nvPr/>
            </p:nvSpPr>
            <p:spPr>
              <a:xfrm rot="19810935">
                <a:off x="7823923" y="3467053"/>
                <a:ext cx="154428" cy="99462"/>
              </a:xfrm>
              <a:prstGeom prst="ellipse">
                <a:avLst/>
              </a:prstGeom>
              <a:gradFill>
                <a:gsLst>
                  <a:gs pos="0">
                    <a:schemeClr val="bg1"/>
                  </a:gs>
                  <a:gs pos="100000">
                    <a:srgbClr val="FF003E">
                      <a:alpha val="62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grpSp>
    </p:spTree>
    <p:extLst>
      <p:ext uri="{BB962C8B-B14F-4D97-AF65-F5344CB8AC3E}">
        <p14:creationId xmlns:p14="http://schemas.microsoft.com/office/powerpoint/2010/main" val="313389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6"/>
                                        </p:tgtEl>
                                        <p:attrNameLst>
                                          <p:attrName>r</p:attrName>
                                        </p:attrNameLst>
                                      </p:cBhvr>
                                    </p:animRot>
                                    <p:animRot by="-240000">
                                      <p:cBhvr>
                                        <p:cTn id="15" dur="200" fill="hold">
                                          <p:stCondLst>
                                            <p:cond delay="200"/>
                                          </p:stCondLst>
                                        </p:cTn>
                                        <p:tgtEl>
                                          <p:spTgt spid="6"/>
                                        </p:tgtEl>
                                        <p:attrNameLst>
                                          <p:attrName>r</p:attrName>
                                        </p:attrNameLst>
                                      </p:cBhvr>
                                    </p:animRot>
                                    <p:animRot by="240000">
                                      <p:cBhvr>
                                        <p:cTn id="16" dur="200" fill="hold">
                                          <p:stCondLst>
                                            <p:cond delay="400"/>
                                          </p:stCondLst>
                                        </p:cTn>
                                        <p:tgtEl>
                                          <p:spTgt spid="6"/>
                                        </p:tgtEl>
                                        <p:attrNameLst>
                                          <p:attrName>r</p:attrName>
                                        </p:attrNameLst>
                                      </p:cBhvr>
                                    </p:animRot>
                                    <p:animRot by="-240000">
                                      <p:cBhvr>
                                        <p:cTn id="17" dur="200" fill="hold">
                                          <p:stCondLst>
                                            <p:cond delay="600"/>
                                          </p:stCondLst>
                                        </p:cTn>
                                        <p:tgtEl>
                                          <p:spTgt spid="6"/>
                                        </p:tgtEl>
                                        <p:attrNameLst>
                                          <p:attrName>r</p:attrName>
                                        </p:attrNameLst>
                                      </p:cBhvr>
                                    </p:animRot>
                                    <p:animRot by="120000">
                                      <p:cBhvr>
                                        <p:cTn id="18"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3AC03-EB9C-0839-9046-4BAAACCBBD6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7E1878-BC97-C547-97B4-36B0B556BC90}"/>
              </a:ext>
            </a:extLst>
          </p:cNvPr>
          <p:cNvSpPr>
            <a:spLocks noGrp="1"/>
          </p:cNvSpPr>
          <p:nvPr>
            <p:ph type="sldNum" sz="quarter" idx="12"/>
          </p:nvPr>
        </p:nvSpPr>
        <p:spPr/>
        <p:txBody>
          <a:bodyPr/>
          <a:lstStyle/>
          <a:p>
            <a:fld id="{D983F1FA-211D-3044-9E35-958DFBC26156}" type="slidenum">
              <a:rPr lang="en-US" smtClean="0">
                <a:solidFill>
                  <a:prstClr val="white"/>
                </a:solidFill>
              </a:rPr>
              <a:pPr/>
              <a:t>19</a:t>
            </a:fld>
            <a:endParaRPr lang="en-US">
              <a:solidFill>
                <a:prstClr val="white"/>
              </a:solidFill>
            </a:endParaRPr>
          </a:p>
        </p:txBody>
      </p:sp>
      <p:sp>
        <p:nvSpPr>
          <p:cNvPr id="3" name="Title 2">
            <a:extLst>
              <a:ext uri="{FF2B5EF4-FFF2-40B4-BE49-F238E27FC236}">
                <a16:creationId xmlns:a16="http://schemas.microsoft.com/office/drawing/2014/main" id="{64120479-0023-90A7-7848-49401A041E03}"/>
              </a:ext>
            </a:extLst>
          </p:cNvPr>
          <p:cNvSpPr>
            <a:spLocks noGrp="1"/>
          </p:cNvSpPr>
          <p:nvPr>
            <p:ph type="title"/>
          </p:nvPr>
        </p:nvSpPr>
        <p:spPr/>
        <p:txBody>
          <a:bodyPr/>
          <a:lstStyle/>
          <a:p>
            <a:r>
              <a:rPr lang="en-US" dirty="0"/>
              <a:t>Hours of Service</a:t>
            </a:r>
          </a:p>
        </p:txBody>
      </p:sp>
      <p:pic>
        <p:nvPicPr>
          <p:cNvPr id="5" name="Picture 4">
            <a:extLst>
              <a:ext uri="{FF2B5EF4-FFF2-40B4-BE49-F238E27FC236}">
                <a16:creationId xmlns:a16="http://schemas.microsoft.com/office/drawing/2014/main" id="{344C4431-DFBF-0840-AB05-1C2556E18790}"/>
              </a:ext>
            </a:extLst>
          </p:cNvPr>
          <p:cNvPicPr>
            <a:picLocks noChangeAspect="1"/>
          </p:cNvPicPr>
          <p:nvPr/>
        </p:nvPicPr>
        <p:blipFill>
          <a:blip r:embed="rId3"/>
          <a:stretch>
            <a:fillRect/>
          </a:stretch>
        </p:blipFill>
        <p:spPr>
          <a:xfrm>
            <a:off x="1434971" y="798798"/>
            <a:ext cx="9322058" cy="5260404"/>
          </a:xfrm>
          <a:prstGeom prst="rect">
            <a:avLst/>
          </a:prstGeom>
          <a:effectLst>
            <a:outerShdw blurRad="50800" dist="38100" dir="2700000" algn="tl" rotWithShape="0">
              <a:prstClr val="black">
                <a:alpha val="40000"/>
              </a:prstClr>
            </a:outerShdw>
          </a:effectLst>
        </p:spPr>
      </p:pic>
      <p:grpSp>
        <p:nvGrpSpPr>
          <p:cNvPr id="56" name="Group 55">
            <a:extLst>
              <a:ext uri="{FF2B5EF4-FFF2-40B4-BE49-F238E27FC236}">
                <a16:creationId xmlns:a16="http://schemas.microsoft.com/office/drawing/2014/main" id="{D4B31881-4665-D4E1-8C65-C2446CFC389B}"/>
              </a:ext>
            </a:extLst>
          </p:cNvPr>
          <p:cNvGrpSpPr/>
          <p:nvPr/>
        </p:nvGrpSpPr>
        <p:grpSpPr>
          <a:xfrm>
            <a:off x="6884955" y="3475052"/>
            <a:ext cx="3311373" cy="1928602"/>
            <a:chOff x="1519316" y="1583065"/>
            <a:chExt cx="6195378" cy="4234644"/>
          </a:xfrm>
          <a:effectLst>
            <a:outerShdw blurRad="50800" dist="50800" dir="5400000" algn="ctr" rotWithShape="0">
              <a:srgbClr val="000000">
                <a:alpha val="21000"/>
              </a:srgbClr>
            </a:outerShdw>
          </a:effectLst>
        </p:grpSpPr>
        <p:sp>
          <p:nvSpPr>
            <p:cNvPr id="57" name="Freeform: Shape 56">
              <a:extLst>
                <a:ext uri="{FF2B5EF4-FFF2-40B4-BE49-F238E27FC236}">
                  <a16:creationId xmlns:a16="http://schemas.microsoft.com/office/drawing/2014/main" id="{43EC49C8-5386-9A49-A7D8-FF670E6B9631}"/>
                </a:ext>
              </a:extLst>
            </p:cNvPr>
            <p:cNvSpPr/>
            <p:nvPr/>
          </p:nvSpPr>
          <p:spPr>
            <a:xfrm>
              <a:off x="1765088" y="2061569"/>
              <a:ext cx="5751946" cy="3478927"/>
            </a:xfrm>
            <a:custGeom>
              <a:avLst/>
              <a:gdLst>
                <a:gd name="connsiteX0" fmla="*/ 749300 w 781050"/>
                <a:gd name="connsiteY0" fmla="*/ 0 h 768350"/>
                <a:gd name="connsiteX1" fmla="*/ 781050 w 781050"/>
                <a:gd name="connsiteY1" fmla="*/ 768350 h 768350"/>
                <a:gd name="connsiteX2" fmla="*/ 0 w 781050"/>
                <a:gd name="connsiteY2" fmla="*/ 768350 h 768350"/>
                <a:gd name="connsiteX3" fmla="*/ 31750 w 781050"/>
                <a:gd name="connsiteY3" fmla="*/ 565150 h 768350"/>
                <a:gd name="connsiteX4" fmla="*/ 749300 w 781050"/>
                <a:gd name="connsiteY4" fmla="*/ 0 h 768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 h="768350">
                  <a:moveTo>
                    <a:pt x="749300" y="0"/>
                  </a:moveTo>
                  <a:lnTo>
                    <a:pt x="781050" y="768350"/>
                  </a:lnTo>
                  <a:lnTo>
                    <a:pt x="0" y="768350"/>
                  </a:lnTo>
                  <a:lnTo>
                    <a:pt x="31750" y="565150"/>
                  </a:lnTo>
                  <a:lnTo>
                    <a:pt x="749300" y="0"/>
                  </a:lnTo>
                  <a:close/>
                </a:path>
              </a:pathLst>
            </a:custGeom>
            <a:ln w="3175">
              <a:solidFill>
                <a:schemeClr val="tx1"/>
              </a:solidFill>
            </a:ln>
            <a:effectLst>
              <a:outerShdw blurRad="50800" dist="457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58" name="Rectangle: Rounded Corners 57">
              <a:extLst>
                <a:ext uri="{FF2B5EF4-FFF2-40B4-BE49-F238E27FC236}">
                  <a16:creationId xmlns:a16="http://schemas.microsoft.com/office/drawing/2014/main" id="{787B541F-CD3B-B6EF-445C-1BFAEBC5854B}"/>
                </a:ext>
              </a:extLst>
            </p:cNvPr>
            <p:cNvSpPr/>
            <p:nvPr/>
          </p:nvSpPr>
          <p:spPr>
            <a:xfrm>
              <a:off x="1519316" y="1921574"/>
              <a:ext cx="6195378" cy="3896135"/>
            </a:xfrm>
            <a:prstGeom prst="roundRect">
              <a:avLst>
                <a:gd name="adj" fmla="val 1889"/>
              </a:avLst>
            </a:prstGeom>
            <a:gradFill flip="none" rotWithShape="1">
              <a:gsLst>
                <a:gs pos="87000">
                  <a:schemeClr val="bg1">
                    <a:lumMod val="95000"/>
                  </a:schemeClr>
                </a:gs>
                <a:gs pos="21000">
                  <a:schemeClr val="bg1">
                    <a:lumMod val="95000"/>
                  </a:schemeClr>
                </a:gs>
                <a:gs pos="100000">
                  <a:schemeClr val="bg1">
                    <a:lumMod val="85000"/>
                  </a:schemeClr>
                </a:gs>
                <a:gs pos="0">
                  <a:schemeClr val="bg1">
                    <a:lumMod val="85000"/>
                  </a:schemeClr>
                </a:gs>
              </a:gsLst>
              <a:lin ang="18900000" scaled="1"/>
              <a:tileRect/>
            </a:gra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endParaRPr>
            </a:p>
          </p:txBody>
        </p:sp>
        <p:sp>
          <p:nvSpPr>
            <p:cNvPr id="59" name="TextBox 58">
              <a:extLst>
                <a:ext uri="{FF2B5EF4-FFF2-40B4-BE49-F238E27FC236}">
                  <a16:creationId xmlns:a16="http://schemas.microsoft.com/office/drawing/2014/main" id="{0FD2EB21-359B-CB2C-DAB0-94F9C7D9A3B2}"/>
                </a:ext>
              </a:extLst>
            </p:cNvPr>
            <p:cNvSpPr txBox="1"/>
            <p:nvPr/>
          </p:nvSpPr>
          <p:spPr>
            <a:xfrm>
              <a:off x="1676732" y="2076402"/>
              <a:ext cx="1107343" cy="378526"/>
            </a:xfrm>
            <a:prstGeom prst="rect">
              <a:avLst/>
            </a:prstGeom>
            <a:noFill/>
            <a:ln w="3175">
              <a:noFill/>
            </a:ln>
          </p:spPr>
          <p:txBody>
            <a:bodyPr wrap="square" rtlCol="0">
              <a:spAutoFit/>
            </a:bodyPr>
            <a:lstStyle/>
            <a:p>
              <a:pPr algn="ctr"/>
              <a:r>
                <a:rPr lang="en-US" sz="800" b="1" dirty="0">
                  <a:solidFill>
                    <a:schemeClr val="tx1">
                      <a:lumMod val="75000"/>
                      <a:lumOff val="25000"/>
                    </a:schemeClr>
                  </a:solidFill>
                  <a:latin typeface="Courgette" panose="02000603070400060004" pitchFamily="2" charset="0"/>
                </a:rPr>
                <a:t>Monday </a:t>
              </a:r>
            </a:p>
          </p:txBody>
        </p:sp>
        <p:sp>
          <p:nvSpPr>
            <p:cNvPr id="60" name="TextBox 59">
              <a:extLst>
                <a:ext uri="{FF2B5EF4-FFF2-40B4-BE49-F238E27FC236}">
                  <a16:creationId xmlns:a16="http://schemas.microsoft.com/office/drawing/2014/main" id="{EB1B8929-23AA-1D57-1DDF-ED412B30FD55}"/>
                </a:ext>
              </a:extLst>
            </p:cNvPr>
            <p:cNvSpPr txBox="1"/>
            <p:nvPr/>
          </p:nvSpPr>
          <p:spPr>
            <a:xfrm>
              <a:off x="2824787" y="2076402"/>
              <a:ext cx="1107343" cy="378526"/>
            </a:xfrm>
            <a:prstGeom prst="rect">
              <a:avLst/>
            </a:prstGeom>
            <a:noFill/>
            <a:ln w="3175">
              <a:noFill/>
            </a:ln>
          </p:spPr>
          <p:txBody>
            <a:bodyPr wrap="square" rtlCol="0">
              <a:spAutoFit/>
            </a:bodyPr>
            <a:lstStyle/>
            <a:p>
              <a:pPr algn="ctr"/>
              <a:r>
                <a:rPr lang="en-US" sz="800" b="1" dirty="0">
                  <a:solidFill>
                    <a:schemeClr val="tx1">
                      <a:lumMod val="75000"/>
                      <a:lumOff val="25000"/>
                    </a:schemeClr>
                  </a:solidFill>
                  <a:latin typeface="Courgette" panose="02000603070400060004" pitchFamily="2" charset="0"/>
                </a:rPr>
                <a:t>Tuesday </a:t>
              </a:r>
            </a:p>
          </p:txBody>
        </p:sp>
        <p:sp>
          <p:nvSpPr>
            <p:cNvPr id="61" name="TextBox 60">
              <a:extLst>
                <a:ext uri="{FF2B5EF4-FFF2-40B4-BE49-F238E27FC236}">
                  <a16:creationId xmlns:a16="http://schemas.microsoft.com/office/drawing/2014/main" id="{04F00A95-859B-98F3-31A5-4C6737C63375}"/>
                </a:ext>
              </a:extLst>
            </p:cNvPr>
            <p:cNvSpPr txBox="1"/>
            <p:nvPr/>
          </p:nvSpPr>
          <p:spPr>
            <a:xfrm>
              <a:off x="3972043" y="2076402"/>
              <a:ext cx="1277376" cy="378526"/>
            </a:xfrm>
            <a:prstGeom prst="rect">
              <a:avLst/>
            </a:prstGeom>
            <a:noFill/>
            <a:ln w="3175">
              <a:noFill/>
            </a:ln>
          </p:spPr>
          <p:txBody>
            <a:bodyPr wrap="square" rtlCol="0">
              <a:spAutoFit/>
            </a:bodyPr>
            <a:lstStyle/>
            <a:p>
              <a:pPr algn="ctr"/>
              <a:r>
                <a:rPr lang="en-US" sz="800" b="1" dirty="0">
                  <a:solidFill>
                    <a:schemeClr val="tx1">
                      <a:lumMod val="75000"/>
                      <a:lumOff val="25000"/>
                    </a:schemeClr>
                  </a:solidFill>
                  <a:latin typeface="Courgette" panose="02000603070400060004" pitchFamily="2" charset="0"/>
                </a:rPr>
                <a:t>Wednesday</a:t>
              </a:r>
            </a:p>
          </p:txBody>
        </p:sp>
        <p:sp>
          <p:nvSpPr>
            <p:cNvPr id="62" name="TextBox 61">
              <a:extLst>
                <a:ext uri="{FF2B5EF4-FFF2-40B4-BE49-F238E27FC236}">
                  <a16:creationId xmlns:a16="http://schemas.microsoft.com/office/drawing/2014/main" id="{ADC77655-8DAB-06C7-BD4F-C48F3E58FE9A}"/>
                </a:ext>
              </a:extLst>
            </p:cNvPr>
            <p:cNvSpPr txBox="1"/>
            <p:nvPr/>
          </p:nvSpPr>
          <p:spPr>
            <a:xfrm>
              <a:off x="5301880" y="2076402"/>
              <a:ext cx="1107343" cy="378526"/>
            </a:xfrm>
            <a:prstGeom prst="rect">
              <a:avLst/>
            </a:prstGeom>
            <a:noFill/>
            <a:ln w="3175">
              <a:noFill/>
            </a:ln>
          </p:spPr>
          <p:txBody>
            <a:bodyPr wrap="square" rtlCol="0">
              <a:spAutoFit/>
            </a:bodyPr>
            <a:lstStyle/>
            <a:p>
              <a:pPr algn="ctr"/>
              <a:r>
                <a:rPr lang="en-US" sz="800" b="1" dirty="0">
                  <a:solidFill>
                    <a:schemeClr val="tx1">
                      <a:lumMod val="75000"/>
                      <a:lumOff val="25000"/>
                    </a:schemeClr>
                  </a:solidFill>
                  <a:latin typeface="Courgette" panose="02000603070400060004" pitchFamily="2" charset="0"/>
                </a:rPr>
                <a:t>Thursday </a:t>
              </a:r>
            </a:p>
          </p:txBody>
        </p:sp>
        <p:sp>
          <p:nvSpPr>
            <p:cNvPr id="63" name="TextBox 62">
              <a:extLst>
                <a:ext uri="{FF2B5EF4-FFF2-40B4-BE49-F238E27FC236}">
                  <a16:creationId xmlns:a16="http://schemas.microsoft.com/office/drawing/2014/main" id="{CD754926-9EBA-45B7-1915-6429DC02502B}"/>
                </a:ext>
              </a:extLst>
            </p:cNvPr>
            <p:cNvSpPr txBox="1"/>
            <p:nvPr/>
          </p:nvSpPr>
          <p:spPr>
            <a:xfrm>
              <a:off x="6431837" y="2076402"/>
              <a:ext cx="1107343" cy="378526"/>
            </a:xfrm>
            <a:prstGeom prst="rect">
              <a:avLst/>
            </a:prstGeom>
            <a:noFill/>
            <a:ln w="3175">
              <a:noFill/>
            </a:ln>
          </p:spPr>
          <p:txBody>
            <a:bodyPr wrap="square" rtlCol="0">
              <a:spAutoFit/>
            </a:bodyPr>
            <a:lstStyle/>
            <a:p>
              <a:pPr algn="ctr"/>
              <a:r>
                <a:rPr lang="en-US" sz="800" b="1" dirty="0">
                  <a:solidFill>
                    <a:schemeClr val="tx1">
                      <a:lumMod val="75000"/>
                      <a:lumOff val="25000"/>
                    </a:schemeClr>
                  </a:solidFill>
                  <a:latin typeface="Courgette" panose="02000603070400060004" pitchFamily="2" charset="0"/>
                </a:rPr>
                <a:t>Friday</a:t>
              </a:r>
            </a:p>
          </p:txBody>
        </p:sp>
        <p:cxnSp>
          <p:nvCxnSpPr>
            <p:cNvPr id="64" name="Straight Connector 63">
              <a:extLst>
                <a:ext uri="{FF2B5EF4-FFF2-40B4-BE49-F238E27FC236}">
                  <a16:creationId xmlns:a16="http://schemas.microsoft.com/office/drawing/2014/main" id="{6F73189F-B71F-5715-0E2F-80096122C4B9}"/>
                </a:ext>
              </a:extLst>
            </p:cNvPr>
            <p:cNvCxnSpPr>
              <a:cxnSpLocks/>
            </p:cNvCxnSpPr>
            <p:nvPr/>
          </p:nvCxnSpPr>
          <p:spPr>
            <a:xfrm>
              <a:off x="1596119" y="2488974"/>
              <a:ext cx="6019864"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DD54C8A-7A1A-3A59-27CA-7C866DFB292B}"/>
                </a:ext>
              </a:extLst>
            </p:cNvPr>
            <p:cNvCxnSpPr>
              <a:cxnSpLocks/>
            </p:cNvCxnSpPr>
            <p:nvPr/>
          </p:nvCxnSpPr>
          <p:spPr>
            <a:xfrm>
              <a:off x="2789147" y="2070421"/>
              <a:ext cx="0" cy="3523798"/>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FE36465-670E-DAEC-3F39-3940CD186718}"/>
                </a:ext>
              </a:extLst>
            </p:cNvPr>
            <p:cNvCxnSpPr>
              <a:cxnSpLocks/>
            </p:cNvCxnSpPr>
            <p:nvPr/>
          </p:nvCxnSpPr>
          <p:spPr>
            <a:xfrm>
              <a:off x="4007719" y="2070421"/>
              <a:ext cx="0" cy="3523798"/>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ABF9509-5004-AA1F-C810-AD774E959DAB}"/>
                </a:ext>
              </a:extLst>
            </p:cNvPr>
            <p:cNvCxnSpPr>
              <a:cxnSpLocks/>
            </p:cNvCxnSpPr>
            <p:nvPr/>
          </p:nvCxnSpPr>
          <p:spPr>
            <a:xfrm>
              <a:off x="5226292" y="2070421"/>
              <a:ext cx="0" cy="3523798"/>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FFD5853-4E16-B794-CB6C-4FBC44E7CFAE}"/>
                </a:ext>
              </a:extLst>
            </p:cNvPr>
            <p:cNvCxnSpPr>
              <a:cxnSpLocks/>
            </p:cNvCxnSpPr>
            <p:nvPr/>
          </p:nvCxnSpPr>
          <p:spPr>
            <a:xfrm>
              <a:off x="6444864" y="2070421"/>
              <a:ext cx="0" cy="3523798"/>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BC000DE-2E1D-B421-0DC0-474148A1E50A}"/>
                </a:ext>
              </a:extLst>
            </p:cNvPr>
            <p:cNvCxnSpPr>
              <a:cxnSpLocks/>
            </p:cNvCxnSpPr>
            <p:nvPr/>
          </p:nvCxnSpPr>
          <p:spPr>
            <a:xfrm>
              <a:off x="1596119" y="3565518"/>
              <a:ext cx="6019864"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B760FFD-557D-17CA-1F57-0EB35EC87F55}"/>
                </a:ext>
              </a:extLst>
            </p:cNvPr>
            <p:cNvCxnSpPr>
              <a:cxnSpLocks/>
            </p:cNvCxnSpPr>
            <p:nvPr/>
          </p:nvCxnSpPr>
          <p:spPr>
            <a:xfrm>
              <a:off x="1596119" y="4690865"/>
              <a:ext cx="6019864"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623A3E7E-F142-69F9-A445-EF464C36C7A5}"/>
                </a:ext>
              </a:extLst>
            </p:cNvPr>
            <p:cNvGrpSpPr/>
            <p:nvPr/>
          </p:nvGrpSpPr>
          <p:grpSpPr>
            <a:xfrm>
              <a:off x="4221616" y="1583065"/>
              <a:ext cx="344635" cy="448628"/>
              <a:chOff x="7213476" y="4813254"/>
              <a:chExt cx="432086" cy="562466"/>
            </a:xfrm>
          </p:grpSpPr>
          <p:sp>
            <p:nvSpPr>
              <p:cNvPr id="72" name="Freeform: Shape 71">
                <a:extLst>
                  <a:ext uri="{FF2B5EF4-FFF2-40B4-BE49-F238E27FC236}">
                    <a16:creationId xmlns:a16="http://schemas.microsoft.com/office/drawing/2014/main" id="{0E340A8B-8166-6265-AE4E-9D24AADFF377}"/>
                  </a:ext>
                </a:extLst>
              </p:cNvPr>
              <p:cNvSpPr/>
              <p:nvPr/>
            </p:nvSpPr>
            <p:spPr>
              <a:xfrm>
                <a:off x="7384029" y="5008327"/>
                <a:ext cx="261533" cy="367393"/>
              </a:xfrm>
              <a:custGeom>
                <a:avLst/>
                <a:gdLst>
                  <a:gd name="connsiteX0" fmla="*/ 60921 w 261533"/>
                  <a:gd name="connsiteY0" fmla="*/ 0 h 367393"/>
                  <a:gd name="connsiteX1" fmla="*/ 261533 w 261533"/>
                  <a:gd name="connsiteY1" fmla="*/ 362091 h 367393"/>
                  <a:gd name="connsiteX2" fmla="*/ 225042 w 261533"/>
                  <a:gd name="connsiteY2" fmla="*/ 367394 h 367393"/>
                  <a:gd name="connsiteX3" fmla="*/ 0 w 261533"/>
                  <a:gd name="connsiteY3" fmla="*/ 25598 h 367393"/>
                  <a:gd name="connsiteX4" fmla="*/ 60921 w 261533"/>
                  <a:gd name="connsiteY4" fmla="*/ 0 h 36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33" h="367393">
                    <a:moveTo>
                      <a:pt x="60921" y="0"/>
                    </a:moveTo>
                    <a:lnTo>
                      <a:pt x="261533" y="362091"/>
                    </a:lnTo>
                    <a:lnTo>
                      <a:pt x="225042" y="367394"/>
                    </a:lnTo>
                    <a:lnTo>
                      <a:pt x="0" y="25598"/>
                    </a:lnTo>
                    <a:lnTo>
                      <a:pt x="60921" y="0"/>
                    </a:lnTo>
                    <a:close/>
                  </a:path>
                </a:pathLst>
              </a:custGeom>
              <a:solidFill>
                <a:schemeClr val="bg1">
                  <a:lumMod val="50000"/>
                </a:schemeClr>
              </a:solidFill>
              <a:ln w="3175" cap="flat">
                <a:solidFill>
                  <a:schemeClr val="tx1"/>
                </a:solidFill>
                <a:prstDash val="solid"/>
                <a:miter/>
              </a:ln>
            </p:spPr>
            <p:txBody>
              <a:bodyPr rtlCol="0" anchor="ctr"/>
              <a:lstStyle/>
              <a:p>
                <a:pPr algn="ctr"/>
                <a:endParaRPr lang="en-US" sz="2000">
                  <a:solidFill>
                    <a:schemeClr val="tx1">
                      <a:lumMod val="75000"/>
                      <a:lumOff val="25000"/>
                    </a:schemeClr>
                  </a:solidFill>
                </a:endParaRPr>
              </a:p>
            </p:txBody>
          </p:sp>
          <p:sp>
            <p:nvSpPr>
              <p:cNvPr id="73" name="Freeform: Shape 72">
                <a:extLst>
                  <a:ext uri="{FF2B5EF4-FFF2-40B4-BE49-F238E27FC236}">
                    <a16:creationId xmlns:a16="http://schemas.microsoft.com/office/drawing/2014/main" id="{8D514D71-5B69-3A34-913F-629A1FDBA93D}"/>
                  </a:ext>
                </a:extLst>
              </p:cNvPr>
              <p:cNvSpPr/>
              <p:nvPr/>
            </p:nvSpPr>
            <p:spPr>
              <a:xfrm>
                <a:off x="7213476" y="4813254"/>
                <a:ext cx="341095" cy="315824"/>
              </a:xfrm>
              <a:custGeom>
                <a:avLst/>
                <a:gdLst>
                  <a:gd name="connsiteX0" fmla="*/ 98271 w 341095"/>
                  <a:gd name="connsiteY0" fmla="*/ 308196 h 315824"/>
                  <a:gd name="connsiteX1" fmla="*/ 81967 w 341095"/>
                  <a:gd name="connsiteY1" fmla="*/ 302084 h 315824"/>
                  <a:gd name="connsiteX2" fmla="*/ 13155 w 341095"/>
                  <a:gd name="connsiteY2" fmla="*/ 236490 h 315824"/>
                  <a:gd name="connsiteX3" fmla="*/ 6360 w 341095"/>
                  <a:gd name="connsiteY3" fmla="*/ 219358 h 315824"/>
                  <a:gd name="connsiteX4" fmla="*/ 2980 w 341095"/>
                  <a:gd name="connsiteY4" fmla="*/ 148443 h 315824"/>
                  <a:gd name="connsiteX5" fmla="*/ 10027 w 341095"/>
                  <a:gd name="connsiteY5" fmla="*/ 123852 h 315824"/>
                  <a:gd name="connsiteX6" fmla="*/ 14467 w 341095"/>
                  <a:gd name="connsiteY6" fmla="*/ 113102 h 315824"/>
                  <a:gd name="connsiteX7" fmla="*/ 33701 w 341095"/>
                  <a:gd name="connsiteY7" fmla="*/ 80404 h 315824"/>
                  <a:gd name="connsiteX8" fmla="*/ 68521 w 341095"/>
                  <a:gd name="connsiteY8" fmla="*/ 44272 h 315824"/>
                  <a:gd name="connsiteX9" fmla="*/ 104994 w 341095"/>
                  <a:gd name="connsiteY9" fmla="*/ 20957 h 315824"/>
                  <a:gd name="connsiteX10" fmla="*/ 138448 w 341095"/>
                  <a:gd name="connsiteY10" fmla="*/ 7781 h 315824"/>
                  <a:gd name="connsiteX11" fmla="*/ 196097 w 341095"/>
                  <a:gd name="connsiteY11" fmla="*/ 51 h 315824"/>
                  <a:gd name="connsiteX12" fmla="*/ 237783 w 341095"/>
                  <a:gd name="connsiteY12" fmla="*/ 6127 h 315824"/>
                  <a:gd name="connsiteX13" fmla="*/ 242852 w 341095"/>
                  <a:gd name="connsiteY13" fmla="*/ 7619 h 315824"/>
                  <a:gd name="connsiteX14" fmla="*/ 266185 w 341095"/>
                  <a:gd name="connsiteY14" fmla="*/ 17056 h 315824"/>
                  <a:gd name="connsiteX15" fmla="*/ 318891 w 341095"/>
                  <a:gd name="connsiteY15" fmla="*/ 63345 h 315824"/>
                  <a:gd name="connsiteX16" fmla="*/ 327951 w 341095"/>
                  <a:gd name="connsiteY16" fmla="*/ 79343 h 315824"/>
                  <a:gd name="connsiteX17" fmla="*/ 336364 w 341095"/>
                  <a:gd name="connsiteY17" fmla="*/ 175101 h 315824"/>
                  <a:gd name="connsiteX18" fmla="*/ 331079 w 341095"/>
                  <a:gd name="connsiteY18" fmla="*/ 191981 h 315824"/>
                  <a:gd name="connsiteX19" fmla="*/ 329119 w 341095"/>
                  <a:gd name="connsiteY19" fmla="*/ 196978 h 315824"/>
                  <a:gd name="connsiteX20" fmla="*/ 308213 w 341095"/>
                  <a:gd name="connsiteY20" fmla="*/ 234314 h 315824"/>
                  <a:gd name="connsiteX21" fmla="*/ 266814 w 341095"/>
                  <a:gd name="connsiteY21" fmla="*/ 276001 h 315824"/>
                  <a:gd name="connsiteX22" fmla="*/ 236093 w 341095"/>
                  <a:gd name="connsiteY22" fmla="*/ 294858 h 315824"/>
                  <a:gd name="connsiteX23" fmla="*/ 195683 w 341095"/>
                  <a:gd name="connsiteY23" fmla="*/ 309940 h 315824"/>
                  <a:gd name="connsiteX24" fmla="*/ 146375 w 341095"/>
                  <a:gd name="connsiteY24" fmla="*/ 315800 h 315824"/>
                  <a:gd name="connsiteX25" fmla="*/ 109309 w 341095"/>
                  <a:gd name="connsiteY25" fmla="*/ 311234 h 315824"/>
                  <a:gd name="connsiteX26" fmla="*/ 98271 w 341095"/>
                  <a:gd name="connsiteY26" fmla="*/ 308214 h 3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095" h="315824">
                    <a:moveTo>
                      <a:pt x="98271" y="308196"/>
                    </a:moveTo>
                    <a:cubicBezTo>
                      <a:pt x="92699" y="306452"/>
                      <a:pt x="87252" y="304403"/>
                      <a:pt x="81967" y="302084"/>
                    </a:cubicBezTo>
                    <a:cubicBezTo>
                      <a:pt x="52145" y="288944"/>
                      <a:pt x="27590" y="266653"/>
                      <a:pt x="13155" y="236490"/>
                    </a:cubicBezTo>
                    <a:cubicBezTo>
                      <a:pt x="10476" y="230881"/>
                      <a:pt x="8211" y="225165"/>
                      <a:pt x="6360" y="219358"/>
                    </a:cubicBezTo>
                    <a:cubicBezTo>
                      <a:pt x="-938" y="196421"/>
                      <a:pt x="-1801" y="172153"/>
                      <a:pt x="2980" y="148443"/>
                    </a:cubicBezTo>
                    <a:cubicBezTo>
                      <a:pt x="4652" y="140156"/>
                      <a:pt x="7007" y="131923"/>
                      <a:pt x="10027" y="123852"/>
                    </a:cubicBezTo>
                    <a:cubicBezTo>
                      <a:pt x="11375" y="120239"/>
                      <a:pt x="12849" y="116661"/>
                      <a:pt x="14467" y="113102"/>
                    </a:cubicBezTo>
                    <a:cubicBezTo>
                      <a:pt x="19608" y="101759"/>
                      <a:pt x="26062" y="90794"/>
                      <a:pt x="33701" y="80404"/>
                    </a:cubicBezTo>
                    <a:cubicBezTo>
                      <a:pt x="43426" y="67227"/>
                      <a:pt x="55093" y="55040"/>
                      <a:pt x="68521" y="44272"/>
                    </a:cubicBezTo>
                    <a:cubicBezTo>
                      <a:pt x="79540" y="35446"/>
                      <a:pt x="91746" y="27590"/>
                      <a:pt x="104994" y="20957"/>
                    </a:cubicBezTo>
                    <a:cubicBezTo>
                      <a:pt x="115996" y="15474"/>
                      <a:pt x="127195" y="11088"/>
                      <a:pt x="138448" y="7781"/>
                    </a:cubicBezTo>
                    <a:cubicBezTo>
                      <a:pt x="157790" y="2118"/>
                      <a:pt x="177258" y="-398"/>
                      <a:pt x="196097" y="51"/>
                    </a:cubicBezTo>
                    <a:cubicBezTo>
                      <a:pt x="210478" y="393"/>
                      <a:pt x="224499" y="2442"/>
                      <a:pt x="237783" y="6127"/>
                    </a:cubicBezTo>
                    <a:cubicBezTo>
                      <a:pt x="239491" y="6594"/>
                      <a:pt x="241163" y="7098"/>
                      <a:pt x="242852" y="7619"/>
                    </a:cubicBezTo>
                    <a:cubicBezTo>
                      <a:pt x="250942" y="10154"/>
                      <a:pt x="258743" y="13299"/>
                      <a:pt x="266185" y="17056"/>
                    </a:cubicBezTo>
                    <a:cubicBezTo>
                      <a:pt x="287451" y="27770"/>
                      <a:pt x="305661" y="43373"/>
                      <a:pt x="318891" y="63345"/>
                    </a:cubicBezTo>
                    <a:cubicBezTo>
                      <a:pt x="322234" y="68396"/>
                      <a:pt x="325272" y="73735"/>
                      <a:pt x="327951" y="79343"/>
                    </a:cubicBezTo>
                    <a:cubicBezTo>
                      <a:pt x="342386" y="109507"/>
                      <a:pt x="344525" y="142996"/>
                      <a:pt x="336364" y="175101"/>
                    </a:cubicBezTo>
                    <a:cubicBezTo>
                      <a:pt x="334926" y="180782"/>
                      <a:pt x="333146" y="186426"/>
                      <a:pt x="331079" y="191981"/>
                    </a:cubicBezTo>
                    <a:cubicBezTo>
                      <a:pt x="330450" y="193653"/>
                      <a:pt x="329802" y="195325"/>
                      <a:pt x="329119" y="196978"/>
                    </a:cubicBezTo>
                    <a:cubicBezTo>
                      <a:pt x="323798" y="209957"/>
                      <a:pt x="316788" y="222522"/>
                      <a:pt x="308213" y="234314"/>
                    </a:cubicBezTo>
                    <a:cubicBezTo>
                      <a:pt x="296978" y="249774"/>
                      <a:pt x="283083" y="263921"/>
                      <a:pt x="266814" y="276001"/>
                    </a:cubicBezTo>
                    <a:cubicBezTo>
                      <a:pt x="257359" y="283030"/>
                      <a:pt x="247095" y="289375"/>
                      <a:pt x="236093" y="294858"/>
                    </a:cubicBezTo>
                    <a:cubicBezTo>
                      <a:pt x="222827" y="301473"/>
                      <a:pt x="209273" y="306488"/>
                      <a:pt x="195683" y="309940"/>
                    </a:cubicBezTo>
                    <a:cubicBezTo>
                      <a:pt x="179127" y="314146"/>
                      <a:pt x="162536" y="316069"/>
                      <a:pt x="146375" y="315800"/>
                    </a:cubicBezTo>
                    <a:cubicBezTo>
                      <a:pt x="133666" y="315602"/>
                      <a:pt x="121227" y="314056"/>
                      <a:pt x="109309" y="311234"/>
                    </a:cubicBezTo>
                    <a:cubicBezTo>
                      <a:pt x="105588" y="310353"/>
                      <a:pt x="101902" y="309346"/>
                      <a:pt x="98271" y="308214"/>
                    </a:cubicBezTo>
                    <a:close/>
                  </a:path>
                </a:pathLst>
              </a:custGeom>
              <a:gradFill flip="none" rotWithShape="1">
                <a:gsLst>
                  <a:gs pos="100000">
                    <a:srgbClr val="AC0029"/>
                  </a:gs>
                  <a:gs pos="0">
                    <a:srgbClr val="FF003E"/>
                  </a:gs>
                </a:gsLst>
                <a:lin ang="2700000" scaled="1"/>
                <a:tileRect/>
              </a:gradFill>
              <a:ln w="3175" cap="flat">
                <a:solidFill>
                  <a:schemeClr val="tx1"/>
                </a:solidFill>
                <a:prstDash val="solid"/>
                <a:miter/>
              </a:ln>
            </p:spPr>
            <p:txBody>
              <a:bodyPr rtlCol="0" anchor="ctr"/>
              <a:lstStyle/>
              <a:p>
                <a:pPr algn="ctr"/>
                <a:endParaRPr lang="en-US" sz="2000">
                  <a:solidFill>
                    <a:schemeClr val="tx1">
                      <a:lumMod val="75000"/>
                      <a:lumOff val="25000"/>
                    </a:schemeClr>
                  </a:solidFill>
                </a:endParaRPr>
              </a:p>
            </p:txBody>
          </p:sp>
          <p:sp>
            <p:nvSpPr>
              <p:cNvPr id="74" name="Oval 73">
                <a:extLst>
                  <a:ext uri="{FF2B5EF4-FFF2-40B4-BE49-F238E27FC236}">
                    <a16:creationId xmlns:a16="http://schemas.microsoft.com/office/drawing/2014/main" id="{BF7F5A03-68E0-45BA-2C0E-A6FF4DFC14D0}"/>
                  </a:ext>
                </a:extLst>
              </p:cNvPr>
              <p:cNvSpPr/>
              <p:nvPr/>
            </p:nvSpPr>
            <p:spPr>
              <a:xfrm rot="19810935">
                <a:off x="7242933" y="4858015"/>
                <a:ext cx="226099" cy="145622"/>
              </a:xfrm>
              <a:prstGeom prst="ellipse">
                <a:avLst/>
              </a:prstGeom>
              <a:gradFill>
                <a:gsLst>
                  <a:gs pos="0">
                    <a:schemeClr val="bg1"/>
                  </a:gs>
                  <a:gs pos="100000">
                    <a:srgbClr val="FF003E">
                      <a:alpha val="62000"/>
                    </a:srgbClr>
                  </a:gs>
                </a:gsLst>
                <a:lin ang="27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grpSp>
      </p:grpSp>
      <p:pic>
        <p:nvPicPr>
          <p:cNvPr id="76" name="Picture 75" descr="Wall clock mounted on white wall">
            <a:extLst>
              <a:ext uri="{FF2B5EF4-FFF2-40B4-BE49-F238E27FC236}">
                <a16:creationId xmlns:a16="http://schemas.microsoft.com/office/drawing/2014/main" id="{9BA822E0-0923-1A1C-BC2F-CE273A9211A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5280" y1="31207" x2="30544" y2="34396"/>
                        <a14:foregroundMark x1="30544" y1="34396" x2="27126" y2="40008"/>
                        <a14:foregroundMark x1="27126" y1="40008" x2="27072" y2="40129"/>
                        <a14:foregroundMark x1="26130" y1="40129" x2="28202" y2="36617"/>
                        <a14:foregroundMark x1="47955" y1="63706" x2="47955" y2="63706"/>
                        <a14:foregroundMark x1="46825" y1="64594" x2="46744" y2="64998"/>
                        <a14:foregroundMark x1="44941" y1="67461" x2="44941" y2="67461"/>
                        <a14:foregroundMark x1="35710" y1="30157" x2="33800" y2="31086"/>
                      </a14:backgroundRemoval>
                    </a14:imgEffect>
                  </a14:imgLayer>
                </a14:imgProps>
              </a:ext>
              <a:ext uri="{28A0092B-C50C-407E-A947-70E740481C1C}">
                <a14:useLocalDpi xmlns:a14="http://schemas.microsoft.com/office/drawing/2010/main" val="0"/>
              </a:ext>
            </a:extLst>
          </a:blip>
          <a:srcRect l="22556" t="27264" r="45820" b="25797"/>
          <a:stretch>
            <a:fillRect/>
          </a:stretch>
        </p:blipFill>
        <p:spPr>
          <a:xfrm>
            <a:off x="7821143" y="1436562"/>
            <a:ext cx="1571348" cy="1554895"/>
          </a:xfrm>
          <a:prstGeom prst="rect">
            <a:avLst/>
          </a:prstGeom>
          <a:solidFill>
            <a:srgbClr val="FFFFFF">
              <a:shade val="85000"/>
            </a:srgbClr>
          </a:solidFill>
          <a:ln w="190500" cap="sq">
            <a:solidFill>
              <a:schemeClr val="tx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77" name="Group 76">
            <a:extLst>
              <a:ext uri="{FF2B5EF4-FFF2-40B4-BE49-F238E27FC236}">
                <a16:creationId xmlns:a16="http://schemas.microsoft.com/office/drawing/2014/main" id="{0AB0DD3E-517C-35E5-9538-9A887DAA8CD1}"/>
              </a:ext>
            </a:extLst>
          </p:cNvPr>
          <p:cNvGrpSpPr/>
          <p:nvPr/>
        </p:nvGrpSpPr>
        <p:grpSpPr>
          <a:xfrm>
            <a:off x="1886001" y="1310597"/>
            <a:ext cx="4658732" cy="624960"/>
            <a:chOff x="3927864" y="585994"/>
            <a:chExt cx="4336275" cy="808608"/>
          </a:xfrm>
        </p:grpSpPr>
        <p:sp>
          <p:nvSpPr>
            <p:cNvPr id="78" name="Graphic 9">
              <a:extLst>
                <a:ext uri="{FF2B5EF4-FFF2-40B4-BE49-F238E27FC236}">
                  <a16:creationId xmlns:a16="http://schemas.microsoft.com/office/drawing/2014/main" id="{5B39FE48-BFA2-F465-7576-E28122D1169E}"/>
                </a:ext>
              </a:extLst>
            </p:cNvPr>
            <p:cNvSpPr/>
            <p:nvPr/>
          </p:nvSpPr>
          <p:spPr>
            <a:xfrm flipV="1">
              <a:off x="3927864" y="585994"/>
              <a:ext cx="4336275" cy="808608"/>
            </a:xfrm>
            <a:custGeom>
              <a:avLst/>
              <a:gdLst>
                <a:gd name="connsiteX0" fmla="*/ 439050 w 5834156"/>
                <a:gd name="connsiteY0" fmla="*/ 2494896 h 2502483"/>
                <a:gd name="connsiteX1" fmla="*/ 391512 w 5834156"/>
                <a:gd name="connsiteY1" fmla="*/ 2484524 h 2502483"/>
                <a:gd name="connsiteX2" fmla="*/ 339653 w 5834156"/>
                <a:gd name="connsiteY2" fmla="*/ 2473720 h 2502483"/>
                <a:gd name="connsiteX3" fmla="*/ 229452 w 5834156"/>
                <a:gd name="connsiteY3" fmla="*/ 2434393 h 2502483"/>
                <a:gd name="connsiteX4" fmla="*/ 146910 w 5834156"/>
                <a:gd name="connsiteY4" fmla="*/ 2420132 h 2502483"/>
                <a:gd name="connsiteX5" fmla="*/ 72146 w 5834156"/>
                <a:gd name="connsiteY5" fmla="*/ 2434393 h 2502483"/>
                <a:gd name="connsiteX6" fmla="*/ 25473 w 5834156"/>
                <a:gd name="connsiteY6" fmla="*/ 2446062 h 2502483"/>
                <a:gd name="connsiteX7" fmla="*/ -2186 w 5834156"/>
                <a:gd name="connsiteY7" fmla="*/ 2440876 h 2502483"/>
                <a:gd name="connsiteX8" fmla="*/ -6075 w 5834156"/>
                <a:gd name="connsiteY8" fmla="*/ 1275773 h 2502483"/>
                <a:gd name="connsiteX9" fmla="*/ -6075 w 5834156"/>
                <a:gd name="connsiteY9" fmla="*/ 113264 h 2502483"/>
                <a:gd name="connsiteX10" fmla="*/ 22015 w 5834156"/>
                <a:gd name="connsiteY10" fmla="*/ 116289 h 2502483"/>
                <a:gd name="connsiteX11" fmla="*/ 76900 w 5834156"/>
                <a:gd name="connsiteY11" fmla="*/ 105485 h 2502483"/>
                <a:gd name="connsiteX12" fmla="*/ 252789 w 5834156"/>
                <a:gd name="connsiteY12" fmla="*/ 120178 h 2502483"/>
                <a:gd name="connsiteX13" fmla="*/ 337060 w 5834156"/>
                <a:gd name="connsiteY13" fmla="*/ 146540 h 2502483"/>
                <a:gd name="connsiteX14" fmla="*/ 391944 w 5834156"/>
                <a:gd name="connsiteY14" fmla="*/ 158640 h 2502483"/>
                <a:gd name="connsiteX15" fmla="*/ 471461 w 5834156"/>
                <a:gd name="connsiteY15" fmla="*/ 169876 h 2502483"/>
                <a:gd name="connsiteX16" fmla="*/ 560054 w 5834156"/>
                <a:gd name="connsiteY16" fmla="*/ 165987 h 2502483"/>
                <a:gd name="connsiteX17" fmla="*/ 605431 w 5834156"/>
                <a:gd name="connsiteY17" fmla="*/ 154751 h 2502483"/>
                <a:gd name="connsiteX18" fmla="*/ 637843 w 5834156"/>
                <a:gd name="connsiteY18" fmla="*/ 146108 h 2502483"/>
                <a:gd name="connsiteX19" fmla="*/ 694456 w 5834156"/>
                <a:gd name="connsiteY19" fmla="*/ 127093 h 2502483"/>
                <a:gd name="connsiteX20" fmla="*/ 734215 w 5834156"/>
                <a:gd name="connsiteY20" fmla="*/ 114560 h 2502483"/>
                <a:gd name="connsiteX21" fmla="*/ 858244 w 5834156"/>
                <a:gd name="connsiteY21" fmla="*/ 86470 h 2502483"/>
                <a:gd name="connsiteX22" fmla="*/ 910536 w 5834156"/>
                <a:gd name="connsiteY22" fmla="*/ 98138 h 2502483"/>
                <a:gd name="connsiteX23" fmla="*/ 1016847 w 5834156"/>
                <a:gd name="connsiteY23" fmla="*/ 124500 h 2502483"/>
                <a:gd name="connsiteX24" fmla="*/ 1085993 w 5834156"/>
                <a:gd name="connsiteY24" fmla="*/ 113264 h 2502483"/>
                <a:gd name="connsiteX25" fmla="*/ 1111058 w 5834156"/>
                <a:gd name="connsiteY25" fmla="*/ 99434 h 2502483"/>
                <a:gd name="connsiteX26" fmla="*/ 1182364 w 5834156"/>
                <a:gd name="connsiteY26" fmla="*/ 98570 h 2502483"/>
                <a:gd name="connsiteX27" fmla="*/ 1346153 w 5834156"/>
                <a:gd name="connsiteY27" fmla="*/ 77826 h 2502483"/>
                <a:gd name="connsiteX28" fmla="*/ 1433881 w 5834156"/>
                <a:gd name="connsiteY28" fmla="*/ 53626 h 2502483"/>
                <a:gd name="connsiteX29" fmla="*/ 1499137 w 5834156"/>
                <a:gd name="connsiteY29" fmla="*/ 40229 h 2502483"/>
                <a:gd name="connsiteX30" fmla="*/ 1592916 w 5834156"/>
                <a:gd name="connsiteY30" fmla="*/ 25103 h 2502483"/>
                <a:gd name="connsiteX31" fmla="*/ 1681509 w 5834156"/>
                <a:gd name="connsiteY31" fmla="*/ 30289 h 2502483"/>
                <a:gd name="connsiteX32" fmla="*/ 1793870 w 5834156"/>
                <a:gd name="connsiteY32" fmla="*/ 41093 h 2502483"/>
                <a:gd name="connsiteX33" fmla="*/ 1958523 w 5834156"/>
                <a:gd name="connsiteY33" fmla="*/ 67455 h 2502483"/>
                <a:gd name="connsiteX34" fmla="*/ 2009086 w 5834156"/>
                <a:gd name="connsiteY34" fmla="*/ 89927 h 2502483"/>
                <a:gd name="connsiteX35" fmla="*/ 2092925 w 5834156"/>
                <a:gd name="connsiteY35" fmla="*/ 85605 h 2502483"/>
                <a:gd name="connsiteX36" fmla="*/ 2161206 w 5834156"/>
                <a:gd name="connsiteY36" fmla="*/ 76530 h 2502483"/>
                <a:gd name="connsiteX37" fmla="*/ 2238995 w 5834156"/>
                <a:gd name="connsiteY37" fmla="*/ 90359 h 2502483"/>
                <a:gd name="connsiteX38" fmla="*/ 2364321 w 5834156"/>
                <a:gd name="connsiteY38" fmla="*/ 101595 h 2502483"/>
                <a:gd name="connsiteX39" fmla="*/ 2482301 w 5834156"/>
                <a:gd name="connsiteY39" fmla="*/ 107645 h 2502483"/>
                <a:gd name="connsiteX40" fmla="*/ 2538481 w 5834156"/>
                <a:gd name="connsiteY40" fmla="*/ 107213 h 2502483"/>
                <a:gd name="connsiteX41" fmla="*/ 2579104 w 5834156"/>
                <a:gd name="connsiteY41" fmla="*/ 94249 h 2502483"/>
                <a:gd name="connsiteX42" fmla="*/ 2697084 w 5834156"/>
                <a:gd name="connsiteY42" fmla="*/ 96841 h 2502483"/>
                <a:gd name="connsiteX43" fmla="*/ 2828461 w 5834156"/>
                <a:gd name="connsiteY43" fmla="*/ 102460 h 2502483"/>
                <a:gd name="connsiteX44" fmla="*/ 2965023 w 5834156"/>
                <a:gd name="connsiteY44" fmla="*/ 88198 h 2502483"/>
                <a:gd name="connsiteX45" fmla="*/ 3023365 w 5834156"/>
                <a:gd name="connsiteY45" fmla="*/ 71344 h 2502483"/>
                <a:gd name="connsiteX46" fmla="*/ 3109797 w 5834156"/>
                <a:gd name="connsiteY46" fmla="*/ 49304 h 2502483"/>
                <a:gd name="connsiteX47" fmla="*/ 3261917 w 5834156"/>
                <a:gd name="connsiteY47" fmla="*/ 23374 h 2502483"/>
                <a:gd name="connsiteX48" fmla="*/ 3339273 w 5834156"/>
                <a:gd name="connsiteY48" fmla="*/ 23374 h 2502483"/>
                <a:gd name="connsiteX49" fmla="*/ 3359585 w 5834156"/>
                <a:gd name="connsiteY49" fmla="*/ 9545 h 2502483"/>
                <a:gd name="connsiteX50" fmla="*/ 3409715 w 5834156"/>
                <a:gd name="connsiteY50" fmla="*/ -3420 h 2502483"/>
                <a:gd name="connsiteX51" fmla="*/ 3501333 w 5834156"/>
                <a:gd name="connsiteY51" fmla="*/ 4791 h 2502483"/>
                <a:gd name="connsiteX52" fmla="*/ 3596841 w 5834156"/>
                <a:gd name="connsiteY52" fmla="*/ 4359 h 2502483"/>
                <a:gd name="connsiteX53" fmla="*/ 3716981 w 5834156"/>
                <a:gd name="connsiteY53" fmla="*/ 7384 h 2502483"/>
                <a:gd name="connsiteX54" fmla="*/ 3818539 w 5834156"/>
                <a:gd name="connsiteY54" fmla="*/ 29857 h 2502483"/>
                <a:gd name="connsiteX55" fmla="*/ 3868237 w 5834156"/>
                <a:gd name="connsiteY55" fmla="*/ 42389 h 2502483"/>
                <a:gd name="connsiteX56" fmla="*/ 3920096 w 5834156"/>
                <a:gd name="connsiteY56" fmla="*/ 57083 h 2502483"/>
                <a:gd name="connsiteX57" fmla="*/ 4002206 w 5834156"/>
                <a:gd name="connsiteY57" fmla="*/ 62701 h 2502483"/>
                <a:gd name="connsiteX58" fmla="*/ 4155623 w 5834156"/>
                <a:gd name="connsiteY58" fmla="*/ 60972 h 2502483"/>
                <a:gd name="connsiteX59" fmla="*/ 4319844 w 5834156"/>
                <a:gd name="connsiteY59" fmla="*/ 97706 h 2502483"/>
                <a:gd name="connsiteX60" fmla="*/ 4352256 w 5834156"/>
                <a:gd name="connsiteY60" fmla="*/ 114992 h 2502483"/>
                <a:gd name="connsiteX61" fmla="*/ 4395472 w 5834156"/>
                <a:gd name="connsiteY61" fmla="*/ 112399 h 2502483"/>
                <a:gd name="connsiteX62" fmla="*/ 4462457 w 5834156"/>
                <a:gd name="connsiteY62" fmla="*/ 116289 h 2502483"/>
                <a:gd name="connsiteX63" fmla="*/ 4589944 w 5834156"/>
                <a:gd name="connsiteY63" fmla="*/ 122771 h 2502483"/>
                <a:gd name="connsiteX64" fmla="*/ 4716134 w 5834156"/>
                <a:gd name="connsiteY64" fmla="*/ 119746 h 2502483"/>
                <a:gd name="connsiteX65" fmla="*/ 4815099 w 5834156"/>
                <a:gd name="connsiteY65" fmla="*/ 134007 h 2502483"/>
                <a:gd name="connsiteX66" fmla="*/ 4857451 w 5834156"/>
                <a:gd name="connsiteY66" fmla="*/ 120610 h 2502483"/>
                <a:gd name="connsiteX67" fmla="*/ 4954686 w 5834156"/>
                <a:gd name="connsiteY67" fmla="*/ 118449 h 2502483"/>
                <a:gd name="connsiteX68" fmla="*/ 5072234 w 5834156"/>
                <a:gd name="connsiteY68" fmla="*/ 116289 h 2502483"/>
                <a:gd name="connsiteX69" fmla="*/ 5206203 w 5834156"/>
                <a:gd name="connsiteY69" fmla="*/ 93384 h 2502483"/>
                <a:gd name="connsiteX70" fmla="*/ 5247691 w 5834156"/>
                <a:gd name="connsiteY70" fmla="*/ 95113 h 2502483"/>
                <a:gd name="connsiteX71" fmla="*/ 5291771 w 5834156"/>
                <a:gd name="connsiteY71" fmla="*/ 105917 h 2502483"/>
                <a:gd name="connsiteX72" fmla="*/ 5336284 w 5834156"/>
                <a:gd name="connsiteY72" fmla="*/ 117585 h 2502483"/>
                <a:gd name="connsiteX73" fmla="*/ 5369992 w 5834156"/>
                <a:gd name="connsiteY73" fmla="*/ 119314 h 2502483"/>
                <a:gd name="connsiteX74" fmla="*/ 5411911 w 5834156"/>
                <a:gd name="connsiteY74" fmla="*/ 129686 h 2502483"/>
                <a:gd name="connsiteX75" fmla="*/ 5469389 w 5834156"/>
                <a:gd name="connsiteY75" fmla="*/ 127093 h 2502483"/>
                <a:gd name="connsiteX76" fmla="*/ 5513901 w 5834156"/>
                <a:gd name="connsiteY76" fmla="*/ 118882 h 2502483"/>
                <a:gd name="connsiteX77" fmla="*/ 5591690 w 5834156"/>
                <a:gd name="connsiteY77" fmla="*/ 106781 h 2502483"/>
                <a:gd name="connsiteX78" fmla="*/ 5626263 w 5834156"/>
                <a:gd name="connsiteY78" fmla="*/ 102460 h 2502483"/>
                <a:gd name="connsiteX79" fmla="*/ 5765418 w 5834156"/>
                <a:gd name="connsiteY79" fmla="*/ 142218 h 2502483"/>
                <a:gd name="connsiteX80" fmla="*/ 5810795 w 5834156"/>
                <a:gd name="connsiteY80" fmla="*/ 152158 h 2502483"/>
                <a:gd name="connsiteX81" fmla="*/ 5825920 w 5834156"/>
                <a:gd name="connsiteY81" fmla="*/ 150861 h 2502483"/>
                <a:gd name="connsiteX82" fmla="*/ 5827217 w 5834156"/>
                <a:gd name="connsiteY82" fmla="*/ 1314668 h 2502483"/>
                <a:gd name="connsiteX83" fmla="*/ 5828081 w 5834156"/>
                <a:gd name="connsiteY83" fmla="*/ 2478041 h 2502483"/>
                <a:gd name="connsiteX84" fmla="*/ 5812091 w 5834156"/>
                <a:gd name="connsiteY84" fmla="*/ 2478041 h 2502483"/>
                <a:gd name="connsiteX85" fmla="*/ 5736031 w 5834156"/>
                <a:gd name="connsiteY85" fmla="*/ 2458162 h 2502483"/>
                <a:gd name="connsiteX86" fmla="*/ 5698001 w 5834156"/>
                <a:gd name="connsiteY86" fmla="*/ 2447790 h 2502483"/>
                <a:gd name="connsiteX87" fmla="*/ 5654785 w 5834156"/>
                <a:gd name="connsiteY87" fmla="*/ 2438715 h 2502483"/>
                <a:gd name="connsiteX88" fmla="*/ 5601630 w 5834156"/>
                <a:gd name="connsiteY88" fmla="*/ 2434393 h 2502483"/>
                <a:gd name="connsiteX89" fmla="*/ 5529891 w 5834156"/>
                <a:gd name="connsiteY89" fmla="*/ 2443901 h 2502483"/>
                <a:gd name="connsiteX90" fmla="*/ 5462474 w 5834156"/>
                <a:gd name="connsiteY90" fmla="*/ 2454705 h 2502483"/>
                <a:gd name="connsiteX91" fmla="*/ 5386846 w 5834156"/>
                <a:gd name="connsiteY91" fmla="*/ 2452112 h 2502483"/>
                <a:gd name="connsiteX92" fmla="*/ 5339309 w 5834156"/>
                <a:gd name="connsiteY92" fmla="*/ 2446062 h 2502483"/>
                <a:gd name="connsiteX93" fmla="*/ 5297821 w 5834156"/>
                <a:gd name="connsiteY93" fmla="*/ 2435690 h 2502483"/>
                <a:gd name="connsiteX94" fmla="*/ 5281399 w 5834156"/>
                <a:gd name="connsiteY94" fmla="*/ 2422725 h 2502483"/>
                <a:gd name="connsiteX95" fmla="*/ 5214847 w 5834156"/>
                <a:gd name="connsiteY95" fmla="*/ 2422293 h 2502483"/>
                <a:gd name="connsiteX96" fmla="*/ 5067480 w 5834156"/>
                <a:gd name="connsiteY96" fmla="*/ 2446062 h 2502483"/>
                <a:gd name="connsiteX97" fmla="*/ 4956415 w 5834156"/>
                <a:gd name="connsiteY97" fmla="*/ 2446926 h 2502483"/>
                <a:gd name="connsiteX98" fmla="*/ 4853561 w 5834156"/>
                <a:gd name="connsiteY98" fmla="*/ 2449951 h 2502483"/>
                <a:gd name="connsiteX99" fmla="*/ 4741200 w 5834156"/>
                <a:gd name="connsiteY99" fmla="*/ 2454705 h 2502483"/>
                <a:gd name="connsiteX100" fmla="*/ 4643964 w 5834156"/>
                <a:gd name="connsiteY100" fmla="*/ 2444765 h 2502483"/>
                <a:gd name="connsiteX101" fmla="*/ 4551049 w 5834156"/>
                <a:gd name="connsiteY101" fmla="*/ 2449519 h 2502483"/>
                <a:gd name="connsiteX102" fmla="*/ 4459431 w 5834156"/>
                <a:gd name="connsiteY102" fmla="*/ 2442604 h 2502483"/>
                <a:gd name="connsiteX103" fmla="*/ 4394608 w 5834156"/>
                <a:gd name="connsiteY103" fmla="*/ 2437851 h 2502483"/>
                <a:gd name="connsiteX104" fmla="*/ 4347934 w 5834156"/>
                <a:gd name="connsiteY104" fmla="*/ 2440444 h 2502483"/>
                <a:gd name="connsiteX105" fmla="*/ 4306879 w 5834156"/>
                <a:gd name="connsiteY105" fmla="*/ 2418836 h 2502483"/>
                <a:gd name="connsiteX106" fmla="*/ 4181120 w 5834156"/>
                <a:gd name="connsiteY106" fmla="*/ 2387288 h 2502483"/>
                <a:gd name="connsiteX107" fmla="*/ 4130558 w 5834156"/>
                <a:gd name="connsiteY107" fmla="*/ 2389449 h 2502483"/>
                <a:gd name="connsiteX108" fmla="*/ 3984488 w 5834156"/>
                <a:gd name="connsiteY108" fmla="*/ 2392042 h 2502483"/>
                <a:gd name="connsiteX109" fmla="*/ 3943433 w 5834156"/>
                <a:gd name="connsiteY109" fmla="*/ 2392042 h 2502483"/>
                <a:gd name="connsiteX110" fmla="*/ 3896327 w 5834156"/>
                <a:gd name="connsiteY110" fmla="*/ 2376484 h 2502483"/>
                <a:gd name="connsiteX111" fmla="*/ 3840146 w 5834156"/>
                <a:gd name="connsiteY111" fmla="*/ 2357469 h 2502483"/>
                <a:gd name="connsiteX112" fmla="*/ 3796931 w 5834156"/>
                <a:gd name="connsiteY112" fmla="*/ 2348394 h 2502483"/>
                <a:gd name="connsiteX113" fmla="*/ 3760197 w 5834156"/>
                <a:gd name="connsiteY113" fmla="*/ 2341479 h 2502483"/>
                <a:gd name="connsiteX114" fmla="*/ 3647835 w 5834156"/>
                <a:gd name="connsiteY114" fmla="*/ 2325489 h 2502483"/>
                <a:gd name="connsiteX115" fmla="*/ 3604619 w 5834156"/>
                <a:gd name="connsiteY115" fmla="*/ 2331107 h 2502483"/>
                <a:gd name="connsiteX116" fmla="*/ 3563564 w 5834156"/>
                <a:gd name="connsiteY116" fmla="*/ 2336293 h 2502483"/>
                <a:gd name="connsiteX117" fmla="*/ 3412308 w 5834156"/>
                <a:gd name="connsiteY117" fmla="*/ 2322896 h 2502483"/>
                <a:gd name="connsiteX118" fmla="*/ 3362178 w 5834156"/>
                <a:gd name="connsiteY118" fmla="*/ 2334564 h 2502483"/>
                <a:gd name="connsiteX119" fmla="*/ 3341002 w 5834156"/>
                <a:gd name="connsiteY119" fmla="*/ 2350554 h 2502483"/>
                <a:gd name="connsiteX120" fmla="*/ 3263213 w 5834156"/>
                <a:gd name="connsiteY120" fmla="*/ 2350987 h 2502483"/>
                <a:gd name="connsiteX121" fmla="*/ 3116279 w 5834156"/>
                <a:gd name="connsiteY121" fmla="*/ 2373459 h 2502483"/>
                <a:gd name="connsiteX122" fmla="*/ 3057937 w 5834156"/>
                <a:gd name="connsiteY122" fmla="*/ 2389449 h 2502483"/>
                <a:gd name="connsiteX123" fmla="*/ 2971505 w 5834156"/>
                <a:gd name="connsiteY123" fmla="*/ 2414946 h 2502483"/>
                <a:gd name="connsiteX124" fmla="*/ 2856119 w 5834156"/>
                <a:gd name="connsiteY124" fmla="*/ 2430504 h 2502483"/>
                <a:gd name="connsiteX125" fmla="*/ 2770119 w 5834156"/>
                <a:gd name="connsiteY125" fmla="*/ 2433097 h 2502483"/>
                <a:gd name="connsiteX126" fmla="*/ 2712210 w 5834156"/>
                <a:gd name="connsiteY126" fmla="*/ 2430504 h 2502483"/>
                <a:gd name="connsiteX127" fmla="*/ 2627506 w 5834156"/>
                <a:gd name="connsiteY127" fmla="*/ 2413218 h 2502483"/>
                <a:gd name="connsiteX128" fmla="*/ 2575647 w 5834156"/>
                <a:gd name="connsiteY128" fmla="*/ 2424886 h 2502483"/>
                <a:gd name="connsiteX129" fmla="*/ 2513416 w 5834156"/>
                <a:gd name="connsiteY129" fmla="*/ 2435690 h 2502483"/>
                <a:gd name="connsiteX130" fmla="*/ 2383768 w 5834156"/>
                <a:gd name="connsiteY130" fmla="*/ 2433529 h 2502483"/>
                <a:gd name="connsiteX131" fmla="*/ 2269246 w 5834156"/>
                <a:gd name="connsiteY131" fmla="*/ 2427911 h 2502483"/>
                <a:gd name="connsiteX132" fmla="*/ 2090332 w 5834156"/>
                <a:gd name="connsiteY132" fmla="*/ 2415378 h 2502483"/>
                <a:gd name="connsiteX133" fmla="*/ 2010814 w 5834156"/>
                <a:gd name="connsiteY133" fmla="*/ 2415378 h 2502483"/>
                <a:gd name="connsiteX134" fmla="*/ 1960252 w 5834156"/>
                <a:gd name="connsiteY134" fmla="*/ 2395931 h 2502483"/>
                <a:gd name="connsiteX135" fmla="*/ 1902774 w 5834156"/>
                <a:gd name="connsiteY135" fmla="*/ 2376052 h 2502483"/>
                <a:gd name="connsiteX136" fmla="*/ 1815478 w 5834156"/>
                <a:gd name="connsiteY136" fmla="*/ 2370002 h 2502483"/>
                <a:gd name="connsiteX137" fmla="*/ 1752815 w 5834156"/>
                <a:gd name="connsiteY137" fmla="*/ 2365248 h 2502483"/>
                <a:gd name="connsiteX138" fmla="*/ 1629650 w 5834156"/>
                <a:gd name="connsiteY138" fmla="*/ 2352715 h 2502483"/>
                <a:gd name="connsiteX139" fmla="*/ 1486173 w 5834156"/>
                <a:gd name="connsiteY139" fmla="*/ 2370002 h 2502483"/>
                <a:gd name="connsiteX140" fmla="*/ 1425670 w 5834156"/>
                <a:gd name="connsiteY140" fmla="*/ 2382966 h 2502483"/>
                <a:gd name="connsiteX141" fmla="*/ 1357389 w 5834156"/>
                <a:gd name="connsiteY141" fmla="*/ 2398092 h 2502483"/>
                <a:gd name="connsiteX142" fmla="*/ 1289540 w 5834156"/>
                <a:gd name="connsiteY142" fmla="*/ 2412785 h 2502483"/>
                <a:gd name="connsiteX143" fmla="*/ 1245027 w 5834156"/>
                <a:gd name="connsiteY143" fmla="*/ 2417971 h 2502483"/>
                <a:gd name="connsiteX144" fmla="*/ 1175450 w 5834156"/>
                <a:gd name="connsiteY144" fmla="*/ 2423589 h 2502483"/>
                <a:gd name="connsiteX145" fmla="*/ 1119269 w 5834156"/>
                <a:gd name="connsiteY145" fmla="*/ 2424022 h 2502483"/>
                <a:gd name="connsiteX146" fmla="*/ 1087721 w 5834156"/>
                <a:gd name="connsiteY146" fmla="*/ 2440444 h 2502483"/>
                <a:gd name="connsiteX147" fmla="*/ 1048827 w 5834156"/>
                <a:gd name="connsiteY147" fmla="*/ 2454273 h 2502483"/>
                <a:gd name="connsiteX148" fmla="*/ 993510 w 5834156"/>
                <a:gd name="connsiteY148" fmla="*/ 2447790 h 2502483"/>
                <a:gd name="connsiteX149" fmla="*/ 898003 w 5834156"/>
                <a:gd name="connsiteY149" fmla="*/ 2416243 h 2502483"/>
                <a:gd name="connsiteX150" fmla="*/ 881149 w 5834156"/>
                <a:gd name="connsiteY150" fmla="*/ 2404142 h 2502483"/>
                <a:gd name="connsiteX151" fmla="*/ 838365 w 5834156"/>
                <a:gd name="connsiteY151" fmla="*/ 2413218 h 2502483"/>
                <a:gd name="connsiteX152" fmla="*/ 641732 w 5834156"/>
                <a:gd name="connsiteY152" fmla="*/ 2471991 h 2502483"/>
                <a:gd name="connsiteX153" fmla="*/ 596356 w 5834156"/>
                <a:gd name="connsiteY153" fmla="*/ 2485388 h 2502483"/>
                <a:gd name="connsiteX154" fmla="*/ 560919 w 5834156"/>
                <a:gd name="connsiteY154" fmla="*/ 2493599 h 2502483"/>
                <a:gd name="connsiteX155" fmla="*/ 439050 w 5834156"/>
                <a:gd name="connsiteY155" fmla="*/ 2494896 h 250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834156" h="2502483">
                  <a:moveTo>
                    <a:pt x="439050" y="2494896"/>
                  </a:moveTo>
                  <a:cubicBezTo>
                    <a:pt x="426085" y="2493167"/>
                    <a:pt x="404477" y="2488413"/>
                    <a:pt x="391512" y="2484524"/>
                  </a:cubicBezTo>
                  <a:cubicBezTo>
                    <a:pt x="378547" y="2481067"/>
                    <a:pt x="355211" y="2475881"/>
                    <a:pt x="339653" y="2473720"/>
                  </a:cubicBezTo>
                  <a:cubicBezTo>
                    <a:pt x="310698" y="2469830"/>
                    <a:pt x="282608" y="2459459"/>
                    <a:pt x="229452" y="2434393"/>
                  </a:cubicBezTo>
                  <a:cubicBezTo>
                    <a:pt x="200497" y="2420564"/>
                    <a:pt x="197040" y="2420132"/>
                    <a:pt x="146910" y="2420132"/>
                  </a:cubicBezTo>
                  <a:cubicBezTo>
                    <a:pt x="95050" y="2420132"/>
                    <a:pt x="94618" y="2420132"/>
                    <a:pt x="72146" y="2434393"/>
                  </a:cubicBezTo>
                  <a:cubicBezTo>
                    <a:pt x="51402" y="2447790"/>
                    <a:pt x="47945" y="2448655"/>
                    <a:pt x="25473" y="2446062"/>
                  </a:cubicBezTo>
                  <a:cubicBezTo>
                    <a:pt x="12076" y="2444333"/>
                    <a:pt x="-457" y="2442172"/>
                    <a:pt x="-2186" y="2440876"/>
                  </a:cubicBezTo>
                  <a:cubicBezTo>
                    <a:pt x="-4346" y="2439579"/>
                    <a:pt x="-6075" y="1924877"/>
                    <a:pt x="-6075" y="1275773"/>
                  </a:cubicBezTo>
                  <a:lnTo>
                    <a:pt x="-6075" y="113264"/>
                  </a:lnTo>
                  <a:lnTo>
                    <a:pt x="22015" y="116289"/>
                  </a:lnTo>
                  <a:cubicBezTo>
                    <a:pt x="48377" y="118882"/>
                    <a:pt x="52267" y="118017"/>
                    <a:pt x="76900" y="105485"/>
                  </a:cubicBezTo>
                  <a:cubicBezTo>
                    <a:pt x="126598" y="79555"/>
                    <a:pt x="168950" y="83012"/>
                    <a:pt x="252789" y="120178"/>
                  </a:cubicBezTo>
                  <a:cubicBezTo>
                    <a:pt x="283904" y="134007"/>
                    <a:pt x="309402" y="141786"/>
                    <a:pt x="337060" y="146540"/>
                  </a:cubicBezTo>
                  <a:cubicBezTo>
                    <a:pt x="359100" y="149997"/>
                    <a:pt x="383733" y="155615"/>
                    <a:pt x="391944" y="158640"/>
                  </a:cubicBezTo>
                  <a:cubicBezTo>
                    <a:pt x="400155" y="162098"/>
                    <a:pt x="436024" y="166851"/>
                    <a:pt x="471461" y="169876"/>
                  </a:cubicBezTo>
                  <a:cubicBezTo>
                    <a:pt x="532828" y="174630"/>
                    <a:pt x="537582" y="174630"/>
                    <a:pt x="560054" y="165987"/>
                  </a:cubicBezTo>
                  <a:cubicBezTo>
                    <a:pt x="573019" y="161233"/>
                    <a:pt x="593331" y="156047"/>
                    <a:pt x="605431" y="154751"/>
                  </a:cubicBezTo>
                  <a:cubicBezTo>
                    <a:pt x="617099" y="153022"/>
                    <a:pt x="631793" y="149565"/>
                    <a:pt x="637843" y="146108"/>
                  </a:cubicBezTo>
                  <a:cubicBezTo>
                    <a:pt x="655994" y="137032"/>
                    <a:pt x="684948" y="127093"/>
                    <a:pt x="694456" y="127093"/>
                  </a:cubicBezTo>
                  <a:cubicBezTo>
                    <a:pt x="699210" y="127093"/>
                    <a:pt x="717360" y="121475"/>
                    <a:pt x="734215" y="114560"/>
                  </a:cubicBezTo>
                  <a:cubicBezTo>
                    <a:pt x="780888" y="95113"/>
                    <a:pt x="817189" y="86902"/>
                    <a:pt x="858244" y="86470"/>
                  </a:cubicBezTo>
                  <a:cubicBezTo>
                    <a:pt x="891953" y="86037"/>
                    <a:pt x="896274" y="86902"/>
                    <a:pt x="910536" y="98138"/>
                  </a:cubicBezTo>
                  <a:cubicBezTo>
                    <a:pt x="930415" y="113264"/>
                    <a:pt x="961531" y="121042"/>
                    <a:pt x="1016847" y="124500"/>
                  </a:cubicBezTo>
                  <a:cubicBezTo>
                    <a:pt x="1060927" y="127525"/>
                    <a:pt x="1061360" y="127525"/>
                    <a:pt x="1085993" y="113264"/>
                  </a:cubicBezTo>
                  <a:lnTo>
                    <a:pt x="1111058" y="99434"/>
                  </a:lnTo>
                  <a:lnTo>
                    <a:pt x="1182364" y="98570"/>
                  </a:lnTo>
                  <a:cubicBezTo>
                    <a:pt x="1260153" y="97706"/>
                    <a:pt x="1323248" y="89495"/>
                    <a:pt x="1346153" y="77826"/>
                  </a:cubicBezTo>
                  <a:cubicBezTo>
                    <a:pt x="1374243" y="63133"/>
                    <a:pt x="1408384" y="53626"/>
                    <a:pt x="1433881" y="53626"/>
                  </a:cubicBezTo>
                  <a:cubicBezTo>
                    <a:pt x="1451168" y="53626"/>
                    <a:pt x="1472343" y="49304"/>
                    <a:pt x="1499137" y="40229"/>
                  </a:cubicBezTo>
                  <a:cubicBezTo>
                    <a:pt x="1533278" y="28560"/>
                    <a:pt x="1546243" y="26399"/>
                    <a:pt x="1592916" y="25103"/>
                  </a:cubicBezTo>
                  <a:cubicBezTo>
                    <a:pt x="1630082" y="23807"/>
                    <a:pt x="1657740" y="25535"/>
                    <a:pt x="1681509" y="30289"/>
                  </a:cubicBezTo>
                  <a:cubicBezTo>
                    <a:pt x="1700524" y="33746"/>
                    <a:pt x="1751086" y="38932"/>
                    <a:pt x="1793870" y="41093"/>
                  </a:cubicBezTo>
                  <a:cubicBezTo>
                    <a:pt x="1926111" y="48007"/>
                    <a:pt x="1933458" y="49304"/>
                    <a:pt x="1958523" y="67455"/>
                  </a:cubicBezTo>
                  <a:cubicBezTo>
                    <a:pt x="1972784" y="77826"/>
                    <a:pt x="1989639" y="85605"/>
                    <a:pt x="2009086" y="89927"/>
                  </a:cubicBezTo>
                  <a:cubicBezTo>
                    <a:pt x="2049709" y="99434"/>
                    <a:pt x="2063970" y="98570"/>
                    <a:pt x="2092925" y="85605"/>
                  </a:cubicBezTo>
                  <a:cubicBezTo>
                    <a:pt x="2115829" y="75666"/>
                    <a:pt x="2121880" y="74801"/>
                    <a:pt x="2161206" y="76530"/>
                  </a:cubicBezTo>
                  <a:cubicBezTo>
                    <a:pt x="2194050" y="77826"/>
                    <a:pt x="2212633" y="81284"/>
                    <a:pt x="2238995" y="90359"/>
                  </a:cubicBezTo>
                  <a:cubicBezTo>
                    <a:pt x="2273135" y="102460"/>
                    <a:pt x="2274432" y="102460"/>
                    <a:pt x="2364321" y="101595"/>
                  </a:cubicBezTo>
                  <a:cubicBezTo>
                    <a:pt x="2436924" y="100731"/>
                    <a:pt x="2460693" y="102027"/>
                    <a:pt x="2482301" y="107645"/>
                  </a:cubicBezTo>
                  <a:cubicBezTo>
                    <a:pt x="2507366" y="114128"/>
                    <a:pt x="2511688" y="114128"/>
                    <a:pt x="2538481" y="107213"/>
                  </a:cubicBezTo>
                  <a:cubicBezTo>
                    <a:pt x="2554471" y="103324"/>
                    <a:pt x="2572622" y="97274"/>
                    <a:pt x="2579104" y="94249"/>
                  </a:cubicBezTo>
                  <a:cubicBezTo>
                    <a:pt x="2597687" y="84741"/>
                    <a:pt x="2666401" y="86470"/>
                    <a:pt x="2697084" y="96841"/>
                  </a:cubicBezTo>
                  <a:cubicBezTo>
                    <a:pt x="2719989" y="104620"/>
                    <a:pt x="2729064" y="105053"/>
                    <a:pt x="2828461" y="102460"/>
                  </a:cubicBezTo>
                  <a:cubicBezTo>
                    <a:pt x="2930882" y="99867"/>
                    <a:pt x="2935636" y="99434"/>
                    <a:pt x="2965023" y="88198"/>
                  </a:cubicBezTo>
                  <a:cubicBezTo>
                    <a:pt x="2981877" y="81716"/>
                    <a:pt x="3007807" y="73937"/>
                    <a:pt x="3023365" y="71344"/>
                  </a:cubicBezTo>
                  <a:cubicBezTo>
                    <a:pt x="3066148" y="63997"/>
                    <a:pt x="3083867" y="59676"/>
                    <a:pt x="3109797" y="49304"/>
                  </a:cubicBezTo>
                  <a:cubicBezTo>
                    <a:pt x="3172892" y="24671"/>
                    <a:pt x="3180239" y="23374"/>
                    <a:pt x="3261917" y="23374"/>
                  </a:cubicBezTo>
                  <a:lnTo>
                    <a:pt x="3339273" y="23374"/>
                  </a:lnTo>
                  <a:lnTo>
                    <a:pt x="3359585" y="9545"/>
                  </a:lnTo>
                  <a:cubicBezTo>
                    <a:pt x="3377303" y="-2987"/>
                    <a:pt x="3382057" y="-3852"/>
                    <a:pt x="3409715" y="-3420"/>
                  </a:cubicBezTo>
                  <a:cubicBezTo>
                    <a:pt x="3426570" y="-2987"/>
                    <a:pt x="3467625" y="470"/>
                    <a:pt x="3501333" y="4791"/>
                  </a:cubicBezTo>
                  <a:cubicBezTo>
                    <a:pt x="3559675" y="11706"/>
                    <a:pt x="3563564" y="11706"/>
                    <a:pt x="3596841" y="4359"/>
                  </a:cubicBezTo>
                  <a:cubicBezTo>
                    <a:pt x="3633142" y="-4284"/>
                    <a:pt x="3642650" y="-3852"/>
                    <a:pt x="3716981" y="7384"/>
                  </a:cubicBezTo>
                  <a:cubicBezTo>
                    <a:pt x="3756740" y="13435"/>
                    <a:pt x="3783966" y="19485"/>
                    <a:pt x="3818539" y="29857"/>
                  </a:cubicBezTo>
                  <a:cubicBezTo>
                    <a:pt x="3829342" y="32882"/>
                    <a:pt x="3851815" y="38500"/>
                    <a:pt x="3868237" y="42389"/>
                  </a:cubicBezTo>
                  <a:cubicBezTo>
                    <a:pt x="3885091" y="46711"/>
                    <a:pt x="3908428" y="53193"/>
                    <a:pt x="3920096" y="57083"/>
                  </a:cubicBezTo>
                  <a:cubicBezTo>
                    <a:pt x="3937382" y="62701"/>
                    <a:pt x="3954237" y="63997"/>
                    <a:pt x="4002206" y="62701"/>
                  </a:cubicBezTo>
                  <a:cubicBezTo>
                    <a:pt x="4035483" y="61837"/>
                    <a:pt x="4104628" y="60972"/>
                    <a:pt x="4155623" y="60972"/>
                  </a:cubicBezTo>
                  <a:cubicBezTo>
                    <a:pt x="4259342" y="60972"/>
                    <a:pt x="4248105" y="58379"/>
                    <a:pt x="4319844" y="97706"/>
                  </a:cubicBezTo>
                  <a:lnTo>
                    <a:pt x="4352256" y="114992"/>
                  </a:lnTo>
                  <a:lnTo>
                    <a:pt x="4395472" y="112399"/>
                  </a:lnTo>
                  <a:cubicBezTo>
                    <a:pt x="4427452" y="110238"/>
                    <a:pt x="4444738" y="111535"/>
                    <a:pt x="4462457" y="116289"/>
                  </a:cubicBezTo>
                  <a:cubicBezTo>
                    <a:pt x="4497894" y="125796"/>
                    <a:pt x="4550617" y="128821"/>
                    <a:pt x="4589944" y="122771"/>
                  </a:cubicBezTo>
                  <a:cubicBezTo>
                    <a:pt x="4650878" y="113696"/>
                    <a:pt x="4693230" y="112831"/>
                    <a:pt x="4716134" y="119746"/>
                  </a:cubicBezTo>
                  <a:cubicBezTo>
                    <a:pt x="4750275" y="130550"/>
                    <a:pt x="4794355" y="137032"/>
                    <a:pt x="4815099" y="134007"/>
                  </a:cubicBezTo>
                  <a:cubicBezTo>
                    <a:pt x="4825903" y="132711"/>
                    <a:pt x="4844918" y="126661"/>
                    <a:pt x="4857451" y="120610"/>
                  </a:cubicBezTo>
                  <a:cubicBezTo>
                    <a:pt x="4885109" y="107645"/>
                    <a:pt x="4901531" y="107213"/>
                    <a:pt x="4954686" y="118449"/>
                  </a:cubicBezTo>
                  <a:cubicBezTo>
                    <a:pt x="5008706" y="129686"/>
                    <a:pt x="5033340" y="129253"/>
                    <a:pt x="5072234" y="116289"/>
                  </a:cubicBezTo>
                  <a:cubicBezTo>
                    <a:pt x="5124093" y="98138"/>
                    <a:pt x="5184163" y="88198"/>
                    <a:pt x="5206203" y="93384"/>
                  </a:cubicBezTo>
                  <a:cubicBezTo>
                    <a:pt x="5216575" y="95545"/>
                    <a:pt x="5235158" y="96409"/>
                    <a:pt x="5247691" y="95113"/>
                  </a:cubicBezTo>
                  <a:cubicBezTo>
                    <a:pt x="5267570" y="92952"/>
                    <a:pt x="5272324" y="93816"/>
                    <a:pt x="5291771" y="105917"/>
                  </a:cubicBezTo>
                  <a:cubicBezTo>
                    <a:pt x="5310786" y="118017"/>
                    <a:pt x="5316404" y="119314"/>
                    <a:pt x="5336284" y="117585"/>
                  </a:cubicBezTo>
                  <a:cubicBezTo>
                    <a:pt x="5348816" y="116289"/>
                    <a:pt x="5363942" y="117153"/>
                    <a:pt x="5369992" y="119314"/>
                  </a:cubicBezTo>
                  <a:cubicBezTo>
                    <a:pt x="5376042" y="121475"/>
                    <a:pt x="5395057" y="126228"/>
                    <a:pt x="5411911" y="129686"/>
                  </a:cubicBezTo>
                  <a:cubicBezTo>
                    <a:pt x="5442163" y="136168"/>
                    <a:pt x="5444323" y="135736"/>
                    <a:pt x="5469389" y="127093"/>
                  </a:cubicBezTo>
                  <a:cubicBezTo>
                    <a:pt x="5484946" y="121475"/>
                    <a:pt x="5503529" y="118017"/>
                    <a:pt x="5513901" y="118882"/>
                  </a:cubicBezTo>
                  <a:cubicBezTo>
                    <a:pt x="5535077" y="120610"/>
                    <a:pt x="5562735" y="116289"/>
                    <a:pt x="5591690" y="106781"/>
                  </a:cubicBezTo>
                  <a:cubicBezTo>
                    <a:pt x="5603358" y="103324"/>
                    <a:pt x="5618916" y="101163"/>
                    <a:pt x="5626263" y="102460"/>
                  </a:cubicBezTo>
                  <a:cubicBezTo>
                    <a:pt x="5651328" y="106781"/>
                    <a:pt x="5734735" y="130550"/>
                    <a:pt x="5765418" y="142218"/>
                  </a:cubicBezTo>
                  <a:cubicBezTo>
                    <a:pt x="5782704" y="148701"/>
                    <a:pt x="5801720" y="153022"/>
                    <a:pt x="5810795" y="152158"/>
                  </a:cubicBezTo>
                  <a:lnTo>
                    <a:pt x="5825920" y="150861"/>
                  </a:lnTo>
                  <a:lnTo>
                    <a:pt x="5827217" y="1314668"/>
                  </a:lnTo>
                  <a:lnTo>
                    <a:pt x="5828081" y="2478041"/>
                  </a:lnTo>
                  <a:lnTo>
                    <a:pt x="5812091" y="2478041"/>
                  </a:lnTo>
                  <a:cubicBezTo>
                    <a:pt x="5788323" y="2477609"/>
                    <a:pt x="5760232" y="2470695"/>
                    <a:pt x="5736031" y="2458162"/>
                  </a:cubicBezTo>
                  <a:cubicBezTo>
                    <a:pt x="5724363" y="2452544"/>
                    <a:pt x="5707509" y="2447790"/>
                    <a:pt x="5698001" y="2447790"/>
                  </a:cubicBezTo>
                  <a:cubicBezTo>
                    <a:pt x="5688926" y="2447790"/>
                    <a:pt x="5669479" y="2443469"/>
                    <a:pt x="5654785" y="2438715"/>
                  </a:cubicBezTo>
                  <a:cubicBezTo>
                    <a:pt x="5631016" y="2430504"/>
                    <a:pt x="5625398" y="2430072"/>
                    <a:pt x="5601630" y="2434393"/>
                  </a:cubicBezTo>
                  <a:cubicBezTo>
                    <a:pt x="5587368" y="2437418"/>
                    <a:pt x="5554956" y="2441308"/>
                    <a:pt x="5529891" y="2443901"/>
                  </a:cubicBezTo>
                  <a:cubicBezTo>
                    <a:pt x="5504826" y="2446494"/>
                    <a:pt x="5474575" y="2451248"/>
                    <a:pt x="5462474" y="2454705"/>
                  </a:cubicBezTo>
                  <a:cubicBezTo>
                    <a:pt x="5432655" y="2462916"/>
                    <a:pt x="5413208" y="2462484"/>
                    <a:pt x="5386846" y="2452112"/>
                  </a:cubicBezTo>
                  <a:cubicBezTo>
                    <a:pt x="5369128" y="2445197"/>
                    <a:pt x="5359188" y="2443901"/>
                    <a:pt x="5339309" y="2446062"/>
                  </a:cubicBezTo>
                  <a:cubicBezTo>
                    <a:pt x="5315972" y="2448655"/>
                    <a:pt x="5313379" y="2448222"/>
                    <a:pt x="5297821" y="2435690"/>
                  </a:cubicBezTo>
                  <a:lnTo>
                    <a:pt x="5281399" y="2422725"/>
                  </a:lnTo>
                  <a:lnTo>
                    <a:pt x="5214847" y="2422293"/>
                  </a:lnTo>
                  <a:cubicBezTo>
                    <a:pt x="5146998" y="2421861"/>
                    <a:pt x="5121068" y="2426182"/>
                    <a:pt x="5067480" y="2446062"/>
                  </a:cubicBezTo>
                  <a:cubicBezTo>
                    <a:pt x="5041551" y="2455569"/>
                    <a:pt x="5004385" y="2456001"/>
                    <a:pt x="4956415" y="2446926"/>
                  </a:cubicBezTo>
                  <a:cubicBezTo>
                    <a:pt x="4898506" y="2435690"/>
                    <a:pt x="4883380" y="2436122"/>
                    <a:pt x="4853561" y="2449951"/>
                  </a:cubicBezTo>
                  <a:cubicBezTo>
                    <a:pt x="4822446" y="2463780"/>
                    <a:pt x="4780958" y="2465941"/>
                    <a:pt x="4741200" y="2454705"/>
                  </a:cubicBezTo>
                  <a:cubicBezTo>
                    <a:pt x="4703170" y="2444333"/>
                    <a:pt x="4666004" y="2440444"/>
                    <a:pt x="4643964" y="2444765"/>
                  </a:cubicBezTo>
                  <a:cubicBezTo>
                    <a:pt x="4633160" y="2446926"/>
                    <a:pt x="4591672" y="2449087"/>
                    <a:pt x="4551049" y="2449519"/>
                  </a:cubicBezTo>
                  <a:cubicBezTo>
                    <a:pt x="4490547" y="2449951"/>
                    <a:pt x="4474557" y="2448655"/>
                    <a:pt x="4459431" y="2442604"/>
                  </a:cubicBezTo>
                  <a:cubicBezTo>
                    <a:pt x="4444306" y="2436122"/>
                    <a:pt x="4433070" y="2435258"/>
                    <a:pt x="4394608" y="2437851"/>
                  </a:cubicBezTo>
                  <a:lnTo>
                    <a:pt x="4347934" y="2440444"/>
                  </a:lnTo>
                  <a:lnTo>
                    <a:pt x="4306879" y="2418836"/>
                  </a:lnTo>
                  <a:cubicBezTo>
                    <a:pt x="4242055" y="2384695"/>
                    <a:pt x="4227794" y="2381238"/>
                    <a:pt x="4181120" y="2387288"/>
                  </a:cubicBezTo>
                  <a:cubicBezTo>
                    <a:pt x="4159513" y="2390313"/>
                    <a:pt x="4137040" y="2391177"/>
                    <a:pt x="4130558" y="2389449"/>
                  </a:cubicBezTo>
                  <a:cubicBezTo>
                    <a:pt x="4111975" y="2384695"/>
                    <a:pt x="4013010" y="2386424"/>
                    <a:pt x="3984488" y="2392042"/>
                  </a:cubicBezTo>
                  <a:cubicBezTo>
                    <a:pt x="3963744" y="2395931"/>
                    <a:pt x="3955101" y="2395931"/>
                    <a:pt x="3943433" y="2392042"/>
                  </a:cubicBezTo>
                  <a:cubicBezTo>
                    <a:pt x="3935222" y="2389017"/>
                    <a:pt x="3914046" y="2382102"/>
                    <a:pt x="3896327" y="2376484"/>
                  </a:cubicBezTo>
                  <a:cubicBezTo>
                    <a:pt x="3878609" y="2370866"/>
                    <a:pt x="3853111" y="2362223"/>
                    <a:pt x="3840146" y="2357469"/>
                  </a:cubicBezTo>
                  <a:cubicBezTo>
                    <a:pt x="3827182" y="2352283"/>
                    <a:pt x="3807735" y="2348394"/>
                    <a:pt x="3796931" y="2348394"/>
                  </a:cubicBezTo>
                  <a:cubicBezTo>
                    <a:pt x="3786127" y="2347961"/>
                    <a:pt x="3769704" y="2344936"/>
                    <a:pt x="3760197" y="2341479"/>
                  </a:cubicBezTo>
                  <a:cubicBezTo>
                    <a:pt x="3742911" y="2334997"/>
                    <a:pt x="3680247" y="2326353"/>
                    <a:pt x="3647835" y="2325489"/>
                  </a:cubicBezTo>
                  <a:cubicBezTo>
                    <a:pt x="3638328" y="2325489"/>
                    <a:pt x="3618881" y="2328082"/>
                    <a:pt x="3604619" y="2331107"/>
                  </a:cubicBezTo>
                  <a:cubicBezTo>
                    <a:pt x="3590358" y="2334132"/>
                    <a:pt x="3571775" y="2336725"/>
                    <a:pt x="3563564" y="2336293"/>
                  </a:cubicBezTo>
                  <a:cubicBezTo>
                    <a:pt x="3514730" y="2334997"/>
                    <a:pt x="3425273" y="2326786"/>
                    <a:pt x="3412308" y="2322896"/>
                  </a:cubicBezTo>
                  <a:cubicBezTo>
                    <a:pt x="3389404" y="2315549"/>
                    <a:pt x="3385082" y="2316846"/>
                    <a:pt x="3362178" y="2334564"/>
                  </a:cubicBezTo>
                  <a:lnTo>
                    <a:pt x="3341002" y="2350554"/>
                  </a:lnTo>
                  <a:lnTo>
                    <a:pt x="3263213" y="2350987"/>
                  </a:lnTo>
                  <a:cubicBezTo>
                    <a:pt x="3181103" y="2351419"/>
                    <a:pt x="3171595" y="2353147"/>
                    <a:pt x="3116279" y="2373459"/>
                  </a:cubicBezTo>
                  <a:cubicBezTo>
                    <a:pt x="3097264" y="2380373"/>
                    <a:pt x="3070902" y="2387720"/>
                    <a:pt x="3057937" y="2389449"/>
                  </a:cubicBezTo>
                  <a:cubicBezTo>
                    <a:pt x="3032008" y="2392906"/>
                    <a:pt x="2988360" y="2405871"/>
                    <a:pt x="2971505" y="2414946"/>
                  </a:cubicBezTo>
                  <a:cubicBezTo>
                    <a:pt x="2955948" y="2423589"/>
                    <a:pt x="2899767" y="2431368"/>
                    <a:pt x="2856119" y="2430504"/>
                  </a:cubicBezTo>
                  <a:cubicBezTo>
                    <a:pt x="2834943" y="2430072"/>
                    <a:pt x="2796481" y="2431368"/>
                    <a:pt x="2770119" y="2433097"/>
                  </a:cubicBezTo>
                  <a:cubicBezTo>
                    <a:pt x="2735114" y="2435258"/>
                    <a:pt x="2719989" y="2434393"/>
                    <a:pt x="2712210" y="2430504"/>
                  </a:cubicBezTo>
                  <a:cubicBezTo>
                    <a:pt x="2698813" y="2423157"/>
                    <a:pt x="2649547" y="2413218"/>
                    <a:pt x="2627506" y="2413218"/>
                  </a:cubicBezTo>
                  <a:cubicBezTo>
                    <a:pt x="2617567" y="2413218"/>
                    <a:pt x="2594230" y="2418403"/>
                    <a:pt x="2575647" y="2424886"/>
                  </a:cubicBezTo>
                  <a:cubicBezTo>
                    <a:pt x="2550150" y="2433529"/>
                    <a:pt x="2534160" y="2436122"/>
                    <a:pt x="2513416" y="2435690"/>
                  </a:cubicBezTo>
                  <a:cubicBezTo>
                    <a:pt x="2497858" y="2435258"/>
                    <a:pt x="2439517" y="2434393"/>
                    <a:pt x="2383768" y="2433529"/>
                  </a:cubicBezTo>
                  <a:cubicBezTo>
                    <a:pt x="2324130" y="2433097"/>
                    <a:pt x="2277025" y="2430504"/>
                    <a:pt x="2269246" y="2427911"/>
                  </a:cubicBezTo>
                  <a:cubicBezTo>
                    <a:pt x="2188432" y="2398524"/>
                    <a:pt x="2130523" y="2394202"/>
                    <a:pt x="2090332" y="2415378"/>
                  </a:cubicBezTo>
                  <a:cubicBezTo>
                    <a:pt x="2074342" y="2423157"/>
                    <a:pt x="2054895" y="2423589"/>
                    <a:pt x="2010814" y="2415378"/>
                  </a:cubicBezTo>
                  <a:cubicBezTo>
                    <a:pt x="1985317" y="2411057"/>
                    <a:pt x="1973217" y="2406303"/>
                    <a:pt x="1960252" y="2395931"/>
                  </a:cubicBezTo>
                  <a:cubicBezTo>
                    <a:pt x="1945558" y="2384263"/>
                    <a:pt x="1936051" y="2381238"/>
                    <a:pt x="1902774" y="2376052"/>
                  </a:cubicBezTo>
                  <a:cubicBezTo>
                    <a:pt x="1880734" y="2372595"/>
                    <a:pt x="1841408" y="2370002"/>
                    <a:pt x="1815478" y="2370002"/>
                  </a:cubicBezTo>
                  <a:cubicBezTo>
                    <a:pt x="1789116" y="2370002"/>
                    <a:pt x="1761026" y="2367841"/>
                    <a:pt x="1752815" y="2365248"/>
                  </a:cubicBezTo>
                  <a:cubicBezTo>
                    <a:pt x="1740715" y="2361358"/>
                    <a:pt x="1649961" y="2352283"/>
                    <a:pt x="1629650" y="2352715"/>
                  </a:cubicBezTo>
                  <a:cubicBezTo>
                    <a:pt x="1530253" y="2354876"/>
                    <a:pt x="1513831" y="2356605"/>
                    <a:pt x="1486173" y="2370002"/>
                  </a:cubicBezTo>
                  <a:cubicBezTo>
                    <a:pt x="1462836" y="2380806"/>
                    <a:pt x="1452464" y="2382966"/>
                    <a:pt x="1425670" y="2382966"/>
                  </a:cubicBezTo>
                  <a:cubicBezTo>
                    <a:pt x="1398876" y="2382966"/>
                    <a:pt x="1387640" y="2385559"/>
                    <a:pt x="1357389" y="2398092"/>
                  </a:cubicBezTo>
                  <a:cubicBezTo>
                    <a:pt x="1327138" y="2410625"/>
                    <a:pt x="1316334" y="2412785"/>
                    <a:pt x="1289540" y="2412785"/>
                  </a:cubicBezTo>
                  <a:cubicBezTo>
                    <a:pt x="1272253" y="2412353"/>
                    <a:pt x="1252374" y="2414946"/>
                    <a:pt x="1245027" y="2417971"/>
                  </a:cubicBezTo>
                  <a:cubicBezTo>
                    <a:pt x="1237249" y="2420996"/>
                    <a:pt x="1210022" y="2423157"/>
                    <a:pt x="1175450" y="2423589"/>
                  </a:cubicBezTo>
                  <a:lnTo>
                    <a:pt x="1119269" y="2424022"/>
                  </a:lnTo>
                  <a:lnTo>
                    <a:pt x="1087721" y="2440444"/>
                  </a:lnTo>
                  <a:cubicBezTo>
                    <a:pt x="1068274" y="2450815"/>
                    <a:pt x="1053581" y="2456001"/>
                    <a:pt x="1048827" y="2454273"/>
                  </a:cubicBezTo>
                  <a:cubicBezTo>
                    <a:pt x="1044937" y="2452544"/>
                    <a:pt x="1019872" y="2449519"/>
                    <a:pt x="993510" y="2447790"/>
                  </a:cubicBezTo>
                  <a:cubicBezTo>
                    <a:pt x="942948" y="2443901"/>
                    <a:pt x="933008" y="2440876"/>
                    <a:pt x="898003" y="2416243"/>
                  </a:cubicBezTo>
                  <a:lnTo>
                    <a:pt x="881149" y="2404142"/>
                  </a:lnTo>
                  <a:lnTo>
                    <a:pt x="838365" y="2413218"/>
                  </a:lnTo>
                  <a:cubicBezTo>
                    <a:pt x="778727" y="2426182"/>
                    <a:pt x="711310" y="2446494"/>
                    <a:pt x="641732" y="2471991"/>
                  </a:cubicBezTo>
                  <a:cubicBezTo>
                    <a:pt x="625743" y="2478041"/>
                    <a:pt x="605431" y="2483660"/>
                    <a:pt x="596356" y="2485388"/>
                  </a:cubicBezTo>
                  <a:cubicBezTo>
                    <a:pt x="586848" y="2486685"/>
                    <a:pt x="571290" y="2490142"/>
                    <a:pt x="560919" y="2493599"/>
                  </a:cubicBezTo>
                  <a:cubicBezTo>
                    <a:pt x="540607" y="2500082"/>
                    <a:pt x="477944" y="2500946"/>
                    <a:pt x="439050" y="2494896"/>
                  </a:cubicBezTo>
                  <a:close/>
                </a:path>
              </a:pathLst>
            </a:custGeom>
            <a:solidFill>
              <a:schemeClr val="bg1"/>
            </a:solidFill>
            <a:ln w="432" cap="flat">
              <a:noFill/>
              <a:prstDash val="solid"/>
              <a:miter/>
            </a:ln>
            <a:effectLst>
              <a:outerShdw blurRad="63500" sx="102000" sy="102000" algn="ctr" rotWithShape="0">
                <a:prstClr val="black">
                  <a:alpha val="40000"/>
                </a:prstClr>
              </a:outerShdw>
            </a:effectLst>
          </p:spPr>
          <p:txBody>
            <a:bodyPr rtlCol="0" anchor="ctr"/>
            <a:lstStyle/>
            <a:p>
              <a:endParaRPr lang="en-US">
                <a:solidFill>
                  <a:schemeClr val="tx1">
                    <a:lumMod val="75000"/>
                    <a:lumOff val="25000"/>
                  </a:schemeClr>
                </a:solidFill>
              </a:endParaRPr>
            </a:p>
          </p:txBody>
        </p:sp>
        <p:sp>
          <p:nvSpPr>
            <p:cNvPr id="79" name="TextBox 78">
              <a:extLst>
                <a:ext uri="{FF2B5EF4-FFF2-40B4-BE49-F238E27FC236}">
                  <a16:creationId xmlns:a16="http://schemas.microsoft.com/office/drawing/2014/main" id="{458CBD3F-4ABD-D513-FA4B-3C4F36CBACA6}"/>
                </a:ext>
              </a:extLst>
            </p:cNvPr>
            <p:cNvSpPr txBox="1"/>
            <p:nvPr/>
          </p:nvSpPr>
          <p:spPr>
            <a:xfrm>
              <a:off x="3964692" y="737034"/>
              <a:ext cx="4243500" cy="477862"/>
            </a:xfrm>
            <a:prstGeom prst="rect">
              <a:avLst/>
            </a:prstGeom>
            <a:noFill/>
          </p:spPr>
          <p:txBody>
            <a:bodyPr wrap="square" rtlCol="0">
              <a:spAutoFit/>
            </a:bodyPr>
            <a:lstStyle/>
            <a:p>
              <a:r>
                <a:rPr lang="en-US" dirty="0"/>
                <a:t>25 hours per week, prorated for partial weeks</a:t>
              </a:r>
              <a:endParaRPr lang="en-US" sz="2400" b="1" dirty="0">
                <a:solidFill>
                  <a:schemeClr val="tx1">
                    <a:lumMod val="75000"/>
                    <a:lumOff val="25000"/>
                  </a:schemeClr>
                </a:solidFill>
                <a:latin typeface="Chelsea Market" panose="02000000000000000000" pitchFamily="2" charset="0"/>
                <a:cs typeface="Times New Roman" panose="02020603050405020304" pitchFamily="18" charset="0"/>
              </a:endParaRPr>
            </a:p>
          </p:txBody>
        </p:sp>
      </p:grpSp>
      <p:grpSp>
        <p:nvGrpSpPr>
          <p:cNvPr id="80" name="Group 79">
            <a:extLst>
              <a:ext uri="{FF2B5EF4-FFF2-40B4-BE49-F238E27FC236}">
                <a16:creationId xmlns:a16="http://schemas.microsoft.com/office/drawing/2014/main" id="{D7963740-34C1-0604-0D2A-58552CC7C7D2}"/>
              </a:ext>
            </a:extLst>
          </p:cNvPr>
          <p:cNvGrpSpPr/>
          <p:nvPr/>
        </p:nvGrpSpPr>
        <p:grpSpPr>
          <a:xfrm>
            <a:off x="1886000" y="2027517"/>
            <a:ext cx="4070917" cy="624960"/>
            <a:chOff x="3927864" y="585994"/>
            <a:chExt cx="4336275" cy="808608"/>
          </a:xfrm>
        </p:grpSpPr>
        <p:sp>
          <p:nvSpPr>
            <p:cNvPr id="81" name="Graphic 9">
              <a:extLst>
                <a:ext uri="{FF2B5EF4-FFF2-40B4-BE49-F238E27FC236}">
                  <a16:creationId xmlns:a16="http://schemas.microsoft.com/office/drawing/2014/main" id="{ABF70D6A-A7C9-6F23-BB7C-25F3582BEAF4}"/>
                </a:ext>
              </a:extLst>
            </p:cNvPr>
            <p:cNvSpPr/>
            <p:nvPr/>
          </p:nvSpPr>
          <p:spPr>
            <a:xfrm flipV="1">
              <a:off x="3927864" y="585994"/>
              <a:ext cx="4336275" cy="808608"/>
            </a:xfrm>
            <a:custGeom>
              <a:avLst/>
              <a:gdLst>
                <a:gd name="connsiteX0" fmla="*/ 439050 w 5834156"/>
                <a:gd name="connsiteY0" fmla="*/ 2494896 h 2502483"/>
                <a:gd name="connsiteX1" fmla="*/ 391512 w 5834156"/>
                <a:gd name="connsiteY1" fmla="*/ 2484524 h 2502483"/>
                <a:gd name="connsiteX2" fmla="*/ 339653 w 5834156"/>
                <a:gd name="connsiteY2" fmla="*/ 2473720 h 2502483"/>
                <a:gd name="connsiteX3" fmla="*/ 229452 w 5834156"/>
                <a:gd name="connsiteY3" fmla="*/ 2434393 h 2502483"/>
                <a:gd name="connsiteX4" fmla="*/ 146910 w 5834156"/>
                <a:gd name="connsiteY4" fmla="*/ 2420132 h 2502483"/>
                <a:gd name="connsiteX5" fmla="*/ 72146 w 5834156"/>
                <a:gd name="connsiteY5" fmla="*/ 2434393 h 2502483"/>
                <a:gd name="connsiteX6" fmla="*/ 25473 w 5834156"/>
                <a:gd name="connsiteY6" fmla="*/ 2446062 h 2502483"/>
                <a:gd name="connsiteX7" fmla="*/ -2186 w 5834156"/>
                <a:gd name="connsiteY7" fmla="*/ 2440876 h 2502483"/>
                <a:gd name="connsiteX8" fmla="*/ -6075 w 5834156"/>
                <a:gd name="connsiteY8" fmla="*/ 1275773 h 2502483"/>
                <a:gd name="connsiteX9" fmla="*/ -6075 w 5834156"/>
                <a:gd name="connsiteY9" fmla="*/ 113264 h 2502483"/>
                <a:gd name="connsiteX10" fmla="*/ 22015 w 5834156"/>
                <a:gd name="connsiteY10" fmla="*/ 116289 h 2502483"/>
                <a:gd name="connsiteX11" fmla="*/ 76900 w 5834156"/>
                <a:gd name="connsiteY11" fmla="*/ 105485 h 2502483"/>
                <a:gd name="connsiteX12" fmla="*/ 252789 w 5834156"/>
                <a:gd name="connsiteY12" fmla="*/ 120178 h 2502483"/>
                <a:gd name="connsiteX13" fmla="*/ 337060 w 5834156"/>
                <a:gd name="connsiteY13" fmla="*/ 146540 h 2502483"/>
                <a:gd name="connsiteX14" fmla="*/ 391944 w 5834156"/>
                <a:gd name="connsiteY14" fmla="*/ 158640 h 2502483"/>
                <a:gd name="connsiteX15" fmla="*/ 471461 w 5834156"/>
                <a:gd name="connsiteY15" fmla="*/ 169876 h 2502483"/>
                <a:gd name="connsiteX16" fmla="*/ 560054 w 5834156"/>
                <a:gd name="connsiteY16" fmla="*/ 165987 h 2502483"/>
                <a:gd name="connsiteX17" fmla="*/ 605431 w 5834156"/>
                <a:gd name="connsiteY17" fmla="*/ 154751 h 2502483"/>
                <a:gd name="connsiteX18" fmla="*/ 637843 w 5834156"/>
                <a:gd name="connsiteY18" fmla="*/ 146108 h 2502483"/>
                <a:gd name="connsiteX19" fmla="*/ 694456 w 5834156"/>
                <a:gd name="connsiteY19" fmla="*/ 127093 h 2502483"/>
                <a:gd name="connsiteX20" fmla="*/ 734215 w 5834156"/>
                <a:gd name="connsiteY20" fmla="*/ 114560 h 2502483"/>
                <a:gd name="connsiteX21" fmla="*/ 858244 w 5834156"/>
                <a:gd name="connsiteY21" fmla="*/ 86470 h 2502483"/>
                <a:gd name="connsiteX22" fmla="*/ 910536 w 5834156"/>
                <a:gd name="connsiteY22" fmla="*/ 98138 h 2502483"/>
                <a:gd name="connsiteX23" fmla="*/ 1016847 w 5834156"/>
                <a:gd name="connsiteY23" fmla="*/ 124500 h 2502483"/>
                <a:gd name="connsiteX24" fmla="*/ 1085993 w 5834156"/>
                <a:gd name="connsiteY24" fmla="*/ 113264 h 2502483"/>
                <a:gd name="connsiteX25" fmla="*/ 1111058 w 5834156"/>
                <a:gd name="connsiteY25" fmla="*/ 99434 h 2502483"/>
                <a:gd name="connsiteX26" fmla="*/ 1182364 w 5834156"/>
                <a:gd name="connsiteY26" fmla="*/ 98570 h 2502483"/>
                <a:gd name="connsiteX27" fmla="*/ 1346153 w 5834156"/>
                <a:gd name="connsiteY27" fmla="*/ 77826 h 2502483"/>
                <a:gd name="connsiteX28" fmla="*/ 1433881 w 5834156"/>
                <a:gd name="connsiteY28" fmla="*/ 53626 h 2502483"/>
                <a:gd name="connsiteX29" fmla="*/ 1499137 w 5834156"/>
                <a:gd name="connsiteY29" fmla="*/ 40229 h 2502483"/>
                <a:gd name="connsiteX30" fmla="*/ 1592916 w 5834156"/>
                <a:gd name="connsiteY30" fmla="*/ 25103 h 2502483"/>
                <a:gd name="connsiteX31" fmla="*/ 1681509 w 5834156"/>
                <a:gd name="connsiteY31" fmla="*/ 30289 h 2502483"/>
                <a:gd name="connsiteX32" fmla="*/ 1793870 w 5834156"/>
                <a:gd name="connsiteY32" fmla="*/ 41093 h 2502483"/>
                <a:gd name="connsiteX33" fmla="*/ 1958523 w 5834156"/>
                <a:gd name="connsiteY33" fmla="*/ 67455 h 2502483"/>
                <a:gd name="connsiteX34" fmla="*/ 2009086 w 5834156"/>
                <a:gd name="connsiteY34" fmla="*/ 89927 h 2502483"/>
                <a:gd name="connsiteX35" fmla="*/ 2092925 w 5834156"/>
                <a:gd name="connsiteY35" fmla="*/ 85605 h 2502483"/>
                <a:gd name="connsiteX36" fmla="*/ 2161206 w 5834156"/>
                <a:gd name="connsiteY36" fmla="*/ 76530 h 2502483"/>
                <a:gd name="connsiteX37" fmla="*/ 2238995 w 5834156"/>
                <a:gd name="connsiteY37" fmla="*/ 90359 h 2502483"/>
                <a:gd name="connsiteX38" fmla="*/ 2364321 w 5834156"/>
                <a:gd name="connsiteY38" fmla="*/ 101595 h 2502483"/>
                <a:gd name="connsiteX39" fmla="*/ 2482301 w 5834156"/>
                <a:gd name="connsiteY39" fmla="*/ 107645 h 2502483"/>
                <a:gd name="connsiteX40" fmla="*/ 2538481 w 5834156"/>
                <a:gd name="connsiteY40" fmla="*/ 107213 h 2502483"/>
                <a:gd name="connsiteX41" fmla="*/ 2579104 w 5834156"/>
                <a:gd name="connsiteY41" fmla="*/ 94249 h 2502483"/>
                <a:gd name="connsiteX42" fmla="*/ 2697084 w 5834156"/>
                <a:gd name="connsiteY42" fmla="*/ 96841 h 2502483"/>
                <a:gd name="connsiteX43" fmla="*/ 2828461 w 5834156"/>
                <a:gd name="connsiteY43" fmla="*/ 102460 h 2502483"/>
                <a:gd name="connsiteX44" fmla="*/ 2965023 w 5834156"/>
                <a:gd name="connsiteY44" fmla="*/ 88198 h 2502483"/>
                <a:gd name="connsiteX45" fmla="*/ 3023365 w 5834156"/>
                <a:gd name="connsiteY45" fmla="*/ 71344 h 2502483"/>
                <a:gd name="connsiteX46" fmla="*/ 3109797 w 5834156"/>
                <a:gd name="connsiteY46" fmla="*/ 49304 h 2502483"/>
                <a:gd name="connsiteX47" fmla="*/ 3261917 w 5834156"/>
                <a:gd name="connsiteY47" fmla="*/ 23374 h 2502483"/>
                <a:gd name="connsiteX48" fmla="*/ 3339273 w 5834156"/>
                <a:gd name="connsiteY48" fmla="*/ 23374 h 2502483"/>
                <a:gd name="connsiteX49" fmla="*/ 3359585 w 5834156"/>
                <a:gd name="connsiteY49" fmla="*/ 9545 h 2502483"/>
                <a:gd name="connsiteX50" fmla="*/ 3409715 w 5834156"/>
                <a:gd name="connsiteY50" fmla="*/ -3420 h 2502483"/>
                <a:gd name="connsiteX51" fmla="*/ 3501333 w 5834156"/>
                <a:gd name="connsiteY51" fmla="*/ 4791 h 2502483"/>
                <a:gd name="connsiteX52" fmla="*/ 3596841 w 5834156"/>
                <a:gd name="connsiteY52" fmla="*/ 4359 h 2502483"/>
                <a:gd name="connsiteX53" fmla="*/ 3716981 w 5834156"/>
                <a:gd name="connsiteY53" fmla="*/ 7384 h 2502483"/>
                <a:gd name="connsiteX54" fmla="*/ 3818539 w 5834156"/>
                <a:gd name="connsiteY54" fmla="*/ 29857 h 2502483"/>
                <a:gd name="connsiteX55" fmla="*/ 3868237 w 5834156"/>
                <a:gd name="connsiteY55" fmla="*/ 42389 h 2502483"/>
                <a:gd name="connsiteX56" fmla="*/ 3920096 w 5834156"/>
                <a:gd name="connsiteY56" fmla="*/ 57083 h 2502483"/>
                <a:gd name="connsiteX57" fmla="*/ 4002206 w 5834156"/>
                <a:gd name="connsiteY57" fmla="*/ 62701 h 2502483"/>
                <a:gd name="connsiteX58" fmla="*/ 4155623 w 5834156"/>
                <a:gd name="connsiteY58" fmla="*/ 60972 h 2502483"/>
                <a:gd name="connsiteX59" fmla="*/ 4319844 w 5834156"/>
                <a:gd name="connsiteY59" fmla="*/ 97706 h 2502483"/>
                <a:gd name="connsiteX60" fmla="*/ 4352256 w 5834156"/>
                <a:gd name="connsiteY60" fmla="*/ 114992 h 2502483"/>
                <a:gd name="connsiteX61" fmla="*/ 4395472 w 5834156"/>
                <a:gd name="connsiteY61" fmla="*/ 112399 h 2502483"/>
                <a:gd name="connsiteX62" fmla="*/ 4462457 w 5834156"/>
                <a:gd name="connsiteY62" fmla="*/ 116289 h 2502483"/>
                <a:gd name="connsiteX63" fmla="*/ 4589944 w 5834156"/>
                <a:gd name="connsiteY63" fmla="*/ 122771 h 2502483"/>
                <a:gd name="connsiteX64" fmla="*/ 4716134 w 5834156"/>
                <a:gd name="connsiteY64" fmla="*/ 119746 h 2502483"/>
                <a:gd name="connsiteX65" fmla="*/ 4815099 w 5834156"/>
                <a:gd name="connsiteY65" fmla="*/ 134007 h 2502483"/>
                <a:gd name="connsiteX66" fmla="*/ 4857451 w 5834156"/>
                <a:gd name="connsiteY66" fmla="*/ 120610 h 2502483"/>
                <a:gd name="connsiteX67" fmla="*/ 4954686 w 5834156"/>
                <a:gd name="connsiteY67" fmla="*/ 118449 h 2502483"/>
                <a:gd name="connsiteX68" fmla="*/ 5072234 w 5834156"/>
                <a:gd name="connsiteY68" fmla="*/ 116289 h 2502483"/>
                <a:gd name="connsiteX69" fmla="*/ 5206203 w 5834156"/>
                <a:gd name="connsiteY69" fmla="*/ 93384 h 2502483"/>
                <a:gd name="connsiteX70" fmla="*/ 5247691 w 5834156"/>
                <a:gd name="connsiteY70" fmla="*/ 95113 h 2502483"/>
                <a:gd name="connsiteX71" fmla="*/ 5291771 w 5834156"/>
                <a:gd name="connsiteY71" fmla="*/ 105917 h 2502483"/>
                <a:gd name="connsiteX72" fmla="*/ 5336284 w 5834156"/>
                <a:gd name="connsiteY72" fmla="*/ 117585 h 2502483"/>
                <a:gd name="connsiteX73" fmla="*/ 5369992 w 5834156"/>
                <a:gd name="connsiteY73" fmla="*/ 119314 h 2502483"/>
                <a:gd name="connsiteX74" fmla="*/ 5411911 w 5834156"/>
                <a:gd name="connsiteY74" fmla="*/ 129686 h 2502483"/>
                <a:gd name="connsiteX75" fmla="*/ 5469389 w 5834156"/>
                <a:gd name="connsiteY75" fmla="*/ 127093 h 2502483"/>
                <a:gd name="connsiteX76" fmla="*/ 5513901 w 5834156"/>
                <a:gd name="connsiteY76" fmla="*/ 118882 h 2502483"/>
                <a:gd name="connsiteX77" fmla="*/ 5591690 w 5834156"/>
                <a:gd name="connsiteY77" fmla="*/ 106781 h 2502483"/>
                <a:gd name="connsiteX78" fmla="*/ 5626263 w 5834156"/>
                <a:gd name="connsiteY78" fmla="*/ 102460 h 2502483"/>
                <a:gd name="connsiteX79" fmla="*/ 5765418 w 5834156"/>
                <a:gd name="connsiteY79" fmla="*/ 142218 h 2502483"/>
                <a:gd name="connsiteX80" fmla="*/ 5810795 w 5834156"/>
                <a:gd name="connsiteY80" fmla="*/ 152158 h 2502483"/>
                <a:gd name="connsiteX81" fmla="*/ 5825920 w 5834156"/>
                <a:gd name="connsiteY81" fmla="*/ 150861 h 2502483"/>
                <a:gd name="connsiteX82" fmla="*/ 5827217 w 5834156"/>
                <a:gd name="connsiteY82" fmla="*/ 1314668 h 2502483"/>
                <a:gd name="connsiteX83" fmla="*/ 5828081 w 5834156"/>
                <a:gd name="connsiteY83" fmla="*/ 2478041 h 2502483"/>
                <a:gd name="connsiteX84" fmla="*/ 5812091 w 5834156"/>
                <a:gd name="connsiteY84" fmla="*/ 2478041 h 2502483"/>
                <a:gd name="connsiteX85" fmla="*/ 5736031 w 5834156"/>
                <a:gd name="connsiteY85" fmla="*/ 2458162 h 2502483"/>
                <a:gd name="connsiteX86" fmla="*/ 5698001 w 5834156"/>
                <a:gd name="connsiteY86" fmla="*/ 2447790 h 2502483"/>
                <a:gd name="connsiteX87" fmla="*/ 5654785 w 5834156"/>
                <a:gd name="connsiteY87" fmla="*/ 2438715 h 2502483"/>
                <a:gd name="connsiteX88" fmla="*/ 5601630 w 5834156"/>
                <a:gd name="connsiteY88" fmla="*/ 2434393 h 2502483"/>
                <a:gd name="connsiteX89" fmla="*/ 5529891 w 5834156"/>
                <a:gd name="connsiteY89" fmla="*/ 2443901 h 2502483"/>
                <a:gd name="connsiteX90" fmla="*/ 5462474 w 5834156"/>
                <a:gd name="connsiteY90" fmla="*/ 2454705 h 2502483"/>
                <a:gd name="connsiteX91" fmla="*/ 5386846 w 5834156"/>
                <a:gd name="connsiteY91" fmla="*/ 2452112 h 2502483"/>
                <a:gd name="connsiteX92" fmla="*/ 5339309 w 5834156"/>
                <a:gd name="connsiteY92" fmla="*/ 2446062 h 2502483"/>
                <a:gd name="connsiteX93" fmla="*/ 5297821 w 5834156"/>
                <a:gd name="connsiteY93" fmla="*/ 2435690 h 2502483"/>
                <a:gd name="connsiteX94" fmla="*/ 5281399 w 5834156"/>
                <a:gd name="connsiteY94" fmla="*/ 2422725 h 2502483"/>
                <a:gd name="connsiteX95" fmla="*/ 5214847 w 5834156"/>
                <a:gd name="connsiteY95" fmla="*/ 2422293 h 2502483"/>
                <a:gd name="connsiteX96" fmla="*/ 5067480 w 5834156"/>
                <a:gd name="connsiteY96" fmla="*/ 2446062 h 2502483"/>
                <a:gd name="connsiteX97" fmla="*/ 4956415 w 5834156"/>
                <a:gd name="connsiteY97" fmla="*/ 2446926 h 2502483"/>
                <a:gd name="connsiteX98" fmla="*/ 4853561 w 5834156"/>
                <a:gd name="connsiteY98" fmla="*/ 2449951 h 2502483"/>
                <a:gd name="connsiteX99" fmla="*/ 4741200 w 5834156"/>
                <a:gd name="connsiteY99" fmla="*/ 2454705 h 2502483"/>
                <a:gd name="connsiteX100" fmla="*/ 4643964 w 5834156"/>
                <a:gd name="connsiteY100" fmla="*/ 2444765 h 2502483"/>
                <a:gd name="connsiteX101" fmla="*/ 4551049 w 5834156"/>
                <a:gd name="connsiteY101" fmla="*/ 2449519 h 2502483"/>
                <a:gd name="connsiteX102" fmla="*/ 4459431 w 5834156"/>
                <a:gd name="connsiteY102" fmla="*/ 2442604 h 2502483"/>
                <a:gd name="connsiteX103" fmla="*/ 4394608 w 5834156"/>
                <a:gd name="connsiteY103" fmla="*/ 2437851 h 2502483"/>
                <a:gd name="connsiteX104" fmla="*/ 4347934 w 5834156"/>
                <a:gd name="connsiteY104" fmla="*/ 2440444 h 2502483"/>
                <a:gd name="connsiteX105" fmla="*/ 4306879 w 5834156"/>
                <a:gd name="connsiteY105" fmla="*/ 2418836 h 2502483"/>
                <a:gd name="connsiteX106" fmla="*/ 4181120 w 5834156"/>
                <a:gd name="connsiteY106" fmla="*/ 2387288 h 2502483"/>
                <a:gd name="connsiteX107" fmla="*/ 4130558 w 5834156"/>
                <a:gd name="connsiteY107" fmla="*/ 2389449 h 2502483"/>
                <a:gd name="connsiteX108" fmla="*/ 3984488 w 5834156"/>
                <a:gd name="connsiteY108" fmla="*/ 2392042 h 2502483"/>
                <a:gd name="connsiteX109" fmla="*/ 3943433 w 5834156"/>
                <a:gd name="connsiteY109" fmla="*/ 2392042 h 2502483"/>
                <a:gd name="connsiteX110" fmla="*/ 3896327 w 5834156"/>
                <a:gd name="connsiteY110" fmla="*/ 2376484 h 2502483"/>
                <a:gd name="connsiteX111" fmla="*/ 3840146 w 5834156"/>
                <a:gd name="connsiteY111" fmla="*/ 2357469 h 2502483"/>
                <a:gd name="connsiteX112" fmla="*/ 3796931 w 5834156"/>
                <a:gd name="connsiteY112" fmla="*/ 2348394 h 2502483"/>
                <a:gd name="connsiteX113" fmla="*/ 3760197 w 5834156"/>
                <a:gd name="connsiteY113" fmla="*/ 2341479 h 2502483"/>
                <a:gd name="connsiteX114" fmla="*/ 3647835 w 5834156"/>
                <a:gd name="connsiteY114" fmla="*/ 2325489 h 2502483"/>
                <a:gd name="connsiteX115" fmla="*/ 3604619 w 5834156"/>
                <a:gd name="connsiteY115" fmla="*/ 2331107 h 2502483"/>
                <a:gd name="connsiteX116" fmla="*/ 3563564 w 5834156"/>
                <a:gd name="connsiteY116" fmla="*/ 2336293 h 2502483"/>
                <a:gd name="connsiteX117" fmla="*/ 3412308 w 5834156"/>
                <a:gd name="connsiteY117" fmla="*/ 2322896 h 2502483"/>
                <a:gd name="connsiteX118" fmla="*/ 3362178 w 5834156"/>
                <a:gd name="connsiteY118" fmla="*/ 2334564 h 2502483"/>
                <a:gd name="connsiteX119" fmla="*/ 3341002 w 5834156"/>
                <a:gd name="connsiteY119" fmla="*/ 2350554 h 2502483"/>
                <a:gd name="connsiteX120" fmla="*/ 3263213 w 5834156"/>
                <a:gd name="connsiteY120" fmla="*/ 2350987 h 2502483"/>
                <a:gd name="connsiteX121" fmla="*/ 3116279 w 5834156"/>
                <a:gd name="connsiteY121" fmla="*/ 2373459 h 2502483"/>
                <a:gd name="connsiteX122" fmla="*/ 3057937 w 5834156"/>
                <a:gd name="connsiteY122" fmla="*/ 2389449 h 2502483"/>
                <a:gd name="connsiteX123" fmla="*/ 2971505 w 5834156"/>
                <a:gd name="connsiteY123" fmla="*/ 2414946 h 2502483"/>
                <a:gd name="connsiteX124" fmla="*/ 2856119 w 5834156"/>
                <a:gd name="connsiteY124" fmla="*/ 2430504 h 2502483"/>
                <a:gd name="connsiteX125" fmla="*/ 2770119 w 5834156"/>
                <a:gd name="connsiteY125" fmla="*/ 2433097 h 2502483"/>
                <a:gd name="connsiteX126" fmla="*/ 2712210 w 5834156"/>
                <a:gd name="connsiteY126" fmla="*/ 2430504 h 2502483"/>
                <a:gd name="connsiteX127" fmla="*/ 2627506 w 5834156"/>
                <a:gd name="connsiteY127" fmla="*/ 2413218 h 2502483"/>
                <a:gd name="connsiteX128" fmla="*/ 2575647 w 5834156"/>
                <a:gd name="connsiteY128" fmla="*/ 2424886 h 2502483"/>
                <a:gd name="connsiteX129" fmla="*/ 2513416 w 5834156"/>
                <a:gd name="connsiteY129" fmla="*/ 2435690 h 2502483"/>
                <a:gd name="connsiteX130" fmla="*/ 2383768 w 5834156"/>
                <a:gd name="connsiteY130" fmla="*/ 2433529 h 2502483"/>
                <a:gd name="connsiteX131" fmla="*/ 2269246 w 5834156"/>
                <a:gd name="connsiteY131" fmla="*/ 2427911 h 2502483"/>
                <a:gd name="connsiteX132" fmla="*/ 2090332 w 5834156"/>
                <a:gd name="connsiteY132" fmla="*/ 2415378 h 2502483"/>
                <a:gd name="connsiteX133" fmla="*/ 2010814 w 5834156"/>
                <a:gd name="connsiteY133" fmla="*/ 2415378 h 2502483"/>
                <a:gd name="connsiteX134" fmla="*/ 1960252 w 5834156"/>
                <a:gd name="connsiteY134" fmla="*/ 2395931 h 2502483"/>
                <a:gd name="connsiteX135" fmla="*/ 1902774 w 5834156"/>
                <a:gd name="connsiteY135" fmla="*/ 2376052 h 2502483"/>
                <a:gd name="connsiteX136" fmla="*/ 1815478 w 5834156"/>
                <a:gd name="connsiteY136" fmla="*/ 2370002 h 2502483"/>
                <a:gd name="connsiteX137" fmla="*/ 1752815 w 5834156"/>
                <a:gd name="connsiteY137" fmla="*/ 2365248 h 2502483"/>
                <a:gd name="connsiteX138" fmla="*/ 1629650 w 5834156"/>
                <a:gd name="connsiteY138" fmla="*/ 2352715 h 2502483"/>
                <a:gd name="connsiteX139" fmla="*/ 1486173 w 5834156"/>
                <a:gd name="connsiteY139" fmla="*/ 2370002 h 2502483"/>
                <a:gd name="connsiteX140" fmla="*/ 1425670 w 5834156"/>
                <a:gd name="connsiteY140" fmla="*/ 2382966 h 2502483"/>
                <a:gd name="connsiteX141" fmla="*/ 1357389 w 5834156"/>
                <a:gd name="connsiteY141" fmla="*/ 2398092 h 2502483"/>
                <a:gd name="connsiteX142" fmla="*/ 1289540 w 5834156"/>
                <a:gd name="connsiteY142" fmla="*/ 2412785 h 2502483"/>
                <a:gd name="connsiteX143" fmla="*/ 1245027 w 5834156"/>
                <a:gd name="connsiteY143" fmla="*/ 2417971 h 2502483"/>
                <a:gd name="connsiteX144" fmla="*/ 1175450 w 5834156"/>
                <a:gd name="connsiteY144" fmla="*/ 2423589 h 2502483"/>
                <a:gd name="connsiteX145" fmla="*/ 1119269 w 5834156"/>
                <a:gd name="connsiteY145" fmla="*/ 2424022 h 2502483"/>
                <a:gd name="connsiteX146" fmla="*/ 1087721 w 5834156"/>
                <a:gd name="connsiteY146" fmla="*/ 2440444 h 2502483"/>
                <a:gd name="connsiteX147" fmla="*/ 1048827 w 5834156"/>
                <a:gd name="connsiteY147" fmla="*/ 2454273 h 2502483"/>
                <a:gd name="connsiteX148" fmla="*/ 993510 w 5834156"/>
                <a:gd name="connsiteY148" fmla="*/ 2447790 h 2502483"/>
                <a:gd name="connsiteX149" fmla="*/ 898003 w 5834156"/>
                <a:gd name="connsiteY149" fmla="*/ 2416243 h 2502483"/>
                <a:gd name="connsiteX150" fmla="*/ 881149 w 5834156"/>
                <a:gd name="connsiteY150" fmla="*/ 2404142 h 2502483"/>
                <a:gd name="connsiteX151" fmla="*/ 838365 w 5834156"/>
                <a:gd name="connsiteY151" fmla="*/ 2413218 h 2502483"/>
                <a:gd name="connsiteX152" fmla="*/ 641732 w 5834156"/>
                <a:gd name="connsiteY152" fmla="*/ 2471991 h 2502483"/>
                <a:gd name="connsiteX153" fmla="*/ 596356 w 5834156"/>
                <a:gd name="connsiteY153" fmla="*/ 2485388 h 2502483"/>
                <a:gd name="connsiteX154" fmla="*/ 560919 w 5834156"/>
                <a:gd name="connsiteY154" fmla="*/ 2493599 h 2502483"/>
                <a:gd name="connsiteX155" fmla="*/ 439050 w 5834156"/>
                <a:gd name="connsiteY155" fmla="*/ 2494896 h 250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834156" h="2502483">
                  <a:moveTo>
                    <a:pt x="439050" y="2494896"/>
                  </a:moveTo>
                  <a:cubicBezTo>
                    <a:pt x="426085" y="2493167"/>
                    <a:pt x="404477" y="2488413"/>
                    <a:pt x="391512" y="2484524"/>
                  </a:cubicBezTo>
                  <a:cubicBezTo>
                    <a:pt x="378547" y="2481067"/>
                    <a:pt x="355211" y="2475881"/>
                    <a:pt x="339653" y="2473720"/>
                  </a:cubicBezTo>
                  <a:cubicBezTo>
                    <a:pt x="310698" y="2469830"/>
                    <a:pt x="282608" y="2459459"/>
                    <a:pt x="229452" y="2434393"/>
                  </a:cubicBezTo>
                  <a:cubicBezTo>
                    <a:pt x="200497" y="2420564"/>
                    <a:pt x="197040" y="2420132"/>
                    <a:pt x="146910" y="2420132"/>
                  </a:cubicBezTo>
                  <a:cubicBezTo>
                    <a:pt x="95050" y="2420132"/>
                    <a:pt x="94618" y="2420132"/>
                    <a:pt x="72146" y="2434393"/>
                  </a:cubicBezTo>
                  <a:cubicBezTo>
                    <a:pt x="51402" y="2447790"/>
                    <a:pt x="47945" y="2448655"/>
                    <a:pt x="25473" y="2446062"/>
                  </a:cubicBezTo>
                  <a:cubicBezTo>
                    <a:pt x="12076" y="2444333"/>
                    <a:pt x="-457" y="2442172"/>
                    <a:pt x="-2186" y="2440876"/>
                  </a:cubicBezTo>
                  <a:cubicBezTo>
                    <a:pt x="-4346" y="2439579"/>
                    <a:pt x="-6075" y="1924877"/>
                    <a:pt x="-6075" y="1275773"/>
                  </a:cubicBezTo>
                  <a:lnTo>
                    <a:pt x="-6075" y="113264"/>
                  </a:lnTo>
                  <a:lnTo>
                    <a:pt x="22015" y="116289"/>
                  </a:lnTo>
                  <a:cubicBezTo>
                    <a:pt x="48377" y="118882"/>
                    <a:pt x="52267" y="118017"/>
                    <a:pt x="76900" y="105485"/>
                  </a:cubicBezTo>
                  <a:cubicBezTo>
                    <a:pt x="126598" y="79555"/>
                    <a:pt x="168950" y="83012"/>
                    <a:pt x="252789" y="120178"/>
                  </a:cubicBezTo>
                  <a:cubicBezTo>
                    <a:pt x="283904" y="134007"/>
                    <a:pt x="309402" y="141786"/>
                    <a:pt x="337060" y="146540"/>
                  </a:cubicBezTo>
                  <a:cubicBezTo>
                    <a:pt x="359100" y="149997"/>
                    <a:pt x="383733" y="155615"/>
                    <a:pt x="391944" y="158640"/>
                  </a:cubicBezTo>
                  <a:cubicBezTo>
                    <a:pt x="400155" y="162098"/>
                    <a:pt x="436024" y="166851"/>
                    <a:pt x="471461" y="169876"/>
                  </a:cubicBezTo>
                  <a:cubicBezTo>
                    <a:pt x="532828" y="174630"/>
                    <a:pt x="537582" y="174630"/>
                    <a:pt x="560054" y="165987"/>
                  </a:cubicBezTo>
                  <a:cubicBezTo>
                    <a:pt x="573019" y="161233"/>
                    <a:pt x="593331" y="156047"/>
                    <a:pt x="605431" y="154751"/>
                  </a:cubicBezTo>
                  <a:cubicBezTo>
                    <a:pt x="617099" y="153022"/>
                    <a:pt x="631793" y="149565"/>
                    <a:pt x="637843" y="146108"/>
                  </a:cubicBezTo>
                  <a:cubicBezTo>
                    <a:pt x="655994" y="137032"/>
                    <a:pt x="684948" y="127093"/>
                    <a:pt x="694456" y="127093"/>
                  </a:cubicBezTo>
                  <a:cubicBezTo>
                    <a:pt x="699210" y="127093"/>
                    <a:pt x="717360" y="121475"/>
                    <a:pt x="734215" y="114560"/>
                  </a:cubicBezTo>
                  <a:cubicBezTo>
                    <a:pt x="780888" y="95113"/>
                    <a:pt x="817189" y="86902"/>
                    <a:pt x="858244" y="86470"/>
                  </a:cubicBezTo>
                  <a:cubicBezTo>
                    <a:pt x="891953" y="86037"/>
                    <a:pt x="896274" y="86902"/>
                    <a:pt x="910536" y="98138"/>
                  </a:cubicBezTo>
                  <a:cubicBezTo>
                    <a:pt x="930415" y="113264"/>
                    <a:pt x="961531" y="121042"/>
                    <a:pt x="1016847" y="124500"/>
                  </a:cubicBezTo>
                  <a:cubicBezTo>
                    <a:pt x="1060927" y="127525"/>
                    <a:pt x="1061360" y="127525"/>
                    <a:pt x="1085993" y="113264"/>
                  </a:cubicBezTo>
                  <a:lnTo>
                    <a:pt x="1111058" y="99434"/>
                  </a:lnTo>
                  <a:lnTo>
                    <a:pt x="1182364" y="98570"/>
                  </a:lnTo>
                  <a:cubicBezTo>
                    <a:pt x="1260153" y="97706"/>
                    <a:pt x="1323248" y="89495"/>
                    <a:pt x="1346153" y="77826"/>
                  </a:cubicBezTo>
                  <a:cubicBezTo>
                    <a:pt x="1374243" y="63133"/>
                    <a:pt x="1408384" y="53626"/>
                    <a:pt x="1433881" y="53626"/>
                  </a:cubicBezTo>
                  <a:cubicBezTo>
                    <a:pt x="1451168" y="53626"/>
                    <a:pt x="1472343" y="49304"/>
                    <a:pt x="1499137" y="40229"/>
                  </a:cubicBezTo>
                  <a:cubicBezTo>
                    <a:pt x="1533278" y="28560"/>
                    <a:pt x="1546243" y="26399"/>
                    <a:pt x="1592916" y="25103"/>
                  </a:cubicBezTo>
                  <a:cubicBezTo>
                    <a:pt x="1630082" y="23807"/>
                    <a:pt x="1657740" y="25535"/>
                    <a:pt x="1681509" y="30289"/>
                  </a:cubicBezTo>
                  <a:cubicBezTo>
                    <a:pt x="1700524" y="33746"/>
                    <a:pt x="1751086" y="38932"/>
                    <a:pt x="1793870" y="41093"/>
                  </a:cubicBezTo>
                  <a:cubicBezTo>
                    <a:pt x="1926111" y="48007"/>
                    <a:pt x="1933458" y="49304"/>
                    <a:pt x="1958523" y="67455"/>
                  </a:cubicBezTo>
                  <a:cubicBezTo>
                    <a:pt x="1972784" y="77826"/>
                    <a:pt x="1989639" y="85605"/>
                    <a:pt x="2009086" y="89927"/>
                  </a:cubicBezTo>
                  <a:cubicBezTo>
                    <a:pt x="2049709" y="99434"/>
                    <a:pt x="2063970" y="98570"/>
                    <a:pt x="2092925" y="85605"/>
                  </a:cubicBezTo>
                  <a:cubicBezTo>
                    <a:pt x="2115829" y="75666"/>
                    <a:pt x="2121880" y="74801"/>
                    <a:pt x="2161206" y="76530"/>
                  </a:cubicBezTo>
                  <a:cubicBezTo>
                    <a:pt x="2194050" y="77826"/>
                    <a:pt x="2212633" y="81284"/>
                    <a:pt x="2238995" y="90359"/>
                  </a:cubicBezTo>
                  <a:cubicBezTo>
                    <a:pt x="2273135" y="102460"/>
                    <a:pt x="2274432" y="102460"/>
                    <a:pt x="2364321" y="101595"/>
                  </a:cubicBezTo>
                  <a:cubicBezTo>
                    <a:pt x="2436924" y="100731"/>
                    <a:pt x="2460693" y="102027"/>
                    <a:pt x="2482301" y="107645"/>
                  </a:cubicBezTo>
                  <a:cubicBezTo>
                    <a:pt x="2507366" y="114128"/>
                    <a:pt x="2511688" y="114128"/>
                    <a:pt x="2538481" y="107213"/>
                  </a:cubicBezTo>
                  <a:cubicBezTo>
                    <a:pt x="2554471" y="103324"/>
                    <a:pt x="2572622" y="97274"/>
                    <a:pt x="2579104" y="94249"/>
                  </a:cubicBezTo>
                  <a:cubicBezTo>
                    <a:pt x="2597687" y="84741"/>
                    <a:pt x="2666401" y="86470"/>
                    <a:pt x="2697084" y="96841"/>
                  </a:cubicBezTo>
                  <a:cubicBezTo>
                    <a:pt x="2719989" y="104620"/>
                    <a:pt x="2729064" y="105053"/>
                    <a:pt x="2828461" y="102460"/>
                  </a:cubicBezTo>
                  <a:cubicBezTo>
                    <a:pt x="2930882" y="99867"/>
                    <a:pt x="2935636" y="99434"/>
                    <a:pt x="2965023" y="88198"/>
                  </a:cubicBezTo>
                  <a:cubicBezTo>
                    <a:pt x="2981877" y="81716"/>
                    <a:pt x="3007807" y="73937"/>
                    <a:pt x="3023365" y="71344"/>
                  </a:cubicBezTo>
                  <a:cubicBezTo>
                    <a:pt x="3066148" y="63997"/>
                    <a:pt x="3083867" y="59676"/>
                    <a:pt x="3109797" y="49304"/>
                  </a:cubicBezTo>
                  <a:cubicBezTo>
                    <a:pt x="3172892" y="24671"/>
                    <a:pt x="3180239" y="23374"/>
                    <a:pt x="3261917" y="23374"/>
                  </a:cubicBezTo>
                  <a:lnTo>
                    <a:pt x="3339273" y="23374"/>
                  </a:lnTo>
                  <a:lnTo>
                    <a:pt x="3359585" y="9545"/>
                  </a:lnTo>
                  <a:cubicBezTo>
                    <a:pt x="3377303" y="-2987"/>
                    <a:pt x="3382057" y="-3852"/>
                    <a:pt x="3409715" y="-3420"/>
                  </a:cubicBezTo>
                  <a:cubicBezTo>
                    <a:pt x="3426570" y="-2987"/>
                    <a:pt x="3467625" y="470"/>
                    <a:pt x="3501333" y="4791"/>
                  </a:cubicBezTo>
                  <a:cubicBezTo>
                    <a:pt x="3559675" y="11706"/>
                    <a:pt x="3563564" y="11706"/>
                    <a:pt x="3596841" y="4359"/>
                  </a:cubicBezTo>
                  <a:cubicBezTo>
                    <a:pt x="3633142" y="-4284"/>
                    <a:pt x="3642650" y="-3852"/>
                    <a:pt x="3716981" y="7384"/>
                  </a:cubicBezTo>
                  <a:cubicBezTo>
                    <a:pt x="3756740" y="13435"/>
                    <a:pt x="3783966" y="19485"/>
                    <a:pt x="3818539" y="29857"/>
                  </a:cubicBezTo>
                  <a:cubicBezTo>
                    <a:pt x="3829342" y="32882"/>
                    <a:pt x="3851815" y="38500"/>
                    <a:pt x="3868237" y="42389"/>
                  </a:cubicBezTo>
                  <a:cubicBezTo>
                    <a:pt x="3885091" y="46711"/>
                    <a:pt x="3908428" y="53193"/>
                    <a:pt x="3920096" y="57083"/>
                  </a:cubicBezTo>
                  <a:cubicBezTo>
                    <a:pt x="3937382" y="62701"/>
                    <a:pt x="3954237" y="63997"/>
                    <a:pt x="4002206" y="62701"/>
                  </a:cubicBezTo>
                  <a:cubicBezTo>
                    <a:pt x="4035483" y="61837"/>
                    <a:pt x="4104628" y="60972"/>
                    <a:pt x="4155623" y="60972"/>
                  </a:cubicBezTo>
                  <a:cubicBezTo>
                    <a:pt x="4259342" y="60972"/>
                    <a:pt x="4248105" y="58379"/>
                    <a:pt x="4319844" y="97706"/>
                  </a:cubicBezTo>
                  <a:lnTo>
                    <a:pt x="4352256" y="114992"/>
                  </a:lnTo>
                  <a:lnTo>
                    <a:pt x="4395472" y="112399"/>
                  </a:lnTo>
                  <a:cubicBezTo>
                    <a:pt x="4427452" y="110238"/>
                    <a:pt x="4444738" y="111535"/>
                    <a:pt x="4462457" y="116289"/>
                  </a:cubicBezTo>
                  <a:cubicBezTo>
                    <a:pt x="4497894" y="125796"/>
                    <a:pt x="4550617" y="128821"/>
                    <a:pt x="4589944" y="122771"/>
                  </a:cubicBezTo>
                  <a:cubicBezTo>
                    <a:pt x="4650878" y="113696"/>
                    <a:pt x="4693230" y="112831"/>
                    <a:pt x="4716134" y="119746"/>
                  </a:cubicBezTo>
                  <a:cubicBezTo>
                    <a:pt x="4750275" y="130550"/>
                    <a:pt x="4794355" y="137032"/>
                    <a:pt x="4815099" y="134007"/>
                  </a:cubicBezTo>
                  <a:cubicBezTo>
                    <a:pt x="4825903" y="132711"/>
                    <a:pt x="4844918" y="126661"/>
                    <a:pt x="4857451" y="120610"/>
                  </a:cubicBezTo>
                  <a:cubicBezTo>
                    <a:pt x="4885109" y="107645"/>
                    <a:pt x="4901531" y="107213"/>
                    <a:pt x="4954686" y="118449"/>
                  </a:cubicBezTo>
                  <a:cubicBezTo>
                    <a:pt x="5008706" y="129686"/>
                    <a:pt x="5033340" y="129253"/>
                    <a:pt x="5072234" y="116289"/>
                  </a:cubicBezTo>
                  <a:cubicBezTo>
                    <a:pt x="5124093" y="98138"/>
                    <a:pt x="5184163" y="88198"/>
                    <a:pt x="5206203" y="93384"/>
                  </a:cubicBezTo>
                  <a:cubicBezTo>
                    <a:pt x="5216575" y="95545"/>
                    <a:pt x="5235158" y="96409"/>
                    <a:pt x="5247691" y="95113"/>
                  </a:cubicBezTo>
                  <a:cubicBezTo>
                    <a:pt x="5267570" y="92952"/>
                    <a:pt x="5272324" y="93816"/>
                    <a:pt x="5291771" y="105917"/>
                  </a:cubicBezTo>
                  <a:cubicBezTo>
                    <a:pt x="5310786" y="118017"/>
                    <a:pt x="5316404" y="119314"/>
                    <a:pt x="5336284" y="117585"/>
                  </a:cubicBezTo>
                  <a:cubicBezTo>
                    <a:pt x="5348816" y="116289"/>
                    <a:pt x="5363942" y="117153"/>
                    <a:pt x="5369992" y="119314"/>
                  </a:cubicBezTo>
                  <a:cubicBezTo>
                    <a:pt x="5376042" y="121475"/>
                    <a:pt x="5395057" y="126228"/>
                    <a:pt x="5411911" y="129686"/>
                  </a:cubicBezTo>
                  <a:cubicBezTo>
                    <a:pt x="5442163" y="136168"/>
                    <a:pt x="5444323" y="135736"/>
                    <a:pt x="5469389" y="127093"/>
                  </a:cubicBezTo>
                  <a:cubicBezTo>
                    <a:pt x="5484946" y="121475"/>
                    <a:pt x="5503529" y="118017"/>
                    <a:pt x="5513901" y="118882"/>
                  </a:cubicBezTo>
                  <a:cubicBezTo>
                    <a:pt x="5535077" y="120610"/>
                    <a:pt x="5562735" y="116289"/>
                    <a:pt x="5591690" y="106781"/>
                  </a:cubicBezTo>
                  <a:cubicBezTo>
                    <a:pt x="5603358" y="103324"/>
                    <a:pt x="5618916" y="101163"/>
                    <a:pt x="5626263" y="102460"/>
                  </a:cubicBezTo>
                  <a:cubicBezTo>
                    <a:pt x="5651328" y="106781"/>
                    <a:pt x="5734735" y="130550"/>
                    <a:pt x="5765418" y="142218"/>
                  </a:cubicBezTo>
                  <a:cubicBezTo>
                    <a:pt x="5782704" y="148701"/>
                    <a:pt x="5801720" y="153022"/>
                    <a:pt x="5810795" y="152158"/>
                  </a:cubicBezTo>
                  <a:lnTo>
                    <a:pt x="5825920" y="150861"/>
                  </a:lnTo>
                  <a:lnTo>
                    <a:pt x="5827217" y="1314668"/>
                  </a:lnTo>
                  <a:lnTo>
                    <a:pt x="5828081" y="2478041"/>
                  </a:lnTo>
                  <a:lnTo>
                    <a:pt x="5812091" y="2478041"/>
                  </a:lnTo>
                  <a:cubicBezTo>
                    <a:pt x="5788323" y="2477609"/>
                    <a:pt x="5760232" y="2470695"/>
                    <a:pt x="5736031" y="2458162"/>
                  </a:cubicBezTo>
                  <a:cubicBezTo>
                    <a:pt x="5724363" y="2452544"/>
                    <a:pt x="5707509" y="2447790"/>
                    <a:pt x="5698001" y="2447790"/>
                  </a:cubicBezTo>
                  <a:cubicBezTo>
                    <a:pt x="5688926" y="2447790"/>
                    <a:pt x="5669479" y="2443469"/>
                    <a:pt x="5654785" y="2438715"/>
                  </a:cubicBezTo>
                  <a:cubicBezTo>
                    <a:pt x="5631016" y="2430504"/>
                    <a:pt x="5625398" y="2430072"/>
                    <a:pt x="5601630" y="2434393"/>
                  </a:cubicBezTo>
                  <a:cubicBezTo>
                    <a:pt x="5587368" y="2437418"/>
                    <a:pt x="5554956" y="2441308"/>
                    <a:pt x="5529891" y="2443901"/>
                  </a:cubicBezTo>
                  <a:cubicBezTo>
                    <a:pt x="5504826" y="2446494"/>
                    <a:pt x="5474575" y="2451248"/>
                    <a:pt x="5462474" y="2454705"/>
                  </a:cubicBezTo>
                  <a:cubicBezTo>
                    <a:pt x="5432655" y="2462916"/>
                    <a:pt x="5413208" y="2462484"/>
                    <a:pt x="5386846" y="2452112"/>
                  </a:cubicBezTo>
                  <a:cubicBezTo>
                    <a:pt x="5369128" y="2445197"/>
                    <a:pt x="5359188" y="2443901"/>
                    <a:pt x="5339309" y="2446062"/>
                  </a:cubicBezTo>
                  <a:cubicBezTo>
                    <a:pt x="5315972" y="2448655"/>
                    <a:pt x="5313379" y="2448222"/>
                    <a:pt x="5297821" y="2435690"/>
                  </a:cubicBezTo>
                  <a:lnTo>
                    <a:pt x="5281399" y="2422725"/>
                  </a:lnTo>
                  <a:lnTo>
                    <a:pt x="5214847" y="2422293"/>
                  </a:lnTo>
                  <a:cubicBezTo>
                    <a:pt x="5146998" y="2421861"/>
                    <a:pt x="5121068" y="2426182"/>
                    <a:pt x="5067480" y="2446062"/>
                  </a:cubicBezTo>
                  <a:cubicBezTo>
                    <a:pt x="5041551" y="2455569"/>
                    <a:pt x="5004385" y="2456001"/>
                    <a:pt x="4956415" y="2446926"/>
                  </a:cubicBezTo>
                  <a:cubicBezTo>
                    <a:pt x="4898506" y="2435690"/>
                    <a:pt x="4883380" y="2436122"/>
                    <a:pt x="4853561" y="2449951"/>
                  </a:cubicBezTo>
                  <a:cubicBezTo>
                    <a:pt x="4822446" y="2463780"/>
                    <a:pt x="4780958" y="2465941"/>
                    <a:pt x="4741200" y="2454705"/>
                  </a:cubicBezTo>
                  <a:cubicBezTo>
                    <a:pt x="4703170" y="2444333"/>
                    <a:pt x="4666004" y="2440444"/>
                    <a:pt x="4643964" y="2444765"/>
                  </a:cubicBezTo>
                  <a:cubicBezTo>
                    <a:pt x="4633160" y="2446926"/>
                    <a:pt x="4591672" y="2449087"/>
                    <a:pt x="4551049" y="2449519"/>
                  </a:cubicBezTo>
                  <a:cubicBezTo>
                    <a:pt x="4490547" y="2449951"/>
                    <a:pt x="4474557" y="2448655"/>
                    <a:pt x="4459431" y="2442604"/>
                  </a:cubicBezTo>
                  <a:cubicBezTo>
                    <a:pt x="4444306" y="2436122"/>
                    <a:pt x="4433070" y="2435258"/>
                    <a:pt x="4394608" y="2437851"/>
                  </a:cubicBezTo>
                  <a:lnTo>
                    <a:pt x="4347934" y="2440444"/>
                  </a:lnTo>
                  <a:lnTo>
                    <a:pt x="4306879" y="2418836"/>
                  </a:lnTo>
                  <a:cubicBezTo>
                    <a:pt x="4242055" y="2384695"/>
                    <a:pt x="4227794" y="2381238"/>
                    <a:pt x="4181120" y="2387288"/>
                  </a:cubicBezTo>
                  <a:cubicBezTo>
                    <a:pt x="4159513" y="2390313"/>
                    <a:pt x="4137040" y="2391177"/>
                    <a:pt x="4130558" y="2389449"/>
                  </a:cubicBezTo>
                  <a:cubicBezTo>
                    <a:pt x="4111975" y="2384695"/>
                    <a:pt x="4013010" y="2386424"/>
                    <a:pt x="3984488" y="2392042"/>
                  </a:cubicBezTo>
                  <a:cubicBezTo>
                    <a:pt x="3963744" y="2395931"/>
                    <a:pt x="3955101" y="2395931"/>
                    <a:pt x="3943433" y="2392042"/>
                  </a:cubicBezTo>
                  <a:cubicBezTo>
                    <a:pt x="3935222" y="2389017"/>
                    <a:pt x="3914046" y="2382102"/>
                    <a:pt x="3896327" y="2376484"/>
                  </a:cubicBezTo>
                  <a:cubicBezTo>
                    <a:pt x="3878609" y="2370866"/>
                    <a:pt x="3853111" y="2362223"/>
                    <a:pt x="3840146" y="2357469"/>
                  </a:cubicBezTo>
                  <a:cubicBezTo>
                    <a:pt x="3827182" y="2352283"/>
                    <a:pt x="3807735" y="2348394"/>
                    <a:pt x="3796931" y="2348394"/>
                  </a:cubicBezTo>
                  <a:cubicBezTo>
                    <a:pt x="3786127" y="2347961"/>
                    <a:pt x="3769704" y="2344936"/>
                    <a:pt x="3760197" y="2341479"/>
                  </a:cubicBezTo>
                  <a:cubicBezTo>
                    <a:pt x="3742911" y="2334997"/>
                    <a:pt x="3680247" y="2326353"/>
                    <a:pt x="3647835" y="2325489"/>
                  </a:cubicBezTo>
                  <a:cubicBezTo>
                    <a:pt x="3638328" y="2325489"/>
                    <a:pt x="3618881" y="2328082"/>
                    <a:pt x="3604619" y="2331107"/>
                  </a:cubicBezTo>
                  <a:cubicBezTo>
                    <a:pt x="3590358" y="2334132"/>
                    <a:pt x="3571775" y="2336725"/>
                    <a:pt x="3563564" y="2336293"/>
                  </a:cubicBezTo>
                  <a:cubicBezTo>
                    <a:pt x="3514730" y="2334997"/>
                    <a:pt x="3425273" y="2326786"/>
                    <a:pt x="3412308" y="2322896"/>
                  </a:cubicBezTo>
                  <a:cubicBezTo>
                    <a:pt x="3389404" y="2315549"/>
                    <a:pt x="3385082" y="2316846"/>
                    <a:pt x="3362178" y="2334564"/>
                  </a:cubicBezTo>
                  <a:lnTo>
                    <a:pt x="3341002" y="2350554"/>
                  </a:lnTo>
                  <a:lnTo>
                    <a:pt x="3263213" y="2350987"/>
                  </a:lnTo>
                  <a:cubicBezTo>
                    <a:pt x="3181103" y="2351419"/>
                    <a:pt x="3171595" y="2353147"/>
                    <a:pt x="3116279" y="2373459"/>
                  </a:cubicBezTo>
                  <a:cubicBezTo>
                    <a:pt x="3097264" y="2380373"/>
                    <a:pt x="3070902" y="2387720"/>
                    <a:pt x="3057937" y="2389449"/>
                  </a:cubicBezTo>
                  <a:cubicBezTo>
                    <a:pt x="3032008" y="2392906"/>
                    <a:pt x="2988360" y="2405871"/>
                    <a:pt x="2971505" y="2414946"/>
                  </a:cubicBezTo>
                  <a:cubicBezTo>
                    <a:pt x="2955948" y="2423589"/>
                    <a:pt x="2899767" y="2431368"/>
                    <a:pt x="2856119" y="2430504"/>
                  </a:cubicBezTo>
                  <a:cubicBezTo>
                    <a:pt x="2834943" y="2430072"/>
                    <a:pt x="2796481" y="2431368"/>
                    <a:pt x="2770119" y="2433097"/>
                  </a:cubicBezTo>
                  <a:cubicBezTo>
                    <a:pt x="2735114" y="2435258"/>
                    <a:pt x="2719989" y="2434393"/>
                    <a:pt x="2712210" y="2430504"/>
                  </a:cubicBezTo>
                  <a:cubicBezTo>
                    <a:pt x="2698813" y="2423157"/>
                    <a:pt x="2649547" y="2413218"/>
                    <a:pt x="2627506" y="2413218"/>
                  </a:cubicBezTo>
                  <a:cubicBezTo>
                    <a:pt x="2617567" y="2413218"/>
                    <a:pt x="2594230" y="2418403"/>
                    <a:pt x="2575647" y="2424886"/>
                  </a:cubicBezTo>
                  <a:cubicBezTo>
                    <a:pt x="2550150" y="2433529"/>
                    <a:pt x="2534160" y="2436122"/>
                    <a:pt x="2513416" y="2435690"/>
                  </a:cubicBezTo>
                  <a:cubicBezTo>
                    <a:pt x="2497858" y="2435258"/>
                    <a:pt x="2439517" y="2434393"/>
                    <a:pt x="2383768" y="2433529"/>
                  </a:cubicBezTo>
                  <a:cubicBezTo>
                    <a:pt x="2324130" y="2433097"/>
                    <a:pt x="2277025" y="2430504"/>
                    <a:pt x="2269246" y="2427911"/>
                  </a:cubicBezTo>
                  <a:cubicBezTo>
                    <a:pt x="2188432" y="2398524"/>
                    <a:pt x="2130523" y="2394202"/>
                    <a:pt x="2090332" y="2415378"/>
                  </a:cubicBezTo>
                  <a:cubicBezTo>
                    <a:pt x="2074342" y="2423157"/>
                    <a:pt x="2054895" y="2423589"/>
                    <a:pt x="2010814" y="2415378"/>
                  </a:cubicBezTo>
                  <a:cubicBezTo>
                    <a:pt x="1985317" y="2411057"/>
                    <a:pt x="1973217" y="2406303"/>
                    <a:pt x="1960252" y="2395931"/>
                  </a:cubicBezTo>
                  <a:cubicBezTo>
                    <a:pt x="1945558" y="2384263"/>
                    <a:pt x="1936051" y="2381238"/>
                    <a:pt x="1902774" y="2376052"/>
                  </a:cubicBezTo>
                  <a:cubicBezTo>
                    <a:pt x="1880734" y="2372595"/>
                    <a:pt x="1841408" y="2370002"/>
                    <a:pt x="1815478" y="2370002"/>
                  </a:cubicBezTo>
                  <a:cubicBezTo>
                    <a:pt x="1789116" y="2370002"/>
                    <a:pt x="1761026" y="2367841"/>
                    <a:pt x="1752815" y="2365248"/>
                  </a:cubicBezTo>
                  <a:cubicBezTo>
                    <a:pt x="1740715" y="2361358"/>
                    <a:pt x="1649961" y="2352283"/>
                    <a:pt x="1629650" y="2352715"/>
                  </a:cubicBezTo>
                  <a:cubicBezTo>
                    <a:pt x="1530253" y="2354876"/>
                    <a:pt x="1513831" y="2356605"/>
                    <a:pt x="1486173" y="2370002"/>
                  </a:cubicBezTo>
                  <a:cubicBezTo>
                    <a:pt x="1462836" y="2380806"/>
                    <a:pt x="1452464" y="2382966"/>
                    <a:pt x="1425670" y="2382966"/>
                  </a:cubicBezTo>
                  <a:cubicBezTo>
                    <a:pt x="1398876" y="2382966"/>
                    <a:pt x="1387640" y="2385559"/>
                    <a:pt x="1357389" y="2398092"/>
                  </a:cubicBezTo>
                  <a:cubicBezTo>
                    <a:pt x="1327138" y="2410625"/>
                    <a:pt x="1316334" y="2412785"/>
                    <a:pt x="1289540" y="2412785"/>
                  </a:cubicBezTo>
                  <a:cubicBezTo>
                    <a:pt x="1272253" y="2412353"/>
                    <a:pt x="1252374" y="2414946"/>
                    <a:pt x="1245027" y="2417971"/>
                  </a:cubicBezTo>
                  <a:cubicBezTo>
                    <a:pt x="1237249" y="2420996"/>
                    <a:pt x="1210022" y="2423157"/>
                    <a:pt x="1175450" y="2423589"/>
                  </a:cubicBezTo>
                  <a:lnTo>
                    <a:pt x="1119269" y="2424022"/>
                  </a:lnTo>
                  <a:lnTo>
                    <a:pt x="1087721" y="2440444"/>
                  </a:lnTo>
                  <a:cubicBezTo>
                    <a:pt x="1068274" y="2450815"/>
                    <a:pt x="1053581" y="2456001"/>
                    <a:pt x="1048827" y="2454273"/>
                  </a:cubicBezTo>
                  <a:cubicBezTo>
                    <a:pt x="1044937" y="2452544"/>
                    <a:pt x="1019872" y="2449519"/>
                    <a:pt x="993510" y="2447790"/>
                  </a:cubicBezTo>
                  <a:cubicBezTo>
                    <a:pt x="942948" y="2443901"/>
                    <a:pt x="933008" y="2440876"/>
                    <a:pt x="898003" y="2416243"/>
                  </a:cubicBezTo>
                  <a:lnTo>
                    <a:pt x="881149" y="2404142"/>
                  </a:lnTo>
                  <a:lnTo>
                    <a:pt x="838365" y="2413218"/>
                  </a:lnTo>
                  <a:cubicBezTo>
                    <a:pt x="778727" y="2426182"/>
                    <a:pt x="711310" y="2446494"/>
                    <a:pt x="641732" y="2471991"/>
                  </a:cubicBezTo>
                  <a:cubicBezTo>
                    <a:pt x="625743" y="2478041"/>
                    <a:pt x="605431" y="2483660"/>
                    <a:pt x="596356" y="2485388"/>
                  </a:cubicBezTo>
                  <a:cubicBezTo>
                    <a:pt x="586848" y="2486685"/>
                    <a:pt x="571290" y="2490142"/>
                    <a:pt x="560919" y="2493599"/>
                  </a:cubicBezTo>
                  <a:cubicBezTo>
                    <a:pt x="540607" y="2500082"/>
                    <a:pt x="477944" y="2500946"/>
                    <a:pt x="439050" y="2494896"/>
                  </a:cubicBezTo>
                  <a:close/>
                </a:path>
              </a:pathLst>
            </a:custGeom>
            <a:solidFill>
              <a:schemeClr val="bg1"/>
            </a:solidFill>
            <a:ln w="432" cap="flat">
              <a:noFill/>
              <a:prstDash val="solid"/>
              <a:miter/>
            </a:ln>
            <a:effectLst>
              <a:outerShdw blurRad="63500" sx="102000" sy="102000" algn="ctr" rotWithShape="0">
                <a:prstClr val="black">
                  <a:alpha val="40000"/>
                </a:prstClr>
              </a:outerShdw>
            </a:effectLst>
          </p:spPr>
          <p:txBody>
            <a:bodyPr rtlCol="0" anchor="ctr"/>
            <a:lstStyle/>
            <a:p>
              <a:endParaRPr lang="en-US">
                <a:solidFill>
                  <a:schemeClr val="tx1">
                    <a:lumMod val="75000"/>
                    <a:lumOff val="25000"/>
                  </a:schemeClr>
                </a:solidFill>
              </a:endParaRPr>
            </a:p>
          </p:txBody>
        </p:sp>
        <p:sp>
          <p:nvSpPr>
            <p:cNvPr id="82" name="TextBox 81">
              <a:extLst>
                <a:ext uri="{FF2B5EF4-FFF2-40B4-BE49-F238E27FC236}">
                  <a16:creationId xmlns:a16="http://schemas.microsoft.com/office/drawing/2014/main" id="{0BF7A1FC-052D-E323-1307-8F7B22B5120A}"/>
                </a:ext>
              </a:extLst>
            </p:cNvPr>
            <p:cNvSpPr txBox="1"/>
            <p:nvPr/>
          </p:nvSpPr>
          <p:spPr>
            <a:xfrm>
              <a:off x="3976267" y="722673"/>
              <a:ext cx="4210854" cy="477862"/>
            </a:xfrm>
            <a:prstGeom prst="rect">
              <a:avLst/>
            </a:prstGeom>
            <a:noFill/>
          </p:spPr>
          <p:txBody>
            <a:bodyPr wrap="square" rtlCol="0">
              <a:spAutoFit/>
            </a:bodyPr>
            <a:lstStyle/>
            <a:p>
              <a:r>
                <a:rPr lang="en-US" dirty="0"/>
                <a:t>Can be up to one (1) year or 1300 hours </a:t>
              </a:r>
              <a:endParaRPr lang="en-US" sz="2400" b="1" dirty="0">
                <a:solidFill>
                  <a:schemeClr val="tx1">
                    <a:lumMod val="75000"/>
                    <a:lumOff val="25000"/>
                  </a:schemeClr>
                </a:solidFill>
                <a:latin typeface="Chelsea Market" panose="02000000000000000000" pitchFamily="2" charset="0"/>
                <a:cs typeface="Times New Roman" panose="02020603050405020304" pitchFamily="18" charset="0"/>
              </a:endParaRPr>
            </a:p>
          </p:txBody>
        </p:sp>
      </p:grpSp>
      <p:grpSp>
        <p:nvGrpSpPr>
          <p:cNvPr id="83" name="Group 82">
            <a:extLst>
              <a:ext uri="{FF2B5EF4-FFF2-40B4-BE49-F238E27FC236}">
                <a16:creationId xmlns:a16="http://schemas.microsoft.com/office/drawing/2014/main" id="{C7E6473B-7FE0-46D2-066B-EEE63B81B39E}"/>
              </a:ext>
            </a:extLst>
          </p:cNvPr>
          <p:cNvGrpSpPr/>
          <p:nvPr/>
        </p:nvGrpSpPr>
        <p:grpSpPr>
          <a:xfrm>
            <a:off x="1929125" y="2708736"/>
            <a:ext cx="4955830" cy="624961"/>
            <a:chOff x="3962999" y="567550"/>
            <a:chExt cx="4336275" cy="808608"/>
          </a:xfrm>
        </p:grpSpPr>
        <p:sp>
          <p:nvSpPr>
            <p:cNvPr id="84" name="Graphic 9">
              <a:extLst>
                <a:ext uri="{FF2B5EF4-FFF2-40B4-BE49-F238E27FC236}">
                  <a16:creationId xmlns:a16="http://schemas.microsoft.com/office/drawing/2014/main" id="{0BAC0E5F-69B6-8304-D848-12806664C6ED}"/>
                </a:ext>
              </a:extLst>
            </p:cNvPr>
            <p:cNvSpPr/>
            <p:nvPr/>
          </p:nvSpPr>
          <p:spPr>
            <a:xfrm flipV="1">
              <a:off x="3962999" y="567550"/>
              <a:ext cx="4336275" cy="808608"/>
            </a:xfrm>
            <a:custGeom>
              <a:avLst/>
              <a:gdLst>
                <a:gd name="connsiteX0" fmla="*/ 439050 w 5834156"/>
                <a:gd name="connsiteY0" fmla="*/ 2494896 h 2502483"/>
                <a:gd name="connsiteX1" fmla="*/ 391512 w 5834156"/>
                <a:gd name="connsiteY1" fmla="*/ 2484524 h 2502483"/>
                <a:gd name="connsiteX2" fmla="*/ 339653 w 5834156"/>
                <a:gd name="connsiteY2" fmla="*/ 2473720 h 2502483"/>
                <a:gd name="connsiteX3" fmla="*/ 229452 w 5834156"/>
                <a:gd name="connsiteY3" fmla="*/ 2434393 h 2502483"/>
                <a:gd name="connsiteX4" fmla="*/ 146910 w 5834156"/>
                <a:gd name="connsiteY4" fmla="*/ 2420132 h 2502483"/>
                <a:gd name="connsiteX5" fmla="*/ 72146 w 5834156"/>
                <a:gd name="connsiteY5" fmla="*/ 2434393 h 2502483"/>
                <a:gd name="connsiteX6" fmla="*/ 25473 w 5834156"/>
                <a:gd name="connsiteY6" fmla="*/ 2446062 h 2502483"/>
                <a:gd name="connsiteX7" fmla="*/ -2186 w 5834156"/>
                <a:gd name="connsiteY7" fmla="*/ 2440876 h 2502483"/>
                <a:gd name="connsiteX8" fmla="*/ -6075 w 5834156"/>
                <a:gd name="connsiteY8" fmla="*/ 1275773 h 2502483"/>
                <a:gd name="connsiteX9" fmla="*/ -6075 w 5834156"/>
                <a:gd name="connsiteY9" fmla="*/ 113264 h 2502483"/>
                <a:gd name="connsiteX10" fmla="*/ 22015 w 5834156"/>
                <a:gd name="connsiteY10" fmla="*/ 116289 h 2502483"/>
                <a:gd name="connsiteX11" fmla="*/ 76900 w 5834156"/>
                <a:gd name="connsiteY11" fmla="*/ 105485 h 2502483"/>
                <a:gd name="connsiteX12" fmla="*/ 252789 w 5834156"/>
                <a:gd name="connsiteY12" fmla="*/ 120178 h 2502483"/>
                <a:gd name="connsiteX13" fmla="*/ 337060 w 5834156"/>
                <a:gd name="connsiteY13" fmla="*/ 146540 h 2502483"/>
                <a:gd name="connsiteX14" fmla="*/ 391944 w 5834156"/>
                <a:gd name="connsiteY14" fmla="*/ 158640 h 2502483"/>
                <a:gd name="connsiteX15" fmla="*/ 471461 w 5834156"/>
                <a:gd name="connsiteY15" fmla="*/ 169876 h 2502483"/>
                <a:gd name="connsiteX16" fmla="*/ 560054 w 5834156"/>
                <a:gd name="connsiteY16" fmla="*/ 165987 h 2502483"/>
                <a:gd name="connsiteX17" fmla="*/ 605431 w 5834156"/>
                <a:gd name="connsiteY17" fmla="*/ 154751 h 2502483"/>
                <a:gd name="connsiteX18" fmla="*/ 637843 w 5834156"/>
                <a:gd name="connsiteY18" fmla="*/ 146108 h 2502483"/>
                <a:gd name="connsiteX19" fmla="*/ 694456 w 5834156"/>
                <a:gd name="connsiteY19" fmla="*/ 127093 h 2502483"/>
                <a:gd name="connsiteX20" fmla="*/ 734215 w 5834156"/>
                <a:gd name="connsiteY20" fmla="*/ 114560 h 2502483"/>
                <a:gd name="connsiteX21" fmla="*/ 858244 w 5834156"/>
                <a:gd name="connsiteY21" fmla="*/ 86470 h 2502483"/>
                <a:gd name="connsiteX22" fmla="*/ 910536 w 5834156"/>
                <a:gd name="connsiteY22" fmla="*/ 98138 h 2502483"/>
                <a:gd name="connsiteX23" fmla="*/ 1016847 w 5834156"/>
                <a:gd name="connsiteY23" fmla="*/ 124500 h 2502483"/>
                <a:gd name="connsiteX24" fmla="*/ 1085993 w 5834156"/>
                <a:gd name="connsiteY24" fmla="*/ 113264 h 2502483"/>
                <a:gd name="connsiteX25" fmla="*/ 1111058 w 5834156"/>
                <a:gd name="connsiteY25" fmla="*/ 99434 h 2502483"/>
                <a:gd name="connsiteX26" fmla="*/ 1182364 w 5834156"/>
                <a:gd name="connsiteY26" fmla="*/ 98570 h 2502483"/>
                <a:gd name="connsiteX27" fmla="*/ 1346153 w 5834156"/>
                <a:gd name="connsiteY27" fmla="*/ 77826 h 2502483"/>
                <a:gd name="connsiteX28" fmla="*/ 1433881 w 5834156"/>
                <a:gd name="connsiteY28" fmla="*/ 53626 h 2502483"/>
                <a:gd name="connsiteX29" fmla="*/ 1499137 w 5834156"/>
                <a:gd name="connsiteY29" fmla="*/ 40229 h 2502483"/>
                <a:gd name="connsiteX30" fmla="*/ 1592916 w 5834156"/>
                <a:gd name="connsiteY30" fmla="*/ 25103 h 2502483"/>
                <a:gd name="connsiteX31" fmla="*/ 1681509 w 5834156"/>
                <a:gd name="connsiteY31" fmla="*/ 30289 h 2502483"/>
                <a:gd name="connsiteX32" fmla="*/ 1793870 w 5834156"/>
                <a:gd name="connsiteY32" fmla="*/ 41093 h 2502483"/>
                <a:gd name="connsiteX33" fmla="*/ 1958523 w 5834156"/>
                <a:gd name="connsiteY33" fmla="*/ 67455 h 2502483"/>
                <a:gd name="connsiteX34" fmla="*/ 2009086 w 5834156"/>
                <a:gd name="connsiteY34" fmla="*/ 89927 h 2502483"/>
                <a:gd name="connsiteX35" fmla="*/ 2092925 w 5834156"/>
                <a:gd name="connsiteY35" fmla="*/ 85605 h 2502483"/>
                <a:gd name="connsiteX36" fmla="*/ 2161206 w 5834156"/>
                <a:gd name="connsiteY36" fmla="*/ 76530 h 2502483"/>
                <a:gd name="connsiteX37" fmla="*/ 2238995 w 5834156"/>
                <a:gd name="connsiteY37" fmla="*/ 90359 h 2502483"/>
                <a:gd name="connsiteX38" fmla="*/ 2364321 w 5834156"/>
                <a:gd name="connsiteY38" fmla="*/ 101595 h 2502483"/>
                <a:gd name="connsiteX39" fmla="*/ 2482301 w 5834156"/>
                <a:gd name="connsiteY39" fmla="*/ 107645 h 2502483"/>
                <a:gd name="connsiteX40" fmla="*/ 2538481 w 5834156"/>
                <a:gd name="connsiteY40" fmla="*/ 107213 h 2502483"/>
                <a:gd name="connsiteX41" fmla="*/ 2579104 w 5834156"/>
                <a:gd name="connsiteY41" fmla="*/ 94249 h 2502483"/>
                <a:gd name="connsiteX42" fmla="*/ 2697084 w 5834156"/>
                <a:gd name="connsiteY42" fmla="*/ 96841 h 2502483"/>
                <a:gd name="connsiteX43" fmla="*/ 2828461 w 5834156"/>
                <a:gd name="connsiteY43" fmla="*/ 102460 h 2502483"/>
                <a:gd name="connsiteX44" fmla="*/ 2965023 w 5834156"/>
                <a:gd name="connsiteY44" fmla="*/ 88198 h 2502483"/>
                <a:gd name="connsiteX45" fmla="*/ 3023365 w 5834156"/>
                <a:gd name="connsiteY45" fmla="*/ 71344 h 2502483"/>
                <a:gd name="connsiteX46" fmla="*/ 3109797 w 5834156"/>
                <a:gd name="connsiteY46" fmla="*/ 49304 h 2502483"/>
                <a:gd name="connsiteX47" fmla="*/ 3261917 w 5834156"/>
                <a:gd name="connsiteY47" fmla="*/ 23374 h 2502483"/>
                <a:gd name="connsiteX48" fmla="*/ 3339273 w 5834156"/>
                <a:gd name="connsiteY48" fmla="*/ 23374 h 2502483"/>
                <a:gd name="connsiteX49" fmla="*/ 3359585 w 5834156"/>
                <a:gd name="connsiteY49" fmla="*/ 9545 h 2502483"/>
                <a:gd name="connsiteX50" fmla="*/ 3409715 w 5834156"/>
                <a:gd name="connsiteY50" fmla="*/ -3420 h 2502483"/>
                <a:gd name="connsiteX51" fmla="*/ 3501333 w 5834156"/>
                <a:gd name="connsiteY51" fmla="*/ 4791 h 2502483"/>
                <a:gd name="connsiteX52" fmla="*/ 3596841 w 5834156"/>
                <a:gd name="connsiteY52" fmla="*/ 4359 h 2502483"/>
                <a:gd name="connsiteX53" fmla="*/ 3716981 w 5834156"/>
                <a:gd name="connsiteY53" fmla="*/ 7384 h 2502483"/>
                <a:gd name="connsiteX54" fmla="*/ 3818539 w 5834156"/>
                <a:gd name="connsiteY54" fmla="*/ 29857 h 2502483"/>
                <a:gd name="connsiteX55" fmla="*/ 3868237 w 5834156"/>
                <a:gd name="connsiteY55" fmla="*/ 42389 h 2502483"/>
                <a:gd name="connsiteX56" fmla="*/ 3920096 w 5834156"/>
                <a:gd name="connsiteY56" fmla="*/ 57083 h 2502483"/>
                <a:gd name="connsiteX57" fmla="*/ 4002206 w 5834156"/>
                <a:gd name="connsiteY57" fmla="*/ 62701 h 2502483"/>
                <a:gd name="connsiteX58" fmla="*/ 4155623 w 5834156"/>
                <a:gd name="connsiteY58" fmla="*/ 60972 h 2502483"/>
                <a:gd name="connsiteX59" fmla="*/ 4319844 w 5834156"/>
                <a:gd name="connsiteY59" fmla="*/ 97706 h 2502483"/>
                <a:gd name="connsiteX60" fmla="*/ 4352256 w 5834156"/>
                <a:gd name="connsiteY60" fmla="*/ 114992 h 2502483"/>
                <a:gd name="connsiteX61" fmla="*/ 4395472 w 5834156"/>
                <a:gd name="connsiteY61" fmla="*/ 112399 h 2502483"/>
                <a:gd name="connsiteX62" fmla="*/ 4462457 w 5834156"/>
                <a:gd name="connsiteY62" fmla="*/ 116289 h 2502483"/>
                <a:gd name="connsiteX63" fmla="*/ 4589944 w 5834156"/>
                <a:gd name="connsiteY63" fmla="*/ 122771 h 2502483"/>
                <a:gd name="connsiteX64" fmla="*/ 4716134 w 5834156"/>
                <a:gd name="connsiteY64" fmla="*/ 119746 h 2502483"/>
                <a:gd name="connsiteX65" fmla="*/ 4815099 w 5834156"/>
                <a:gd name="connsiteY65" fmla="*/ 134007 h 2502483"/>
                <a:gd name="connsiteX66" fmla="*/ 4857451 w 5834156"/>
                <a:gd name="connsiteY66" fmla="*/ 120610 h 2502483"/>
                <a:gd name="connsiteX67" fmla="*/ 4954686 w 5834156"/>
                <a:gd name="connsiteY67" fmla="*/ 118449 h 2502483"/>
                <a:gd name="connsiteX68" fmla="*/ 5072234 w 5834156"/>
                <a:gd name="connsiteY68" fmla="*/ 116289 h 2502483"/>
                <a:gd name="connsiteX69" fmla="*/ 5206203 w 5834156"/>
                <a:gd name="connsiteY69" fmla="*/ 93384 h 2502483"/>
                <a:gd name="connsiteX70" fmla="*/ 5247691 w 5834156"/>
                <a:gd name="connsiteY70" fmla="*/ 95113 h 2502483"/>
                <a:gd name="connsiteX71" fmla="*/ 5291771 w 5834156"/>
                <a:gd name="connsiteY71" fmla="*/ 105917 h 2502483"/>
                <a:gd name="connsiteX72" fmla="*/ 5336284 w 5834156"/>
                <a:gd name="connsiteY72" fmla="*/ 117585 h 2502483"/>
                <a:gd name="connsiteX73" fmla="*/ 5369992 w 5834156"/>
                <a:gd name="connsiteY73" fmla="*/ 119314 h 2502483"/>
                <a:gd name="connsiteX74" fmla="*/ 5411911 w 5834156"/>
                <a:gd name="connsiteY74" fmla="*/ 129686 h 2502483"/>
                <a:gd name="connsiteX75" fmla="*/ 5469389 w 5834156"/>
                <a:gd name="connsiteY75" fmla="*/ 127093 h 2502483"/>
                <a:gd name="connsiteX76" fmla="*/ 5513901 w 5834156"/>
                <a:gd name="connsiteY76" fmla="*/ 118882 h 2502483"/>
                <a:gd name="connsiteX77" fmla="*/ 5591690 w 5834156"/>
                <a:gd name="connsiteY77" fmla="*/ 106781 h 2502483"/>
                <a:gd name="connsiteX78" fmla="*/ 5626263 w 5834156"/>
                <a:gd name="connsiteY78" fmla="*/ 102460 h 2502483"/>
                <a:gd name="connsiteX79" fmla="*/ 5765418 w 5834156"/>
                <a:gd name="connsiteY79" fmla="*/ 142218 h 2502483"/>
                <a:gd name="connsiteX80" fmla="*/ 5810795 w 5834156"/>
                <a:gd name="connsiteY80" fmla="*/ 152158 h 2502483"/>
                <a:gd name="connsiteX81" fmla="*/ 5825920 w 5834156"/>
                <a:gd name="connsiteY81" fmla="*/ 150861 h 2502483"/>
                <a:gd name="connsiteX82" fmla="*/ 5827217 w 5834156"/>
                <a:gd name="connsiteY82" fmla="*/ 1314668 h 2502483"/>
                <a:gd name="connsiteX83" fmla="*/ 5828081 w 5834156"/>
                <a:gd name="connsiteY83" fmla="*/ 2478041 h 2502483"/>
                <a:gd name="connsiteX84" fmla="*/ 5812091 w 5834156"/>
                <a:gd name="connsiteY84" fmla="*/ 2478041 h 2502483"/>
                <a:gd name="connsiteX85" fmla="*/ 5736031 w 5834156"/>
                <a:gd name="connsiteY85" fmla="*/ 2458162 h 2502483"/>
                <a:gd name="connsiteX86" fmla="*/ 5698001 w 5834156"/>
                <a:gd name="connsiteY86" fmla="*/ 2447790 h 2502483"/>
                <a:gd name="connsiteX87" fmla="*/ 5654785 w 5834156"/>
                <a:gd name="connsiteY87" fmla="*/ 2438715 h 2502483"/>
                <a:gd name="connsiteX88" fmla="*/ 5601630 w 5834156"/>
                <a:gd name="connsiteY88" fmla="*/ 2434393 h 2502483"/>
                <a:gd name="connsiteX89" fmla="*/ 5529891 w 5834156"/>
                <a:gd name="connsiteY89" fmla="*/ 2443901 h 2502483"/>
                <a:gd name="connsiteX90" fmla="*/ 5462474 w 5834156"/>
                <a:gd name="connsiteY90" fmla="*/ 2454705 h 2502483"/>
                <a:gd name="connsiteX91" fmla="*/ 5386846 w 5834156"/>
                <a:gd name="connsiteY91" fmla="*/ 2452112 h 2502483"/>
                <a:gd name="connsiteX92" fmla="*/ 5339309 w 5834156"/>
                <a:gd name="connsiteY92" fmla="*/ 2446062 h 2502483"/>
                <a:gd name="connsiteX93" fmla="*/ 5297821 w 5834156"/>
                <a:gd name="connsiteY93" fmla="*/ 2435690 h 2502483"/>
                <a:gd name="connsiteX94" fmla="*/ 5281399 w 5834156"/>
                <a:gd name="connsiteY94" fmla="*/ 2422725 h 2502483"/>
                <a:gd name="connsiteX95" fmla="*/ 5214847 w 5834156"/>
                <a:gd name="connsiteY95" fmla="*/ 2422293 h 2502483"/>
                <a:gd name="connsiteX96" fmla="*/ 5067480 w 5834156"/>
                <a:gd name="connsiteY96" fmla="*/ 2446062 h 2502483"/>
                <a:gd name="connsiteX97" fmla="*/ 4956415 w 5834156"/>
                <a:gd name="connsiteY97" fmla="*/ 2446926 h 2502483"/>
                <a:gd name="connsiteX98" fmla="*/ 4853561 w 5834156"/>
                <a:gd name="connsiteY98" fmla="*/ 2449951 h 2502483"/>
                <a:gd name="connsiteX99" fmla="*/ 4741200 w 5834156"/>
                <a:gd name="connsiteY99" fmla="*/ 2454705 h 2502483"/>
                <a:gd name="connsiteX100" fmla="*/ 4643964 w 5834156"/>
                <a:gd name="connsiteY100" fmla="*/ 2444765 h 2502483"/>
                <a:gd name="connsiteX101" fmla="*/ 4551049 w 5834156"/>
                <a:gd name="connsiteY101" fmla="*/ 2449519 h 2502483"/>
                <a:gd name="connsiteX102" fmla="*/ 4459431 w 5834156"/>
                <a:gd name="connsiteY102" fmla="*/ 2442604 h 2502483"/>
                <a:gd name="connsiteX103" fmla="*/ 4394608 w 5834156"/>
                <a:gd name="connsiteY103" fmla="*/ 2437851 h 2502483"/>
                <a:gd name="connsiteX104" fmla="*/ 4347934 w 5834156"/>
                <a:gd name="connsiteY104" fmla="*/ 2440444 h 2502483"/>
                <a:gd name="connsiteX105" fmla="*/ 4306879 w 5834156"/>
                <a:gd name="connsiteY105" fmla="*/ 2418836 h 2502483"/>
                <a:gd name="connsiteX106" fmla="*/ 4181120 w 5834156"/>
                <a:gd name="connsiteY106" fmla="*/ 2387288 h 2502483"/>
                <a:gd name="connsiteX107" fmla="*/ 4130558 w 5834156"/>
                <a:gd name="connsiteY107" fmla="*/ 2389449 h 2502483"/>
                <a:gd name="connsiteX108" fmla="*/ 3984488 w 5834156"/>
                <a:gd name="connsiteY108" fmla="*/ 2392042 h 2502483"/>
                <a:gd name="connsiteX109" fmla="*/ 3943433 w 5834156"/>
                <a:gd name="connsiteY109" fmla="*/ 2392042 h 2502483"/>
                <a:gd name="connsiteX110" fmla="*/ 3896327 w 5834156"/>
                <a:gd name="connsiteY110" fmla="*/ 2376484 h 2502483"/>
                <a:gd name="connsiteX111" fmla="*/ 3840146 w 5834156"/>
                <a:gd name="connsiteY111" fmla="*/ 2357469 h 2502483"/>
                <a:gd name="connsiteX112" fmla="*/ 3796931 w 5834156"/>
                <a:gd name="connsiteY112" fmla="*/ 2348394 h 2502483"/>
                <a:gd name="connsiteX113" fmla="*/ 3760197 w 5834156"/>
                <a:gd name="connsiteY113" fmla="*/ 2341479 h 2502483"/>
                <a:gd name="connsiteX114" fmla="*/ 3647835 w 5834156"/>
                <a:gd name="connsiteY114" fmla="*/ 2325489 h 2502483"/>
                <a:gd name="connsiteX115" fmla="*/ 3604619 w 5834156"/>
                <a:gd name="connsiteY115" fmla="*/ 2331107 h 2502483"/>
                <a:gd name="connsiteX116" fmla="*/ 3563564 w 5834156"/>
                <a:gd name="connsiteY116" fmla="*/ 2336293 h 2502483"/>
                <a:gd name="connsiteX117" fmla="*/ 3412308 w 5834156"/>
                <a:gd name="connsiteY117" fmla="*/ 2322896 h 2502483"/>
                <a:gd name="connsiteX118" fmla="*/ 3362178 w 5834156"/>
                <a:gd name="connsiteY118" fmla="*/ 2334564 h 2502483"/>
                <a:gd name="connsiteX119" fmla="*/ 3341002 w 5834156"/>
                <a:gd name="connsiteY119" fmla="*/ 2350554 h 2502483"/>
                <a:gd name="connsiteX120" fmla="*/ 3263213 w 5834156"/>
                <a:gd name="connsiteY120" fmla="*/ 2350987 h 2502483"/>
                <a:gd name="connsiteX121" fmla="*/ 3116279 w 5834156"/>
                <a:gd name="connsiteY121" fmla="*/ 2373459 h 2502483"/>
                <a:gd name="connsiteX122" fmla="*/ 3057937 w 5834156"/>
                <a:gd name="connsiteY122" fmla="*/ 2389449 h 2502483"/>
                <a:gd name="connsiteX123" fmla="*/ 2971505 w 5834156"/>
                <a:gd name="connsiteY123" fmla="*/ 2414946 h 2502483"/>
                <a:gd name="connsiteX124" fmla="*/ 2856119 w 5834156"/>
                <a:gd name="connsiteY124" fmla="*/ 2430504 h 2502483"/>
                <a:gd name="connsiteX125" fmla="*/ 2770119 w 5834156"/>
                <a:gd name="connsiteY125" fmla="*/ 2433097 h 2502483"/>
                <a:gd name="connsiteX126" fmla="*/ 2712210 w 5834156"/>
                <a:gd name="connsiteY126" fmla="*/ 2430504 h 2502483"/>
                <a:gd name="connsiteX127" fmla="*/ 2627506 w 5834156"/>
                <a:gd name="connsiteY127" fmla="*/ 2413218 h 2502483"/>
                <a:gd name="connsiteX128" fmla="*/ 2575647 w 5834156"/>
                <a:gd name="connsiteY128" fmla="*/ 2424886 h 2502483"/>
                <a:gd name="connsiteX129" fmla="*/ 2513416 w 5834156"/>
                <a:gd name="connsiteY129" fmla="*/ 2435690 h 2502483"/>
                <a:gd name="connsiteX130" fmla="*/ 2383768 w 5834156"/>
                <a:gd name="connsiteY130" fmla="*/ 2433529 h 2502483"/>
                <a:gd name="connsiteX131" fmla="*/ 2269246 w 5834156"/>
                <a:gd name="connsiteY131" fmla="*/ 2427911 h 2502483"/>
                <a:gd name="connsiteX132" fmla="*/ 2090332 w 5834156"/>
                <a:gd name="connsiteY132" fmla="*/ 2415378 h 2502483"/>
                <a:gd name="connsiteX133" fmla="*/ 2010814 w 5834156"/>
                <a:gd name="connsiteY133" fmla="*/ 2415378 h 2502483"/>
                <a:gd name="connsiteX134" fmla="*/ 1960252 w 5834156"/>
                <a:gd name="connsiteY134" fmla="*/ 2395931 h 2502483"/>
                <a:gd name="connsiteX135" fmla="*/ 1902774 w 5834156"/>
                <a:gd name="connsiteY135" fmla="*/ 2376052 h 2502483"/>
                <a:gd name="connsiteX136" fmla="*/ 1815478 w 5834156"/>
                <a:gd name="connsiteY136" fmla="*/ 2370002 h 2502483"/>
                <a:gd name="connsiteX137" fmla="*/ 1752815 w 5834156"/>
                <a:gd name="connsiteY137" fmla="*/ 2365248 h 2502483"/>
                <a:gd name="connsiteX138" fmla="*/ 1629650 w 5834156"/>
                <a:gd name="connsiteY138" fmla="*/ 2352715 h 2502483"/>
                <a:gd name="connsiteX139" fmla="*/ 1486173 w 5834156"/>
                <a:gd name="connsiteY139" fmla="*/ 2370002 h 2502483"/>
                <a:gd name="connsiteX140" fmla="*/ 1425670 w 5834156"/>
                <a:gd name="connsiteY140" fmla="*/ 2382966 h 2502483"/>
                <a:gd name="connsiteX141" fmla="*/ 1357389 w 5834156"/>
                <a:gd name="connsiteY141" fmla="*/ 2398092 h 2502483"/>
                <a:gd name="connsiteX142" fmla="*/ 1289540 w 5834156"/>
                <a:gd name="connsiteY142" fmla="*/ 2412785 h 2502483"/>
                <a:gd name="connsiteX143" fmla="*/ 1245027 w 5834156"/>
                <a:gd name="connsiteY143" fmla="*/ 2417971 h 2502483"/>
                <a:gd name="connsiteX144" fmla="*/ 1175450 w 5834156"/>
                <a:gd name="connsiteY144" fmla="*/ 2423589 h 2502483"/>
                <a:gd name="connsiteX145" fmla="*/ 1119269 w 5834156"/>
                <a:gd name="connsiteY145" fmla="*/ 2424022 h 2502483"/>
                <a:gd name="connsiteX146" fmla="*/ 1087721 w 5834156"/>
                <a:gd name="connsiteY146" fmla="*/ 2440444 h 2502483"/>
                <a:gd name="connsiteX147" fmla="*/ 1048827 w 5834156"/>
                <a:gd name="connsiteY147" fmla="*/ 2454273 h 2502483"/>
                <a:gd name="connsiteX148" fmla="*/ 993510 w 5834156"/>
                <a:gd name="connsiteY148" fmla="*/ 2447790 h 2502483"/>
                <a:gd name="connsiteX149" fmla="*/ 898003 w 5834156"/>
                <a:gd name="connsiteY149" fmla="*/ 2416243 h 2502483"/>
                <a:gd name="connsiteX150" fmla="*/ 881149 w 5834156"/>
                <a:gd name="connsiteY150" fmla="*/ 2404142 h 2502483"/>
                <a:gd name="connsiteX151" fmla="*/ 838365 w 5834156"/>
                <a:gd name="connsiteY151" fmla="*/ 2413218 h 2502483"/>
                <a:gd name="connsiteX152" fmla="*/ 641732 w 5834156"/>
                <a:gd name="connsiteY152" fmla="*/ 2471991 h 2502483"/>
                <a:gd name="connsiteX153" fmla="*/ 596356 w 5834156"/>
                <a:gd name="connsiteY153" fmla="*/ 2485388 h 2502483"/>
                <a:gd name="connsiteX154" fmla="*/ 560919 w 5834156"/>
                <a:gd name="connsiteY154" fmla="*/ 2493599 h 2502483"/>
                <a:gd name="connsiteX155" fmla="*/ 439050 w 5834156"/>
                <a:gd name="connsiteY155" fmla="*/ 2494896 h 250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834156" h="2502483">
                  <a:moveTo>
                    <a:pt x="439050" y="2494896"/>
                  </a:moveTo>
                  <a:cubicBezTo>
                    <a:pt x="426085" y="2493167"/>
                    <a:pt x="404477" y="2488413"/>
                    <a:pt x="391512" y="2484524"/>
                  </a:cubicBezTo>
                  <a:cubicBezTo>
                    <a:pt x="378547" y="2481067"/>
                    <a:pt x="355211" y="2475881"/>
                    <a:pt x="339653" y="2473720"/>
                  </a:cubicBezTo>
                  <a:cubicBezTo>
                    <a:pt x="310698" y="2469830"/>
                    <a:pt x="282608" y="2459459"/>
                    <a:pt x="229452" y="2434393"/>
                  </a:cubicBezTo>
                  <a:cubicBezTo>
                    <a:pt x="200497" y="2420564"/>
                    <a:pt x="197040" y="2420132"/>
                    <a:pt x="146910" y="2420132"/>
                  </a:cubicBezTo>
                  <a:cubicBezTo>
                    <a:pt x="95050" y="2420132"/>
                    <a:pt x="94618" y="2420132"/>
                    <a:pt x="72146" y="2434393"/>
                  </a:cubicBezTo>
                  <a:cubicBezTo>
                    <a:pt x="51402" y="2447790"/>
                    <a:pt x="47945" y="2448655"/>
                    <a:pt x="25473" y="2446062"/>
                  </a:cubicBezTo>
                  <a:cubicBezTo>
                    <a:pt x="12076" y="2444333"/>
                    <a:pt x="-457" y="2442172"/>
                    <a:pt x="-2186" y="2440876"/>
                  </a:cubicBezTo>
                  <a:cubicBezTo>
                    <a:pt x="-4346" y="2439579"/>
                    <a:pt x="-6075" y="1924877"/>
                    <a:pt x="-6075" y="1275773"/>
                  </a:cubicBezTo>
                  <a:lnTo>
                    <a:pt x="-6075" y="113264"/>
                  </a:lnTo>
                  <a:lnTo>
                    <a:pt x="22015" y="116289"/>
                  </a:lnTo>
                  <a:cubicBezTo>
                    <a:pt x="48377" y="118882"/>
                    <a:pt x="52267" y="118017"/>
                    <a:pt x="76900" y="105485"/>
                  </a:cubicBezTo>
                  <a:cubicBezTo>
                    <a:pt x="126598" y="79555"/>
                    <a:pt x="168950" y="83012"/>
                    <a:pt x="252789" y="120178"/>
                  </a:cubicBezTo>
                  <a:cubicBezTo>
                    <a:pt x="283904" y="134007"/>
                    <a:pt x="309402" y="141786"/>
                    <a:pt x="337060" y="146540"/>
                  </a:cubicBezTo>
                  <a:cubicBezTo>
                    <a:pt x="359100" y="149997"/>
                    <a:pt x="383733" y="155615"/>
                    <a:pt x="391944" y="158640"/>
                  </a:cubicBezTo>
                  <a:cubicBezTo>
                    <a:pt x="400155" y="162098"/>
                    <a:pt x="436024" y="166851"/>
                    <a:pt x="471461" y="169876"/>
                  </a:cubicBezTo>
                  <a:cubicBezTo>
                    <a:pt x="532828" y="174630"/>
                    <a:pt x="537582" y="174630"/>
                    <a:pt x="560054" y="165987"/>
                  </a:cubicBezTo>
                  <a:cubicBezTo>
                    <a:pt x="573019" y="161233"/>
                    <a:pt x="593331" y="156047"/>
                    <a:pt x="605431" y="154751"/>
                  </a:cubicBezTo>
                  <a:cubicBezTo>
                    <a:pt x="617099" y="153022"/>
                    <a:pt x="631793" y="149565"/>
                    <a:pt x="637843" y="146108"/>
                  </a:cubicBezTo>
                  <a:cubicBezTo>
                    <a:pt x="655994" y="137032"/>
                    <a:pt x="684948" y="127093"/>
                    <a:pt x="694456" y="127093"/>
                  </a:cubicBezTo>
                  <a:cubicBezTo>
                    <a:pt x="699210" y="127093"/>
                    <a:pt x="717360" y="121475"/>
                    <a:pt x="734215" y="114560"/>
                  </a:cubicBezTo>
                  <a:cubicBezTo>
                    <a:pt x="780888" y="95113"/>
                    <a:pt x="817189" y="86902"/>
                    <a:pt x="858244" y="86470"/>
                  </a:cubicBezTo>
                  <a:cubicBezTo>
                    <a:pt x="891953" y="86037"/>
                    <a:pt x="896274" y="86902"/>
                    <a:pt x="910536" y="98138"/>
                  </a:cubicBezTo>
                  <a:cubicBezTo>
                    <a:pt x="930415" y="113264"/>
                    <a:pt x="961531" y="121042"/>
                    <a:pt x="1016847" y="124500"/>
                  </a:cubicBezTo>
                  <a:cubicBezTo>
                    <a:pt x="1060927" y="127525"/>
                    <a:pt x="1061360" y="127525"/>
                    <a:pt x="1085993" y="113264"/>
                  </a:cubicBezTo>
                  <a:lnTo>
                    <a:pt x="1111058" y="99434"/>
                  </a:lnTo>
                  <a:lnTo>
                    <a:pt x="1182364" y="98570"/>
                  </a:lnTo>
                  <a:cubicBezTo>
                    <a:pt x="1260153" y="97706"/>
                    <a:pt x="1323248" y="89495"/>
                    <a:pt x="1346153" y="77826"/>
                  </a:cubicBezTo>
                  <a:cubicBezTo>
                    <a:pt x="1374243" y="63133"/>
                    <a:pt x="1408384" y="53626"/>
                    <a:pt x="1433881" y="53626"/>
                  </a:cubicBezTo>
                  <a:cubicBezTo>
                    <a:pt x="1451168" y="53626"/>
                    <a:pt x="1472343" y="49304"/>
                    <a:pt x="1499137" y="40229"/>
                  </a:cubicBezTo>
                  <a:cubicBezTo>
                    <a:pt x="1533278" y="28560"/>
                    <a:pt x="1546243" y="26399"/>
                    <a:pt x="1592916" y="25103"/>
                  </a:cubicBezTo>
                  <a:cubicBezTo>
                    <a:pt x="1630082" y="23807"/>
                    <a:pt x="1657740" y="25535"/>
                    <a:pt x="1681509" y="30289"/>
                  </a:cubicBezTo>
                  <a:cubicBezTo>
                    <a:pt x="1700524" y="33746"/>
                    <a:pt x="1751086" y="38932"/>
                    <a:pt x="1793870" y="41093"/>
                  </a:cubicBezTo>
                  <a:cubicBezTo>
                    <a:pt x="1926111" y="48007"/>
                    <a:pt x="1933458" y="49304"/>
                    <a:pt x="1958523" y="67455"/>
                  </a:cubicBezTo>
                  <a:cubicBezTo>
                    <a:pt x="1972784" y="77826"/>
                    <a:pt x="1989639" y="85605"/>
                    <a:pt x="2009086" y="89927"/>
                  </a:cubicBezTo>
                  <a:cubicBezTo>
                    <a:pt x="2049709" y="99434"/>
                    <a:pt x="2063970" y="98570"/>
                    <a:pt x="2092925" y="85605"/>
                  </a:cubicBezTo>
                  <a:cubicBezTo>
                    <a:pt x="2115829" y="75666"/>
                    <a:pt x="2121880" y="74801"/>
                    <a:pt x="2161206" y="76530"/>
                  </a:cubicBezTo>
                  <a:cubicBezTo>
                    <a:pt x="2194050" y="77826"/>
                    <a:pt x="2212633" y="81284"/>
                    <a:pt x="2238995" y="90359"/>
                  </a:cubicBezTo>
                  <a:cubicBezTo>
                    <a:pt x="2273135" y="102460"/>
                    <a:pt x="2274432" y="102460"/>
                    <a:pt x="2364321" y="101595"/>
                  </a:cubicBezTo>
                  <a:cubicBezTo>
                    <a:pt x="2436924" y="100731"/>
                    <a:pt x="2460693" y="102027"/>
                    <a:pt x="2482301" y="107645"/>
                  </a:cubicBezTo>
                  <a:cubicBezTo>
                    <a:pt x="2507366" y="114128"/>
                    <a:pt x="2511688" y="114128"/>
                    <a:pt x="2538481" y="107213"/>
                  </a:cubicBezTo>
                  <a:cubicBezTo>
                    <a:pt x="2554471" y="103324"/>
                    <a:pt x="2572622" y="97274"/>
                    <a:pt x="2579104" y="94249"/>
                  </a:cubicBezTo>
                  <a:cubicBezTo>
                    <a:pt x="2597687" y="84741"/>
                    <a:pt x="2666401" y="86470"/>
                    <a:pt x="2697084" y="96841"/>
                  </a:cubicBezTo>
                  <a:cubicBezTo>
                    <a:pt x="2719989" y="104620"/>
                    <a:pt x="2729064" y="105053"/>
                    <a:pt x="2828461" y="102460"/>
                  </a:cubicBezTo>
                  <a:cubicBezTo>
                    <a:pt x="2930882" y="99867"/>
                    <a:pt x="2935636" y="99434"/>
                    <a:pt x="2965023" y="88198"/>
                  </a:cubicBezTo>
                  <a:cubicBezTo>
                    <a:pt x="2981877" y="81716"/>
                    <a:pt x="3007807" y="73937"/>
                    <a:pt x="3023365" y="71344"/>
                  </a:cubicBezTo>
                  <a:cubicBezTo>
                    <a:pt x="3066148" y="63997"/>
                    <a:pt x="3083867" y="59676"/>
                    <a:pt x="3109797" y="49304"/>
                  </a:cubicBezTo>
                  <a:cubicBezTo>
                    <a:pt x="3172892" y="24671"/>
                    <a:pt x="3180239" y="23374"/>
                    <a:pt x="3261917" y="23374"/>
                  </a:cubicBezTo>
                  <a:lnTo>
                    <a:pt x="3339273" y="23374"/>
                  </a:lnTo>
                  <a:lnTo>
                    <a:pt x="3359585" y="9545"/>
                  </a:lnTo>
                  <a:cubicBezTo>
                    <a:pt x="3377303" y="-2987"/>
                    <a:pt x="3382057" y="-3852"/>
                    <a:pt x="3409715" y="-3420"/>
                  </a:cubicBezTo>
                  <a:cubicBezTo>
                    <a:pt x="3426570" y="-2987"/>
                    <a:pt x="3467625" y="470"/>
                    <a:pt x="3501333" y="4791"/>
                  </a:cubicBezTo>
                  <a:cubicBezTo>
                    <a:pt x="3559675" y="11706"/>
                    <a:pt x="3563564" y="11706"/>
                    <a:pt x="3596841" y="4359"/>
                  </a:cubicBezTo>
                  <a:cubicBezTo>
                    <a:pt x="3633142" y="-4284"/>
                    <a:pt x="3642650" y="-3852"/>
                    <a:pt x="3716981" y="7384"/>
                  </a:cubicBezTo>
                  <a:cubicBezTo>
                    <a:pt x="3756740" y="13435"/>
                    <a:pt x="3783966" y="19485"/>
                    <a:pt x="3818539" y="29857"/>
                  </a:cubicBezTo>
                  <a:cubicBezTo>
                    <a:pt x="3829342" y="32882"/>
                    <a:pt x="3851815" y="38500"/>
                    <a:pt x="3868237" y="42389"/>
                  </a:cubicBezTo>
                  <a:cubicBezTo>
                    <a:pt x="3885091" y="46711"/>
                    <a:pt x="3908428" y="53193"/>
                    <a:pt x="3920096" y="57083"/>
                  </a:cubicBezTo>
                  <a:cubicBezTo>
                    <a:pt x="3937382" y="62701"/>
                    <a:pt x="3954237" y="63997"/>
                    <a:pt x="4002206" y="62701"/>
                  </a:cubicBezTo>
                  <a:cubicBezTo>
                    <a:pt x="4035483" y="61837"/>
                    <a:pt x="4104628" y="60972"/>
                    <a:pt x="4155623" y="60972"/>
                  </a:cubicBezTo>
                  <a:cubicBezTo>
                    <a:pt x="4259342" y="60972"/>
                    <a:pt x="4248105" y="58379"/>
                    <a:pt x="4319844" y="97706"/>
                  </a:cubicBezTo>
                  <a:lnTo>
                    <a:pt x="4352256" y="114992"/>
                  </a:lnTo>
                  <a:lnTo>
                    <a:pt x="4395472" y="112399"/>
                  </a:lnTo>
                  <a:cubicBezTo>
                    <a:pt x="4427452" y="110238"/>
                    <a:pt x="4444738" y="111535"/>
                    <a:pt x="4462457" y="116289"/>
                  </a:cubicBezTo>
                  <a:cubicBezTo>
                    <a:pt x="4497894" y="125796"/>
                    <a:pt x="4550617" y="128821"/>
                    <a:pt x="4589944" y="122771"/>
                  </a:cubicBezTo>
                  <a:cubicBezTo>
                    <a:pt x="4650878" y="113696"/>
                    <a:pt x="4693230" y="112831"/>
                    <a:pt x="4716134" y="119746"/>
                  </a:cubicBezTo>
                  <a:cubicBezTo>
                    <a:pt x="4750275" y="130550"/>
                    <a:pt x="4794355" y="137032"/>
                    <a:pt x="4815099" y="134007"/>
                  </a:cubicBezTo>
                  <a:cubicBezTo>
                    <a:pt x="4825903" y="132711"/>
                    <a:pt x="4844918" y="126661"/>
                    <a:pt x="4857451" y="120610"/>
                  </a:cubicBezTo>
                  <a:cubicBezTo>
                    <a:pt x="4885109" y="107645"/>
                    <a:pt x="4901531" y="107213"/>
                    <a:pt x="4954686" y="118449"/>
                  </a:cubicBezTo>
                  <a:cubicBezTo>
                    <a:pt x="5008706" y="129686"/>
                    <a:pt x="5033340" y="129253"/>
                    <a:pt x="5072234" y="116289"/>
                  </a:cubicBezTo>
                  <a:cubicBezTo>
                    <a:pt x="5124093" y="98138"/>
                    <a:pt x="5184163" y="88198"/>
                    <a:pt x="5206203" y="93384"/>
                  </a:cubicBezTo>
                  <a:cubicBezTo>
                    <a:pt x="5216575" y="95545"/>
                    <a:pt x="5235158" y="96409"/>
                    <a:pt x="5247691" y="95113"/>
                  </a:cubicBezTo>
                  <a:cubicBezTo>
                    <a:pt x="5267570" y="92952"/>
                    <a:pt x="5272324" y="93816"/>
                    <a:pt x="5291771" y="105917"/>
                  </a:cubicBezTo>
                  <a:cubicBezTo>
                    <a:pt x="5310786" y="118017"/>
                    <a:pt x="5316404" y="119314"/>
                    <a:pt x="5336284" y="117585"/>
                  </a:cubicBezTo>
                  <a:cubicBezTo>
                    <a:pt x="5348816" y="116289"/>
                    <a:pt x="5363942" y="117153"/>
                    <a:pt x="5369992" y="119314"/>
                  </a:cubicBezTo>
                  <a:cubicBezTo>
                    <a:pt x="5376042" y="121475"/>
                    <a:pt x="5395057" y="126228"/>
                    <a:pt x="5411911" y="129686"/>
                  </a:cubicBezTo>
                  <a:cubicBezTo>
                    <a:pt x="5442163" y="136168"/>
                    <a:pt x="5444323" y="135736"/>
                    <a:pt x="5469389" y="127093"/>
                  </a:cubicBezTo>
                  <a:cubicBezTo>
                    <a:pt x="5484946" y="121475"/>
                    <a:pt x="5503529" y="118017"/>
                    <a:pt x="5513901" y="118882"/>
                  </a:cubicBezTo>
                  <a:cubicBezTo>
                    <a:pt x="5535077" y="120610"/>
                    <a:pt x="5562735" y="116289"/>
                    <a:pt x="5591690" y="106781"/>
                  </a:cubicBezTo>
                  <a:cubicBezTo>
                    <a:pt x="5603358" y="103324"/>
                    <a:pt x="5618916" y="101163"/>
                    <a:pt x="5626263" y="102460"/>
                  </a:cubicBezTo>
                  <a:cubicBezTo>
                    <a:pt x="5651328" y="106781"/>
                    <a:pt x="5734735" y="130550"/>
                    <a:pt x="5765418" y="142218"/>
                  </a:cubicBezTo>
                  <a:cubicBezTo>
                    <a:pt x="5782704" y="148701"/>
                    <a:pt x="5801720" y="153022"/>
                    <a:pt x="5810795" y="152158"/>
                  </a:cubicBezTo>
                  <a:lnTo>
                    <a:pt x="5825920" y="150861"/>
                  </a:lnTo>
                  <a:lnTo>
                    <a:pt x="5827217" y="1314668"/>
                  </a:lnTo>
                  <a:lnTo>
                    <a:pt x="5828081" y="2478041"/>
                  </a:lnTo>
                  <a:lnTo>
                    <a:pt x="5812091" y="2478041"/>
                  </a:lnTo>
                  <a:cubicBezTo>
                    <a:pt x="5788323" y="2477609"/>
                    <a:pt x="5760232" y="2470695"/>
                    <a:pt x="5736031" y="2458162"/>
                  </a:cubicBezTo>
                  <a:cubicBezTo>
                    <a:pt x="5724363" y="2452544"/>
                    <a:pt x="5707509" y="2447790"/>
                    <a:pt x="5698001" y="2447790"/>
                  </a:cubicBezTo>
                  <a:cubicBezTo>
                    <a:pt x="5688926" y="2447790"/>
                    <a:pt x="5669479" y="2443469"/>
                    <a:pt x="5654785" y="2438715"/>
                  </a:cubicBezTo>
                  <a:cubicBezTo>
                    <a:pt x="5631016" y="2430504"/>
                    <a:pt x="5625398" y="2430072"/>
                    <a:pt x="5601630" y="2434393"/>
                  </a:cubicBezTo>
                  <a:cubicBezTo>
                    <a:pt x="5587368" y="2437418"/>
                    <a:pt x="5554956" y="2441308"/>
                    <a:pt x="5529891" y="2443901"/>
                  </a:cubicBezTo>
                  <a:cubicBezTo>
                    <a:pt x="5504826" y="2446494"/>
                    <a:pt x="5474575" y="2451248"/>
                    <a:pt x="5462474" y="2454705"/>
                  </a:cubicBezTo>
                  <a:cubicBezTo>
                    <a:pt x="5432655" y="2462916"/>
                    <a:pt x="5413208" y="2462484"/>
                    <a:pt x="5386846" y="2452112"/>
                  </a:cubicBezTo>
                  <a:cubicBezTo>
                    <a:pt x="5369128" y="2445197"/>
                    <a:pt x="5359188" y="2443901"/>
                    <a:pt x="5339309" y="2446062"/>
                  </a:cubicBezTo>
                  <a:cubicBezTo>
                    <a:pt x="5315972" y="2448655"/>
                    <a:pt x="5313379" y="2448222"/>
                    <a:pt x="5297821" y="2435690"/>
                  </a:cubicBezTo>
                  <a:lnTo>
                    <a:pt x="5281399" y="2422725"/>
                  </a:lnTo>
                  <a:lnTo>
                    <a:pt x="5214847" y="2422293"/>
                  </a:lnTo>
                  <a:cubicBezTo>
                    <a:pt x="5146998" y="2421861"/>
                    <a:pt x="5121068" y="2426182"/>
                    <a:pt x="5067480" y="2446062"/>
                  </a:cubicBezTo>
                  <a:cubicBezTo>
                    <a:pt x="5041551" y="2455569"/>
                    <a:pt x="5004385" y="2456001"/>
                    <a:pt x="4956415" y="2446926"/>
                  </a:cubicBezTo>
                  <a:cubicBezTo>
                    <a:pt x="4898506" y="2435690"/>
                    <a:pt x="4883380" y="2436122"/>
                    <a:pt x="4853561" y="2449951"/>
                  </a:cubicBezTo>
                  <a:cubicBezTo>
                    <a:pt x="4822446" y="2463780"/>
                    <a:pt x="4780958" y="2465941"/>
                    <a:pt x="4741200" y="2454705"/>
                  </a:cubicBezTo>
                  <a:cubicBezTo>
                    <a:pt x="4703170" y="2444333"/>
                    <a:pt x="4666004" y="2440444"/>
                    <a:pt x="4643964" y="2444765"/>
                  </a:cubicBezTo>
                  <a:cubicBezTo>
                    <a:pt x="4633160" y="2446926"/>
                    <a:pt x="4591672" y="2449087"/>
                    <a:pt x="4551049" y="2449519"/>
                  </a:cubicBezTo>
                  <a:cubicBezTo>
                    <a:pt x="4490547" y="2449951"/>
                    <a:pt x="4474557" y="2448655"/>
                    <a:pt x="4459431" y="2442604"/>
                  </a:cubicBezTo>
                  <a:cubicBezTo>
                    <a:pt x="4444306" y="2436122"/>
                    <a:pt x="4433070" y="2435258"/>
                    <a:pt x="4394608" y="2437851"/>
                  </a:cubicBezTo>
                  <a:lnTo>
                    <a:pt x="4347934" y="2440444"/>
                  </a:lnTo>
                  <a:lnTo>
                    <a:pt x="4306879" y="2418836"/>
                  </a:lnTo>
                  <a:cubicBezTo>
                    <a:pt x="4242055" y="2384695"/>
                    <a:pt x="4227794" y="2381238"/>
                    <a:pt x="4181120" y="2387288"/>
                  </a:cubicBezTo>
                  <a:cubicBezTo>
                    <a:pt x="4159513" y="2390313"/>
                    <a:pt x="4137040" y="2391177"/>
                    <a:pt x="4130558" y="2389449"/>
                  </a:cubicBezTo>
                  <a:cubicBezTo>
                    <a:pt x="4111975" y="2384695"/>
                    <a:pt x="4013010" y="2386424"/>
                    <a:pt x="3984488" y="2392042"/>
                  </a:cubicBezTo>
                  <a:cubicBezTo>
                    <a:pt x="3963744" y="2395931"/>
                    <a:pt x="3955101" y="2395931"/>
                    <a:pt x="3943433" y="2392042"/>
                  </a:cubicBezTo>
                  <a:cubicBezTo>
                    <a:pt x="3935222" y="2389017"/>
                    <a:pt x="3914046" y="2382102"/>
                    <a:pt x="3896327" y="2376484"/>
                  </a:cubicBezTo>
                  <a:cubicBezTo>
                    <a:pt x="3878609" y="2370866"/>
                    <a:pt x="3853111" y="2362223"/>
                    <a:pt x="3840146" y="2357469"/>
                  </a:cubicBezTo>
                  <a:cubicBezTo>
                    <a:pt x="3827182" y="2352283"/>
                    <a:pt x="3807735" y="2348394"/>
                    <a:pt x="3796931" y="2348394"/>
                  </a:cubicBezTo>
                  <a:cubicBezTo>
                    <a:pt x="3786127" y="2347961"/>
                    <a:pt x="3769704" y="2344936"/>
                    <a:pt x="3760197" y="2341479"/>
                  </a:cubicBezTo>
                  <a:cubicBezTo>
                    <a:pt x="3742911" y="2334997"/>
                    <a:pt x="3680247" y="2326353"/>
                    <a:pt x="3647835" y="2325489"/>
                  </a:cubicBezTo>
                  <a:cubicBezTo>
                    <a:pt x="3638328" y="2325489"/>
                    <a:pt x="3618881" y="2328082"/>
                    <a:pt x="3604619" y="2331107"/>
                  </a:cubicBezTo>
                  <a:cubicBezTo>
                    <a:pt x="3590358" y="2334132"/>
                    <a:pt x="3571775" y="2336725"/>
                    <a:pt x="3563564" y="2336293"/>
                  </a:cubicBezTo>
                  <a:cubicBezTo>
                    <a:pt x="3514730" y="2334997"/>
                    <a:pt x="3425273" y="2326786"/>
                    <a:pt x="3412308" y="2322896"/>
                  </a:cubicBezTo>
                  <a:cubicBezTo>
                    <a:pt x="3389404" y="2315549"/>
                    <a:pt x="3385082" y="2316846"/>
                    <a:pt x="3362178" y="2334564"/>
                  </a:cubicBezTo>
                  <a:lnTo>
                    <a:pt x="3341002" y="2350554"/>
                  </a:lnTo>
                  <a:lnTo>
                    <a:pt x="3263213" y="2350987"/>
                  </a:lnTo>
                  <a:cubicBezTo>
                    <a:pt x="3181103" y="2351419"/>
                    <a:pt x="3171595" y="2353147"/>
                    <a:pt x="3116279" y="2373459"/>
                  </a:cubicBezTo>
                  <a:cubicBezTo>
                    <a:pt x="3097264" y="2380373"/>
                    <a:pt x="3070902" y="2387720"/>
                    <a:pt x="3057937" y="2389449"/>
                  </a:cubicBezTo>
                  <a:cubicBezTo>
                    <a:pt x="3032008" y="2392906"/>
                    <a:pt x="2988360" y="2405871"/>
                    <a:pt x="2971505" y="2414946"/>
                  </a:cubicBezTo>
                  <a:cubicBezTo>
                    <a:pt x="2955948" y="2423589"/>
                    <a:pt x="2899767" y="2431368"/>
                    <a:pt x="2856119" y="2430504"/>
                  </a:cubicBezTo>
                  <a:cubicBezTo>
                    <a:pt x="2834943" y="2430072"/>
                    <a:pt x="2796481" y="2431368"/>
                    <a:pt x="2770119" y="2433097"/>
                  </a:cubicBezTo>
                  <a:cubicBezTo>
                    <a:pt x="2735114" y="2435258"/>
                    <a:pt x="2719989" y="2434393"/>
                    <a:pt x="2712210" y="2430504"/>
                  </a:cubicBezTo>
                  <a:cubicBezTo>
                    <a:pt x="2698813" y="2423157"/>
                    <a:pt x="2649547" y="2413218"/>
                    <a:pt x="2627506" y="2413218"/>
                  </a:cubicBezTo>
                  <a:cubicBezTo>
                    <a:pt x="2617567" y="2413218"/>
                    <a:pt x="2594230" y="2418403"/>
                    <a:pt x="2575647" y="2424886"/>
                  </a:cubicBezTo>
                  <a:cubicBezTo>
                    <a:pt x="2550150" y="2433529"/>
                    <a:pt x="2534160" y="2436122"/>
                    <a:pt x="2513416" y="2435690"/>
                  </a:cubicBezTo>
                  <a:cubicBezTo>
                    <a:pt x="2497858" y="2435258"/>
                    <a:pt x="2439517" y="2434393"/>
                    <a:pt x="2383768" y="2433529"/>
                  </a:cubicBezTo>
                  <a:cubicBezTo>
                    <a:pt x="2324130" y="2433097"/>
                    <a:pt x="2277025" y="2430504"/>
                    <a:pt x="2269246" y="2427911"/>
                  </a:cubicBezTo>
                  <a:cubicBezTo>
                    <a:pt x="2188432" y="2398524"/>
                    <a:pt x="2130523" y="2394202"/>
                    <a:pt x="2090332" y="2415378"/>
                  </a:cubicBezTo>
                  <a:cubicBezTo>
                    <a:pt x="2074342" y="2423157"/>
                    <a:pt x="2054895" y="2423589"/>
                    <a:pt x="2010814" y="2415378"/>
                  </a:cubicBezTo>
                  <a:cubicBezTo>
                    <a:pt x="1985317" y="2411057"/>
                    <a:pt x="1973217" y="2406303"/>
                    <a:pt x="1960252" y="2395931"/>
                  </a:cubicBezTo>
                  <a:cubicBezTo>
                    <a:pt x="1945558" y="2384263"/>
                    <a:pt x="1936051" y="2381238"/>
                    <a:pt x="1902774" y="2376052"/>
                  </a:cubicBezTo>
                  <a:cubicBezTo>
                    <a:pt x="1880734" y="2372595"/>
                    <a:pt x="1841408" y="2370002"/>
                    <a:pt x="1815478" y="2370002"/>
                  </a:cubicBezTo>
                  <a:cubicBezTo>
                    <a:pt x="1789116" y="2370002"/>
                    <a:pt x="1761026" y="2367841"/>
                    <a:pt x="1752815" y="2365248"/>
                  </a:cubicBezTo>
                  <a:cubicBezTo>
                    <a:pt x="1740715" y="2361358"/>
                    <a:pt x="1649961" y="2352283"/>
                    <a:pt x="1629650" y="2352715"/>
                  </a:cubicBezTo>
                  <a:cubicBezTo>
                    <a:pt x="1530253" y="2354876"/>
                    <a:pt x="1513831" y="2356605"/>
                    <a:pt x="1486173" y="2370002"/>
                  </a:cubicBezTo>
                  <a:cubicBezTo>
                    <a:pt x="1462836" y="2380806"/>
                    <a:pt x="1452464" y="2382966"/>
                    <a:pt x="1425670" y="2382966"/>
                  </a:cubicBezTo>
                  <a:cubicBezTo>
                    <a:pt x="1398876" y="2382966"/>
                    <a:pt x="1387640" y="2385559"/>
                    <a:pt x="1357389" y="2398092"/>
                  </a:cubicBezTo>
                  <a:cubicBezTo>
                    <a:pt x="1327138" y="2410625"/>
                    <a:pt x="1316334" y="2412785"/>
                    <a:pt x="1289540" y="2412785"/>
                  </a:cubicBezTo>
                  <a:cubicBezTo>
                    <a:pt x="1272253" y="2412353"/>
                    <a:pt x="1252374" y="2414946"/>
                    <a:pt x="1245027" y="2417971"/>
                  </a:cubicBezTo>
                  <a:cubicBezTo>
                    <a:pt x="1237249" y="2420996"/>
                    <a:pt x="1210022" y="2423157"/>
                    <a:pt x="1175450" y="2423589"/>
                  </a:cubicBezTo>
                  <a:lnTo>
                    <a:pt x="1119269" y="2424022"/>
                  </a:lnTo>
                  <a:lnTo>
                    <a:pt x="1087721" y="2440444"/>
                  </a:lnTo>
                  <a:cubicBezTo>
                    <a:pt x="1068274" y="2450815"/>
                    <a:pt x="1053581" y="2456001"/>
                    <a:pt x="1048827" y="2454273"/>
                  </a:cubicBezTo>
                  <a:cubicBezTo>
                    <a:pt x="1044937" y="2452544"/>
                    <a:pt x="1019872" y="2449519"/>
                    <a:pt x="993510" y="2447790"/>
                  </a:cubicBezTo>
                  <a:cubicBezTo>
                    <a:pt x="942948" y="2443901"/>
                    <a:pt x="933008" y="2440876"/>
                    <a:pt x="898003" y="2416243"/>
                  </a:cubicBezTo>
                  <a:lnTo>
                    <a:pt x="881149" y="2404142"/>
                  </a:lnTo>
                  <a:lnTo>
                    <a:pt x="838365" y="2413218"/>
                  </a:lnTo>
                  <a:cubicBezTo>
                    <a:pt x="778727" y="2426182"/>
                    <a:pt x="711310" y="2446494"/>
                    <a:pt x="641732" y="2471991"/>
                  </a:cubicBezTo>
                  <a:cubicBezTo>
                    <a:pt x="625743" y="2478041"/>
                    <a:pt x="605431" y="2483660"/>
                    <a:pt x="596356" y="2485388"/>
                  </a:cubicBezTo>
                  <a:cubicBezTo>
                    <a:pt x="586848" y="2486685"/>
                    <a:pt x="571290" y="2490142"/>
                    <a:pt x="560919" y="2493599"/>
                  </a:cubicBezTo>
                  <a:cubicBezTo>
                    <a:pt x="540607" y="2500082"/>
                    <a:pt x="477944" y="2500946"/>
                    <a:pt x="439050" y="2494896"/>
                  </a:cubicBezTo>
                  <a:close/>
                </a:path>
              </a:pathLst>
            </a:custGeom>
            <a:solidFill>
              <a:schemeClr val="bg1"/>
            </a:solidFill>
            <a:ln w="432" cap="flat">
              <a:noFill/>
              <a:prstDash val="solid"/>
              <a:miter/>
            </a:ln>
            <a:effectLst>
              <a:outerShdw blurRad="63500" sx="102000" sy="102000" algn="ctr" rotWithShape="0">
                <a:prstClr val="black">
                  <a:alpha val="40000"/>
                </a:prstClr>
              </a:outerShdw>
            </a:effectLst>
          </p:spPr>
          <p:txBody>
            <a:bodyPr rtlCol="0" anchor="ctr"/>
            <a:lstStyle/>
            <a:p>
              <a:endParaRPr lang="en-US">
                <a:solidFill>
                  <a:schemeClr val="tx1">
                    <a:lumMod val="75000"/>
                    <a:lumOff val="25000"/>
                  </a:schemeClr>
                </a:solidFill>
              </a:endParaRPr>
            </a:p>
          </p:txBody>
        </p:sp>
        <p:sp>
          <p:nvSpPr>
            <p:cNvPr id="85" name="TextBox 84">
              <a:extLst>
                <a:ext uri="{FF2B5EF4-FFF2-40B4-BE49-F238E27FC236}">
                  <a16:creationId xmlns:a16="http://schemas.microsoft.com/office/drawing/2014/main" id="{911285D1-AA9F-22EF-42B4-0DB22CD51896}"/>
                </a:ext>
              </a:extLst>
            </p:cNvPr>
            <p:cNvSpPr txBox="1"/>
            <p:nvPr/>
          </p:nvSpPr>
          <p:spPr>
            <a:xfrm>
              <a:off x="4004510" y="768076"/>
              <a:ext cx="4172840" cy="477862"/>
            </a:xfrm>
            <a:prstGeom prst="rect">
              <a:avLst/>
            </a:prstGeom>
            <a:noFill/>
          </p:spPr>
          <p:txBody>
            <a:bodyPr wrap="square" rtlCol="0">
              <a:spAutoFit/>
            </a:bodyPr>
            <a:lstStyle/>
            <a:p>
              <a:r>
                <a:rPr lang="en-US" dirty="0"/>
                <a:t>Not limited to number of hours in a day or week</a:t>
              </a:r>
              <a:endParaRPr lang="en-US" sz="2400" b="1" dirty="0">
                <a:solidFill>
                  <a:schemeClr val="tx1">
                    <a:lumMod val="75000"/>
                    <a:lumOff val="25000"/>
                  </a:schemeClr>
                </a:solidFill>
                <a:latin typeface="Chelsea Market" panose="02000000000000000000" pitchFamily="2" charset="0"/>
                <a:cs typeface="Times New Roman" panose="02020603050405020304" pitchFamily="18" charset="0"/>
              </a:endParaRPr>
            </a:p>
          </p:txBody>
        </p:sp>
      </p:grpSp>
      <p:grpSp>
        <p:nvGrpSpPr>
          <p:cNvPr id="86" name="Group 85">
            <a:extLst>
              <a:ext uri="{FF2B5EF4-FFF2-40B4-BE49-F238E27FC236}">
                <a16:creationId xmlns:a16="http://schemas.microsoft.com/office/drawing/2014/main" id="{20207653-78BA-E684-E33D-834C6DA4FD3C}"/>
              </a:ext>
            </a:extLst>
          </p:cNvPr>
          <p:cNvGrpSpPr/>
          <p:nvPr/>
        </p:nvGrpSpPr>
        <p:grpSpPr>
          <a:xfrm>
            <a:off x="1938002" y="3467850"/>
            <a:ext cx="3264140" cy="624960"/>
            <a:chOff x="3927864" y="585994"/>
            <a:chExt cx="4336275" cy="808608"/>
          </a:xfrm>
        </p:grpSpPr>
        <p:sp>
          <p:nvSpPr>
            <p:cNvPr id="87" name="Graphic 9">
              <a:extLst>
                <a:ext uri="{FF2B5EF4-FFF2-40B4-BE49-F238E27FC236}">
                  <a16:creationId xmlns:a16="http://schemas.microsoft.com/office/drawing/2014/main" id="{10509406-E02A-872B-D08A-F25079D520B8}"/>
                </a:ext>
              </a:extLst>
            </p:cNvPr>
            <p:cNvSpPr/>
            <p:nvPr/>
          </p:nvSpPr>
          <p:spPr>
            <a:xfrm flipV="1">
              <a:off x="3927864" y="585994"/>
              <a:ext cx="4336275" cy="808608"/>
            </a:xfrm>
            <a:custGeom>
              <a:avLst/>
              <a:gdLst>
                <a:gd name="connsiteX0" fmla="*/ 439050 w 5834156"/>
                <a:gd name="connsiteY0" fmla="*/ 2494896 h 2502483"/>
                <a:gd name="connsiteX1" fmla="*/ 391512 w 5834156"/>
                <a:gd name="connsiteY1" fmla="*/ 2484524 h 2502483"/>
                <a:gd name="connsiteX2" fmla="*/ 339653 w 5834156"/>
                <a:gd name="connsiteY2" fmla="*/ 2473720 h 2502483"/>
                <a:gd name="connsiteX3" fmla="*/ 229452 w 5834156"/>
                <a:gd name="connsiteY3" fmla="*/ 2434393 h 2502483"/>
                <a:gd name="connsiteX4" fmla="*/ 146910 w 5834156"/>
                <a:gd name="connsiteY4" fmla="*/ 2420132 h 2502483"/>
                <a:gd name="connsiteX5" fmla="*/ 72146 w 5834156"/>
                <a:gd name="connsiteY5" fmla="*/ 2434393 h 2502483"/>
                <a:gd name="connsiteX6" fmla="*/ 25473 w 5834156"/>
                <a:gd name="connsiteY6" fmla="*/ 2446062 h 2502483"/>
                <a:gd name="connsiteX7" fmla="*/ -2186 w 5834156"/>
                <a:gd name="connsiteY7" fmla="*/ 2440876 h 2502483"/>
                <a:gd name="connsiteX8" fmla="*/ -6075 w 5834156"/>
                <a:gd name="connsiteY8" fmla="*/ 1275773 h 2502483"/>
                <a:gd name="connsiteX9" fmla="*/ -6075 w 5834156"/>
                <a:gd name="connsiteY9" fmla="*/ 113264 h 2502483"/>
                <a:gd name="connsiteX10" fmla="*/ 22015 w 5834156"/>
                <a:gd name="connsiteY10" fmla="*/ 116289 h 2502483"/>
                <a:gd name="connsiteX11" fmla="*/ 76900 w 5834156"/>
                <a:gd name="connsiteY11" fmla="*/ 105485 h 2502483"/>
                <a:gd name="connsiteX12" fmla="*/ 252789 w 5834156"/>
                <a:gd name="connsiteY12" fmla="*/ 120178 h 2502483"/>
                <a:gd name="connsiteX13" fmla="*/ 337060 w 5834156"/>
                <a:gd name="connsiteY13" fmla="*/ 146540 h 2502483"/>
                <a:gd name="connsiteX14" fmla="*/ 391944 w 5834156"/>
                <a:gd name="connsiteY14" fmla="*/ 158640 h 2502483"/>
                <a:gd name="connsiteX15" fmla="*/ 471461 w 5834156"/>
                <a:gd name="connsiteY15" fmla="*/ 169876 h 2502483"/>
                <a:gd name="connsiteX16" fmla="*/ 560054 w 5834156"/>
                <a:gd name="connsiteY16" fmla="*/ 165987 h 2502483"/>
                <a:gd name="connsiteX17" fmla="*/ 605431 w 5834156"/>
                <a:gd name="connsiteY17" fmla="*/ 154751 h 2502483"/>
                <a:gd name="connsiteX18" fmla="*/ 637843 w 5834156"/>
                <a:gd name="connsiteY18" fmla="*/ 146108 h 2502483"/>
                <a:gd name="connsiteX19" fmla="*/ 694456 w 5834156"/>
                <a:gd name="connsiteY19" fmla="*/ 127093 h 2502483"/>
                <a:gd name="connsiteX20" fmla="*/ 734215 w 5834156"/>
                <a:gd name="connsiteY20" fmla="*/ 114560 h 2502483"/>
                <a:gd name="connsiteX21" fmla="*/ 858244 w 5834156"/>
                <a:gd name="connsiteY21" fmla="*/ 86470 h 2502483"/>
                <a:gd name="connsiteX22" fmla="*/ 910536 w 5834156"/>
                <a:gd name="connsiteY22" fmla="*/ 98138 h 2502483"/>
                <a:gd name="connsiteX23" fmla="*/ 1016847 w 5834156"/>
                <a:gd name="connsiteY23" fmla="*/ 124500 h 2502483"/>
                <a:gd name="connsiteX24" fmla="*/ 1085993 w 5834156"/>
                <a:gd name="connsiteY24" fmla="*/ 113264 h 2502483"/>
                <a:gd name="connsiteX25" fmla="*/ 1111058 w 5834156"/>
                <a:gd name="connsiteY25" fmla="*/ 99434 h 2502483"/>
                <a:gd name="connsiteX26" fmla="*/ 1182364 w 5834156"/>
                <a:gd name="connsiteY26" fmla="*/ 98570 h 2502483"/>
                <a:gd name="connsiteX27" fmla="*/ 1346153 w 5834156"/>
                <a:gd name="connsiteY27" fmla="*/ 77826 h 2502483"/>
                <a:gd name="connsiteX28" fmla="*/ 1433881 w 5834156"/>
                <a:gd name="connsiteY28" fmla="*/ 53626 h 2502483"/>
                <a:gd name="connsiteX29" fmla="*/ 1499137 w 5834156"/>
                <a:gd name="connsiteY29" fmla="*/ 40229 h 2502483"/>
                <a:gd name="connsiteX30" fmla="*/ 1592916 w 5834156"/>
                <a:gd name="connsiteY30" fmla="*/ 25103 h 2502483"/>
                <a:gd name="connsiteX31" fmla="*/ 1681509 w 5834156"/>
                <a:gd name="connsiteY31" fmla="*/ 30289 h 2502483"/>
                <a:gd name="connsiteX32" fmla="*/ 1793870 w 5834156"/>
                <a:gd name="connsiteY32" fmla="*/ 41093 h 2502483"/>
                <a:gd name="connsiteX33" fmla="*/ 1958523 w 5834156"/>
                <a:gd name="connsiteY33" fmla="*/ 67455 h 2502483"/>
                <a:gd name="connsiteX34" fmla="*/ 2009086 w 5834156"/>
                <a:gd name="connsiteY34" fmla="*/ 89927 h 2502483"/>
                <a:gd name="connsiteX35" fmla="*/ 2092925 w 5834156"/>
                <a:gd name="connsiteY35" fmla="*/ 85605 h 2502483"/>
                <a:gd name="connsiteX36" fmla="*/ 2161206 w 5834156"/>
                <a:gd name="connsiteY36" fmla="*/ 76530 h 2502483"/>
                <a:gd name="connsiteX37" fmla="*/ 2238995 w 5834156"/>
                <a:gd name="connsiteY37" fmla="*/ 90359 h 2502483"/>
                <a:gd name="connsiteX38" fmla="*/ 2364321 w 5834156"/>
                <a:gd name="connsiteY38" fmla="*/ 101595 h 2502483"/>
                <a:gd name="connsiteX39" fmla="*/ 2482301 w 5834156"/>
                <a:gd name="connsiteY39" fmla="*/ 107645 h 2502483"/>
                <a:gd name="connsiteX40" fmla="*/ 2538481 w 5834156"/>
                <a:gd name="connsiteY40" fmla="*/ 107213 h 2502483"/>
                <a:gd name="connsiteX41" fmla="*/ 2579104 w 5834156"/>
                <a:gd name="connsiteY41" fmla="*/ 94249 h 2502483"/>
                <a:gd name="connsiteX42" fmla="*/ 2697084 w 5834156"/>
                <a:gd name="connsiteY42" fmla="*/ 96841 h 2502483"/>
                <a:gd name="connsiteX43" fmla="*/ 2828461 w 5834156"/>
                <a:gd name="connsiteY43" fmla="*/ 102460 h 2502483"/>
                <a:gd name="connsiteX44" fmla="*/ 2965023 w 5834156"/>
                <a:gd name="connsiteY44" fmla="*/ 88198 h 2502483"/>
                <a:gd name="connsiteX45" fmla="*/ 3023365 w 5834156"/>
                <a:gd name="connsiteY45" fmla="*/ 71344 h 2502483"/>
                <a:gd name="connsiteX46" fmla="*/ 3109797 w 5834156"/>
                <a:gd name="connsiteY46" fmla="*/ 49304 h 2502483"/>
                <a:gd name="connsiteX47" fmla="*/ 3261917 w 5834156"/>
                <a:gd name="connsiteY47" fmla="*/ 23374 h 2502483"/>
                <a:gd name="connsiteX48" fmla="*/ 3339273 w 5834156"/>
                <a:gd name="connsiteY48" fmla="*/ 23374 h 2502483"/>
                <a:gd name="connsiteX49" fmla="*/ 3359585 w 5834156"/>
                <a:gd name="connsiteY49" fmla="*/ 9545 h 2502483"/>
                <a:gd name="connsiteX50" fmla="*/ 3409715 w 5834156"/>
                <a:gd name="connsiteY50" fmla="*/ -3420 h 2502483"/>
                <a:gd name="connsiteX51" fmla="*/ 3501333 w 5834156"/>
                <a:gd name="connsiteY51" fmla="*/ 4791 h 2502483"/>
                <a:gd name="connsiteX52" fmla="*/ 3596841 w 5834156"/>
                <a:gd name="connsiteY52" fmla="*/ 4359 h 2502483"/>
                <a:gd name="connsiteX53" fmla="*/ 3716981 w 5834156"/>
                <a:gd name="connsiteY53" fmla="*/ 7384 h 2502483"/>
                <a:gd name="connsiteX54" fmla="*/ 3818539 w 5834156"/>
                <a:gd name="connsiteY54" fmla="*/ 29857 h 2502483"/>
                <a:gd name="connsiteX55" fmla="*/ 3868237 w 5834156"/>
                <a:gd name="connsiteY55" fmla="*/ 42389 h 2502483"/>
                <a:gd name="connsiteX56" fmla="*/ 3920096 w 5834156"/>
                <a:gd name="connsiteY56" fmla="*/ 57083 h 2502483"/>
                <a:gd name="connsiteX57" fmla="*/ 4002206 w 5834156"/>
                <a:gd name="connsiteY57" fmla="*/ 62701 h 2502483"/>
                <a:gd name="connsiteX58" fmla="*/ 4155623 w 5834156"/>
                <a:gd name="connsiteY58" fmla="*/ 60972 h 2502483"/>
                <a:gd name="connsiteX59" fmla="*/ 4319844 w 5834156"/>
                <a:gd name="connsiteY59" fmla="*/ 97706 h 2502483"/>
                <a:gd name="connsiteX60" fmla="*/ 4352256 w 5834156"/>
                <a:gd name="connsiteY60" fmla="*/ 114992 h 2502483"/>
                <a:gd name="connsiteX61" fmla="*/ 4395472 w 5834156"/>
                <a:gd name="connsiteY61" fmla="*/ 112399 h 2502483"/>
                <a:gd name="connsiteX62" fmla="*/ 4462457 w 5834156"/>
                <a:gd name="connsiteY62" fmla="*/ 116289 h 2502483"/>
                <a:gd name="connsiteX63" fmla="*/ 4589944 w 5834156"/>
                <a:gd name="connsiteY63" fmla="*/ 122771 h 2502483"/>
                <a:gd name="connsiteX64" fmla="*/ 4716134 w 5834156"/>
                <a:gd name="connsiteY64" fmla="*/ 119746 h 2502483"/>
                <a:gd name="connsiteX65" fmla="*/ 4815099 w 5834156"/>
                <a:gd name="connsiteY65" fmla="*/ 134007 h 2502483"/>
                <a:gd name="connsiteX66" fmla="*/ 4857451 w 5834156"/>
                <a:gd name="connsiteY66" fmla="*/ 120610 h 2502483"/>
                <a:gd name="connsiteX67" fmla="*/ 4954686 w 5834156"/>
                <a:gd name="connsiteY67" fmla="*/ 118449 h 2502483"/>
                <a:gd name="connsiteX68" fmla="*/ 5072234 w 5834156"/>
                <a:gd name="connsiteY68" fmla="*/ 116289 h 2502483"/>
                <a:gd name="connsiteX69" fmla="*/ 5206203 w 5834156"/>
                <a:gd name="connsiteY69" fmla="*/ 93384 h 2502483"/>
                <a:gd name="connsiteX70" fmla="*/ 5247691 w 5834156"/>
                <a:gd name="connsiteY70" fmla="*/ 95113 h 2502483"/>
                <a:gd name="connsiteX71" fmla="*/ 5291771 w 5834156"/>
                <a:gd name="connsiteY71" fmla="*/ 105917 h 2502483"/>
                <a:gd name="connsiteX72" fmla="*/ 5336284 w 5834156"/>
                <a:gd name="connsiteY72" fmla="*/ 117585 h 2502483"/>
                <a:gd name="connsiteX73" fmla="*/ 5369992 w 5834156"/>
                <a:gd name="connsiteY73" fmla="*/ 119314 h 2502483"/>
                <a:gd name="connsiteX74" fmla="*/ 5411911 w 5834156"/>
                <a:gd name="connsiteY74" fmla="*/ 129686 h 2502483"/>
                <a:gd name="connsiteX75" fmla="*/ 5469389 w 5834156"/>
                <a:gd name="connsiteY75" fmla="*/ 127093 h 2502483"/>
                <a:gd name="connsiteX76" fmla="*/ 5513901 w 5834156"/>
                <a:gd name="connsiteY76" fmla="*/ 118882 h 2502483"/>
                <a:gd name="connsiteX77" fmla="*/ 5591690 w 5834156"/>
                <a:gd name="connsiteY77" fmla="*/ 106781 h 2502483"/>
                <a:gd name="connsiteX78" fmla="*/ 5626263 w 5834156"/>
                <a:gd name="connsiteY78" fmla="*/ 102460 h 2502483"/>
                <a:gd name="connsiteX79" fmla="*/ 5765418 w 5834156"/>
                <a:gd name="connsiteY79" fmla="*/ 142218 h 2502483"/>
                <a:gd name="connsiteX80" fmla="*/ 5810795 w 5834156"/>
                <a:gd name="connsiteY80" fmla="*/ 152158 h 2502483"/>
                <a:gd name="connsiteX81" fmla="*/ 5825920 w 5834156"/>
                <a:gd name="connsiteY81" fmla="*/ 150861 h 2502483"/>
                <a:gd name="connsiteX82" fmla="*/ 5827217 w 5834156"/>
                <a:gd name="connsiteY82" fmla="*/ 1314668 h 2502483"/>
                <a:gd name="connsiteX83" fmla="*/ 5828081 w 5834156"/>
                <a:gd name="connsiteY83" fmla="*/ 2478041 h 2502483"/>
                <a:gd name="connsiteX84" fmla="*/ 5812091 w 5834156"/>
                <a:gd name="connsiteY84" fmla="*/ 2478041 h 2502483"/>
                <a:gd name="connsiteX85" fmla="*/ 5736031 w 5834156"/>
                <a:gd name="connsiteY85" fmla="*/ 2458162 h 2502483"/>
                <a:gd name="connsiteX86" fmla="*/ 5698001 w 5834156"/>
                <a:gd name="connsiteY86" fmla="*/ 2447790 h 2502483"/>
                <a:gd name="connsiteX87" fmla="*/ 5654785 w 5834156"/>
                <a:gd name="connsiteY87" fmla="*/ 2438715 h 2502483"/>
                <a:gd name="connsiteX88" fmla="*/ 5601630 w 5834156"/>
                <a:gd name="connsiteY88" fmla="*/ 2434393 h 2502483"/>
                <a:gd name="connsiteX89" fmla="*/ 5529891 w 5834156"/>
                <a:gd name="connsiteY89" fmla="*/ 2443901 h 2502483"/>
                <a:gd name="connsiteX90" fmla="*/ 5462474 w 5834156"/>
                <a:gd name="connsiteY90" fmla="*/ 2454705 h 2502483"/>
                <a:gd name="connsiteX91" fmla="*/ 5386846 w 5834156"/>
                <a:gd name="connsiteY91" fmla="*/ 2452112 h 2502483"/>
                <a:gd name="connsiteX92" fmla="*/ 5339309 w 5834156"/>
                <a:gd name="connsiteY92" fmla="*/ 2446062 h 2502483"/>
                <a:gd name="connsiteX93" fmla="*/ 5297821 w 5834156"/>
                <a:gd name="connsiteY93" fmla="*/ 2435690 h 2502483"/>
                <a:gd name="connsiteX94" fmla="*/ 5281399 w 5834156"/>
                <a:gd name="connsiteY94" fmla="*/ 2422725 h 2502483"/>
                <a:gd name="connsiteX95" fmla="*/ 5214847 w 5834156"/>
                <a:gd name="connsiteY95" fmla="*/ 2422293 h 2502483"/>
                <a:gd name="connsiteX96" fmla="*/ 5067480 w 5834156"/>
                <a:gd name="connsiteY96" fmla="*/ 2446062 h 2502483"/>
                <a:gd name="connsiteX97" fmla="*/ 4956415 w 5834156"/>
                <a:gd name="connsiteY97" fmla="*/ 2446926 h 2502483"/>
                <a:gd name="connsiteX98" fmla="*/ 4853561 w 5834156"/>
                <a:gd name="connsiteY98" fmla="*/ 2449951 h 2502483"/>
                <a:gd name="connsiteX99" fmla="*/ 4741200 w 5834156"/>
                <a:gd name="connsiteY99" fmla="*/ 2454705 h 2502483"/>
                <a:gd name="connsiteX100" fmla="*/ 4643964 w 5834156"/>
                <a:gd name="connsiteY100" fmla="*/ 2444765 h 2502483"/>
                <a:gd name="connsiteX101" fmla="*/ 4551049 w 5834156"/>
                <a:gd name="connsiteY101" fmla="*/ 2449519 h 2502483"/>
                <a:gd name="connsiteX102" fmla="*/ 4459431 w 5834156"/>
                <a:gd name="connsiteY102" fmla="*/ 2442604 h 2502483"/>
                <a:gd name="connsiteX103" fmla="*/ 4394608 w 5834156"/>
                <a:gd name="connsiteY103" fmla="*/ 2437851 h 2502483"/>
                <a:gd name="connsiteX104" fmla="*/ 4347934 w 5834156"/>
                <a:gd name="connsiteY104" fmla="*/ 2440444 h 2502483"/>
                <a:gd name="connsiteX105" fmla="*/ 4306879 w 5834156"/>
                <a:gd name="connsiteY105" fmla="*/ 2418836 h 2502483"/>
                <a:gd name="connsiteX106" fmla="*/ 4181120 w 5834156"/>
                <a:gd name="connsiteY106" fmla="*/ 2387288 h 2502483"/>
                <a:gd name="connsiteX107" fmla="*/ 4130558 w 5834156"/>
                <a:gd name="connsiteY107" fmla="*/ 2389449 h 2502483"/>
                <a:gd name="connsiteX108" fmla="*/ 3984488 w 5834156"/>
                <a:gd name="connsiteY108" fmla="*/ 2392042 h 2502483"/>
                <a:gd name="connsiteX109" fmla="*/ 3943433 w 5834156"/>
                <a:gd name="connsiteY109" fmla="*/ 2392042 h 2502483"/>
                <a:gd name="connsiteX110" fmla="*/ 3896327 w 5834156"/>
                <a:gd name="connsiteY110" fmla="*/ 2376484 h 2502483"/>
                <a:gd name="connsiteX111" fmla="*/ 3840146 w 5834156"/>
                <a:gd name="connsiteY111" fmla="*/ 2357469 h 2502483"/>
                <a:gd name="connsiteX112" fmla="*/ 3796931 w 5834156"/>
                <a:gd name="connsiteY112" fmla="*/ 2348394 h 2502483"/>
                <a:gd name="connsiteX113" fmla="*/ 3760197 w 5834156"/>
                <a:gd name="connsiteY113" fmla="*/ 2341479 h 2502483"/>
                <a:gd name="connsiteX114" fmla="*/ 3647835 w 5834156"/>
                <a:gd name="connsiteY114" fmla="*/ 2325489 h 2502483"/>
                <a:gd name="connsiteX115" fmla="*/ 3604619 w 5834156"/>
                <a:gd name="connsiteY115" fmla="*/ 2331107 h 2502483"/>
                <a:gd name="connsiteX116" fmla="*/ 3563564 w 5834156"/>
                <a:gd name="connsiteY116" fmla="*/ 2336293 h 2502483"/>
                <a:gd name="connsiteX117" fmla="*/ 3412308 w 5834156"/>
                <a:gd name="connsiteY117" fmla="*/ 2322896 h 2502483"/>
                <a:gd name="connsiteX118" fmla="*/ 3362178 w 5834156"/>
                <a:gd name="connsiteY118" fmla="*/ 2334564 h 2502483"/>
                <a:gd name="connsiteX119" fmla="*/ 3341002 w 5834156"/>
                <a:gd name="connsiteY119" fmla="*/ 2350554 h 2502483"/>
                <a:gd name="connsiteX120" fmla="*/ 3263213 w 5834156"/>
                <a:gd name="connsiteY120" fmla="*/ 2350987 h 2502483"/>
                <a:gd name="connsiteX121" fmla="*/ 3116279 w 5834156"/>
                <a:gd name="connsiteY121" fmla="*/ 2373459 h 2502483"/>
                <a:gd name="connsiteX122" fmla="*/ 3057937 w 5834156"/>
                <a:gd name="connsiteY122" fmla="*/ 2389449 h 2502483"/>
                <a:gd name="connsiteX123" fmla="*/ 2971505 w 5834156"/>
                <a:gd name="connsiteY123" fmla="*/ 2414946 h 2502483"/>
                <a:gd name="connsiteX124" fmla="*/ 2856119 w 5834156"/>
                <a:gd name="connsiteY124" fmla="*/ 2430504 h 2502483"/>
                <a:gd name="connsiteX125" fmla="*/ 2770119 w 5834156"/>
                <a:gd name="connsiteY125" fmla="*/ 2433097 h 2502483"/>
                <a:gd name="connsiteX126" fmla="*/ 2712210 w 5834156"/>
                <a:gd name="connsiteY126" fmla="*/ 2430504 h 2502483"/>
                <a:gd name="connsiteX127" fmla="*/ 2627506 w 5834156"/>
                <a:gd name="connsiteY127" fmla="*/ 2413218 h 2502483"/>
                <a:gd name="connsiteX128" fmla="*/ 2575647 w 5834156"/>
                <a:gd name="connsiteY128" fmla="*/ 2424886 h 2502483"/>
                <a:gd name="connsiteX129" fmla="*/ 2513416 w 5834156"/>
                <a:gd name="connsiteY129" fmla="*/ 2435690 h 2502483"/>
                <a:gd name="connsiteX130" fmla="*/ 2383768 w 5834156"/>
                <a:gd name="connsiteY130" fmla="*/ 2433529 h 2502483"/>
                <a:gd name="connsiteX131" fmla="*/ 2269246 w 5834156"/>
                <a:gd name="connsiteY131" fmla="*/ 2427911 h 2502483"/>
                <a:gd name="connsiteX132" fmla="*/ 2090332 w 5834156"/>
                <a:gd name="connsiteY132" fmla="*/ 2415378 h 2502483"/>
                <a:gd name="connsiteX133" fmla="*/ 2010814 w 5834156"/>
                <a:gd name="connsiteY133" fmla="*/ 2415378 h 2502483"/>
                <a:gd name="connsiteX134" fmla="*/ 1960252 w 5834156"/>
                <a:gd name="connsiteY134" fmla="*/ 2395931 h 2502483"/>
                <a:gd name="connsiteX135" fmla="*/ 1902774 w 5834156"/>
                <a:gd name="connsiteY135" fmla="*/ 2376052 h 2502483"/>
                <a:gd name="connsiteX136" fmla="*/ 1815478 w 5834156"/>
                <a:gd name="connsiteY136" fmla="*/ 2370002 h 2502483"/>
                <a:gd name="connsiteX137" fmla="*/ 1752815 w 5834156"/>
                <a:gd name="connsiteY137" fmla="*/ 2365248 h 2502483"/>
                <a:gd name="connsiteX138" fmla="*/ 1629650 w 5834156"/>
                <a:gd name="connsiteY138" fmla="*/ 2352715 h 2502483"/>
                <a:gd name="connsiteX139" fmla="*/ 1486173 w 5834156"/>
                <a:gd name="connsiteY139" fmla="*/ 2370002 h 2502483"/>
                <a:gd name="connsiteX140" fmla="*/ 1425670 w 5834156"/>
                <a:gd name="connsiteY140" fmla="*/ 2382966 h 2502483"/>
                <a:gd name="connsiteX141" fmla="*/ 1357389 w 5834156"/>
                <a:gd name="connsiteY141" fmla="*/ 2398092 h 2502483"/>
                <a:gd name="connsiteX142" fmla="*/ 1289540 w 5834156"/>
                <a:gd name="connsiteY142" fmla="*/ 2412785 h 2502483"/>
                <a:gd name="connsiteX143" fmla="*/ 1245027 w 5834156"/>
                <a:gd name="connsiteY143" fmla="*/ 2417971 h 2502483"/>
                <a:gd name="connsiteX144" fmla="*/ 1175450 w 5834156"/>
                <a:gd name="connsiteY144" fmla="*/ 2423589 h 2502483"/>
                <a:gd name="connsiteX145" fmla="*/ 1119269 w 5834156"/>
                <a:gd name="connsiteY145" fmla="*/ 2424022 h 2502483"/>
                <a:gd name="connsiteX146" fmla="*/ 1087721 w 5834156"/>
                <a:gd name="connsiteY146" fmla="*/ 2440444 h 2502483"/>
                <a:gd name="connsiteX147" fmla="*/ 1048827 w 5834156"/>
                <a:gd name="connsiteY147" fmla="*/ 2454273 h 2502483"/>
                <a:gd name="connsiteX148" fmla="*/ 993510 w 5834156"/>
                <a:gd name="connsiteY148" fmla="*/ 2447790 h 2502483"/>
                <a:gd name="connsiteX149" fmla="*/ 898003 w 5834156"/>
                <a:gd name="connsiteY149" fmla="*/ 2416243 h 2502483"/>
                <a:gd name="connsiteX150" fmla="*/ 881149 w 5834156"/>
                <a:gd name="connsiteY150" fmla="*/ 2404142 h 2502483"/>
                <a:gd name="connsiteX151" fmla="*/ 838365 w 5834156"/>
                <a:gd name="connsiteY151" fmla="*/ 2413218 h 2502483"/>
                <a:gd name="connsiteX152" fmla="*/ 641732 w 5834156"/>
                <a:gd name="connsiteY152" fmla="*/ 2471991 h 2502483"/>
                <a:gd name="connsiteX153" fmla="*/ 596356 w 5834156"/>
                <a:gd name="connsiteY153" fmla="*/ 2485388 h 2502483"/>
                <a:gd name="connsiteX154" fmla="*/ 560919 w 5834156"/>
                <a:gd name="connsiteY154" fmla="*/ 2493599 h 2502483"/>
                <a:gd name="connsiteX155" fmla="*/ 439050 w 5834156"/>
                <a:gd name="connsiteY155" fmla="*/ 2494896 h 250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834156" h="2502483">
                  <a:moveTo>
                    <a:pt x="439050" y="2494896"/>
                  </a:moveTo>
                  <a:cubicBezTo>
                    <a:pt x="426085" y="2493167"/>
                    <a:pt x="404477" y="2488413"/>
                    <a:pt x="391512" y="2484524"/>
                  </a:cubicBezTo>
                  <a:cubicBezTo>
                    <a:pt x="378547" y="2481067"/>
                    <a:pt x="355211" y="2475881"/>
                    <a:pt x="339653" y="2473720"/>
                  </a:cubicBezTo>
                  <a:cubicBezTo>
                    <a:pt x="310698" y="2469830"/>
                    <a:pt x="282608" y="2459459"/>
                    <a:pt x="229452" y="2434393"/>
                  </a:cubicBezTo>
                  <a:cubicBezTo>
                    <a:pt x="200497" y="2420564"/>
                    <a:pt x="197040" y="2420132"/>
                    <a:pt x="146910" y="2420132"/>
                  </a:cubicBezTo>
                  <a:cubicBezTo>
                    <a:pt x="95050" y="2420132"/>
                    <a:pt x="94618" y="2420132"/>
                    <a:pt x="72146" y="2434393"/>
                  </a:cubicBezTo>
                  <a:cubicBezTo>
                    <a:pt x="51402" y="2447790"/>
                    <a:pt x="47945" y="2448655"/>
                    <a:pt x="25473" y="2446062"/>
                  </a:cubicBezTo>
                  <a:cubicBezTo>
                    <a:pt x="12076" y="2444333"/>
                    <a:pt x="-457" y="2442172"/>
                    <a:pt x="-2186" y="2440876"/>
                  </a:cubicBezTo>
                  <a:cubicBezTo>
                    <a:pt x="-4346" y="2439579"/>
                    <a:pt x="-6075" y="1924877"/>
                    <a:pt x="-6075" y="1275773"/>
                  </a:cubicBezTo>
                  <a:lnTo>
                    <a:pt x="-6075" y="113264"/>
                  </a:lnTo>
                  <a:lnTo>
                    <a:pt x="22015" y="116289"/>
                  </a:lnTo>
                  <a:cubicBezTo>
                    <a:pt x="48377" y="118882"/>
                    <a:pt x="52267" y="118017"/>
                    <a:pt x="76900" y="105485"/>
                  </a:cubicBezTo>
                  <a:cubicBezTo>
                    <a:pt x="126598" y="79555"/>
                    <a:pt x="168950" y="83012"/>
                    <a:pt x="252789" y="120178"/>
                  </a:cubicBezTo>
                  <a:cubicBezTo>
                    <a:pt x="283904" y="134007"/>
                    <a:pt x="309402" y="141786"/>
                    <a:pt x="337060" y="146540"/>
                  </a:cubicBezTo>
                  <a:cubicBezTo>
                    <a:pt x="359100" y="149997"/>
                    <a:pt x="383733" y="155615"/>
                    <a:pt x="391944" y="158640"/>
                  </a:cubicBezTo>
                  <a:cubicBezTo>
                    <a:pt x="400155" y="162098"/>
                    <a:pt x="436024" y="166851"/>
                    <a:pt x="471461" y="169876"/>
                  </a:cubicBezTo>
                  <a:cubicBezTo>
                    <a:pt x="532828" y="174630"/>
                    <a:pt x="537582" y="174630"/>
                    <a:pt x="560054" y="165987"/>
                  </a:cubicBezTo>
                  <a:cubicBezTo>
                    <a:pt x="573019" y="161233"/>
                    <a:pt x="593331" y="156047"/>
                    <a:pt x="605431" y="154751"/>
                  </a:cubicBezTo>
                  <a:cubicBezTo>
                    <a:pt x="617099" y="153022"/>
                    <a:pt x="631793" y="149565"/>
                    <a:pt x="637843" y="146108"/>
                  </a:cubicBezTo>
                  <a:cubicBezTo>
                    <a:pt x="655994" y="137032"/>
                    <a:pt x="684948" y="127093"/>
                    <a:pt x="694456" y="127093"/>
                  </a:cubicBezTo>
                  <a:cubicBezTo>
                    <a:pt x="699210" y="127093"/>
                    <a:pt x="717360" y="121475"/>
                    <a:pt x="734215" y="114560"/>
                  </a:cubicBezTo>
                  <a:cubicBezTo>
                    <a:pt x="780888" y="95113"/>
                    <a:pt x="817189" y="86902"/>
                    <a:pt x="858244" y="86470"/>
                  </a:cubicBezTo>
                  <a:cubicBezTo>
                    <a:pt x="891953" y="86037"/>
                    <a:pt x="896274" y="86902"/>
                    <a:pt x="910536" y="98138"/>
                  </a:cubicBezTo>
                  <a:cubicBezTo>
                    <a:pt x="930415" y="113264"/>
                    <a:pt x="961531" y="121042"/>
                    <a:pt x="1016847" y="124500"/>
                  </a:cubicBezTo>
                  <a:cubicBezTo>
                    <a:pt x="1060927" y="127525"/>
                    <a:pt x="1061360" y="127525"/>
                    <a:pt x="1085993" y="113264"/>
                  </a:cubicBezTo>
                  <a:lnTo>
                    <a:pt x="1111058" y="99434"/>
                  </a:lnTo>
                  <a:lnTo>
                    <a:pt x="1182364" y="98570"/>
                  </a:lnTo>
                  <a:cubicBezTo>
                    <a:pt x="1260153" y="97706"/>
                    <a:pt x="1323248" y="89495"/>
                    <a:pt x="1346153" y="77826"/>
                  </a:cubicBezTo>
                  <a:cubicBezTo>
                    <a:pt x="1374243" y="63133"/>
                    <a:pt x="1408384" y="53626"/>
                    <a:pt x="1433881" y="53626"/>
                  </a:cubicBezTo>
                  <a:cubicBezTo>
                    <a:pt x="1451168" y="53626"/>
                    <a:pt x="1472343" y="49304"/>
                    <a:pt x="1499137" y="40229"/>
                  </a:cubicBezTo>
                  <a:cubicBezTo>
                    <a:pt x="1533278" y="28560"/>
                    <a:pt x="1546243" y="26399"/>
                    <a:pt x="1592916" y="25103"/>
                  </a:cubicBezTo>
                  <a:cubicBezTo>
                    <a:pt x="1630082" y="23807"/>
                    <a:pt x="1657740" y="25535"/>
                    <a:pt x="1681509" y="30289"/>
                  </a:cubicBezTo>
                  <a:cubicBezTo>
                    <a:pt x="1700524" y="33746"/>
                    <a:pt x="1751086" y="38932"/>
                    <a:pt x="1793870" y="41093"/>
                  </a:cubicBezTo>
                  <a:cubicBezTo>
                    <a:pt x="1926111" y="48007"/>
                    <a:pt x="1933458" y="49304"/>
                    <a:pt x="1958523" y="67455"/>
                  </a:cubicBezTo>
                  <a:cubicBezTo>
                    <a:pt x="1972784" y="77826"/>
                    <a:pt x="1989639" y="85605"/>
                    <a:pt x="2009086" y="89927"/>
                  </a:cubicBezTo>
                  <a:cubicBezTo>
                    <a:pt x="2049709" y="99434"/>
                    <a:pt x="2063970" y="98570"/>
                    <a:pt x="2092925" y="85605"/>
                  </a:cubicBezTo>
                  <a:cubicBezTo>
                    <a:pt x="2115829" y="75666"/>
                    <a:pt x="2121880" y="74801"/>
                    <a:pt x="2161206" y="76530"/>
                  </a:cubicBezTo>
                  <a:cubicBezTo>
                    <a:pt x="2194050" y="77826"/>
                    <a:pt x="2212633" y="81284"/>
                    <a:pt x="2238995" y="90359"/>
                  </a:cubicBezTo>
                  <a:cubicBezTo>
                    <a:pt x="2273135" y="102460"/>
                    <a:pt x="2274432" y="102460"/>
                    <a:pt x="2364321" y="101595"/>
                  </a:cubicBezTo>
                  <a:cubicBezTo>
                    <a:pt x="2436924" y="100731"/>
                    <a:pt x="2460693" y="102027"/>
                    <a:pt x="2482301" y="107645"/>
                  </a:cubicBezTo>
                  <a:cubicBezTo>
                    <a:pt x="2507366" y="114128"/>
                    <a:pt x="2511688" y="114128"/>
                    <a:pt x="2538481" y="107213"/>
                  </a:cubicBezTo>
                  <a:cubicBezTo>
                    <a:pt x="2554471" y="103324"/>
                    <a:pt x="2572622" y="97274"/>
                    <a:pt x="2579104" y="94249"/>
                  </a:cubicBezTo>
                  <a:cubicBezTo>
                    <a:pt x="2597687" y="84741"/>
                    <a:pt x="2666401" y="86470"/>
                    <a:pt x="2697084" y="96841"/>
                  </a:cubicBezTo>
                  <a:cubicBezTo>
                    <a:pt x="2719989" y="104620"/>
                    <a:pt x="2729064" y="105053"/>
                    <a:pt x="2828461" y="102460"/>
                  </a:cubicBezTo>
                  <a:cubicBezTo>
                    <a:pt x="2930882" y="99867"/>
                    <a:pt x="2935636" y="99434"/>
                    <a:pt x="2965023" y="88198"/>
                  </a:cubicBezTo>
                  <a:cubicBezTo>
                    <a:pt x="2981877" y="81716"/>
                    <a:pt x="3007807" y="73937"/>
                    <a:pt x="3023365" y="71344"/>
                  </a:cubicBezTo>
                  <a:cubicBezTo>
                    <a:pt x="3066148" y="63997"/>
                    <a:pt x="3083867" y="59676"/>
                    <a:pt x="3109797" y="49304"/>
                  </a:cubicBezTo>
                  <a:cubicBezTo>
                    <a:pt x="3172892" y="24671"/>
                    <a:pt x="3180239" y="23374"/>
                    <a:pt x="3261917" y="23374"/>
                  </a:cubicBezTo>
                  <a:lnTo>
                    <a:pt x="3339273" y="23374"/>
                  </a:lnTo>
                  <a:lnTo>
                    <a:pt x="3359585" y="9545"/>
                  </a:lnTo>
                  <a:cubicBezTo>
                    <a:pt x="3377303" y="-2987"/>
                    <a:pt x="3382057" y="-3852"/>
                    <a:pt x="3409715" y="-3420"/>
                  </a:cubicBezTo>
                  <a:cubicBezTo>
                    <a:pt x="3426570" y="-2987"/>
                    <a:pt x="3467625" y="470"/>
                    <a:pt x="3501333" y="4791"/>
                  </a:cubicBezTo>
                  <a:cubicBezTo>
                    <a:pt x="3559675" y="11706"/>
                    <a:pt x="3563564" y="11706"/>
                    <a:pt x="3596841" y="4359"/>
                  </a:cubicBezTo>
                  <a:cubicBezTo>
                    <a:pt x="3633142" y="-4284"/>
                    <a:pt x="3642650" y="-3852"/>
                    <a:pt x="3716981" y="7384"/>
                  </a:cubicBezTo>
                  <a:cubicBezTo>
                    <a:pt x="3756740" y="13435"/>
                    <a:pt x="3783966" y="19485"/>
                    <a:pt x="3818539" y="29857"/>
                  </a:cubicBezTo>
                  <a:cubicBezTo>
                    <a:pt x="3829342" y="32882"/>
                    <a:pt x="3851815" y="38500"/>
                    <a:pt x="3868237" y="42389"/>
                  </a:cubicBezTo>
                  <a:cubicBezTo>
                    <a:pt x="3885091" y="46711"/>
                    <a:pt x="3908428" y="53193"/>
                    <a:pt x="3920096" y="57083"/>
                  </a:cubicBezTo>
                  <a:cubicBezTo>
                    <a:pt x="3937382" y="62701"/>
                    <a:pt x="3954237" y="63997"/>
                    <a:pt x="4002206" y="62701"/>
                  </a:cubicBezTo>
                  <a:cubicBezTo>
                    <a:pt x="4035483" y="61837"/>
                    <a:pt x="4104628" y="60972"/>
                    <a:pt x="4155623" y="60972"/>
                  </a:cubicBezTo>
                  <a:cubicBezTo>
                    <a:pt x="4259342" y="60972"/>
                    <a:pt x="4248105" y="58379"/>
                    <a:pt x="4319844" y="97706"/>
                  </a:cubicBezTo>
                  <a:lnTo>
                    <a:pt x="4352256" y="114992"/>
                  </a:lnTo>
                  <a:lnTo>
                    <a:pt x="4395472" y="112399"/>
                  </a:lnTo>
                  <a:cubicBezTo>
                    <a:pt x="4427452" y="110238"/>
                    <a:pt x="4444738" y="111535"/>
                    <a:pt x="4462457" y="116289"/>
                  </a:cubicBezTo>
                  <a:cubicBezTo>
                    <a:pt x="4497894" y="125796"/>
                    <a:pt x="4550617" y="128821"/>
                    <a:pt x="4589944" y="122771"/>
                  </a:cubicBezTo>
                  <a:cubicBezTo>
                    <a:pt x="4650878" y="113696"/>
                    <a:pt x="4693230" y="112831"/>
                    <a:pt x="4716134" y="119746"/>
                  </a:cubicBezTo>
                  <a:cubicBezTo>
                    <a:pt x="4750275" y="130550"/>
                    <a:pt x="4794355" y="137032"/>
                    <a:pt x="4815099" y="134007"/>
                  </a:cubicBezTo>
                  <a:cubicBezTo>
                    <a:pt x="4825903" y="132711"/>
                    <a:pt x="4844918" y="126661"/>
                    <a:pt x="4857451" y="120610"/>
                  </a:cubicBezTo>
                  <a:cubicBezTo>
                    <a:pt x="4885109" y="107645"/>
                    <a:pt x="4901531" y="107213"/>
                    <a:pt x="4954686" y="118449"/>
                  </a:cubicBezTo>
                  <a:cubicBezTo>
                    <a:pt x="5008706" y="129686"/>
                    <a:pt x="5033340" y="129253"/>
                    <a:pt x="5072234" y="116289"/>
                  </a:cubicBezTo>
                  <a:cubicBezTo>
                    <a:pt x="5124093" y="98138"/>
                    <a:pt x="5184163" y="88198"/>
                    <a:pt x="5206203" y="93384"/>
                  </a:cubicBezTo>
                  <a:cubicBezTo>
                    <a:pt x="5216575" y="95545"/>
                    <a:pt x="5235158" y="96409"/>
                    <a:pt x="5247691" y="95113"/>
                  </a:cubicBezTo>
                  <a:cubicBezTo>
                    <a:pt x="5267570" y="92952"/>
                    <a:pt x="5272324" y="93816"/>
                    <a:pt x="5291771" y="105917"/>
                  </a:cubicBezTo>
                  <a:cubicBezTo>
                    <a:pt x="5310786" y="118017"/>
                    <a:pt x="5316404" y="119314"/>
                    <a:pt x="5336284" y="117585"/>
                  </a:cubicBezTo>
                  <a:cubicBezTo>
                    <a:pt x="5348816" y="116289"/>
                    <a:pt x="5363942" y="117153"/>
                    <a:pt x="5369992" y="119314"/>
                  </a:cubicBezTo>
                  <a:cubicBezTo>
                    <a:pt x="5376042" y="121475"/>
                    <a:pt x="5395057" y="126228"/>
                    <a:pt x="5411911" y="129686"/>
                  </a:cubicBezTo>
                  <a:cubicBezTo>
                    <a:pt x="5442163" y="136168"/>
                    <a:pt x="5444323" y="135736"/>
                    <a:pt x="5469389" y="127093"/>
                  </a:cubicBezTo>
                  <a:cubicBezTo>
                    <a:pt x="5484946" y="121475"/>
                    <a:pt x="5503529" y="118017"/>
                    <a:pt x="5513901" y="118882"/>
                  </a:cubicBezTo>
                  <a:cubicBezTo>
                    <a:pt x="5535077" y="120610"/>
                    <a:pt x="5562735" y="116289"/>
                    <a:pt x="5591690" y="106781"/>
                  </a:cubicBezTo>
                  <a:cubicBezTo>
                    <a:pt x="5603358" y="103324"/>
                    <a:pt x="5618916" y="101163"/>
                    <a:pt x="5626263" y="102460"/>
                  </a:cubicBezTo>
                  <a:cubicBezTo>
                    <a:pt x="5651328" y="106781"/>
                    <a:pt x="5734735" y="130550"/>
                    <a:pt x="5765418" y="142218"/>
                  </a:cubicBezTo>
                  <a:cubicBezTo>
                    <a:pt x="5782704" y="148701"/>
                    <a:pt x="5801720" y="153022"/>
                    <a:pt x="5810795" y="152158"/>
                  </a:cubicBezTo>
                  <a:lnTo>
                    <a:pt x="5825920" y="150861"/>
                  </a:lnTo>
                  <a:lnTo>
                    <a:pt x="5827217" y="1314668"/>
                  </a:lnTo>
                  <a:lnTo>
                    <a:pt x="5828081" y="2478041"/>
                  </a:lnTo>
                  <a:lnTo>
                    <a:pt x="5812091" y="2478041"/>
                  </a:lnTo>
                  <a:cubicBezTo>
                    <a:pt x="5788323" y="2477609"/>
                    <a:pt x="5760232" y="2470695"/>
                    <a:pt x="5736031" y="2458162"/>
                  </a:cubicBezTo>
                  <a:cubicBezTo>
                    <a:pt x="5724363" y="2452544"/>
                    <a:pt x="5707509" y="2447790"/>
                    <a:pt x="5698001" y="2447790"/>
                  </a:cubicBezTo>
                  <a:cubicBezTo>
                    <a:pt x="5688926" y="2447790"/>
                    <a:pt x="5669479" y="2443469"/>
                    <a:pt x="5654785" y="2438715"/>
                  </a:cubicBezTo>
                  <a:cubicBezTo>
                    <a:pt x="5631016" y="2430504"/>
                    <a:pt x="5625398" y="2430072"/>
                    <a:pt x="5601630" y="2434393"/>
                  </a:cubicBezTo>
                  <a:cubicBezTo>
                    <a:pt x="5587368" y="2437418"/>
                    <a:pt x="5554956" y="2441308"/>
                    <a:pt x="5529891" y="2443901"/>
                  </a:cubicBezTo>
                  <a:cubicBezTo>
                    <a:pt x="5504826" y="2446494"/>
                    <a:pt x="5474575" y="2451248"/>
                    <a:pt x="5462474" y="2454705"/>
                  </a:cubicBezTo>
                  <a:cubicBezTo>
                    <a:pt x="5432655" y="2462916"/>
                    <a:pt x="5413208" y="2462484"/>
                    <a:pt x="5386846" y="2452112"/>
                  </a:cubicBezTo>
                  <a:cubicBezTo>
                    <a:pt x="5369128" y="2445197"/>
                    <a:pt x="5359188" y="2443901"/>
                    <a:pt x="5339309" y="2446062"/>
                  </a:cubicBezTo>
                  <a:cubicBezTo>
                    <a:pt x="5315972" y="2448655"/>
                    <a:pt x="5313379" y="2448222"/>
                    <a:pt x="5297821" y="2435690"/>
                  </a:cubicBezTo>
                  <a:lnTo>
                    <a:pt x="5281399" y="2422725"/>
                  </a:lnTo>
                  <a:lnTo>
                    <a:pt x="5214847" y="2422293"/>
                  </a:lnTo>
                  <a:cubicBezTo>
                    <a:pt x="5146998" y="2421861"/>
                    <a:pt x="5121068" y="2426182"/>
                    <a:pt x="5067480" y="2446062"/>
                  </a:cubicBezTo>
                  <a:cubicBezTo>
                    <a:pt x="5041551" y="2455569"/>
                    <a:pt x="5004385" y="2456001"/>
                    <a:pt x="4956415" y="2446926"/>
                  </a:cubicBezTo>
                  <a:cubicBezTo>
                    <a:pt x="4898506" y="2435690"/>
                    <a:pt x="4883380" y="2436122"/>
                    <a:pt x="4853561" y="2449951"/>
                  </a:cubicBezTo>
                  <a:cubicBezTo>
                    <a:pt x="4822446" y="2463780"/>
                    <a:pt x="4780958" y="2465941"/>
                    <a:pt x="4741200" y="2454705"/>
                  </a:cubicBezTo>
                  <a:cubicBezTo>
                    <a:pt x="4703170" y="2444333"/>
                    <a:pt x="4666004" y="2440444"/>
                    <a:pt x="4643964" y="2444765"/>
                  </a:cubicBezTo>
                  <a:cubicBezTo>
                    <a:pt x="4633160" y="2446926"/>
                    <a:pt x="4591672" y="2449087"/>
                    <a:pt x="4551049" y="2449519"/>
                  </a:cubicBezTo>
                  <a:cubicBezTo>
                    <a:pt x="4490547" y="2449951"/>
                    <a:pt x="4474557" y="2448655"/>
                    <a:pt x="4459431" y="2442604"/>
                  </a:cubicBezTo>
                  <a:cubicBezTo>
                    <a:pt x="4444306" y="2436122"/>
                    <a:pt x="4433070" y="2435258"/>
                    <a:pt x="4394608" y="2437851"/>
                  </a:cubicBezTo>
                  <a:lnTo>
                    <a:pt x="4347934" y="2440444"/>
                  </a:lnTo>
                  <a:lnTo>
                    <a:pt x="4306879" y="2418836"/>
                  </a:lnTo>
                  <a:cubicBezTo>
                    <a:pt x="4242055" y="2384695"/>
                    <a:pt x="4227794" y="2381238"/>
                    <a:pt x="4181120" y="2387288"/>
                  </a:cubicBezTo>
                  <a:cubicBezTo>
                    <a:pt x="4159513" y="2390313"/>
                    <a:pt x="4137040" y="2391177"/>
                    <a:pt x="4130558" y="2389449"/>
                  </a:cubicBezTo>
                  <a:cubicBezTo>
                    <a:pt x="4111975" y="2384695"/>
                    <a:pt x="4013010" y="2386424"/>
                    <a:pt x="3984488" y="2392042"/>
                  </a:cubicBezTo>
                  <a:cubicBezTo>
                    <a:pt x="3963744" y="2395931"/>
                    <a:pt x="3955101" y="2395931"/>
                    <a:pt x="3943433" y="2392042"/>
                  </a:cubicBezTo>
                  <a:cubicBezTo>
                    <a:pt x="3935222" y="2389017"/>
                    <a:pt x="3914046" y="2382102"/>
                    <a:pt x="3896327" y="2376484"/>
                  </a:cubicBezTo>
                  <a:cubicBezTo>
                    <a:pt x="3878609" y="2370866"/>
                    <a:pt x="3853111" y="2362223"/>
                    <a:pt x="3840146" y="2357469"/>
                  </a:cubicBezTo>
                  <a:cubicBezTo>
                    <a:pt x="3827182" y="2352283"/>
                    <a:pt x="3807735" y="2348394"/>
                    <a:pt x="3796931" y="2348394"/>
                  </a:cubicBezTo>
                  <a:cubicBezTo>
                    <a:pt x="3786127" y="2347961"/>
                    <a:pt x="3769704" y="2344936"/>
                    <a:pt x="3760197" y="2341479"/>
                  </a:cubicBezTo>
                  <a:cubicBezTo>
                    <a:pt x="3742911" y="2334997"/>
                    <a:pt x="3680247" y="2326353"/>
                    <a:pt x="3647835" y="2325489"/>
                  </a:cubicBezTo>
                  <a:cubicBezTo>
                    <a:pt x="3638328" y="2325489"/>
                    <a:pt x="3618881" y="2328082"/>
                    <a:pt x="3604619" y="2331107"/>
                  </a:cubicBezTo>
                  <a:cubicBezTo>
                    <a:pt x="3590358" y="2334132"/>
                    <a:pt x="3571775" y="2336725"/>
                    <a:pt x="3563564" y="2336293"/>
                  </a:cubicBezTo>
                  <a:cubicBezTo>
                    <a:pt x="3514730" y="2334997"/>
                    <a:pt x="3425273" y="2326786"/>
                    <a:pt x="3412308" y="2322896"/>
                  </a:cubicBezTo>
                  <a:cubicBezTo>
                    <a:pt x="3389404" y="2315549"/>
                    <a:pt x="3385082" y="2316846"/>
                    <a:pt x="3362178" y="2334564"/>
                  </a:cubicBezTo>
                  <a:lnTo>
                    <a:pt x="3341002" y="2350554"/>
                  </a:lnTo>
                  <a:lnTo>
                    <a:pt x="3263213" y="2350987"/>
                  </a:lnTo>
                  <a:cubicBezTo>
                    <a:pt x="3181103" y="2351419"/>
                    <a:pt x="3171595" y="2353147"/>
                    <a:pt x="3116279" y="2373459"/>
                  </a:cubicBezTo>
                  <a:cubicBezTo>
                    <a:pt x="3097264" y="2380373"/>
                    <a:pt x="3070902" y="2387720"/>
                    <a:pt x="3057937" y="2389449"/>
                  </a:cubicBezTo>
                  <a:cubicBezTo>
                    <a:pt x="3032008" y="2392906"/>
                    <a:pt x="2988360" y="2405871"/>
                    <a:pt x="2971505" y="2414946"/>
                  </a:cubicBezTo>
                  <a:cubicBezTo>
                    <a:pt x="2955948" y="2423589"/>
                    <a:pt x="2899767" y="2431368"/>
                    <a:pt x="2856119" y="2430504"/>
                  </a:cubicBezTo>
                  <a:cubicBezTo>
                    <a:pt x="2834943" y="2430072"/>
                    <a:pt x="2796481" y="2431368"/>
                    <a:pt x="2770119" y="2433097"/>
                  </a:cubicBezTo>
                  <a:cubicBezTo>
                    <a:pt x="2735114" y="2435258"/>
                    <a:pt x="2719989" y="2434393"/>
                    <a:pt x="2712210" y="2430504"/>
                  </a:cubicBezTo>
                  <a:cubicBezTo>
                    <a:pt x="2698813" y="2423157"/>
                    <a:pt x="2649547" y="2413218"/>
                    <a:pt x="2627506" y="2413218"/>
                  </a:cubicBezTo>
                  <a:cubicBezTo>
                    <a:pt x="2617567" y="2413218"/>
                    <a:pt x="2594230" y="2418403"/>
                    <a:pt x="2575647" y="2424886"/>
                  </a:cubicBezTo>
                  <a:cubicBezTo>
                    <a:pt x="2550150" y="2433529"/>
                    <a:pt x="2534160" y="2436122"/>
                    <a:pt x="2513416" y="2435690"/>
                  </a:cubicBezTo>
                  <a:cubicBezTo>
                    <a:pt x="2497858" y="2435258"/>
                    <a:pt x="2439517" y="2434393"/>
                    <a:pt x="2383768" y="2433529"/>
                  </a:cubicBezTo>
                  <a:cubicBezTo>
                    <a:pt x="2324130" y="2433097"/>
                    <a:pt x="2277025" y="2430504"/>
                    <a:pt x="2269246" y="2427911"/>
                  </a:cubicBezTo>
                  <a:cubicBezTo>
                    <a:pt x="2188432" y="2398524"/>
                    <a:pt x="2130523" y="2394202"/>
                    <a:pt x="2090332" y="2415378"/>
                  </a:cubicBezTo>
                  <a:cubicBezTo>
                    <a:pt x="2074342" y="2423157"/>
                    <a:pt x="2054895" y="2423589"/>
                    <a:pt x="2010814" y="2415378"/>
                  </a:cubicBezTo>
                  <a:cubicBezTo>
                    <a:pt x="1985317" y="2411057"/>
                    <a:pt x="1973217" y="2406303"/>
                    <a:pt x="1960252" y="2395931"/>
                  </a:cubicBezTo>
                  <a:cubicBezTo>
                    <a:pt x="1945558" y="2384263"/>
                    <a:pt x="1936051" y="2381238"/>
                    <a:pt x="1902774" y="2376052"/>
                  </a:cubicBezTo>
                  <a:cubicBezTo>
                    <a:pt x="1880734" y="2372595"/>
                    <a:pt x="1841408" y="2370002"/>
                    <a:pt x="1815478" y="2370002"/>
                  </a:cubicBezTo>
                  <a:cubicBezTo>
                    <a:pt x="1789116" y="2370002"/>
                    <a:pt x="1761026" y="2367841"/>
                    <a:pt x="1752815" y="2365248"/>
                  </a:cubicBezTo>
                  <a:cubicBezTo>
                    <a:pt x="1740715" y="2361358"/>
                    <a:pt x="1649961" y="2352283"/>
                    <a:pt x="1629650" y="2352715"/>
                  </a:cubicBezTo>
                  <a:cubicBezTo>
                    <a:pt x="1530253" y="2354876"/>
                    <a:pt x="1513831" y="2356605"/>
                    <a:pt x="1486173" y="2370002"/>
                  </a:cubicBezTo>
                  <a:cubicBezTo>
                    <a:pt x="1462836" y="2380806"/>
                    <a:pt x="1452464" y="2382966"/>
                    <a:pt x="1425670" y="2382966"/>
                  </a:cubicBezTo>
                  <a:cubicBezTo>
                    <a:pt x="1398876" y="2382966"/>
                    <a:pt x="1387640" y="2385559"/>
                    <a:pt x="1357389" y="2398092"/>
                  </a:cubicBezTo>
                  <a:cubicBezTo>
                    <a:pt x="1327138" y="2410625"/>
                    <a:pt x="1316334" y="2412785"/>
                    <a:pt x="1289540" y="2412785"/>
                  </a:cubicBezTo>
                  <a:cubicBezTo>
                    <a:pt x="1272253" y="2412353"/>
                    <a:pt x="1252374" y="2414946"/>
                    <a:pt x="1245027" y="2417971"/>
                  </a:cubicBezTo>
                  <a:cubicBezTo>
                    <a:pt x="1237249" y="2420996"/>
                    <a:pt x="1210022" y="2423157"/>
                    <a:pt x="1175450" y="2423589"/>
                  </a:cubicBezTo>
                  <a:lnTo>
                    <a:pt x="1119269" y="2424022"/>
                  </a:lnTo>
                  <a:lnTo>
                    <a:pt x="1087721" y="2440444"/>
                  </a:lnTo>
                  <a:cubicBezTo>
                    <a:pt x="1068274" y="2450815"/>
                    <a:pt x="1053581" y="2456001"/>
                    <a:pt x="1048827" y="2454273"/>
                  </a:cubicBezTo>
                  <a:cubicBezTo>
                    <a:pt x="1044937" y="2452544"/>
                    <a:pt x="1019872" y="2449519"/>
                    <a:pt x="993510" y="2447790"/>
                  </a:cubicBezTo>
                  <a:cubicBezTo>
                    <a:pt x="942948" y="2443901"/>
                    <a:pt x="933008" y="2440876"/>
                    <a:pt x="898003" y="2416243"/>
                  </a:cubicBezTo>
                  <a:lnTo>
                    <a:pt x="881149" y="2404142"/>
                  </a:lnTo>
                  <a:lnTo>
                    <a:pt x="838365" y="2413218"/>
                  </a:lnTo>
                  <a:cubicBezTo>
                    <a:pt x="778727" y="2426182"/>
                    <a:pt x="711310" y="2446494"/>
                    <a:pt x="641732" y="2471991"/>
                  </a:cubicBezTo>
                  <a:cubicBezTo>
                    <a:pt x="625743" y="2478041"/>
                    <a:pt x="605431" y="2483660"/>
                    <a:pt x="596356" y="2485388"/>
                  </a:cubicBezTo>
                  <a:cubicBezTo>
                    <a:pt x="586848" y="2486685"/>
                    <a:pt x="571290" y="2490142"/>
                    <a:pt x="560919" y="2493599"/>
                  </a:cubicBezTo>
                  <a:cubicBezTo>
                    <a:pt x="540607" y="2500082"/>
                    <a:pt x="477944" y="2500946"/>
                    <a:pt x="439050" y="2494896"/>
                  </a:cubicBezTo>
                  <a:close/>
                </a:path>
              </a:pathLst>
            </a:custGeom>
            <a:solidFill>
              <a:schemeClr val="bg1"/>
            </a:solidFill>
            <a:ln w="432" cap="flat">
              <a:noFill/>
              <a:prstDash val="solid"/>
              <a:miter/>
            </a:ln>
            <a:effectLst>
              <a:outerShdw blurRad="63500" sx="102000" sy="102000" algn="ctr" rotWithShape="0">
                <a:prstClr val="black">
                  <a:alpha val="40000"/>
                </a:prstClr>
              </a:outerShdw>
            </a:effectLst>
          </p:spPr>
          <p:txBody>
            <a:bodyPr rtlCol="0" anchor="ctr"/>
            <a:lstStyle/>
            <a:p>
              <a:endParaRPr lang="en-US">
                <a:solidFill>
                  <a:schemeClr val="tx1">
                    <a:lumMod val="75000"/>
                    <a:lumOff val="25000"/>
                  </a:schemeClr>
                </a:solidFill>
              </a:endParaRPr>
            </a:p>
          </p:txBody>
        </p:sp>
        <p:sp>
          <p:nvSpPr>
            <p:cNvPr id="88" name="TextBox 87">
              <a:extLst>
                <a:ext uri="{FF2B5EF4-FFF2-40B4-BE49-F238E27FC236}">
                  <a16:creationId xmlns:a16="http://schemas.microsoft.com/office/drawing/2014/main" id="{381AA09A-98BB-168A-65E1-D15BD224DDA6}"/>
                </a:ext>
              </a:extLst>
            </p:cNvPr>
            <p:cNvSpPr txBox="1"/>
            <p:nvPr/>
          </p:nvSpPr>
          <p:spPr>
            <a:xfrm>
              <a:off x="3979618" y="758451"/>
              <a:ext cx="3808064" cy="477862"/>
            </a:xfrm>
            <a:prstGeom prst="rect">
              <a:avLst/>
            </a:prstGeom>
            <a:noFill/>
          </p:spPr>
          <p:txBody>
            <a:bodyPr wrap="square" rtlCol="0">
              <a:spAutoFit/>
            </a:bodyPr>
            <a:lstStyle/>
            <a:p>
              <a:pPr fontAlgn="base"/>
              <a:r>
                <a:rPr lang="en-US" dirty="0"/>
                <a:t>Not eligible for overtime pay​</a:t>
              </a:r>
            </a:p>
          </p:txBody>
        </p:sp>
      </p:grpSp>
      <p:grpSp>
        <p:nvGrpSpPr>
          <p:cNvPr id="89" name="Group 88">
            <a:extLst>
              <a:ext uri="{FF2B5EF4-FFF2-40B4-BE49-F238E27FC236}">
                <a16:creationId xmlns:a16="http://schemas.microsoft.com/office/drawing/2014/main" id="{C845BCD5-5A89-A8B1-D71D-FECA4558648B}"/>
              </a:ext>
            </a:extLst>
          </p:cNvPr>
          <p:cNvGrpSpPr/>
          <p:nvPr/>
        </p:nvGrpSpPr>
        <p:grpSpPr>
          <a:xfrm>
            <a:off x="1910403" y="4191954"/>
            <a:ext cx="4532849" cy="624960"/>
            <a:chOff x="3912680" y="447109"/>
            <a:chExt cx="5279469" cy="1067540"/>
          </a:xfrm>
        </p:grpSpPr>
        <p:sp>
          <p:nvSpPr>
            <p:cNvPr id="90" name="Graphic 9">
              <a:extLst>
                <a:ext uri="{FF2B5EF4-FFF2-40B4-BE49-F238E27FC236}">
                  <a16:creationId xmlns:a16="http://schemas.microsoft.com/office/drawing/2014/main" id="{9CC72FDC-3C8B-556D-0AF7-9DA24BC2E991}"/>
                </a:ext>
              </a:extLst>
            </p:cNvPr>
            <p:cNvSpPr/>
            <p:nvPr/>
          </p:nvSpPr>
          <p:spPr>
            <a:xfrm flipV="1">
              <a:off x="3945783" y="447109"/>
              <a:ext cx="5095359" cy="1067540"/>
            </a:xfrm>
            <a:custGeom>
              <a:avLst/>
              <a:gdLst>
                <a:gd name="connsiteX0" fmla="*/ 439050 w 5834156"/>
                <a:gd name="connsiteY0" fmla="*/ 2494896 h 2502483"/>
                <a:gd name="connsiteX1" fmla="*/ 391512 w 5834156"/>
                <a:gd name="connsiteY1" fmla="*/ 2484524 h 2502483"/>
                <a:gd name="connsiteX2" fmla="*/ 339653 w 5834156"/>
                <a:gd name="connsiteY2" fmla="*/ 2473720 h 2502483"/>
                <a:gd name="connsiteX3" fmla="*/ 229452 w 5834156"/>
                <a:gd name="connsiteY3" fmla="*/ 2434393 h 2502483"/>
                <a:gd name="connsiteX4" fmla="*/ 146910 w 5834156"/>
                <a:gd name="connsiteY4" fmla="*/ 2420132 h 2502483"/>
                <a:gd name="connsiteX5" fmla="*/ 72146 w 5834156"/>
                <a:gd name="connsiteY5" fmla="*/ 2434393 h 2502483"/>
                <a:gd name="connsiteX6" fmla="*/ 25473 w 5834156"/>
                <a:gd name="connsiteY6" fmla="*/ 2446062 h 2502483"/>
                <a:gd name="connsiteX7" fmla="*/ -2186 w 5834156"/>
                <a:gd name="connsiteY7" fmla="*/ 2440876 h 2502483"/>
                <a:gd name="connsiteX8" fmla="*/ -6075 w 5834156"/>
                <a:gd name="connsiteY8" fmla="*/ 1275773 h 2502483"/>
                <a:gd name="connsiteX9" fmla="*/ -6075 w 5834156"/>
                <a:gd name="connsiteY9" fmla="*/ 113264 h 2502483"/>
                <a:gd name="connsiteX10" fmla="*/ 22015 w 5834156"/>
                <a:gd name="connsiteY10" fmla="*/ 116289 h 2502483"/>
                <a:gd name="connsiteX11" fmla="*/ 76900 w 5834156"/>
                <a:gd name="connsiteY11" fmla="*/ 105485 h 2502483"/>
                <a:gd name="connsiteX12" fmla="*/ 252789 w 5834156"/>
                <a:gd name="connsiteY12" fmla="*/ 120178 h 2502483"/>
                <a:gd name="connsiteX13" fmla="*/ 337060 w 5834156"/>
                <a:gd name="connsiteY13" fmla="*/ 146540 h 2502483"/>
                <a:gd name="connsiteX14" fmla="*/ 391944 w 5834156"/>
                <a:gd name="connsiteY14" fmla="*/ 158640 h 2502483"/>
                <a:gd name="connsiteX15" fmla="*/ 471461 w 5834156"/>
                <a:gd name="connsiteY15" fmla="*/ 169876 h 2502483"/>
                <a:gd name="connsiteX16" fmla="*/ 560054 w 5834156"/>
                <a:gd name="connsiteY16" fmla="*/ 165987 h 2502483"/>
                <a:gd name="connsiteX17" fmla="*/ 605431 w 5834156"/>
                <a:gd name="connsiteY17" fmla="*/ 154751 h 2502483"/>
                <a:gd name="connsiteX18" fmla="*/ 637843 w 5834156"/>
                <a:gd name="connsiteY18" fmla="*/ 146108 h 2502483"/>
                <a:gd name="connsiteX19" fmla="*/ 694456 w 5834156"/>
                <a:gd name="connsiteY19" fmla="*/ 127093 h 2502483"/>
                <a:gd name="connsiteX20" fmla="*/ 734215 w 5834156"/>
                <a:gd name="connsiteY20" fmla="*/ 114560 h 2502483"/>
                <a:gd name="connsiteX21" fmla="*/ 858244 w 5834156"/>
                <a:gd name="connsiteY21" fmla="*/ 86470 h 2502483"/>
                <a:gd name="connsiteX22" fmla="*/ 910536 w 5834156"/>
                <a:gd name="connsiteY22" fmla="*/ 98138 h 2502483"/>
                <a:gd name="connsiteX23" fmla="*/ 1016847 w 5834156"/>
                <a:gd name="connsiteY23" fmla="*/ 124500 h 2502483"/>
                <a:gd name="connsiteX24" fmla="*/ 1085993 w 5834156"/>
                <a:gd name="connsiteY24" fmla="*/ 113264 h 2502483"/>
                <a:gd name="connsiteX25" fmla="*/ 1111058 w 5834156"/>
                <a:gd name="connsiteY25" fmla="*/ 99434 h 2502483"/>
                <a:gd name="connsiteX26" fmla="*/ 1182364 w 5834156"/>
                <a:gd name="connsiteY26" fmla="*/ 98570 h 2502483"/>
                <a:gd name="connsiteX27" fmla="*/ 1346153 w 5834156"/>
                <a:gd name="connsiteY27" fmla="*/ 77826 h 2502483"/>
                <a:gd name="connsiteX28" fmla="*/ 1433881 w 5834156"/>
                <a:gd name="connsiteY28" fmla="*/ 53626 h 2502483"/>
                <a:gd name="connsiteX29" fmla="*/ 1499137 w 5834156"/>
                <a:gd name="connsiteY29" fmla="*/ 40229 h 2502483"/>
                <a:gd name="connsiteX30" fmla="*/ 1592916 w 5834156"/>
                <a:gd name="connsiteY30" fmla="*/ 25103 h 2502483"/>
                <a:gd name="connsiteX31" fmla="*/ 1681509 w 5834156"/>
                <a:gd name="connsiteY31" fmla="*/ 30289 h 2502483"/>
                <a:gd name="connsiteX32" fmla="*/ 1793870 w 5834156"/>
                <a:gd name="connsiteY32" fmla="*/ 41093 h 2502483"/>
                <a:gd name="connsiteX33" fmla="*/ 1958523 w 5834156"/>
                <a:gd name="connsiteY33" fmla="*/ 67455 h 2502483"/>
                <a:gd name="connsiteX34" fmla="*/ 2009086 w 5834156"/>
                <a:gd name="connsiteY34" fmla="*/ 89927 h 2502483"/>
                <a:gd name="connsiteX35" fmla="*/ 2092925 w 5834156"/>
                <a:gd name="connsiteY35" fmla="*/ 85605 h 2502483"/>
                <a:gd name="connsiteX36" fmla="*/ 2161206 w 5834156"/>
                <a:gd name="connsiteY36" fmla="*/ 76530 h 2502483"/>
                <a:gd name="connsiteX37" fmla="*/ 2238995 w 5834156"/>
                <a:gd name="connsiteY37" fmla="*/ 90359 h 2502483"/>
                <a:gd name="connsiteX38" fmla="*/ 2364321 w 5834156"/>
                <a:gd name="connsiteY38" fmla="*/ 101595 h 2502483"/>
                <a:gd name="connsiteX39" fmla="*/ 2482301 w 5834156"/>
                <a:gd name="connsiteY39" fmla="*/ 107645 h 2502483"/>
                <a:gd name="connsiteX40" fmla="*/ 2538481 w 5834156"/>
                <a:gd name="connsiteY40" fmla="*/ 107213 h 2502483"/>
                <a:gd name="connsiteX41" fmla="*/ 2579104 w 5834156"/>
                <a:gd name="connsiteY41" fmla="*/ 94249 h 2502483"/>
                <a:gd name="connsiteX42" fmla="*/ 2697084 w 5834156"/>
                <a:gd name="connsiteY42" fmla="*/ 96841 h 2502483"/>
                <a:gd name="connsiteX43" fmla="*/ 2828461 w 5834156"/>
                <a:gd name="connsiteY43" fmla="*/ 102460 h 2502483"/>
                <a:gd name="connsiteX44" fmla="*/ 2965023 w 5834156"/>
                <a:gd name="connsiteY44" fmla="*/ 88198 h 2502483"/>
                <a:gd name="connsiteX45" fmla="*/ 3023365 w 5834156"/>
                <a:gd name="connsiteY45" fmla="*/ 71344 h 2502483"/>
                <a:gd name="connsiteX46" fmla="*/ 3109797 w 5834156"/>
                <a:gd name="connsiteY46" fmla="*/ 49304 h 2502483"/>
                <a:gd name="connsiteX47" fmla="*/ 3261917 w 5834156"/>
                <a:gd name="connsiteY47" fmla="*/ 23374 h 2502483"/>
                <a:gd name="connsiteX48" fmla="*/ 3339273 w 5834156"/>
                <a:gd name="connsiteY48" fmla="*/ 23374 h 2502483"/>
                <a:gd name="connsiteX49" fmla="*/ 3359585 w 5834156"/>
                <a:gd name="connsiteY49" fmla="*/ 9545 h 2502483"/>
                <a:gd name="connsiteX50" fmla="*/ 3409715 w 5834156"/>
                <a:gd name="connsiteY50" fmla="*/ -3420 h 2502483"/>
                <a:gd name="connsiteX51" fmla="*/ 3501333 w 5834156"/>
                <a:gd name="connsiteY51" fmla="*/ 4791 h 2502483"/>
                <a:gd name="connsiteX52" fmla="*/ 3596841 w 5834156"/>
                <a:gd name="connsiteY52" fmla="*/ 4359 h 2502483"/>
                <a:gd name="connsiteX53" fmla="*/ 3716981 w 5834156"/>
                <a:gd name="connsiteY53" fmla="*/ 7384 h 2502483"/>
                <a:gd name="connsiteX54" fmla="*/ 3818539 w 5834156"/>
                <a:gd name="connsiteY54" fmla="*/ 29857 h 2502483"/>
                <a:gd name="connsiteX55" fmla="*/ 3868237 w 5834156"/>
                <a:gd name="connsiteY55" fmla="*/ 42389 h 2502483"/>
                <a:gd name="connsiteX56" fmla="*/ 3920096 w 5834156"/>
                <a:gd name="connsiteY56" fmla="*/ 57083 h 2502483"/>
                <a:gd name="connsiteX57" fmla="*/ 4002206 w 5834156"/>
                <a:gd name="connsiteY57" fmla="*/ 62701 h 2502483"/>
                <a:gd name="connsiteX58" fmla="*/ 4155623 w 5834156"/>
                <a:gd name="connsiteY58" fmla="*/ 60972 h 2502483"/>
                <a:gd name="connsiteX59" fmla="*/ 4319844 w 5834156"/>
                <a:gd name="connsiteY59" fmla="*/ 97706 h 2502483"/>
                <a:gd name="connsiteX60" fmla="*/ 4352256 w 5834156"/>
                <a:gd name="connsiteY60" fmla="*/ 114992 h 2502483"/>
                <a:gd name="connsiteX61" fmla="*/ 4395472 w 5834156"/>
                <a:gd name="connsiteY61" fmla="*/ 112399 h 2502483"/>
                <a:gd name="connsiteX62" fmla="*/ 4462457 w 5834156"/>
                <a:gd name="connsiteY62" fmla="*/ 116289 h 2502483"/>
                <a:gd name="connsiteX63" fmla="*/ 4589944 w 5834156"/>
                <a:gd name="connsiteY63" fmla="*/ 122771 h 2502483"/>
                <a:gd name="connsiteX64" fmla="*/ 4716134 w 5834156"/>
                <a:gd name="connsiteY64" fmla="*/ 119746 h 2502483"/>
                <a:gd name="connsiteX65" fmla="*/ 4815099 w 5834156"/>
                <a:gd name="connsiteY65" fmla="*/ 134007 h 2502483"/>
                <a:gd name="connsiteX66" fmla="*/ 4857451 w 5834156"/>
                <a:gd name="connsiteY66" fmla="*/ 120610 h 2502483"/>
                <a:gd name="connsiteX67" fmla="*/ 4954686 w 5834156"/>
                <a:gd name="connsiteY67" fmla="*/ 118449 h 2502483"/>
                <a:gd name="connsiteX68" fmla="*/ 5072234 w 5834156"/>
                <a:gd name="connsiteY68" fmla="*/ 116289 h 2502483"/>
                <a:gd name="connsiteX69" fmla="*/ 5206203 w 5834156"/>
                <a:gd name="connsiteY69" fmla="*/ 93384 h 2502483"/>
                <a:gd name="connsiteX70" fmla="*/ 5247691 w 5834156"/>
                <a:gd name="connsiteY70" fmla="*/ 95113 h 2502483"/>
                <a:gd name="connsiteX71" fmla="*/ 5291771 w 5834156"/>
                <a:gd name="connsiteY71" fmla="*/ 105917 h 2502483"/>
                <a:gd name="connsiteX72" fmla="*/ 5336284 w 5834156"/>
                <a:gd name="connsiteY72" fmla="*/ 117585 h 2502483"/>
                <a:gd name="connsiteX73" fmla="*/ 5369992 w 5834156"/>
                <a:gd name="connsiteY73" fmla="*/ 119314 h 2502483"/>
                <a:gd name="connsiteX74" fmla="*/ 5411911 w 5834156"/>
                <a:gd name="connsiteY74" fmla="*/ 129686 h 2502483"/>
                <a:gd name="connsiteX75" fmla="*/ 5469389 w 5834156"/>
                <a:gd name="connsiteY75" fmla="*/ 127093 h 2502483"/>
                <a:gd name="connsiteX76" fmla="*/ 5513901 w 5834156"/>
                <a:gd name="connsiteY76" fmla="*/ 118882 h 2502483"/>
                <a:gd name="connsiteX77" fmla="*/ 5591690 w 5834156"/>
                <a:gd name="connsiteY77" fmla="*/ 106781 h 2502483"/>
                <a:gd name="connsiteX78" fmla="*/ 5626263 w 5834156"/>
                <a:gd name="connsiteY78" fmla="*/ 102460 h 2502483"/>
                <a:gd name="connsiteX79" fmla="*/ 5765418 w 5834156"/>
                <a:gd name="connsiteY79" fmla="*/ 142218 h 2502483"/>
                <a:gd name="connsiteX80" fmla="*/ 5810795 w 5834156"/>
                <a:gd name="connsiteY80" fmla="*/ 152158 h 2502483"/>
                <a:gd name="connsiteX81" fmla="*/ 5825920 w 5834156"/>
                <a:gd name="connsiteY81" fmla="*/ 150861 h 2502483"/>
                <a:gd name="connsiteX82" fmla="*/ 5827217 w 5834156"/>
                <a:gd name="connsiteY82" fmla="*/ 1314668 h 2502483"/>
                <a:gd name="connsiteX83" fmla="*/ 5828081 w 5834156"/>
                <a:gd name="connsiteY83" fmla="*/ 2478041 h 2502483"/>
                <a:gd name="connsiteX84" fmla="*/ 5812091 w 5834156"/>
                <a:gd name="connsiteY84" fmla="*/ 2478041 h 2502483"/>
                <a:gd name="connsiteX85" fmla="*/ 5736031 w 5834156"/>
                <a:gd name="connsiteY85" fmla="*/ 2458162 h 2502483"/>
                <a:gd name="connsiteX86" fmla="*/ 5698001 w 5834156"/>
                <a:gd name="connsiteY86" fmla="*/ 2447790 h 2502483"/>
                <a:gd name="connsiteX87" fmla="*/ 5654785 w 5834156"/>
                <a:gd name="connsiteY87" fmla="*/ 2438715 h 2502483"/>
                <a:gd name="connsiteX88" fmla="*/ 5601630 w 5834156"/>
                <a:gd name="connsiteY88" fmla="*/ 2434393 h 2502483"/>
                <a:gd name="connsiteX89" fmla="*/ 5529891 w 5834156"/>
                <a:gd name="connsiteY89" fmla="*/ 2443901 h 2502483"/>
                <a:gd name="connsiteX90" fmla="*/ 5462474 w 5834156"/>
                <a:gd name="connsiteY90" fmla="*/ 2454705 h 2502483"/>
                <a:gd name="connsiteX91" fmla="*/ 5386846 w 5834156"/>
                <a:gd name="connsiteY91" fmla="*/ 2452112 h 2502483"/>
                <a:gd name="connsiteX92" fmla="*/ 5339309 w 5834156"/>
                <a:gd name="connsiteY92" fmla="*/ 2446062 h 2502483"/>
                <a:gd name="connsiteX93" fmla="*/ 5297821 w 5834156"/>
                <a:gd name="connsiteY93" fmla="*/ 2435690 h 2502483"/>
                <a:gd name="connsiteX94" fmla="*/ 5281399 w 5834156"/>
                <a:gd name="connsiteY94" fmla="*/ 2422725 h 2502483"/>
                <a:gd name="connsiteX95" fmla="*/ 5214847 w 5834156"/>
                <a:gd name="connsiteY95" fmla="*/ 2422293 h 2502483"/>
                <a:gd name="connsiteX96" fmla="*/ 5067480 w 5834156"/>
                <a:gd name="connsiteY96" fmla="*/ 2446062 h 2502483"/>
                <a:gd name="connsiteX97" fmla="*/ 4956415 w 5834156"/>
                <a:gd name="connsiteY97" fmla="*/ 2446926 h 2502483"/>
                <a:gd name="connsiteX98" fmla="*/ 4853561 w 5834156"/>
                <a:gd name="connsiteY98" fmla="*/ 2449951 h 2502483"/>
                <a:gd name="connsiteX99" fmla="*/ 4741200 w 5834156"/>
                <a:gd name="connsiteY99" fmla="*/ 2454705 h 2502483"/>
                <a:gd name="connsiteX100" fmla="*/ 4643964 w 5834156"/>
                <a:gd name="connsiteY100" fmla="*/ 2444765 h 2502483"/>
                <a:gd name="connsiteX101" fmla="*/ 4551049 w 5834156"/>
                <a:gd name="connsiteY101" fmla="*/ 2449519 h 2502483"/>
                <a:gd name="connsiteX102" fmla="*/ 4459431 w 5834156"/>
                <a:gd name="connsiteY102" fmla="*/ 2442604 h 2502483"/>
                <a:gd name="connsiteX103" fmla="*/ 4394608 w 5834156"/>
                <a:gd name="connsiteY103" fmla="*/ 2437851 h 2502483"/>
                <a:gd name="connsiteX104" fmla="*/ 4347934 w 5834156"/>
                <a:gd name="connsiteY104" fmla="*/ 2440444 h 2502483"/>
                <a:gd name="connsiteX105" fmla="*/ 4306879 w 5834156"/>
                <a:gd name="connsiteY105" fmla="*/ 2418836 h 2502483"/>
                <a:gd name="connsiteX106" fmla="*/ 4181120 w 5834156"/>
                <a:gd name="connsiteY106" fmla="*/ 2387288 h 2502483"/>
                <a:gd name="connsiteX107" fmla="*/ 4130558 w 5834156"/>
                <a:gd name="connsiteY107" fmla="*/ 2389449 h 2502483"/>
                <a:gd name="connsiteX108" fmla="*/ 3984488 w 5834156"/>
                <a:gd name="connsiteY108" fmla="*/ 2392042 h 2502483"/>
                <a:gd name="connsiteX109" fmla="*/ 3943433 w 5834156"/>
                <a:gd name="connsiteY109" fmla="*/ 2392042 h 2502483"/>
                <a:gd name="connsiteX110" fmla="*/ 3896327 w 5834156"/>
                <a:gd name="connsiteY110" fmla="*/ 2376484 h 2502483"/>
                <a:gd name="connsiteX111" fmla="*/ 3840146 w 5834156"/>
                <a:gd name="connsiteY111" fmla="*/ 2357469 h 2502483"/>
                <a:gd name="connsiteX112" fmla="*/ 3796931 w 5834156"/>
                <a:gd name="connsiteY112" fmla="*/ 2348394 h 2502483"/>
                <a:gd name="connsiteX113" fmla="*/ 3760197 w 5834156"/>
                <a:gd name="connsiteY113" fmla="*/ 2341479 h 2502483"/>
                <a:gd name="connsiteX114" fmla="*/ 3647835 w 5834156"/>
                <a:gd name="connsiteY114" fmla="*/ 2325489 h 2502483"/>
                <a:gd name="connsiteX115" fmla="*/ 3604619 w 5834156"/>
                <a:gd name="connsiteY115" fmla="*/ 2331107 h 2502483"/>
                <a:gd name="connsiteX116" fmla="*/ 3563564 w 5834156"/>
                <a:gd name="connsiteY116" fmla="*/ 2336293 h 2502483"/>
                <a:gd name="connsiteX117" fmla="*/ 3412308 w 5834156"/>
                <a:gd name="connsiteY117" fmla="*/ 2322896 h 2502483"/>
                <a:gd name="connsiteX118" fmla="*/ 3362178 w 5834156"/>
                <a:gd name="connsiteY118" fmla="*/ 2334564 h 2502483"/>
                <a:gd name="connsiteX119" fmla="*/ 3341002 w 5834156"/>
                <a:gd name="connsiteY119" fmla="*/ 2350554 h 2502483"/>
                <a:gd name="connsiteX120" fmla="*/ 3263213 w 5834156"/>
                <a:gd name="connsiteY120" fmla="*/ 2350987 h 2502483"/>
                <a:gd name="connsiteX121" fmla="*/ 3116279 w 5834156"/>
                <a:gd name="connsiteY121" fmla="*/ 2373459 h 2502483"/>
                <a:gd name="connsiteX122" fmla="*/ 3057937 w 5834156"/>
                <a:gd name="connsiteY122" fmla="*/ 2389449 h 2502483"/>
                <a:gd name="connsiteX123" fmla="*/ 2971505 w 5834156"/>
                <a:gd name="connsiteY123" fmla="*/ 2414946 h 2502483"/>
                <a:gd name="connsiteX124" fmla="*/ 2856119 w 5834156"/>
                <a:gd name="connsiteY124" fmla="*/ 2430504 h 2502483"/>
                <a:gd name="connsiteX125" fmla="*/ 2770119 w 5834156"/>
                <a:gd name="connsiteY125" fmla="*/ 2433097 h 2502483"/>
                <a:gd name="connsiteX126" fmla="*/ 2712210 w 5834156"/>
                <a:gd name="connsiteY126" fmla="*/ 2430504 h 2502483"/>
                <a:gd name="connsiteX127" fmla="*/ 2627506 w 5834156"/>
                <a:gd name="connsiteY127" fmla="*/ 2413218 h 2502483"/>
                <a:gd name="connsiteX128" fmla="*/ 2575647 w 5834156"/>
                <a:gd name="connsiteY128" fmla="*/ 2424886 h 2502483"/>
                <a:gd name="connsiteX129" fmla="*/ 2513416 w 5834156"/>
                <a:gd name="connsiteY129" fmla="*/ 2435690 h 2502483"/>
                <a:gd name="connsiteX130" fmla="*/ 2383768 w 5834156"/>
                <a:gd name="connsiteY130" fmla="*/ 2433529 h 2502483"/>
                <a:gd name="connsiteX131" fmla="*/ 2269246 w 5834156"/>
                <a:gd name="connsiteY131" fmla="*/ 2427911 h 2502483"/>
                <a:gd name="connsiteX132" fmla="*/ 2090332 w 5834156"/>
                <a:gd name="connsiteY132" fmla="*/ 2415378 h 2502483"/>
                <a:gd name="connsiteX133" fmla="*/ 2010814 w 5834156"/>
                <a:gd name="connsiteY133" fmla="*/ 2415378 h 2502483"/>
                <a:gd name="connsiteX134" fmla="*/ 1960252 w 5834156"/>
                <a:gd name="connsiteY134" fmla="*/ 2395931 h 2502483"/>
                <a:gd name="connsiteX135" fmla="*/ 1902774 w 5834156"/>
                <a:gd name="connsiteY135" fmla="*/ 2376052 h 2502483"/>
                <a:gd name="connsiteX136" fmla="*/ 1815478 w 5834156"/>
                <a:gd name="connsiteY136" fmla="*/ 2370002 h 2502483"/>
                <a:gd name="connsiteX137" fmla="*/ 1752815 w 5834156"/>
                <a:gd name="connsiteY137" fmla="*/ 2365248 h 2502483"/>
                <a:gd name="connsiteX138" fmla="*/ 1629650 w 5834156"/>
                <a:gd name="connsiteY138" fmla="*/ 2352715 h 2502483"/>
                <a:gd name="connsiteX139" fmla="*/ 1486173 w 5834156"/>
                <a:gd name="connsiteY139" fmla="*/ 2370002 h 2502483"/>
                <a:gd name="connsiteX140" fmla="*/ 1425670 w 5834156"/>
                <a:gd name="connsiteY140" fmla="*/ 2382966 h 2502483"/>
                <a:gd name="connsiteX141" fmla="*/ 1357389 w 5834156"/>
                <a:gd name="connsiteY141" fmla="*/ 2398092 h 2502483"/>
                <a:gd name="connsiteX142" fmla="*/ 1289540 w 5834156"/>
                <a:gd name="connsiteY142" fmla="*/ 2412785 h 2502483"/>
                <a:gd name="connsiteX143" fmla="*/ 1245027 w 5834156"/>
                <a:gd name="connsiteY143" fmla="*/ 2417971 h 2502483"/>
                <a:gd name="connsiteX144" fmla="*/ 1175450 w 5834156"/>
                <a:gd name="connsiteY144" fmla="*/ 2423589 h 2502483"/>
                <a:gd name="connsiteX145" fmla="*/ 1119269 w 5834156"/>
                <a:gd name="connsiteY145" fmla="*/ 2424022 h 2502483"/>
                <a:gd name="connsiteX146" fmla="*/ 1087721 w 5834156"/>
                <a:gd name="connsiteY146" fmla="*/ 2440444 h 2502483"/>
                <a:gd name="connsiteX147" fmla="*/ 1048827 w 5834156"/>
                <a:gd name="connsiteY147" fmla="*/ 2454273 h 2502483"/>
                <a:gd name="connsiteX148" fmla="*/ 993510 w 5834156"/>
                <a:gd name="connsiteY148" fmla="*/ 2447790 h 2502483"/>
                <a:gd name="connsiteX149" fmla="*/ 898003 w 5834156"/>
                <a:gd name="connsiteY149" fmla="*/ 2416243 h 2502483"/>
                <a:gd name="connsiteX150" fmla="*/ 881149 w 5834156"/>
                <a:gd name="connsiteY150" fmla="*/ 2404142 h 2502483"/>
                <a:gd name="connsiteX151" fmla="*/ 838365 w 5834156"/>
                <a:gd name="connsiteY151" fmla="*/ 2413218 h 2502483"/>
                <a:gd name="connsiteX152" fmla="*/ 641732 w 5834156"/>
                <a:gd name="connsiteY152" fmla="*/ 2471991 h 2502483"/>
                <a:gd name="connsiteX153" fmla="*/ 596356 w 5834156"/>
                <a:gd name="connsiteY153" fmla="*/ 2485388 h 2502483"/>
                <a:gd name="connsiteX154" fmla="*/ 560919 w 5834156"/>
                <a:gd name="connsiteY154" fmla="*/ 2493599 h 2502483"/>
                <a:gd name="connsiteX155" fmla="*/ 439050 w 5834156"/>
                <a:gd name="connsiteY155" fmla="*/ 2494896 h 250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834156" h="2502483">
                  <a:moveTo>
                    <a:pt x="439050" y="2494896"/>
                  </a:moveTo>
                  <a:cubicBezTo>
                    <a:pt x="426085" y="2493167"/>
                    <a:pt x="404477" y="2488413"/>
                    <a:pt x="391512" y="2484524"/>
                  </a:cubicBezTo>
                  <a:cubicBezTo>
                    <a:pt x="378547" y="2481067"/>
                    <a:pt x="355211" y="2475881"/>
                    <a:pt x="339653" y="2473720"/>
                  </a:cubicBezTo>
                  <a:cubicBezTo>
                    <a:pt x="310698" y="2469830"/>
                    <a:pt x="282608" y="2459459"/>
                    <a:pt x="229452" y="2434393"/>
                  </a:cubicBezTo>
                  <a:cubicBezTo>
                    <a:pt x="200497" y="2420564"/>
                    <a:pt x="197040" y="2420132"/>
                    <a:pt x="146910" y="2420132"/>
                  </a:cubicBezTo>
                  <a:cubicBezTo>
                    <a:pt x="95050" y="2420132"/>
                    <a:pt x="94618" y="2420132"/>
                    <a:pt x="72146" y="2434393"/>
                  </a:cubicBezTo>
                  <a:cubicBezTo>
                    <a:pt x="51402" y="2447790"/>
                    <a:pt x="47945" y="2448655"/>
                    <a:pt x="25473" y="2446062"/>
                  </a:cubicBezTo>
                  <a:cubicBezTo>
                    <a:pt x="12076" y="2444333"/>
                    <a:pt x="-457" y="2442172"/>
                    <a:pt x="-2186" y="2440876"/>
                  </a:cubicBezTo>
                  <a:cubicBezTo>
                    <a:pt x="-4346" y="2439579"/>
                    <a:pt x="-6075" y="1924877"/>
                    <a:pt x="-6075" y="1275773"/>
                  </a:cubicBezTo>
                  <a:lnTo>
                    <a:pt x="-6075" y="113264"/>
                  </a:lnTo>
                  <a:lnTo>
                    <a:pt x="22015" y="116289"/>
                  </a:lnTo>
                  <a:cubicBezTo>
                    <a:pt x="48377" y="118882"/>
                    <a:pt x="52267" y="118017"/>
                    <a:pt x="76900" y="105485"/>
                  </a:cubicBezTo>
                  <a:cubicBezTo>
                    <a:pt x="126598" y="79555"/>
                    <a:pt x="168950" y="83012"/>
                    <a:pt x="252789" y="120178"/>
                  </a:cubicBezTo>
                  <a:cubicBezTo>
                    <a:pt x="283904" y="134007"/>
                    <a:pt x="309402" y="141786"/>
                    <a:pt x="337060" y="146540"/>
                  </a:cubicBezTo>
                  <a:cubicBezTo>
                    <a:pt x="359100" y="149997"/>
                    <a:pt x="383733" y="155615"/>
                    <a:pt x="391944" y="158640"/>
                  </a:cubicBezTo>
                  <a:cubicBezTo>
                    <a:pt x="400155" y="162098"/>
                    <a:pt x="436024" y="166851"/>
                    <a:pt x="471461" y="169876"/>
                  </a:cubicBezTo>
                  <a:cubicBezTo>
                    <a:pt x="532828" y="174630"/>
                    <a:pt x="537582" y="174630"/>
                    <a:pt x="560054" y="165987"/>
                  </a:cubicBezTo>
                  <a:cubicBezTo>
                    <a:pt x="573019" y="161233"/>
                    <a:pt x="593331" y="156047"/>
                    <a:pt x="605431" y="154751"/>
                  </a:cubicBezTo>
                  <a:cubicBezTo>
                    <a:pt x="617099" y="153022"/>
                    <a:pt x="631793" y="149565"/>
                    <a:pt x="637843" y="146108"/>
                  </a:cubicBezTo>
                  <a:cubicBezTo>
                    <a:pt x="655994" y="137032"/>
                    <a:pt x="684948" y="127093"/>
                    <a:pt x="694456" y="127093"/>
                  </a:cubicBezTo>
                  <a:cubicBezTo>
                    <a:pt x="699210" y="127093"/>
                    <a:pt x="717360" y="121475"/>
                    <a:pt x="734215" y="114560"/>
                  </a:cubicBezTo>
                  <a:cubicBezTo>
                    <a:pt x="780888" y="95113"/>
                    <a:pt x="817189" y="86902"/>
                    <a:pt x="858244" y="86470"/>
                  </a:cubicBezTo>
                  <a:cubicBezTo>
                    <a:pt x="891953" y="86037"/>
                    <a:pt x="896274" y="86902"/>
                    <a:pt x="910536" y="98138"/>
                  </a:cubicBezTo>
                  <a:cubicBezTo>
                    <a:pt x="930415" y="113264"/>
                    <a:pt x="961531" y="121042"/>
                    <a:pt x="1016847" y="124500"/>
                  </a:cubicBezTo>
                  <a:cubicBezTo>
                    <a:pt x="1060927" y="127525"/>
                    <a:pt x="1061360" y="127525"/>
                    <a:pt x="1085993" y="113264"/>
                  </a:cubicBezTo>
                  <a:lnTo>
                    <a:pt x="1111058" y="99434"/>
                  </a:lnTo>
                  <a:lnTo>
                    <a:pt x="1182364" y="98570"/>
                  </a:lnTo>
                  <a:cubicBezTo>
                    <a:pt x="1260153" y="97706"/>
                    <a:pt x="1323248" y="89495"/>
                    <a:pt x="1346153" y="77826"/>
                  </a:cubicBezTo>
                  <a:cubicBezTo>
                    <a:pt x="1374243" y="63133"/>
                    <a:pt x="1408384" y="53626"/>
                    <a:pt x="1433881" y="53626"/>
                  </a:cubicBezTo>
                  <a:cubicBezTo>
                    <a:pt x="1451168" y="53626"/>
                    <a:pt x="1472343" y="49304"/>
                    <a:pt x="1499137" y="40229"/>
                  </a:cubicBezTo>
                  <a:cubicBezTo>
                    <a:pt x="1533278" y="28560"/>
                    <a:pt x="1546243" y="26399"/>
                    <a:pt x="1592916" y="25103"/>
                  </a:cubicBezTo>
                  <a:cubicBezTo>
                    <a:pt x="1630082" y="23807"/>
                    <a:pt x="1657740" y="25535"/>
                    <a:pt x="1681509" y="30289"/>
                  </a:cubicBezTo>
                  <a:cubicBezTo>
                    <a:pt x="1700524" y="33746"/>
                    <a:pt x="1751086" y="38932"/>
                    <a:pt x="1793870" y="41093"/>
                  </a:cubicBezTo>
                  <a:cubicBezTo>
                    <a:pt x="1926111" y="48007"/>
                    <a:pt x="1933458" y="49304"/>
                    <a:pt x="1958523" y="67455"/>
                  </a:cubicBezTo>
                  <a:cubicBezTo>
                    <a:pt x="1972784" y="77826"/>
                    <a:pt x="1989639" y="85605"/>
                    <a:pt x="2009086" y="89927"/>
                  </a:cubicBezTo>
                  <a:cubicBezTo>
                    <a:pt x="2049709" y="99434"/>
                    <a:pt x="2063970" y="98570"/>
                    <a:pt x="2092925" y="85605"/>
                  </a:cubicBezTo>
                  <a:cubicBezTo>
                    <a:pt x="2115829" y="75666"/>
                    <a:pt x="2121880" y="74801"/>
                    <a:pt x="2161206" y="76530"/>
                  </a:cubicBezTo>
                  <a:cubicBezTo>
                    <a:pt x="2194050" y="77826"/>
                    <a:pt x="2212633" y="81284"/>
                    <a:pt x="2238995" y="90359"/>
                  </a:cubicBezTo>
                  <a:cubicBezTo>
                    <a:pt x="2273135" y="102460"/>
                    <a:pt x="2274432" y="102460"/>
                    <a:pt x="2364321" y="101595"/>
                  </a:cubicBezTo>
                  <a:cubicBezTo>
                    <a:pt x="2436924" y="100731"/>
                    <a:pt x="2460693" y="102027"/>
                    <a:pt x="2482301" y="107645"/>
                  </a:cubicBezTo>
                  <a:cubicBezTo>
                    <a:pt x="2507366" y="114128"/>
                    <a:pt x="2511688" y="114128"/>
                    <a:pt x="2538481" y="107213"/>
                  </a:cubicBezTo>
                  <a:cubicBezTo>
                    <a:pt x="2554471" y="103324"/>
                    <a:pt x="2572622" y="97274"/>
                    <a:pt x="2579104" y="94249"/>
                  </a:cubicBezTo>
                  <a:cubicBezTo>
                    <a:pt x="2597687" y="84741"/>
                    <a:pt x="2666401" y="86470"/>
                    <a:pt x="2697084" y="96841"/>
                  </a:cubicBezTo>
                  <a:cubicBezTo>
                    <a:pt x="2719989" y="104620"/>
                    <a:pt x="2729064" y="105053"/>
                    <a:pt x="2828461" y="102460"/>
                  </a:cubicBezTo>
                  <a:cubicBezTo>
                    <a:pt x="2930882" y="99867"/>
                    <a:pt x="2935636" y="99434"/>
                    <a:pt x="2965023" y="88198"/>
                  </a:cubicBezTo>
                  <a:cubicBezTo>
                    <a:pt x="2981877" y="81716"/>
                    <a:pt x="3007807" y="73937"/>
                    <a:pt x="3023365" y="71344"/>
                  </a:cubicBezTo>
                  <a:cubicBezTo>
                    <a:pt x="3066148" y="63997"/>
                    <a:pt x="3083867" y="59676"/>
                    <a:pt x="3109797" y="49304"/>
                  </a:cubicBezTo>
                  <a:cubicBezTo>
                    <a:pt x="3172892" y="24671"/>
                    <a:pt x="3180239" y="23374"/>
                    <a:pt x="3261917" y="23374"/>
                  </a:cubicBezTo>
                  <a:lnTo>
                    <a:pt x="3339273" y="23374"/>
                  </a:lnTo>
                  <a:lnTo>
                    <a:pt x="3359585" y="9545"/>
                  </a:lnTo>
                  <a:cubicBezTo>
                    <a:pt x="3377303" y="-2987"/>
                    <a:pt x="3382057" y="-3852"/>
                    <a:pt x="3409715" y="-3420"/>
                  </a:cubicBezTo>
                  <a:cubicBezTo>
                    <a:pt x="3426570" y="-2987"/>
                    <a:pt x="3467625" y="470"/>
                    <a:pt x="3501333" y="4791"/>
                  </a:cubicBezTo>
                  <a:cubicBezTo>
                    <a:pt x="3559675" y="11706"/>
                    <a:pt x="3563564" y="11706"/>
                    <a:pt x="3596841" y="4359"/>
                  </a:cubicBezTo>
                  <a:cubicBezTo>
                    <a:pt x="3633142" y="-4284"/>
                    <a:pt x="3642650" y="-3852"/>
                    <a:pt x="3716981" y="7384"/>
                  </a:cubicBezTo>
                  <a:cubicBezTo>
                    <a:pt x="3756740" y="13435"/>
                    <a:pt x="3783966" y="19485"/>
                    <a:pt x="3818539" y="29857"/>
                  </a:cubicBezTo>
                  <a:cubicBezTo>
                    <a:pt x="3829342" y="32882"/>
                    <a:pt x="3851815" y="38500"/>
                    <a:pt x="3868237" y="42389"/>
                  </a:cubicBezTo>
                  <a:cubicBezTo>
                    <a:pt x="3885091" y="46711"/>
                    <a:pt x="3908428" y="53193"/>
                    <a:pt x="3920096" y="57083"/>
                  </a:cubicBezTo>
                  <a:cubicBezTo>
                    <a:pt x="3937382" y="62701"/>
                    <a:pt x="3954237" y="63997"/>
                    <a:pt x="4002206" y="62701"/>
                  </a:cubicBezTo>
                  <a:cubicBezTo>
                    <a:pt x="4035483" y="61837"/>
                    <a:pt x="4104628" y="60972"/>
                    <a:pt x="4155623" y="60972"/>
                  </a:cubicBezTo>
                  <a:cubicBezTo>
                    <a:pt x="4259342" y="60972"/>
                    <a:pt x="4248105" y="58379"/>
                    <a:pt x="4319844" y="97706"/>
                  </a:cubicBezTo>
                  <a:lnTo>
                    <a:pt x="4352256" y="114992"/>
                  </a:lnTo>
                  <a:lnTo>
                    <a:pt x="4395472" y="112399"/>
                  </a:lnTo>
                  <a:cubicBezTo>
                    <a:pt x="4427452" y="110238"/>
                    <a:pt x="4444738" y="111535"/>
                    <a:pt x="4462457" y="116289"/>
                  </a:cubicBezTo>
                  <a:cubicBezTo>
                    <a:pt x="4497894" y="125796"/>
                    <a:pt x="4550617" y="128821"/>
                    <a:pt x="4589944" y="122771"/>
                  </a:cubicBezTo>
                  <a:cubicBezTo>
                    <a:pt x="4650878" y="113696"/>
                    <a:pt x="4693230" y="112831"/>
                    <a:pt x="4716134" y="119746"/>
                  </a:cubicBezTo>
                  <a:cubicBezTo>
                    <a:pt x="4750275" y="130550"/>
                    <a:pt x="4794355" y="137032"/>
                    <a:pt x="4815099" y="134007"/>
                  </a:cubicBezTo>
                  <a:cubicBezTo>
                    <a:pt x="4825903" y="132711"/>
                    <a:pt x="4844918" y="126661"/>
                    <a:pt x="4857451" y="120610"/>
                  </a:cubicBezTo>
                  <a:cubicBezTo>
                    <a:pt x="4885109" y="107645"/>
                    <a:pt x="4901531" y="107213"/>
                    <a:pt x="4954686" y="118449"/>
                  </a:cubicBezTo>
                  <a:cubicBezTo>
                    <a:pt x="5008706" y="129686"/>
                    <a:pt x="5033340" y="129253"/>
                    <a:pt x="5072234" y="116289"/>
                  </a:cubicBezTo>
                  <a:cubicBezTo>
                    <a:pt x="5124093" y="98138"/>
                    <a:pt x="5184163" y="88198"/>
                    <a:pt x="5206203" y="93384"/>
                  </a:cubicBezTo>
                  <a:cubicBezTo>
                    <a:pt x="5216575" y="95545"/>
                    <a:pt x="5235158" y="96409"/>
                    <a:pt x="5247691" y="95113"/>
                  </a:cubicBezTo>
                  <a:cubicBezTo>
                    <a:pt x="5267570" y="92952"/>
                    <a:pt x="5272324" y="93816"/>
                    <a:pt x="5291771" y="105917"/>
                  </a:cubicBezTo>
                  <a:cubicBezTo>
                    <a:pt x="5310786" y="118017"/>
                    <a:pt x="5316404" y="119314"/>
                    <a:pt x="5336284" y="117585"/>
                  </a:cubicBezTo>
                  <a:cubicBezTo>
                    <a:pt x="5348816" y="116289"/>
                    <a:pt x="5363942" y="117153"/>
                    <a:pt x="5369992" y="119314"/>
                  </a:cubicBezTo>
                  <a:cubicBezTo>
                    <a:pt x="5376042" y="121475"/>
                    <a:pt x="5395057" y="126228"/>
                    <a:pt x="5411911" y="129686"/>
                  </a:cubicBezTo>
                  <a:cubicBezTo>
                    <a:pt x="5442163" y="136168"/>
                    <a:pt x="5444323" y="135736"/>
                    <a:pt x="5469389" y="127093"/>
                  </a:cubicBezTo>
                  <a:cubicBezTo>
                    <a:pt x="5484946" y="121475"/>
                    <a:pt x="5503529" y="118017"/>
                    <a:pt x="5513901" y="118882"/>
                  </a:cubicBezTo>
                  <a:cubicBezTo>
                    <a:pt x="5535077" y="120610"/>
                    <a:pt x="5562735" y="116289"/>
                    <a:pt x="5591690" y="106781"/>
                  </a:cubicBezTo>
                  <a:cubicBezTo>
                    <a:pt x="5603358" y="103324"/>
                    <a:pt x="5618916" y="101163"/>
                    <a:pt x="5626263" y="102460"/>
                  </a:cubicBezTo>
                  <a:cubicBezTo>
                    <a:pt x="5651328" y="106781"/>
                    <a:pt x="5734735" y="130550"/>
                    <a:pt x="5765418" y="142218"/>
                  </a:cubicBezTo>
                  <a:cubicBezTo>
                    <a:pt x="5782704" y="148701"/>
                    <a:pt x="5801720" y="153022"/>
                    <a:pt x="5810795" y="152158"/>
                  </a:cubicBezTo>
                  <a:lnTo>
                    <a:pt x="5825920" y="150861"/>
                  </a:lnTo>
                  <a:lnTo>
                    <a:pt x="5827217" y="1314668"/>
                  </a:lnTo>
                  <a:lnTo>
                    <a:pt x="5828081" y="2478041"/>
                  </a:lnTo>
                  <a:lnTo>
                    <a:pt x="5812091" y="2478041"/>
                  </a:lnTo>
                  <a:cubicBezTo>
                    <a:pt x="5788323" y="2477609"/>
                    <a:pt x="5760232" y="2470695"/>
                    <a:pt x="5736031" y="2458162"/>
                  </a:cubicBezTo>
                  <a:cubicBezTo>
                    <a:pt x="5724363" y="2452544"/>
                    <a:pt x="5707509" y="2447790"/>
                    <a:pt x="5698001" y="2447790"/>
                  </a:cubicBezTo>
                  <a:cubicBezTo>
                    <a:pt x="5688926" y="2447790"/>
                    <a:pt x="5669479" y="2443469"/>
                    <a:pt x="5654785" y="2438715"/>
                  </a:cubicBezTo>
                  <a:cubicBezTo>
                    <a:pt x="5631016" y="2430504"/>
                    <a:pt x="5625398" y="2430072"/>
                    <a:pt x="5601630" y="2434393"/>
                  </a:cubicBezTo>
                  <a:cubicBezTo>
                    <a:pt x="5587368" y="2437418"/>
                    <a:pt x="5554956" y="2441308"/>
                    <a:pt x="5529891" y="2443901"/>
                  </a:cubicBezTo>
                  <a:cubicBezTo>
                    <a:pt x="5504826" y="2446494"/>
                    <a:pt x="5474575" y="2451248"/>
                    <a:pt x="5462474" y="2454705"/>
                  </a:cubicBezTo>
                  <a:cubicBezTo>
                    <a:pt x="5432655" y="2462916"/>
                    <a:pt x="5413208" y="2462484"/>
                    <a:pt x="5386846" y="2452112"/>
                  </a:cubicBezTo>
                  <a:cubicBezTo>
                    <a:pt x="5369128" y="2445197"/>
                    <a:pt x="5359188" y="2443901"/>
                    <a:pt x="5339309" y="2446062"/>
                  </a:cubicBezTo>
                  <a:cubicBezTo>
                    <a:pt x="5315972" y="2448655"/>
                    <a:pt x="5313379" y="2448222"/>
                    <a:pt x="5297821" y="2435690"/>
                  </a:cubicBezTo>
                  <a:lnTo>
                    <a:pt x="5281399" y="2422725"/>
                  </a:lnTo>
                  <a:lnTo>
                    <a:pt x="5214847" y="2422293"/>
                  </a:lnTo>
                  <a:cubicBezTo>
                    <a:pt x="5146998" y="2421861"/>
                    <a:pt x="5121068" y="2426182"/>
                    <a:pt x="5067480" y="2446062"/>
                  </a:cubicBezTo>
                  <a:cubicBezTo>
                    <a:pt x="5041551" y="2455569"/>
                    <a:pt x="5004385" y="2456001"/>
                    <a:pt x="4956415" y="2446926"/>
                  </a:cubicBezTo>
                  <a:cubicBezTo>
                    <a:pt x="4898506" y="2435690"/>
                    <a:pt x="4883380" y="2436122"/>
                    <a:pt x="4853561" y="2449951"/>
                  </a:cubicBezTo>
                  <a:cubicBezTo>
                    <a:pt x="4822446" y="2463780"/>
                    <a:pt x="4780958" y="2465941"/>
                    <a:pt x="4741200" y="2454705"/>
                  </a:cubicBezTo>
                  <a:cubicBezTo>
                    <a:pt x="4703170" y="2444333"/>
                    <a:pt x="4666004" y="2440444"/>
                    <a:pt x="4643964" y="2444765"/>
                  </a:cubicBezTo>
                  <a:cubicBezTo>
                    <a:pt x="4633160" y="2446926"/>
                    <a:pt x="4591672" y="2449087"/>
                    <a:pt x="4551049" y="2449519"/>
                  </a:cubicBezTo>
                  <a:cubicBezTo>
                    <a:pt x="4490547" y="2449951"/>
                    <a:pt x="4474557" y="2448655"/>
                    <a:pt x="4459431" y="2442604"/>
                  </a:cubicBezTo>
                  <a:cubicBezTo>
                    <a:pt x="4444306" y="2436122"/>
                    <a:pt x="4433070" y="2435258"/>
                    <a:pt x="4394608" y="2437851"/>
                  </a:cubicBezTo>
                  <a:lnTo>
                    <a:pt x="4347934" y="2440444"/>
                  </a:lnTo>
                  <a:lnTo>
                    <a:pt x="4306879" y="2418836"/>
                  </a:lnTo>
                  <a:cubicBezTo>
                    <a:pt x="4242055" y="2384695"/>
                    <a:pt x="4227794" y="2381238"/>
                    <a:pt x="4181120" y="2387288"/>
                  </a:cubicBezTo>
                  <a:cubicBezTo>
                    <a:pt x="4159513" y="2390313"/>
                    <a:pt x="4137040" y="2391177"/>
                    <a:pt x="4130558" y="2389449"/>
                  </a:cubicBezTo>
                  <a:cubicBezTo>
                    <a:pt x="4111975" y="2384695"/>
                    <a:pt x="4013010" y="2386424"/>
                    <a:pt x="3984488" y="2392042"/>
                  </a:cubicBezTo>
                  <a:cubicBezTo>
                    <a:pt x="3963744" y="2395931"/>
                    <a:pt x="3955101" y="2395931"/>
                    <a:pt x="3943433" y="2392042"/>
                  </a:cubicBezTo>
                  <a:cubicBezTo>
                    <a:pt x="3935222" y="2389017"/>
                    <a:pt x="3914046" y="2382102"/>
                    <a:pt x="3896327" y="2376484"/>
                  </a:cubicBezTo>
                  <a:cubicBezTo>
                    <a:pt x="3878609" y="2370866"/>
                    <a:pt x="3853111" y="2362223"/>
                    <a:pt x="3840146" y="2357469"/>
                  </a:cubicBezTo>
                  <a:cubicBezTo>
                    <a:pt x="3827182" y="2352283"/>
                    <a:pt x="3807735" y="2348394"/>
                    <a:pt x="3796931" y="2348394"/>
                  </a:cubicBezTo>
                  <a:cubicBezTo>
                    <a:pt x="3786127" y="2347961"/>
                    <a:pt x="3769704" y="2344936"/>
                    <a:pt x="3760197" y="2341479"/>
                  </a:cubicBezTo>
                  <a:cubicBezTo>
                    <a:pt x="3742911" y="2334997"/>
                    <a:pt x="3680247" y="2326353"/>
                    <a:pt x="3647835" y="2325489"/>
                  </a:cubicBezTo>
                  <a:cubicBezTo>
                    <a:pt x="3638328" y="2325489"/>
                    <a:pt x="3618881" y="2328082"/>
                    <a:pt x="3604619" y="2331107"/>
                  </a:cubicBezTo>
                  <a:cubicBezTo>
                    <a:pt x="3590358" y="2334132"/>
                    <a:pt x="3571775" y="2336725"/>
                    <a:pt x="3563564" y="2336293"/>
                  </a:cubicBezTo>
                  <a:cubicBezTo>
                    <a:pt x="3514730" y="2334997"/>
                    <a:pt x="3425273" y="2326786"/>
                    <a:pt x="3412308" y="2322896"/>
                  </a:cubicBezTo>
                  <a:cubicBezTo>
                    <a:pt x="3389404" y="2315549"/>
                    <a:pt x="3385082" y="2316846"/>
                    <a:pt x="3362178" y="2334564"/>
                  </a:cubicBezTo>
                  <a:lnTo>
                    <a:pt x="3341002" y="2350554"/>
                  </a:lnTo>
                  <a:lnTo>
                    <a:pt x="3263213" y="2350987"/>
                  </a:lnTo>
                  <a:cubicBezTo>
                    <a:pt x="3181103" y="2351419"/>
                    <a:pt x="3171595" y="2353147"/>
                    <a:pt x="3116279" y="2373459"/>
                  </a:cubicBezTo>
                  <a:cubicBezTo>
                    <a:pt x="3097264" y="2380373"/>
                    <a:pt x="3070902" y="2387720"/>
                    <a:pt x="3057937" y="2389449"/>
                  </a:cubicBezTo>
                  <a:cubicBezTo>
                    <a:pt x="3032008" y="2392906"/>
                    <a:pt x="2988360" y="2405871"/>
                    <a:pt x="2971505" y="2414946"/>
                  </a:cubicBezTo>
                  <a:cubicBezTo>
                    <a:pt x="2955948" y="2423589"/>
                    <a:pt x="2899767" y="2431368"/>
                    <a:pt x="2856119" y="2430504"/>
                  </a:cubicBezTo>
                  <a:cubicBezTo>
                    <a:pt x="2834943" y="2430072"/>
                    <a:pt x="2796481" y="2431368"/>
                    <a:pt x="2770119" y="2433097"/>
                  </a:cubicBezTo>
                  <a:cubicBezTo>
                    <a:pt x="2735114" y="2435258"/>
                    <a:pt x="2719989" y="2434393"/>
                    <a:pt x="2712210" y="2430504"/>
                  </a:cubicBezTo>
                  <a:cubicBezTo>
                    <a:pt x="2698813" y="2423157"/>
                    <a:pt x="2649547" y="2413218"/>
                    <a:pt x="2627506" y="2413218"/>
                  </a:cubicBezTo>
                  <a:cubicBezTo>
                    <a:pt x="2617567" y="2413218"/>
                    <a:pt x="2594230" y="2418403"/>
                    <a:pt x="2575647" y="2424886"/>
                  </a:cubicBezTo>
                  <a:cubicBezTo>
                    <a:pt x="2550150" y="2433529"/>
                    <a:pt x="2534160" y="2436122"/>
                    <a:pt x="2513416" y="2435690"/>
                  </a:cubicBezTo>
                  <a:cubicBezTo>
                    <a:pt x="2497858" y="2435258"/>
                    <a:pt x="2439517" y="2434393"/>
                    <a:pt x="2383768" y="2433529"/>
                  </a:cubicBezTo>
                  <a:cubicBezTo>
                    <a:pt x="2324130" y="2433097"/>
                    <a:pt x="2277025" y="2430504"/>
                    <a:pt x="2269246" y="2427911"/>
                  </a:cubicBezTo>
                  <a:cubicBezTo>
                    <a:pt x="2188432" y="2398524"/>
                    <a:pt x="2130523" y="2394202"/>
                    <a:pt x="2090332" y="2415378"/>
                  </a:cubicBezTo>
                  <a:cubicBezTo>
                    <a:pt x="2074342" y="2423157"/>
                    <a:pt x="2054895" y="2423589"/>
                    <a:pt x="2010814" y="2415378"/>
                  </a:cubicBezTo>
                  <a:cubicBezTo>
                    <a:pt x="1985317" y="2411057"/>
                    <a:pt x="1973217" y="2406303"/>
                    <a:pt x="1960252" y="2395931"/>
                  </a:cubicBezTo>
                  <a:cubicBezTo>
                    <a:pt x="1945558" y="2384263"/>
                    <a:pt x="1936051" y="2381238"/>
                    <a:pt x="1902774" y="2376052"/>
                  </a:cubicBezTo>
                  <a:cubicBezTo>
                    <a:pt x="1880734" y="2372595"/>
                    <a:pt x="1841408" y="2370002"/>
                    <a:pt x="1815478" y="2370002"/>
                  </a:cubicBezTo>
                  <a:cubicBezTo>
                    <a:pt x="1789116" y="2370002"/>
                    <a:pt x="1761026" y="2367841"/>
                    <a:pt x="1752815" y="2365248"/>
                  </a:cubicBezTo>
                  <a:cubicBezTo>
                    <a:pt x="1740715" y="2361358"/>
                    <a:pt x="1649961" y="2352283"/>
                    <a:pt x="1629650" y="2352715"/>
                  </a:cubicBezTo>
                  <a:cubicBezTo>
                    <a:pt x="1530253" y="2354876"/>
                    <a:pt x="1513831" y="2356605"/>
                    <a:pt x="1486173" y="2370002"/>
                  </a:cubicBezTo>
                  <a:cubicBezTo>
                    <a:pt x="1462836" y="2380806"/>
                    <a:pt x="1452464" y="2382966"/>
                    <a:pt x="1425670" y="2382966"/>
                  </a:cubicBezTo>
                  <a:cubicBezTo>
                    <a:pt x="1398876" y="2382966"/>
                    <a:pt x="1387640" y="2385559"/>
                    <a:pt x="1357389" y="2398092"/>
                  </a:cubicBezTo>
                  <a:cubicBezTo>
                    <a:pt x="1327138" y="2410625"/>
                    <a:pt x="1316334" y="2412785"/>
                    <a:pt x="1289540" y="2412785"/>
                  </a:cubicBezTo>
                  <a:cubicBezTo>
                    <a:pt x="1272253" y="2412353"/>
                    <a:pt x="1252374" y="2414946"/>
                    <a:pt x="1245027" y="2417971"/>
                  </a:cubicBezTo>
                  <a:cubicBezTo>
                    <a:pt x="1237249" y="2420996"/>
                    <a:pt x="1210022" y="2423157"/>
                    <a:pt x="1175450" y="2423589"/>
                  </a:cubicBezTo>
                  <a:lnTo>
                    <a:pt x="1119269" y="2424022"/>
                  </a:lnTo>
                  <a:lnTo>
                    <a:pt x="1087721" y="2440444"/>
                  </a:lnTo>
                  <a:cubicBezTo>
                    <a:pt x="1068274" y="2450815"/>
                    <a:pt x="1053581" y="2456001"/>
                    <a:pt x="1048827" y="2454273"/>
                  </a:cubicBezTo>
                  <a:cubicBezTo>
                    <a:pt x="1044937" y="2452544"/>
                    <a:pt x="1019872" y="2449519"/>
                    <a:pt x="993510" y="2447790"/>
                  </a:cubicBezTo>
                  <a:cubicBezTo>
                    <a:pt x="942948" y="2443901"/>
                    <a:pt x="933008" y="2440876"/>
                    <a:pt x="898003" y="2416243"/>
                  </a:cubicBezTo>
                  <a:lnTo>
                    <a:pt x="881149" y="2404142"/>
                  </a:lnTo>
                  <a:lnTo>
                    <a:pt x="838365" y="2413218"/>
                  </a:lnTo>
                  <a:cubicBezTo>
                    <a:pt x="778727" y="2426182"/>
                    <a:pt x="711310" y="2446494"/>
                    <a:pt x="641732" y="2471991"/>
                  </a:cubicBezTo>
                  <a:cubicBezTo>
                    <a:pt x="625743" y="2478041"/>
                    <a:pt x="605431" y="2483660"/>
                    <a:pt x="596356" y="2485388"/>
                  </a:cubicBezTo>
                  <a:cubicBezTo>
                    <a:pt x="586848" y="2486685"/>
                    <a:pt x="571290" y="2490142"/>
                    <a:pt x="560919" y="2493599"/>
                  </a:cubicBezTo>
                  <a:cubicBezTo>
                    <a:pt x="540607" y="2500082"/>
                    <a:pt x="477944" y="2500946"/>
                    <a:pt x="439050" y="2494896"/>
                  </a:cubicBezTo>
                  <a:close/>
                </a:path>
              </a:pathLst>
            </a:custGeom>
            <a:solidFill>
              <a:schemeClr val="bg1"/>
            </a:solidFill>
            <a:ln w="432" cap="flat">
              <a:noFill/>
              <a:prstDash val="solid"/>
              <a:miter/>
            </a:ln>
            <a:effectLst>
              <a:outerShdw blurRad="63500" sx="102000" sy="102000" algn="ctr" rotWithShape="0">
                <a:prstClr val="black">
                  <a:alpha val="40000"/>
                </a:prstClr>
              </a:outerShdw>
            </a:effectLst>
          </p:spPr>
          <p:txBody>
            <a:bodyPr rtlCol="0" anchor="ctr"/>
            <a:lstStyle/>
            <a:p>
              <a:endParaRPr lang="en-US">
                <a:solidFill>
                  <a:schemeClr val="tx1">
                    <a:lumMod val="75000"/>
                    <a:lumOff val="25000"/>
                  </a:schemeClr>
                </a:solidFill>
              </a:endParaRPr>
            </a:p>
          </p:txBody>
        </p:sp>
        <p:sp>
          <p:nvSpPr>
            <p:cNvPr id="91" name="TextBox 90">
              <a:extLst>
                <a:ext uri="{FF2B5EF4-FFF2-40B4-BE49-F238E27FC236}">
                  <a16:creationId xmlns:a16="http://schemas.microsoft.com/office/drawing/2014/main" id="{9A783DAE-EC6E-5BB7-9667-76501139B958}"/>
                </a:ext>
              </a:extLst>
            </p:cNvPr>
            <p:cNvSpPr txBox="1"/>
            <p:nvPr/>
          </p:nvSpPr>
          <p:spPr>
            <a:xfrm>
              <a:off x="3912680" y="574906"/>
              <a:ext cx="5279469" cy="836260"/>
            </a:xfrm>
            <a:prstGeom prst="rect">
              <a:avLst/>
            </a:prstGeom>
            <a:noFill/>
          </p:spPr>
          <p:txBody>
            <a:bodyPr wrap="square" rtlCol="0">
              <a:spAutoFit/>
            </a:bodyPr>
            <a:lstStyle/>
            <a:p>
              <a:pPr fontAlgn="base"/>
              <a:r>
                <a:rPr lang="en-US" dirty="0"/>
                <a:t>Covered under Worker’s Compensation laws</a:t>
              </a:r>
            </a:p>
          </p:txBody>
        </p:sp>
      </p:grpSp>
      <p:pic>
        <p:nvPicPr>
          <p:cNvPr id="93" name="Graphic 92" descr="Checkbox Crossed outline">
            <a:extLst>
              <a:ext uri="{FF2B5EF4-FFF2-40B4-BE49-F238E27FC236}">
                <a16:creationId xmlns:a16="http://schemas.microsoft.com/office/drawing/2014/main" id="{19023D6C-095D-DBFC-E8AE-86AF245C065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651192" y="3900717"/>
            <a:ext cx="457200" cy="457200"/>
          </a:xfrm>
          <a:prstGeom prst="rect">
            <a:avLst/>
          </a:prstGeom>
        </p:spPr>
      </p:pic>
      <p:pic>
        <p:nvPicPr>
          <p:cNvPr id="96" name="Graphic 95" descr="Checkbox Crossed outline">
            <a:extLst>
              <a:ext uri="{FF2B5EF4-FFF2-40B4-BE49-F238E27FC236}">
                <a16:creationId xmlns:a16="http://schemas.microsoft.com/office/drawing/2014/main" id="{25934822-294B-459F-CFF1-72AEFB3A443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016318" y="4444854"/>
            <a:ext cx="457200" cy="457200"/>
          </a:xfrm>
          <a:prstGeom prst="rect">
            <a:avLst/>
          </a:prstGeom>
        </p:spPr>
      </p:pic>
      <p:pic>
        <p:nvPicPr>
          <p:cNvPr id="97" name="Graphic 96" descr="Checkbox Crossed outline">
            <a:extLst>
              <a:ext uri="{FF2B5EF4-FFF2-40B4-BE49-F238E27FC236}">
                <a16:creationId xmlns:a16="http://schemas.microsoft.com/office/drawing/2014/main" id="{CDAA441E-3F3D-B4A6-A8BE-157787F598B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980455" y="4425034"/>
            <a:ext cx="457200" cy="457200"/>
          </a:xfrm>
          <a:prstGeom prst="rect">
            <a:avLst/>
          </a:prstGeom>
        </p:spPr>
      </p:pic>
      <p:pic>
        <p:nvPicPr>
          <p:cNvPr id="98" name="Graphic 97" descr="Checkbox Crossed outline">
            <a:extLst>
              <a:ext uri="{FF2B5EF4-FFF2-40B4-BE49-F238E27FC236}">
                <a16:creationId xmlns:a16="http://schemas.microsoft.com/office/drawing/2014/main" id="{2BC1E207-1BEA-CA66-35A1-7BEB8EA729D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620483" y="3900717"/>
            <a:ext cx="457200" cy="457200"/>
          </a:xfrm>
          <a:prstGeom prst="rect">
            <a:avLst/>
          </a:prstGeom>
        </p:spPr>
      </p:pic>
      <p:pic>
        <p:nvPicPr>
          <p:cNvPr id="99" name="Graphic 98" descr="Checkbox Crossed outline">
            <a:extLst>
              <a:ext uri="{FF2B5EF4-FFF2-40B4-BE49-F238E27FC236}">
                <a16:creationId xmlns:a16="http://schemas.microsoft.com/office/drawing/2014/main" id="{F65B1423-6E75-A126-01F3-A2C3BC0C25A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312042" y="3913926"/>
            <a:ext cx="457200" cy="457200"/>
          </a:xfrm>
          <a:prstGeom prst="rect">
            <a:avLst/>
          </a:prstGeom>
        </p:spPr>
      </p:pic>
      <p:pic>
        <p:nvPicPr>
          <p:cNvPr id="100" name="Graphic 99" descr="Checkbox Crossed outline">
            <a:extLst>
              <a:ext uri="{FF2B5EF4-FFF2-40B4-BE49-F238E27FC236}">
                <a16:creationId xmlns:a16="http://schemas.microsoft.com/office/drawing/2014/main" id="{117CEBF3-261C-9AA9-2DD0-67917AABB29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329387" y="4428173"/>
            <a:ext cx="457200" cy="457200"/>
          </a:xfrm>
          <a:prstGeom prst="rect">
            <a:avLst/>
          </a:prstGeom>
        </p:spPr>
      </p:pic>
      <p:pic>
        <p:nvPicPr>
          <p:cNvPr id="101" name="Graphic 100" descr="Checkbox Crossed outline">
            <a:extLst>
              <a:ext uri="{FF2B5EF4-FFF2-40B4-BE49-F238E27FC236}">
                <a16:creationId xmlns:a16="http://schemas.microsoft.com/office/drawing/2014/main" id="{06D0B702-7707-2B11-8619-BFC87FFC6BE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591900" y="4898055"/>
            <a:ext cx="457200" cy="457200"/>
          </a:xfrm>
          <a:prstGeom prst="rect">
            <a:avLst/>
          </a:prstGeom>
        </p:spPr>
      </p:pic>
      <p:pic>
        <p:nvPicPr>
          <p:cNvPr id="102" name="Graphic 101" descr="Checkbox Crossed outline">
            <a:extLst>
              <a:ext uri="{FF2B5EF4-FFF2-40B4-BE49-F238E27FC236}">
                <a16:creationId xmlns:a16="http://schemas.microsoft.com/office/drawing/2014/main" id="{F29DFC7B-A679-CEA3-35C4-FDE7354EB2A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971696" y="4918437"/>
            <a:ext cx="457200" cy="457200"/>
          </a:xfrm>
          <a:prstGeom prst="rect">
            <a:avLst/>
          </a:prstGeom>
        </p:spPr>
      </p:pic>
      <p:grpSp>
        <p:nvGrpSpPr>
          <p:cNvPr id="103" name="Group 102">
            <a:extLst>
              <a:ext uri="{FF2B5EF4-FFF2-40B4-BE49-F238E27FC236}">
                <a16:creationId xmlns:a16="http://schemas.microsoft.com/office/drawing/2014/main" id="{78EAEE46-61E5-EB42-F7F6-933AA2E68F9E}"/>
              </a:ext>
            </a:extLst>
          </p:cNvPr>
          <p:cNvGrpSpPr/>
          <p:nvPr/>
        </p:nvGrpSpPr>
        <p:grpSpPr>
          <a:xfrm>
            <a:off x="4218939" y="4964262"/>
            <a:ext cx="252692" cy="263092"/>
            <a:chOff x="10071298" y="4438041"/>
            <a:chExt cx="155636" cy="162042"/>
          </a:xfrm>
        </p:grpSpPr>
        <p:sp>
          <p:nvSpPr>
            <p:cNvPr id="104" name="Freeform: Shape 103">
              <a:extLst>
                <a:ext uri="{FF2B5EF4-FFF2-40B4-BE49-F238E27FC236}">
                  <a16:creationId xmlns:a16="http://schemas.microsoft.com/office/drawing/2014/main" id="{D1F7B925-57FB-DAD6-32AA-BD42C0530FD4}"/>
                </a:ext>
              </a:extLst>
            </p:cNvPr>
            <p:cNvSpPr/>
            <p:nvPr/>
          </p:nvSpPr>
          <p:spPr>
            <a:xfrm rot="20489567">
              <a:off x="10071298" y="4448397"/>
              <a:ext cx="124856" cy="83910"/>
            </a:xfrm>
            <a:custGeom>
              <a:avLst/>
              <a:gdLst>
                <a:gd name="connsiteX0" fmla="*/ 6460 w 137317"/>
                <a:gd name="connsiteY0" fmla="*/ 47109 h 127726"/>
                <a:gd name="connsiteX1" fmla="*/ 4365 w 137317"/>
                <a:gd name="connsiteY1" fmla="*/ 52348 h 127726"/>
                <a:gd name="connsiteX2" fmla="*/ 2460 w 137317"/>
                <a:gd name="connsiteY2" fmla="*/ 57396 h 127726"/>
                <a:gd name="connsiteX3" fmla="*/ 460 w 137317"/>
                <a:gd name="connsiteY3" fmla="*/ 66254 h 127726"/>
                <a:gd name="connsiteX4" fmla="*/ 4651 w 137317"/>
                <a:gd name="connsiteY4" fmla="*/ 94734 h 127726"/>
                <a:gd name="connsiteX5" fmla="*/ 23510 w 137317"/>
                <a:gd name="connsiteY5" fmla="*/ 116546 h 127726"/>
                <a:gd name="connsiteX6" fmla="*/ 31511 w 137317"/>
                <a:gd name="connsiteY6" fmla="*/ 120833 h 127726"/>
                <a:gd name="connsiteX7" fmla="*/ 38369 w 137317"/>
                <a:gd name="connsiteY7" fmla="*/ 123214 h 127726"/>
                <a:gd name="connsiteX8" fmla="*/ 43703 w 137317"/>
                <a:gd name="connsiteY8" fmla="*/ 124738 h 127726"/>
                <a:gd name="connsiteX9" fmla="*/ 50085 w 137317"/>
                <a:gd name="connsiteY9" fmla="*/ 126262 h 127726"/>
                <a:gd name="connsiteX10" fmla="*/ 55133 w 137317"/>
                <a:gd name="connsiteY10" fmla="*/ 127214 h 127726"/>
                <a:gd name="connsiteX11" fmla="*/ 74278 w 137317"/>
                <a:gd name="connsiteY11" fmla="*/ 127024 h 127726"/>
                <a:gd name="connsiteX12" fmla="*/ 101044 w 137317"/>
                <a:gd name="connsiteY12" fmla="*/ 119118 h 127726"/>
                <a:gd name="connsiteX13" fmla="*/ 121046 w 137317"/>
                <a:gd name="connsiteY13" fmla="*/ 102830 h 127726"/>
                <a:gd name="connsiteX14" fmla="*/ 129428 w 137317"/>
                <a:gd name="connsiteY14" fmla="*/ 89876 h 127726"/>
                <a:gd name="connsiteX15" fmla="*/ 132190 w 137317"/>
                <a:gd name="connsiteY15" fmla="*/ 84447 h 127726"/>
                <a:gd name="connsiteX16" fmla="*/ 133619 w 137317"/>
                <a:gd name="connsiteY16" fmla="*/ 79018 h 127726"/>
                <a:gd name="connsiteX17" fmla="*/ 134857 w 137317"/>
                <a:gd name="connsiteY17" fmla="*/ 73493 h 127726"/>
                <a:gd name="connsiteX18" fmla="*/ 136858 w 137317"/>
                <a:gd name="connsiteY18" fmla="*/ 64635 h 127726"/>
                <a:gd name="connsiteX19" fmla="*/ 132667 w 137317"/>
                <a:gd name="connsiteY19" fmla="*/ 36155 h 127726"/>
                <a:gd name="connsiteX20" fmla="*/ 113712 w 137317"/>
                <a:gd name="connsiteY20" fmla="*/ 13010 h 127726"/>
                <a:gd name="connsiteX21" fmla="*/ 105711 w 137317"/>
                <a:gd name="connsiteY21" fmla="*/ 8723 h 127726"/>
                <a:gd name="connsiteX22" fmla="*/ 100948 w 137317"/>
                <a:gd name="connsiteY22" fmla="*/ 5675 h 127726"/>
                <a:gd name="connsiteX23" fmla="*/ 95900 w 137317"/>
                <a:gd name="connsiteY23" fmla="*/ 2627 h 127726"/>
                <a:gd name="connsiteX24" fmla="*/ 89995 w 137317"/>
                <a:gd name="connsiteY24" fmla="*/ 1103 h 127726"/>
                <a:gd name="connsiteX25" fmla="*/ 75993 w 137317"/>
                <a:gd name="connsiteY25" fmla="*/ 56 h 127726"/>
                <a:gd name="connsiteX26" fmla="*/ 49609 w 137317"/>
                <a:gd name="connsiteY26" fmla="*/ 6152 h 127726"/>
                <a:gd name="connsiteX27" fmla="*/ 25987 w 137317"/>
                <a:gd name="connsiteY27" fmla="*/ 21392 h 127726"/>
                <a:gd name="connsiteX28" fmla="*/ 12175 w 137317"/>
                <a:gd name="connsiteY28" fmla="*/ 36917 h 127726"/>
                <a:gd name="connsiteX29" fmla="*/ 8842 w 137317"/>
                <a:gd name="connsiteY29" fmla="*/ 42537 h 127726"/>
                <a:gd name="connsiteX30" fmla="*/ 6556 w 137317"/>
                <a:gd name="connsiteY30" fmla="*/ 47204 h 12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317" h="127726">
                  <a:moveTo>
                    <a:pt x="6460" y="47109"/>
                  </a:moveTo>
                  <a:cubicBezTo>
                    <a:pt x="5984" y="48157"/>
                    <a:pt x="5127" y="50252"/>
                    <a:pt x="4365" y="52348"/>
                  </a:cubicBezTo>
                  <a:cubicBezTo>
                    <a:pt x="3603" y="54348"/>
                    <a:pt x="2841" y="56348"/>
                    <a:pt x="2460" y="57396"/>
                  </a:cubicBezTo>
                  <a:cubicBezTo>
                    <a:pt x="1603" y="60349"/>
                    <a:pt x="841" y="63302"/>
                    <a:pt x="460" y="66254"/>
                  </a:cubicBezTo>
                  <a:cubicBezTo>
                    <a:pt x="-874" y="76065"/>
                    <a:pt x="745" y="86162"/>
                    <a:pt x="4651" y="94734"/>
                  </a:cubicBezTo>
                  <a:cubicBezTo>
                    <a:pt x="8556" y="103307"/>
                    <a:pt x="15128" y="111117"/>
                    <a:pt x="23510" y="116546"/>
                  </a:cubicBezTo>
                  <a:cubicBezTo>
                    <a:pt x="25987" y="118166"/>
                    <a:pt x="28749" y="119594"/>
                    <a:pt x="31511" y="120833"/>
                  </a:cubicBezTo>
                  <a:cubicBezTo>
                    <a:pt x="32559" y="121309"/>
                    <a:pt x="37321" y="122833"/>
                    <a:pt x="38369" y="123214"/>
                  </a:cubicBezTo>
                  <a:cubicBezTo>
                    <a:pt x="39417" y="123595"/>
                    <a:pt x="42560" y="124357"/>
                    <a:pt x="43703" y="124738"/>
                  </a:cubicBezTo>
                  <a:cubicBezTo>
                    <a:pt x="44656" y="125024"/>
                    <a:pt x="47608" y="125595"/>
                    <a:pt x="50085" y="126262"/>
                  </a:cubicBezTo>
                  <a:cubicBezTo>
                    <a:pt x="52942" y="126929"/>
                    <a:pt x="54085" y="127119"/>
                    <a:pt x="55133" y="127214"/>
                  </a:cubicBezTo>
                  <a:cubicBezTo>
                    <a:pt x="60658" y="127786"/>
                    <a:pt x="67706" y="128072"/>
                    <a:pt x="74278" y="127024"/>
                  </a:cubicBezTo>
                  <a:cubicBezTo>
                    <a:pt x="85994" y="125119"/>
                    <a:pt x="92376" y="123023"/>
                    <a:pt x="101044" y="119118"/>
                  </a:cubicBezTo>
                  <a:cubicBezTo>
                    <a:pt x="109711" y="115118"/>
                    <a:pt x="115141" y="109688"/>
                    <a:pt x="121046" y="102830"/>
                  </a:cubicBezTo>
                  <a:cubicBezTo>
                    <a:pt x="125047" y="98163"/>
                    <a:pt x="127047" y="93972"/>
                    <a:pt x="129428" y="89876"/>
                  </a:cubicBezTo>
                  <a:cubicBezTo>
                    <a:pt x="130476" y="88067"/>
                    <a:pt x="131333" y="86257"/>
                    <a:pt x="132190" y="84447"/>
                  </a:cubicBezTo>
                  <a:cubicBezTo>
                    <a:pt x="132667" y="83399"/>
                    <a:pt x="133143" y="81209"/>
                    <a:pt x="133619" y="79018"/>
                  </a:cubicBezTo>
                  <a:cubicBezTo>
                    <a:pt x="134095" y="76827"/>
                    <a:pt x="134572" y="74541"/>
                    <a:pt x="134857" y="73493"/>
                  </a:cubicBezTo>
                  <a:cubicBezTo>
                    <a:pt x="135715" y="70541"/>
                    <a:pt x="136477" y="67588"/>
                    <a:pt x="136858" y="64635"/>
                  </a:cubicBezTo>
                  <a:cubicBezTo>
                    <a:pt x="138191" y="54824"/>
                    <a:pt x="136572" y="44728"/>
                    <a:pt x="132667" y="36155"/>
                  </a:cubicBezTo>
                  <a:cubicBezTo>
                    <a:pt x="128761" y="27583"/>
                    <a:pt x="121999" y="18344"/>
                    <a:pt x="113712" y="13010"/>
                  </a:cubicBezTo>
                  <a:cubicBezTo>
                    <a:pt x="111235" y="11390"/>
                    <a:pt x="108473" y="9962"/>
                    <a:pt x="105711" y="8723"/>
                  </a:cubicBezTo>
                  <a:cubicBezTo>
                    <a:pt x="104758" y="8342"/>
                    <a:pt x="102853" y="7009"/>
                    <a:pt x="100948" y="5675"/>
                  </a:cubicBezTo>
                  <a:cubicBezTo>
                    <a:pt x="98948" y="4342"/>
                    <a:pt x="96948" y="2913"/>
                    <a:pt x="95900" y="2627"/>
                  </a:cubicBezTo>
                  <a:cubicBezTo>
                    <a:pt x="93995" y="2056"/>
                    <a:pt x="91995" y="1580"/>
                    <a:pt x="89995" y="1103"/>
                  </a:cubicBezTo>
                  <a:cubicBezTo>
                    <a:pt x="85327" y="151"/>
                    <a:pt x="80946" y="-135"/>
                    <a:pt x="75993" y="56"/>
                  </a:cubicBezTo>
                  <a:cubicBezTo>
                    <a:pt x="67230" y="341"/>
                    <a:pt x="58372" y="2151"/>
                    <a:pt x="49609" y="6152"/>
                  </a:cubicBezTo>
                  <a:cubicBezTo>
                    <a:pt x="40941" y="10152"/>
                    <a:pt x="34369" y="13391"/>
                    <a:pt x="25987" y="21392"/>
                  </a:cubicBezTo>
                  <a:cubicBezTo>
                    <a:pt x="17795" y="29202"/>
                    <a:pt x="14938" y="33012"/>
                    <a:pt x="12175" y="36917"/>
                  </a:cubicBezTo>
                  <a:cubicBezTo>
                    <a:pt x="11032" y="38441"/>
                    <a:pt x="9889" y="40632"/>
                    <a:pt x="8842" y="42537"/>
                  </a:cubicBezTo>
                  <a:cubicBezTo>
                    <a:pt x="7794" y="44537"/>
                    <a:pt x="6937" y="46347"/>
                    <a:pt x="6556" y="47204"/>
                  </a:cubicBezTo>
                  <a:close/>
                </a:path>
              </a:pathLst>
            </a:custGeom>
            <a:gradFill flip="none" rotWithShape="1">
              <a:gsLst>
                <a:gs pos="100000">
                  <a:srgbClr val="F2F2F2"/>
                </a:gs>
                <a:gs pos="0">
                  <a:schemeClr val="bg1">
                    <a:lumMod val="75000"/>
                  </a:schemeClr>
                </a:gs>
              </a:gsLst>
              <a:lin ang="18900000" scaled="1"/>
              <a:tileRect/>
            </a:gradFill>
            <a:ln w="2381" cap="flat">
              <a:noFill/>
              <a:prstDash val="solid"/>
              <a:miter/>
            </a:ln>
          </p:spPr>
          <p:txBody>
            <a:bodyPr rtlCol="0" anchor="ctr"/>
            <a:lstStyle/>
            <a:p>
              <a:endParaRPr lang="en-US">
                <a:solidFill>
                  <a:schemeClr val="tx1">
                    <a:lumMod val="75000"/>
                    <a:lumOff val="25000"/>
                  </a:schemeClr>
                </a:solidFill>
              </a:endParaRPr>
            </a:p>
          </p:txBody>
        </p:sp>
        <p:sp>
          <p:nvSpPr>
            <p:cNvPr id="105" name="Freeform: Shape 104">
              <a:extLst>
                <a:ext uri="{FF2B5EF4-FFF2-40B4-BE49-F238E27FC236}">
                  <a16:creationId xmlns:a16="http://schemas.microsoft.com/office/drawing/2014/main" id="{E8ABF03A-77AD-E25D-7269-F7DC16FC0231}"/>
                </a:ext>
              </a:extLst>
            </p:cNvPr>
            <p:cNvSpPr/>
            <p:nvPr/>
          </p:nvSpPr>
          <p:spPr>
            <a:xfrm>
              <a:off x="10104464" y="4438041"/>
              <a:ext cx="110466" cy="110671"/>
            </a:xfrm>
            <a:custGeom>
              <a:avLst/>
              <a:gdLst>
                <a:gd name="connsiteX0" fmla="*/ 106268 w 110466"/>
                <a:gd name="connsiteY0" fmla="*/ 77105 h 110671"/>
                <a:gd name="connsiteX1" fmla="*/ 105601 w 110466"/>
                <a:gd name="connsiteY1" fmla="*/ 78629 h 110671"/>
                <a:gd name="connsiteX2" fmla="*/ 105029 w 110466"/>
                <a:gd name="connsiteY2" fmla="*/ 79867 h 110671"/>
                <a:gd name="connsiteX3" fmla="*/ 103982 w 110466"/>
                <a:gd name="connsiteY3" fmla="*/ 81963 h 110671"/>
                <a:gd name="connsiteX4" fmla="*/ 101505 w 110466"/>
                <a:gd name="connsiteY4" fmla="*/ 86058 h 110671"/>
                <a:gd name="connsiteX5" fmla="*/ 98362 w 110466"/>
                <a:gd name="connsiteY5" fmla="*/ 90345 h 110671"/>
                <a:gd name="connsiteX6" fmla="*/ 71120 w 110466"/>
                <a:gd name="connsiteY6" fmla="*/ 108442 h 110671"/>
                <a:gd name="connsiteX7" fmla="*/ 38354 w 110466"/>
                <a:gd name="connsiteY7" fmla="*/ 107966 h 110671"/>
                <a:gd name="connsiteX8" fmla="*/ 37592 w 110466"/>
                <a:gd name="connsiteY8" fmla="*/ 107680 h 110671"/>
                <a:gd name="connsiteX9" fmla="*/ 32163 w 110466"/>
                <a:gd name="connsiteY9" fmla="*/ 105489 h 110671"/>
                <a:gd name="connsiteX10" fmla="*/ 29115 w 110466"/>
                <a:gd name="connsiteY10" fmla="*/ 103965 h 110671"/>
                <a:gd name="connsiteX11" fmla="*/ 27115 w 110466"/>
                <a:gd name="connsiteY11" fmla="*/ 102822 h 110671"/>
                <a:gd name="connsiteX12" fmla="*/ 25877 w 110466"/>
                <a:gd name="connsiteY12" fmla="*/ 102060 h 110671"/>
                <a:gd name="connsiteX13" fmla="*/ 24448 w 110466"/>
                <a:gd name="connsiteY13" fmla="*/ 101203 h 110671"/>
                <a:gd name="connsiteX14" fmla="*/ 21781 w 110466"/>
                <a:gd name="connsiteY14" fmla="*/ 99298 h 110671"/>
                <a:gd name="connsiteX15" fmla="*/ 18638 w 110466"/>
                <a:gd name="connsiteY15" fmla="*/ 96726 h 110671"/>
                <a:gd name="connsiteX16" fmla="*/ 16161 w 110466"/>
                <a:gd name="connsiteY16" fmla="*/ 94345 h 110671"/>
                <a:gd name="connsiteX17" fmla="*/ 10922 w 110466"/>
                <a:gd name="connsiteY17" fmla="*/ 88249 h 110671"/>
                <a:gd name="connsiteX18" fmla="*/ 2350 w 110466"/>
                <a:gd name="connsiteY18" fmla="*/ 71104 h 110671"/>
                <a:gd name="connsiteX19" fmla="*/ 2159 w 110466"/>
                <a:gd name="connsiteY19" fmla="*/ 70437 h 110671"/>
                <a:gd name="connsiteX20" fmla="*/ 64 w 110466"/>
                <a:gd name="connsiteY20" fmla="*/ 52340 h 110671"/>
                <a:gd name="connsiteX21" fmla="*/ 1302 w 110466"/>
                <a:gd name="connsiteY21" fmla="*/ 43196 h 110671"/>
                <a:gd name="connsiteX22" fmla="*/ 2826 w 110466"/>
                <a:gd name="connsiteY22" fmla="*/ 37767 h 110671"/>
                <a:gd name="connsiteX23" fmla="*/ 3588 w 110466"/>
                <a:gd name="connsiteY23" fmla="*/ 35576 h 110671"/>
                <a:gd name="connsiteX24" fmla="*/ 4445 w 110466"/>
                <a:gd name="connsiteY24" fmla="*/ 33385 h 110671"/>
                <a:gd name="connsiteX25" fmla="*/ 5112 w 110466"/>
                <a:gd name="connsiteY25" fmla="*/ 31861 h 110671"/>
                <a:gd name="connsiteX26" fmla="*/ 5684 w 110466"/>
                <a:gd name="connsiteY26" fmla="*/ 30623 h 110671"/>
                <a:gd name="connsiteX27" fmla="*/ 6731 w 110466"/>
                <a:gd name="connsiteY27" fmla="*/ 28527 h 110671"/>
                <a:gd name="connsiteX28" fmla="*/ 8446 w 110466"/>
                <a:gd name="connsiteY28" fmla="*/ 25575 h 110671"/>
                <a:gd name="connsiteX29" fmla="*/ 11780 w 110466"/>
                <a:gd name="connsiteY29" fmla="*/ 20812 h 110671"/>
                <a:gd name="connsiteX30" fmla="*/ 12256 w 110466"/>
                <a:gd name="connsiteY30" fmla="*/ 20145 h 110671"/>
                <a:gd name="connsiteX31" fmla="*/ 39497 w 110466"/>
                <a:gd name="connsiteY31" fmla="*/ 2048 h 110671"/>
                <a:gd name="connsiteX32" fmla="*/ 72168 w 110466"/>
                <a:gd name="connsiteY32" fmla="*/ 2524 h 110671"/>
                <a:gd name="connsiteX33" fmla="*/ 77121 w 110466"/>
                <a:gd name="connsiteY33" fmla="*/ 4429 h 110671"/>
                <a:gd name="connsiteX34" fmla="*/ 81407 w 110466"/>
                <a:gd name="connsiteY34" fmla="*/ 6525 h 110671"/>
                <a:gd name="connsiteX35" fmla="*/ 83408 w 110466"/>
                <a:gd name="connsiteY35" fmla="*/ 7668 h 110671"/>
                <a:gd name="connsiteX36" fmla="*/ 84646 w 110466"/>
                <a:gd name="connsiteY36" fmla="*/ 8430 h 110671"/>
                <a:gd name="connsiteX37" fmla="*/ 86075 w 110466"/>
                <a:gd name="connsiteY37" fmla="*/ 9287 h 110671"/>
                <a:gd name="connsiteX38" fmla="*/ 87980 w 110466"/>
                <a:gd name="connsiteY38" fmla="*/ 10620 h 110671"/>
                <a:gd name="connsiteX39" fmla="*/ 89789 w 110466"/>
                <a:gd name="connsiteY39" fmla="*/ 12049 h 110671"/>
                <a:gd name="connsiteX40" fmla="*/ 93980 w 110466"/>
                <a:gd name="connsiteY40" fmla="*/ 15859 h 110671"/>
                <a:gd name="connsiteX41" fmla="*/ 99981 w 110466"/>
                <a:gd name="connsiteY41" fmla="*/ 22908 h 110671"/>
                <a:gd name="connsiteX42" fmla="*/ 108077 w 110466"/>
                <a:gd name="connsiteY42" fmla="*/ 39195 h 110671"/>
                <a:gd name="connsiteX43" fmla="*/ 108268 w 110466"/>
                <a:gd name="connsiteY43" fmla="*/ 39862 h 110671"/>
                <a:gd name="connsiteX44" fmla="*/ 110363 w 110466"/>
                <a:gd name="connsiteY44" fmla="*/ 58912 h 110671"/>
                <a:gd name="connsiteX45" fmla="*/ 109220 w 110466"/>
                <a:gd name="connsiteY45" fmla="*/ 66818 h 110671"/>
                <a:gd name="connsiteX46" fmla="*/ 108363 w 110466"/>
                <a:gd name="connsiteY46" fmla="*/ 70152 h 110671"/>
                <a:gd name="connsiteX47" fmla="*/ 107125 w 110466"/>
                <a:gd name="connsiteY47" fmla="*/ 74057 h 110671"/>
                <a:gd name="connsiteX48" fmla="*/ 105887 w 110466"/>
                <a:gd name="connsiteY48" fmla="*/ 77105 h 11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66" h="110671">
                  <a:moveTo>
                    <a:pt x="106268" y="77105"/>
                  </a:moveTo>
                  <a:cubicBezTo>
                    <a:pt x="106077" y="77581"/>
                    <a:pt x="105791" y="78153"/>
                    <a:pt x="105601" y="78629"/>
                  </a:cubicBezTo>
                  <a:cubicBezTo>
                    <a:pt x="105410" y="79010"/>
                    <a:pt x="105220" y="79486"/>
                    <a:pt x="105029" y="79867"/>
                  </a:cubicBezTo>
                  <a:cubicBezTo>
                    <a:pt x="104648" y="80534"/>
                    <a:pt x="104363" y="81201"/>
                    <a:pt x="103982" y="81963"/>
                  </a:cubicBezTo>
                  <a:cubicBezTo>
                    <a:pt x="103220" y="83391"/>
                    <a:pt x="102362" y="84725"/>
                    <a:pt x="101505" y="86058"/>
                  </a:cubicBezTo>
                  <a:cubicBezTo>
                    <a:pt x="100553" y="87487"/>
                    <a:pt x="99505" y="88916"/>
                    <a:pt x="98362" y="90345"/>
                  </a:cubicBezTo>
                  <a:cubicBezTo>
                    <a:pt x="91218" y="99108"/>
                    <a:pt x="81503" y="105394"/>
                    <a:pt x="71120" y="108442"/>
                  </a:cubicBezTo>
                  <a:cubicBezTo>
                    <a:pt x="60738" y="111490"/>
                    <a:pt x="49118" y="111490"/>
                    <a:pt x="38354" y="107966"/>
                  </a:cubicBezTo>
                  <a:cubicBezTo>
                    <a:pt x="38069" y="107966"/>
                    <a:pt x="37878" y="107775"/>
                    <a:pt x="37592" y="107680"/>
                  </a:cubicBezTo>
                  <a:cubicBezTo>
                    <a:pt x="35783" y="107013"/>
                    <a:pt x="33973" y="106347"/>
                    <a:pt x="32163" y="105489"/>
                  </a:cubicBezTo>
                  <a:cubicBezTo>
                    <a:pt x="31115" y="105013"/>
                    <a:pt x="30068" y="104537"/>
                    <a:pt x="29115" y="103965"/>
                  </a:cubicBezTo>
                  <a:cubicBezTo>
                    <a:pt x="28448" y="103584"/>
                    <a:pt x="27782" y="103203"/>
                    <a:pt x="27115" y="102822"/>
                  </a:cubicBezTo>
                  <a:cubicBezTo>
                    <a:pt x="26734" y="102537"/>
                    <a:pt x="26353" y="102346"/>
                    <a:pt x="25877" y="102060"/>
                  </a:cubicBezTo>
                  <a:cubicBezTo>
                    <a:pt x="25400" y="101775"/>
                    <a:pt x="24924" y="101489"/>
                    <a:pt x="24448" y="101203"/>
                  </a:cubicBezTo>
                  <a:cubicBezTo>
                    <a:pt x="23495" y="100632"/>
                    <a:pt x="22638" y="99965"/>
                    <a:pt x="21781" y="99298"/>
                  </a:cubicBezTo>
                  <a:cubicBezTo>
                    <a:pt x="20733" y="98441"/>
                    <a:pt x="19590" y="97584"/>
                    <a:pt x="18638" y="96726"/>
                  </a:cubicBezTo>
                  <a:cubicBezTo>
                    <a:pt x="17780" y="95964"/>
                    <a:pt x="16923" y="95202"/>
                    <a:pt x="16161" y="94345"/>
                  </a:cubicBezTo>
                  <a:cubicBezTo>
                    <a:pt x="14256" y="92440"/>
                    <a:pt x="12542" y="90440"/>
                    <a:pt x="10922" y="88249"/>
                  </a:cubicBezTo>
                  <a:cubicBezTo>
                    <a:pt x="7208" y="83201"/>
                    <a:pt x="4255" y="77486"/>
                    <a:pt x="2350" y="71104"/>
                  </a:cubicBezTo>
                  <a:cubicBezTo>
                    <a:pt x="2350" y="70914"/>
                    <a:pt x="2255" y="70723"/>
                    <a:pt x="2159" y="70437"/>
                  </a:cubicBezTo>
                  <a:cubicBezTo>
                    <a:pt x="445" y="64341"/>
                    <a:pt x="-222" y="58245"/>
                    <a:pt x="64" y="52340"/>
                  </a:cubicBezTo>
                  <a:cubicBezTo>
                    <a:pt x="254" y="49197"/>
                    <a:pt x="635" y="46149"/>
                    <a:pt x="1302" y="43196"/>
                  </a:cubicBezTo>
                  <a:cubicBezTo>
                    <a:pt x="1683" y="41291"/>
                    <a:pt x="2255" y="39481"/>
                    <a:pt x="2826" y="37767"/>
                  </a:cubicBezTo>
                  <a:cubicBezTo>
                    <a:pt x="3112" y="37005"/>
                    <a:pt x="3302" y="36338"/>
                    <a:pt x="3588" y="35576"/>
                  </a:cubicBezTo>
                  <a:cubicBezTo>
                    <a:pt x="3874" y="34814"/>
                    <a:pt x="4160" y="34147"/>
                    <a:pt x="4445" y="33385"/>
                  </a:cubicBezTo>
                  <a:cubicBezTo>
                    <a:pt x="4636" y="32909"/>
                    <a:pt x="4922" y="32337"/>
                    <a:pt x="5112" y="31861"/>
                  </a:cubicBezTo>
                  <a:cubicBezTo>
                    <a:pt x="5303" y="31480"/>
                    <a:pt x="5493" y="31004"/>
                    <a:pt x="5684" y="30623"/>
                  </a:cubicBezTo>
                  <a:cubicBezTo>
                    <a:pt x="6065" y="29956"/>
                    <a:pt x="6350" y="29289"/>
                    <a:pt x="6731" y="28527"/>
                  </a:cubicBezTo>
                  <a:cubicBezTo>
                    <a:pt x="7303" y="27575"/>
                    <a:pt x="7874" y="26527"/>
                    <a:pt x="8446" y="25575"/>
                  </a:cubicBezTo>
                  <a:cubicBezTo>
                    <a:pt x="9494" y="23955"/>
                    <a:pt x="10637" y="22336"/>
                    <a:pt x="11780" y="20812"/>
                  </a:cubicBezTo>
                  <a:cubicBezTo>
                    <a:pt x="11970" y="20622"/>
                    <a:pt x="12065" y="20431"/>
                    <a:pt x="12256" y="20145"/>
                  </a:cubicBezTo>
                  <a:cubicBezTo>
                    <a:pt x="18638" y="12240"/>
                    <a:pt x="29210" y="5096"/>
                    <a:pt x="39497" y="2048"/>
                  </a:cubicBezTo>
                  <a:cubicBezTo>
                    <a:pt x="48356" y="-524"/>
                    <a:pt x="61405" y="-1000"/>
                    <a:pt x="72168" y="2524"/>
                  </a:cubicBezTo>
                  <a:cubicBezTo>
                    <a:pt x="73883" y="3096"/>
                    <a:pt x="75502" y="3667"/>
                    <a:pt x="77121" y="4429"/>
                  </a:cubicBezTo>
                  <a:cubicBezTo>
                    <a:pt x="78550" y="5096"/>
                    <a:pt x="80074" y="5763"/>
                    <a:pt x="81407" y="6525"/>
                  </a:cubicBezTo>
                  <a:cubicBezTo>
                    <a:pt x="82074" y="6906"/>
                    <a:pt x="82741" y="7287"/>
                    <a:pt x="83408" y="7668"/>
                  </a:cubicBezTo>
                  <a:cubicBezTo>
                    <a:pt x="83789" y="7953"/>
                    <a:pt x="84170" y="8144"/>
                    <a:pt x="84646" y="8430"/>
                  </a:cubicBezTo>
                  <a:cubicBezTo>
                    <a:pt x="85122" y="8715"/>
                    <a:pt x="85598" y="9001"/>
                    <a:pt x="86075" y="9287"/>
                  </a:cubicBezTo>
                  <a:cubicBezTo>
                    <a:pt x="86741" y="9763"/>
                    <a:pt x="87408" y="10144"/>
                    <a:pt x="87980" y="10620"/>
                  </a:cubicBezTo>
                  <a:cubicBezTo>
                    <a:pt x="88646" y="11097"/>
                    <a:pt x="89218" y="11573"/>
                    <a:pt x="89789" y="12049"/>
                  </a:cubicBezTo>
                  <a:cubicBezTo>
                    <a:pt x="91218" y="13192"/>
                    <a:pt x="92647" y="14430"/>
                    <a:pt x="93980" y="15859"/>
                  </a:cubicBezTo>
                  <a:cubicBezTo>
                    <a:pt x="96171" y="17955"/>
                    <a:pt x="98171" y="20336"/>
                    <a:pt x="99981" y="22908"/>
                  </a:cubicBezTo>
                  <a:cubicBezTo>
                    <a:pt x="103410" y="27670"/>
                    <a:pt x="106268" y="33195"/>
                    <a:pt x="108077" y="39195"/>
                  </a:cubicBezTo>
                  <a:cubicBezTo>
                    <a:pt x="108077" y="39386"/>
                    <a:pt x="108173" y="39576"/>
                    <a:pt x="108268" y="39862"/>
                  </a:cubicBezTo>
                  <a:cubicBezTo>
                    <a:pt x="110078" y="46244"/>
                    <a:pt x="110744" y="52626"/>
                    <a:pt x="110363" y="58912"/>
                  </a:cubicBezTo>
                  <a:cubicBezTo>
                    <a:pt x="110173" y="61579"/>
                    <a:pt x="109792" y="64246"/>
                    <a:pt x="109220" y="66818"/>
                  </a:cubicBezTo>
                  <a:cubicBezTo>
                    <a:pt x="108935" y="67961"/>
                    <a:pt x="108744" y="69009"/>
                    <a:pt x="108363" y="70152"/>
                  </a:cubicBezTo>
                  <a:cubicBezTo>
                    <a:pt x="107982" y="71485"/>
                    <a:pt x="107601" y="72723"/>
                    <a:pt x="107125" y="74057"/>
                  </a:cubicBezTo>
                  <a:cubicBezTo>
                    <a:pt x="106744" y="75105"/>
                    <a:pt x="106363" y="76152"/>
                    <a:pt x="105887" y="77105"/>
                  </a:cubicBezTo>
                  <a:close/>
                </a:path>
              </a:pathLst>
            </a:custGeom>
            <a:solidFill>
              <a:srgbClr val="AF00A1"/>
            </a:solidFill>
            <a:ln w="9525" cap="flat">
              <a:noFill/>
              <a:prstDash val="solid"/>
              <a:miter/>
            </a:ln>
          </p:spPr>
          <p:txBody>
            <a:bodyPr rtlCol="0" anchor="ctr"/>
            <a:lstStyle/>
            <a:p>
              <a:endParaRPr lang="en-US">
                <a:solidFill>
                  <a:schemeClr val="tx1">
                    <a:lumMod val="75000"/>
                    <a:lumOff val="25000"/>
                  </a:schemeClr>
                </a:solidFill>
              </a:endParaRPr>
            </a:p>
          </p:txBody>
        </p:sp>
        <p:sp>
          <p:nvSpPr>
            <p:cNvPr id="106" name="Freeform: Shape 105">
              <a:extLst>
                <a:ext uri="{FF2B5EF4-FFF2-40B4-BE49-F238E27FC236}">
                  <a16:creationId xmlns:a16="http://schemas.microsoft.com/office/drawing/2014/main" id="{3A549552-83EC-EAE1-B702-D848786A5CE9}"/>
                </a:ext>
              </a:extLst>
            </p:cNvPr>
            <p:cNvSpPr/>
            <p:nvPr/>
          </p:nvSpPr>
          <p:spPr>
            <a:xfrm>
              <a:off x="10138437" y="4474946"/>
              <a:ext cx="59816" cy="83252"/>
            </a:xfrm>
            <a:custGeom>
              <a:avLst/>
              <a:gdLst>
                <a:gd name="connsiteX0" fmla="*/ 476 w 59816"/>
                <a:gd name="connsiteY0" fmla="*/ 24674 h 83252"/>
                <a:gd name="connsiteX1" fmla="*/ 0 w 59816"/>
                <a:gd name="connsiteY1" fmla="*/ 22102 h 83252"/>
                <a:gd name="connsiteX2" fmla="*/ 190 w 59816"/>
                <a:gd name="connsiteY2" fmla="*/ 19721 h 83252"/>
                <a:gd name="connsiteX3" fmla="*/ 952 w 59816"/>
                <a:gd name="connsiteY3" fmla="*/ 16387 h 83252"/>
                <a:gd name="connsiteX4" fmla="*/ 4191 w 59816"/>
                <a:gd name="connsiteY4" fmla="*/ 10100 h 83252"/>
                <a:gd name="connsiteX5" fmla="*/ 8572 w 59816"/>
                <a:gd name="connsiteY5" fmla="*/ 5719 h 83252"/>
                <a:gd name="connsiteX6" fmla="*/ 15430 w 59816"/>
                <a:gd name="connsiteY6" fmla="*/ 1814 h 83252"/>
                <a:gd name="connsiteX7" fmla="*/ 21241 w 59816"/>
                <a:gd name="connsiteY7" fmla="*/ 290 h 83252"/>
                <a:gd name="connsiteX8" fmla="*/ 26956 w 59816"/>
                <a:gd name="connsiteY8" fmla="*/ 99 h 83252"/>
                <a:gd name="connsiteX9" fmla="*/ 27337 w 59816"/>
                <a:gd name="connsiteY9" fmla="*/ 99 h 83252"/>
                <a:gd name="connsiteX10" fmla="*/ 29242 w 59816"/>
                <a:gd name="connsiteY10" fmla="*/ 385 h 83252"/>
                <a:gd name="connsiteX11" fmla="*/ 32861 w 59816"/>
                <a:gd name="connsiteY11" fmla="*/ 1433 h 83252"/>
                <a:gd name="connsiteX12" fmla="*/ 33338 w 59816"/>
                <a:gd name="connsiteY12" fmla="*/ 1623 h 83252"/>
                <a:gd name="connsiteX13" fmla="*/ 38767 w 59816"/>
                <a:gd name="connsiteY13" fmla="*/ 4766 h 83252"/>
                <a:gd name="connsiteX14" fmla="*/ 39434 w 59816"/>
                <a:gd name="connsiteY14" fmla="*/ 5338 h 83252"/>
                <a:gd name="connsiteX15" fmla="*/ 41910 w 59816"/>
                <a:gd name="connsiteY15" fmla="*/ 8576 h 83252"/>
                <a:gd name="connsiteX16" fmla="*/ 42577 w 59816"/>
                <a:gd name="connsiteY16" fmla="*/ 10005 h 83252"/>
                <a:gd name="connsiteX17" fmla="*/ 42577 w 59816"/>
                <a:gd name="connsiteY17" fmla="*/ 10196 h 83252"/>
                <a:gd name="connsiteX18" fmla="*/ 42767 w 59816"/>
                <a:gd name="connsiteY18" fmla="*/ 10672 h 83252"/>
                <a:gd name="connsiteX19" fmla="*/ 43339 w 59816"/>
                <a:gd name="connsiteY19" fmla="*/ 12482 h 83252"/>
                <a:gd name="connsiteX20" fmla="*/ 45434 w 59816"/>
                <a:gd name="connsiteY20" fmla="*/ 20483 h 83252"/>
                <a:gd name="connsiteX21" fmla="*/ 46387 w 59816"/>
                <a:gd name="connsiteY21" fmla="*/ 24007 h 83252"/>
                <a:gd name="connsiteX22" fmla="*/ 51816 w 59816"/>
                <a:gd name="connsiteY22" fmla="*/ 43724 h 83252"/>
                <a:gd name="connsiteX23" fmla="*/ 58579 w 59816"/>
                <a:gd name="connsiteY23" fmla="*/ 67346 h 83252"/>
                <a:gd name="connsiteX24" fmla="*/ 59246 w 59816"/>
                <a:gd name="connsiteY24" fmla="*/ 69632 h 83252"/>
                <a:gd name="connsiteX25" fmla="*/ 59817 w 59816"/>
                <a:gd name="connsiteY25" fmla="*/ 71727 h 83252"/>
                <a:gd name="connsiteX26" fmla="*/ 58007 w 59816"/>
                <a:gd name="connsiteY26" fmla="*/ 70584 h 83252"/>
                <a:gd name="connsiteX27" fmla="*/ 57626 w 59816"/>
                <a:gd name="connsiteY27" fmla="*/ 70489 h 83252"/>
                <a:gd name="connsiteX28" fmla="*/ 54578 w 59816"/>
                <a:gd name="connsiteY28" fmla="*/ 70108 h 83252"/>
                <a:gd name="connsiteX29" fmla="*/ 54293 w 59816"/>
                <a:gd name="connsiteY29" fmla="*/ 70108 h 83252"/>
                <a:gd name="connsiteX30" fmla="*/ 52007 w 59816"/>
                <a:gd name="connsiteY30" fmla="*/ 70108 h 83252"/>
                <a:gd name="connsiteX31" fmla="*/ 50768 w 59816"/>
                <a:gd name="connsiteY31" fmla="*/ 70108 h 83252"/>
                <a:gd name="connsiteX32" fmla="*/ 50483 w 59816"/>
                <a:gd name="connsiteY32" fmla="*/ 70108 h 83252"/>
                <a:gd name="connsiteX33" fmla="*/ 46673 w 59816"/>
                <a:gd name="connsiteY33" fmla="*/ 70870 h 83252"/>
                <a:gd name="connsiteX34" fmla="*/ 42672 w 59816"/>
                <a:gd name="connsiteY34" fmla="*/ 72203 h 83252"/>
                <a:gd name="connsiteX35" fmla="*/ 37719 w 59816"/>
                <a:gd name="connsiteY35" fmla="*/ 74489 h 83252"/>
                <a:gd name="connsiteX36" fmla="*/ 34385 w 59816"/>
                <a:gd name="connsiteY36" fmla="*/ 76775 h 83252"/>
                <a:gd name="connsiteX37" fmla="*/ 31433 w 59816"/>
                <a:gd name="connsiteY37" fmla="*/ 79538 h 83252"/>
                <a:gd name="connsiteX38" fmla="*/ 30480 w 59816"/>
                <a:gd name="connsiteY38" fmla="*/ 80776 h 83252"/>
                <a:gd name="connsiteX39" fmla="*/ 29813 w 59816"/>
                <a:gd name="connsiteY39" fmla="*/ 81919 h 83252"/>
                <a:gd name="connsiteX40" fmla="*/ 29623 w 59816"/>
                <a:gd name="connsiteY40" fmla="*/ 83252 h 83252"/>
                <a:gd name="connsiteX41" fmla="*/ 26860 w 59816"/>
                <a:gd name="connsiteY41" fmla="*/ 77823 h 83252"/>
                <a:gd name="connsiteX42" fmla="*/ 24860 w 59816"/>
                <a:gd name="connsiteY42" fmla="*/ 73918 h 83252"/>
                <a:gd name="connsiteX43" fmla="*/ 16573 w 59816"/>
                <a:gd name="connsiteY43" fmla="*/ 57249 h 83252"/>
                <a:gd name="connsiteX44" fmla="*/ 7334 w 59816"/>
                <a:gd name="connsiteY44" fmla="*/ 39056 h 83252"/>
                <a:gd name="connsiteX45" fmla="*/ 5620 w 59816"/>
                <a:gd name="connsiteY45" fmla="*/ 35818 h 83252"/>
                <a:gd name="connsiteX46" fmla="*/ 1810 w 59816"/>
                <a:gd name="connsiteY46" fmla="*/ 28484 h 83252"/>
                <a:gd name="connsiteX47" fmla="*/ 1048 w 59816"/>
                <a:gd name="connsiteY47" fmla="*/ 26769 h 83252"/>
                <a:gd name="connsiteX48" fmla="*/ 857 w 59816"/>
                <a:gd name="connsiteY48" fmla="*/ 26293 h 83252"/>
                <a:gd name="connsiteX49" fmla="*/ 857 w 59816"/>
                <a:gd name="connsiteY49" fmla="*/ 26102 h 83252"/>
                <a:gd name="connsiteX50" fmla="*/ 381 w 59816"/>
                <a:gd name="connsiteY50" fmla="*/ 24578 h 8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9816" h="83252">
                  <a:moveTo>
                    <a:pt x="476" y="24674"/>
                  </a:moveTo>
                  <a:cubicBezTo>
                    <a:pt x="190" y="23626"/>
                    <a:pt x="95" y="22864"/>
                    <a:pt x="0" y="22102"/>
                  </a:cubicBezTo>
                  <a:cubicBezTo>
                    <a:pt x="0" y="21340"/>
                    <a:pt x="0" y="20673"/>
                    <a:pt x="190" y="19721"/>
                  </a:cubicBezTo>
                  <a:cubicBezTo>
                    <a:pt x="286" y="18673"/>
                    <a:pt x="571" y="17530"/>
                    <a:pt x="952" y="16387"/>
                  </a:cubicBezTo>
                  <a:cubicBezTo>
                    <a:pt x="1714" y="14101"/>
                    <a:pt x="2953" y="11815"/>
                    <a:pt x="4191" y="10100"/>
                  </a:cubicBezTo>
                  <a:cubicBezTo>
                    <a:pt x="5429" y="8386"/>
                    <a:pt x="6953" y="6957"/>
                    <a:pt x="8572" y="5719"/>
                  </a:cubicBezTo>
                  <a:cubicBezTo>
                    <a:pt x="10858" y="4004"/>
                    <a:pt x="13240" y="2671"/>
                    <a:pt x="15430" y="1814"/>
                  </a:cubicBezTo>
                  <a:cubicBezTo>
                    <a:pt x="17145" y="1147"/>
                    <a:pt x="19050" y="575"/>
                    <a:pt x="21241" y="290"/>
                  </a:cubicBezTo>
                  <a:cubicBezTo>
                    <a:pt x="23051" y="4"/>
                    <a:pt x="25051" y="-91"/>
                    <a:pt x="26956" y="99"/>
                  </a:cubicBezTo>
                  <a:cubicBezTo>
                    <a:pt x="27051" y="99"/>
                    <a:pt x="27241" y="99"/>
                    <a:pt x="27337" y="99"/>
                  </a:cubicBezTo>
                  <a:cubicBezTo>
                    <a:pt x="28003" y="99"/>
                    <a:pt x="28575" y="290"/>
                    <a:pt x="29242" y="385"/>
                  </a:cubicBezTo>
                  <a:cubicBezTo>
                    <a:pt x="30385" y="575"/>
                    <a:pt x="31623" y="956"/>
                    <a:pt x="32861" y="1433"/>
                  </a:cubicBezTo>
                  <a:cubicBezTo>
                    <a:pt x="33052" y="1433"/>
                    <a:pt x="33147" y="1528"/>
                    <a:pt x="33338" y="1623"/>
                  </a:cubicBezTo>
                  <a:cubicBezTo>
                    <a:pt x="35338" y="2385"/>
                    <a:pt x="37338" y="3528"/>
                    <a:pt x="38767" y="4766"/>
                  </a:cubicBezTo>
                  <a:cubicBezTo>
                    <a:pt x="38957" y="4957"/>
                    <a:pt x="39148" y="5147"/>
                    <a:pt x="39434" y="5338"/>
                  </a:cubicBezTo>
                  <a:cubicBezTo>
                    <a:pt x="40481" y="6195"/>
                    <a:pt x="41148" y="6957"/>
                    <a:pt x="41910" y="8576"/>
                  </a:cubicBezTo>
                  <a:cubicBezTo>
                    <a:pt x="42196" y="9053"/>
                    <a:pt x="42386" y="9529"/>
                    <a:pt x="42577" y="10005"/>
                  </a:cubicBezTo>
                  <a:cubicBezTo>
                    <a:pt x="42577" y="10005"/>
                    <a:pt x="42577" y="10100"/>
                    <a:pt x="42577" y="10196"/>
                  </a:cubicBezTo>
                  <a:cubicBezTo>
                    <a:pt x="42577" y="10386"/>
                    <a:pt x="42672" y="10481"/>
                    <a:pt x="42767" y="10672"/>
                  </a:cubicBezTo>
                  <a:cubicBezTo>
                    <a:pt x="42958" y="11148"/>
                    <a:pt x="43148" y="11720"/>
                    <a:pt x="43339" y="12482"/>
                  </a:cubicBezTo>
                  <a:cubicBezTo>
                    <a:pt x="43339" y="12767"/>
                    <a:pt x="44006" y="15149"/>
                    <a:pt x="45434" y="20483"/>
                  </a:cubicBezTo>
                  <a:cubicBezTo>
                    <a:pt x="45720" y="21530"/>
                    <a:pt x="46006" y="22769"/>
                    <a:pt x="46387" y="24007"/>
                  </a:cubicBezTo>
                  <a:cubicBezTo>
                    <a:pt x="48006" y="29817"/>
                    <a:pt x="49911" y="36770"/>
                    <a:pt x="51816" y="43724"/>
                  </a:cubicBezTo>
                  <a:cubicBezTo>
                    <a:pt x="55245" y="56011"/>
                    <a:pt x="58388" y="66965"/>
                    <a:pt x="58579" y="67346"/>
                  </a:cubicBezTo>
                  <a:cubicBezTo>
                    <a:pt x="58864" y="68203"/>
                    <a:pt x="59055" y="68965"/>
                    <a:pt x="59246" y="69632"/>
                  </a:cubicBezTo>
                  <a:cubicBezTo>
                    <a:pt x="59531" y="70584"/>
                    <a:pt x="59722" y="71346"/>
                    <a:pt x="59817" y="71727"/>
                  </a:cubicBezTo>
                  <a:cubicBezTo>
                    <a:pt x="59341" y="71060"/>
                    <a:pt x="58674" y="70775"/>
                    <a:pt x="58007" y="70584"/>
                  </a:cubicBezTo>
                  <a:cubicBezTo>
                    <a:pt x="57912" y="70584"/>
                    <a:pt x="57722" y="70584"/>
                    <a:pt x="57626" y="70489"/>
                  </a:cubicBezTo>
                  <a:cubicBezTo>
                    <a:pt x="56769" y="70298"/>
                    <a:pt x="55721" y="70108"/>
                    <a:pt x="54578" y="70108"/>
                  </a:cubicBezTo>
                  <a:cubicBezTo>
                    <a:pt x="54578" y="70108"/>
                    <a:pt x="54388" y="70108"/>
                    <a:pt x="54293" y="70108"/>
                  </a:cubicBezTo>
                  <a:cubicBezTo>
                    <a:pt x="53531" y="70108"/>
                    <a:pt x="52769" y="70108"/>
                    <a:pt x="52007" y="70108"/>
                  </a:cubicBezTo>
                  <a:cubicBezTo>
                    <a:pt x="51625" y="70108"/>
                    <a:pt x="51245" y="70108"/>
                    <a:pt x="50768" y="70108"/>
                  </a:cubicBezTo>
                  <a:cubicBezTo>
                    <a:pt x="50768" y="70108"/>
                    <a:pt x="50578" y="70108"/>
                    <a:pt x="50483" y="70108"/>
                  </a:cubicBezTo>
                  <a:cubicBezTo>
                    <a:pt x="49244" y="70298"/>
                    <a:pt x="47911" y="70489"/>
                    <a:pt x="46673" y="70870"/>
                  </a:cubicBezTo>
                  <a:cubicBezTo>
                    <a:pt x="45244" y="71251"/>
                    <a:pt x="43910" y="71727"/>
                    <a:pt x="42672" y="72203"/>
                  </a:cubicBezTo>
                  <a:cubicBezTo>
                    <a:pt x="41148" y="72775"/>
                    <a:pt x="39434" y="73537"/>
                    <a:pt x="37719" y="74489"/>
                  </a:cubicBezTo>
                  <a:cubicBezTo>
                    <a:pt x="36576" y="75156"/>
                    <a:pt x="35338" y="75918"/>
                    <a:pt x="34385" y="76775"/>
                  </a:cubicBezTo>
                  <a:cubicBezTo>
                    <a:pt x="33242" y="77728"/>
                    <a:pt x="32195" y="78680"/>
                    <a:pt x="31433" y="79538"/>
                  </a:cubicBezTo>
                  <a:cubicBezTo>
                    <a:pt x="31052" y="80014"/>
                    <a:pt x="30671" y="80395"/>
                    <a:pt x="30480" y="80776"/>
                  </a:cubicBezTo>
                  <a:cubicBezTo>
                    <a:pt x="30194" y="81157"/>
                    <a:pt x="30004" y="81538"/>
                    <a:pt x="29813" y="81919"/>
                  </a:cubicBezTo>
                  <a:cubicBezTo>
                    <a:pt x="29623" y="82300"/>
                    <a:pt x="29623" y="82776"/>
                    <a:pt x="29623" y="83252"/>
                  </a:cubicBezTo>
                  <a:cubicBezTo>
                    <a:pt x="29432" y="82871"/>
                    <a:pt x="28099" y="80204"/>
                    <a:pt x="26860" y="77823"/>
                  </a:cubicBezTo>
                  <a:cubicBezTo>
                    <a:pt x="26098" y="76299"/>
                    <a:pt x="25336" y="74775"/>
                    <a:pt x="24860" y="73918"/>
                  </a:cubicBezTo>
                  <a:cubicBezTo>
                    <a:pt x="24670" y="73537"/>
                    <a:pt x="22289" y="68679"/>
                    <a:pt x="16573" y="57249"/>
                  </a:cubicBezTo>
                  <a:cubicBezTo>
                    <a:pt x="13335" y="50867"/>
                    <a:pt x="10096" y="44390"/>
                    <a:pt x="7334" y="39056"/>
                  </a:cubicBezTo>
                  <a:cubicBezTo>
                    <a:pt x="6763" y="37818"/>
                    <a:pt x="6191" y="36770"/>
                    <a:pt x="5620" y="35818"/>
                  </a:cubicBezTo>
                  <a:cubicBezTo>
                    <a:pt x="3048" y="30865"/>
                    <a:pt x="1905" y="28674"/>
                    <a:pt x="1810" y="28484"/>
                  </a:cubicBezTo>
                  <a:cubicBezTo>
                    <a:pt x="1524" y="27817"/>
                    <a:pt x="1238" y="27341"/>
                    <a:pt x="1048" y="26769"/>
                  </a:cubicBezTo>
                  <a:cubicBezTo>
                    <a:pt x="1048" y="26579"/>
                    <a:pt x="952" y="26388"/>
                    <a:pt x="857" y="26293"/>
                  </a:cubicBezTo>
                  <a:cubicBezTo>
                    <a:pt x="857" y="26293"/>
                    <a:pt x="857" y="26198"/>
                    <a:pt x="857" y="26102"/>
                  </a:cubicBezTo>
                  <a:cubicBezTo>
                    <a:pt x="667" y="25626"/>
                    <a:pt x="476" y="25055"/>
                    <a:pt x="381" y="24578"/>
                  </a:cubicBezTo>
                  <a:close/>
                </a:path>
              </a:pathLst>
            </a:custGeom>
            <a:gradFill>
              <a:gsLst>
                <a:gs pos="87000">
                  <a:srgbClr val="EE00DD"/>
                </a:gs>
                <a:gs pos="21000">
                  <a:srgbClr val="FF01ED"/>
                </a:gs>
                <a:gs pos="100000">
                  <a:srgbClr val="B800AB"/>
                </a:gs>
                <a:gs pos="0">
                  <a:srgbClr val="AF00A1"/>
                </a:gs>
              </a:gsLst>
              <a:lin ang="18900000" scaled="1"/>
            </a:gradFill>
            <a:ln w="9525" cap="flat">
              <a:noFill/>
              <a:prstDash val="solid"/>
              <a:miter/>
            </a:ln>
          </p:spPr>
          <p:txBody>
            <a:bodyPr rtlCol="0" anchor="ctr"/>
            <a:lstStyle/>
            <a:p>
              <a:endParaRPr lang="en-US">
                <a:solidFill>
                  <a:schemeClr val="tx1">
                    <a:lumMod val="75000"/>
                    <a:lumOff val="25000"/>
                  </a:schemeClr>
                </a:solidFill>
              </a:endParaRPr>
            </a:p>
          </p:txBody>
        </p:sp>
        <p:sp>
          <p:nvSpPr>
            <p:cNvPr id="107" name="Freeform: Shape 106">
              <a:extLst>
                <a:ext uri="{FF2B5EF4-FFF2-40B4-BE49-F238E27FC236}">
                  <a16:creationId xmlns:a16="http://schemas.microsoft.com/office/drawing/2014/main" id="{E03CEFD0-6057-4928-B063-F0981ECDA71C}"/>
                </a:ext>
              </a:extLst>
            </p:cNvPr>
            <p:cNvSpPr/>
            <p:nvPr/>
          </p:nvSpPr>
          <p:spPr>
            <a:xfrm>
              <a:off x="10125884" y="4499553"/>
              <a:ext cx="101050" cy="100530"/>
            </a:xfrm>
            <a:custGeom>
              <a:avLst/>
              <a:gdLst>
                <a:gd name="connsiteX0" fmla="*/ 98355 w 101050"/>
                <a:gd name="connsiteY0" fmla="*/ 66112 h 100530"/>
                <a:gd name="connsiteX1" fmla="*/ 97879 w 101050"/>
                <a:gd name="connsiteY1" fmla="*/ 67541 h 100530"/>
                <a:gd name="connsiteX2" fmla="*/ 97402 w 101050"/>
                <a:gd name="connsiteY2" fmla="*/ 68779 h 100530"/>
                <a:gd name="connsiteX3" fmla="*/ 96545 w 101050"/>
                <a:gd name="connsiteY3" fmla="*/ 70684 h 100530"/>
                <a:gd name="connsiteX4" fmla="*/ 92068 w 101050"/>
                <a:gd name="connsiteY4" fmla="*/ 78685 h 100530"/>
                <a:gd name="connsiteX5" fmla="*/ 68732 w 101050"/>
                <a:gd name="connsiteY5" fmla="*/ 97164 h 100530"/>
                <a:gd name="connsiteX6" fmla="*/ 38919 w 101050"/>
                <a:gd name="connsiteY6" fmla="*/ 99259 h 100530"/>
                <a:gd name="connsiteX7" fmla="*/ 30251 w 101050"/>
                <a:gd name="connsiteY7" fmla="*/ 96402 h 100530"/>
                <a:gd name="connsiteX8" fmla="*/ 28346 w 101050"/>
                <a:gd name="connsiteY8" fmla="*/ 95545 h 100530"/>
                <a:gd name="connsiteX9" fmla="*/ 27203 w 101050"/>
                <a:gd name="connsiteY9" fmla="*/ 94973 h 100530"/>
                <a:gd name="connsiteX10" fmla="*/ 25870 w 101050"/>
                <a:gd name="connsiteY10" fmla="*/ 94306 h 100530"/>
                <a:gd name="connsiteX11" fmla="*/ 23298 w 101050"/>
                <a:gd name="connsiteY11" fmla="*/ 92782 h 100530"/>
                <a:gd name="connsiteX12" fmla="*/ 20250 w 101050"/>
                <a:gd name="connsiteY12" fmla="*/ 90687 h 100530"/>
                <a:gd name="connsiteX13" fmla="*/ 17773 w 101050"/>
                <a:gd name="connsiteY13" fmla="*/ 88782 h 100530"/>
                <a:gd name="connsiteX14" fmla="*/ 3486 w 101050"/>
                <a:gd name="connsiteY14" fmla="*/ 68779 h 100530"/>
                <a:gd name="connsiteX15" fmla="*/ 438 w 101050"/>
                <a:gd name="connsiteY15" fmla="*/ 43538 h 100530"/>
                <a:gd name="connsiteX16" fmla="*/ 1390 w 101050"/>
                <a:gd name="connsiteY16" fmla="*/ 38490 h 100530"/>
                <a:gd name="connsiteX17" fmla="*/ 1962 w 101050"/>
                <a:gd name="connsiteY17" fmla="*/ 36394 h 100530"/>
                <a:gd name="connsiteX18" fmla="*/ 2629 w 101050"/>
                <a:gd name="connsiteY18" fmla="*/ 34394 h 100530"/>
                <a:gd name="connsiteX19" fmla="*/ 3105 w 101050"/>
                <a:gd name="connsiteY19" fmla="*/ 32965 h 100530"/>
                <a:gd name="connsiteX20" fmla="*/ 3581 w 101050"/>
                <a:gd name="connsiteY20" fmla="*/ 31727 h 100530"/>
                <a:gd name="connsiteX21" fmla="*/ 4438 w 101050"/>
                <a:gd name="connsiteY21" fmla="*/ 29822 h 100530"/>
                <a:gd name="connsiteX22" fmla="*/ 8915 w 101050"/>
                <a:gd name="connsiteY22" fmla="*/ 21821 h 100530"/>
                <a:gd name="connsiteX23" fmla="*/ 32251 w 101050"/>
                <a:gd name="connsiteY23" fmla="*/ 3247 h 100530"/>
                <a:gd name="connsiteX24" fmla="*/ 61969 w 101050"/>
                <a:gd name="connsiteY24" fmla="*/ 1152 h 100530"/>
                <a:gd name="connsiteX25" fmla="*/ 70732 w 101050"/>
                <a:gd name="connsiteY25" fmla="*/ 4009 h 100530"/>
                <a:gd name="connsiteX26" fmla="*/ 72637 w 101050"/>
                <a:gd name="connsiteY26" fmla="*/ 4867 h 100530"/>
                <a:gd name="connsiteX27" fmla="*/ 73780 w 101050"/>
                <a:gd name="connsiteY27" fmla="*/ 5438 h 100530"/>
                <a:gd name="connsiteX28" fmla="*/ 75114 w 101050"/>
                <a:gd name="connsiteY28" fmla="*/ 6105 h 100530"/>
                <a:gd name="connsiteX29" fmla="*/ 76924 w 101050"/>
                <a:gd name="connsiteY29" fmla="*/ 7153 h 100530"/>
                <a:gd name="connsiteX30" fmla="*/ 78733 w 101050"/>
                <a:gd name="connsiteY30" fmla="*/ 8296 h 100530"/>
                <a:gd name="connsiteX31" fmla="*/ 82829 w 101050"/>
                <a:gd name="connsiteY31" fmla="*/ 11439 h 100530"/>
                <a:gd name="connsiteX32" fmla="*/ 97688 w 101050"/>
                <a:gd name="connsiteY32" fmla="*/ 32108 h 100530"/>
                <a:gd name="connsiteX33" fmla="*/ 100641 w 101050"/>
                <a:gd name="connsiteY33" fmla="*/ 56492 h 100530"/>
                <a:gd name="connsiteX34" fmla="*/ 100165 w 101050"/>
                <a:gd name="connsiteY34" fmla="*/ 59540 h 100530"/>
                <a:gd name="connsiteX35" fmla="*/ 99307 w 101050"/>
                <a:gd name="connsiteY35" fmla="*/ 63160 h 100530"/>
                <a:gd name="connsiteX36" fmla="*/ 98450 w 101050"/>
                <a:gd name="connsiteY36" fmla="*/ 66017 h 10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1050" h="100530">
                  <a:moveTo>
                    <a:pt x="98355" y="66112"/>
                  </a:moveTo>
                  <a:cubicBezTo>
                    <a:pt x="98164" y="66589"/>
                    <a:pt x="98069" y="67065"/>
                    <a:pt x="97879" y="67541"/>
                  </a:cubicBezTo>
                  <a:cubicBezTo>
                    <a:pt x="97688" y="67922"/>
                    <a:pt x="97593" y="68303"/>
                    <a:pt x="97402" y="68779"/>
                  </a:cubicBezTo>
                  <a:cubicBezTo>
                    <a:pt x="97117" y="69446"/>
                    <a:pt x="96831" y="70113"/>
                    <a:pt x="96545" y="70684"/>
                  </a:cubicBezTo>
                  <a:cubicBezTo>
                    <a:pt x="95307" y="73447"/>
                    <a:pt x="93783" y="76209"/>
                    <a:pt x="92068" y="78685"/>
                  </a:cubicBezTo>
                  <a:cubicBezTo>
                    <a:pt x="86258" y="87163"/>
                    <a:pt x="77876" y="93640"/>
                    <a:pt x="68732" y="97164"/>
                  </a:cubicBezTo>
                  <a:cubicBezTo>
                    <a:pt x="59588" y="100688"/>
                    <a:pt x="49015" y="101545"/>
                    <a:pt x="38919" y="99259"/>
                  </a:cubicBezTo>
                  <a:cubicBezTo>
                    <a:pt x="35966" y="98593"/>
                    <a:pt x="33013" y="97640"/>
                    <a:pt x="30251" y="96402"/>
                  </a:cubicBezTo>
                  <a:cubicBezTo>
                    <a:pt x="29584" y="96116"/>
                    <a:pt x="28918" y="95830"/>
                    <a:pt x="28346" y="95545"/>
                  </a:cubicBezTo>
                  <a:cubicBezTo>
                    <a:pt x="27965" y="95354"/>
                    <a:pt x="27584" y="95164"/>
                    <a:pt x="27203" y="94973"/>
                  </a:cubicBezTo>
                  <a:cubicBezTo>
                    <a:pt x="26727" y="94783"/>
                    <a:pt x="26346" y="94497"/>
                    <a:pt x="25870" y="94306"/>
                  </a:cubicBezTo>
                  <a:cubicBezTo>
                    <a:pt x="25012" y="93830"/>
                    <a:pt x="24155" y="93259"/>
                    <a:pt x="23298" y="92782"/>
                  </a:cubicBezTo>
                  <a:cubicBezTo>
                    <a:pt x="22250" y="92116"/>
                    <a:pt x="21202" y="91449"/>
                    <a:pt x="20250" y="90687"/>
                  </a:cubicBezTo>
                  <a:cubicBezTo>
                    <a:pt x="19393" y="90020"/>
                    <a:pt x="18631" y="89449"/>
                    <a:pt x="17773" y="88782"/>
                  </a:cubicBezTo>
                  <a:cubicBezTo>
                    <a:pt x="11582" y="83543"/>
                    <a:pt x="6629" y="76780"/>
                    <a:pt x="3486" y="68779"/>
                  </a:cubicBezTo>
                  <a:cubicBezTo>
                    <a:pt x="152" y="60302"/>
                    <a:pt x="-610" y="51539"/>
                    <a:pt x="438" y="43538"/>
                  </a:cubicBezTo>
                  <a:cubicBezTo>
                    <a:pt x="628" y="41824"/>
                    <a:pt x="1009" y="40109"/>
                    <a:pt x="1390" y="38490"/>
                  </a:cubicBezTo>
                  <a:cubicBezTo>
                    <a:pt x="1581" y="37823"/>
                    <a:pt x="1771" y="37156"/>
                    <a:pt x="1962" y="36394"/>
                  </a:cubicBezTo>
                  <a:cubicBezTo>
                    <a:pt x="2152" y="35728"/>
                    <a:pt x="2343" y="35061"/>
                    <a:pt x="2629" y="34394"/>
                  </a:cubicBezTo>
                  <a:cubicBezTo>
                    <a:pt x="2819" y="33918"/>
                    <a:pt x="2914" y="33442"/>
                    <a:pt x="3105" y="32965"/>
                  </a:cubicBezTo>
                  <a:cubicBezTo>
                    <a:pt x="3295" y="32584"/>
                    <a:pt x="3391" y="32203"/>
                    <a:pt x="3581" y="31727"/>
                  </a:cubicBezTo>
                  <a:cubicBezTo>
                    <a:pt x="3867" y="31060"/>
                    <a:pt x="4153" y="30394"/>
                    <a:pt x="4438" y="29822"/>
                  </a:cubicBezTo>
                  <a:cubicBezTo>
                    <a:pt x="5677" y="27060"/>
                    <a:pt x="7201" y="24393"/>
                    <a:pt x="8915" y="21821"/>
                  </a:cubicBezTo>
                  <a:cubicBezTo>
                    <a:pt x="14154" y="14201"/>
                    <a:pt x="23107" y="6867"/>
                    <a:pt x="32251" y="3247"/>
                  </a:cubicBezTo>
                  <a:cubicBezTo>
                    <a:pt x="40062" y="199"/>
                    <a:pt x="51968" y="-1134"/>
                    <a:pt x="61969" y="1152"/>
                  </a:cubicBezTo>
                  <a:cubicBezTo>
                    <a:pt x="65017" y="1819"/>
                    <a:pt x="67875" y="2771"/>
                    <a:pt x="70732" y="4009"/>
                  </a:cubicBezTo>
                  <a:cubicBezTo>
                    <a:pt x="71399" y="4295"/>
                    <a:pt x="72066" y="4581"/>
                    <a:pt x="72637" y="4867"/>
                  </a:cubicBezTo>
                  <a:cubicBezTo>
                    <a:pt x="73018" y="5057"/>
                    <a:pt x="73399" y="5248"/>
                    <a:pt x="73780" y="5438"/>
                  </a:cubicBezTo>
                  <a:cubicBezTo>
                    <a:pt x="74257" y="5629"/>
                    <a:pt x="74638" y="5914"/>
                    <a:pt x="75114" y="6105"/>
                  </a:cubicBezTo>
                  <a:cubicBezTo>
                    <a:pt x="75685" y="6486"/>
                    <a:pt x="76352" y="6772"/>
                    <a:pt x="76924" y="7153"/>
                  </a:cubicBezTo>
                  <a:cubicBezTo>
                    <a:pt x="77495" y="7534"/>
                    <a:pt x="78162" y="7915"/>
                    <a:pt x="78733" y="8296"/>
                  </a:cubicBezTo>
                  <a:cubicBezTo>
                    <a:pt x="80162" y="9248"/>
                    <a:pt x="81496" y="10296"/>
                    <a:pt x="82829" y="11439"/>
                  </a:cubicBezTo>
                  <a:cubicBezTo>
                    <a:pt x="89020" y="16678"/>
                    <a:pt x="94450" y="23631"/>
                    <a:pt x="97688" y="32108"/>
                  </a:cubicBezTo>
                  <a:cubicBezTo>
                    <a:pt x="100736" y="40109"/>
                    <a:pt x="101689" y="48491"/>
                    <a:pt x="100641" y="56492"/>
                  </a:cubicBezTo>
                  <a:cubicBezTo>
                    <a:pt x="100546" y="57540"/>
                    <a:pt x="100355" y="58588"/>
                    <a:pt x="100165" y="59540"/>
                  </a:cubicBezTo>
                  <a:cubicBezTo>
                    <a:pt x="99974" y="60778"/>
                    <a:pt x="99688" y="62017"/>
                    <a:pt x="99307" y="63160"/>
                  </a:cubicBezTo>
                  <a:cubicBezTo>
                    <a:pt x="99022" y="64112"/>
                    <a:pt x="98736" y="65065"/>
                    <a:pt x="98450" y="66017"/>
                  </a:cubicBezTo>
                  <a:close/>
                </a:path>
              </a:pathLst>
            </a:custGeom>
            <a:solidFill>
              <a:srgbClr val="D000C1"/>
            </a:solidFill>
            <a:ln w="9525" cap="flat">
              <a:noFill/>
              <a:prstDash val="solid"/>
              <a:miter/>
            </a:ln>
          </p:spPr>
          <p:txBody>
            <a:bodyPr rtlCol="0" anchor="ctr"/>
            <a:lstStyle/>
            <a:p>
              <a:endParaRPr lang="en-US" dirty="0">
                <a:solidFill>
                  <a:schemeClr val="tx1">
                    <a:lumMod val="75000"/>
                    <a:lumOff val="25000"/>
                  </a:schemeClr>
                </a:solidFill>
              </a:endParaRPr>
            </a:p>
          </p:txBody>
        </p:sp>
      </p:grpSp>
      <p:grpSp>
        <p:nvGrpSpPr>
          <p:cNvPr id="108" name="Group 107">
            <a:extLst>
              <a:ext uri="{FF2B5EF4-FFF2-40B4-BE49-F238E27FC236}">
                <a16:creationId xmlns:a16="http://schemas.microsoft.com/office/drawing/2014/main" id="{17BD6212-03F5-9C93-928A-DDF18CDF4305}"/>
              </a:ext>
            </a:extLst>
          </p:cNvPr>
          <p:cNvGrpSpPr/>
          <p:nvPr/>
        </p:nvGrpSpPr>
        <p:grpSpPr>
          <a:xfrm>
            <a:off x="3750731" y="5228665"/>
            <a:ext cx="256678" cy="331511"/>
            <a:chOff x="7469953" y="3803274"/>
            <a:chExt cx="242573" cy="313293"/>
          </a:xfrm>
        </p:grpSpPr>
        <p:sp>
          <p:nvSpPr>
            <p:cNvPr id="109" name="Freeform: Shape 108">
              <a:extLst>
                <a:ext uri="{FF2B5EF4-FFF2-40B4-BE49-F238E27FC236}">
                  <a16:creationId xmlns:a16="http://schemas.microsoft.com/office/drawing/2014/main" id="{950E17FD-D2DA-A9EE-7FD8-C43B1EB8609D}"/>
                </a:ext>
              </a:extLst>
            </p:cNvPr>
            <p:cNvSpPr/>
            <p:nvPr/>
          </p:nvSpPr>
          <p:spPr>
            <a:xfrm>
              <a:off x="7577672" y="3923293"/>
              <a:ext cx="134854" cy="193274"/>
            </a:xfrm>
            <a:custGeom>
              <a:avLst/>
              <a:gdLst>
                <a:gd name="connsiteX0" fmla="*/ 98120 w 98119"/>
                <a:gd name="connsiteY0" fmla="*/ 122867 h 140627"/>
                <a:gd name="connsiteX1" fmla="*/ 98120 w 98119"/>
                <a:gd name="connsiteY1" fmla="*/ 124032 h 140627"/>
                <a:gd name="connsiteX2" fmla="*/ 97537 w 98119"/>
                <a:gd name="connsiteY2" fmla="*/ 125487 h 140627"/>
                <a:gd name="connsiteX3" fmla="*/ 96082 w 98119"/>
                <a:gd name="connsiteY3" fmla="*/ 128399 h 140627"/>
                <a:gd name="connsiteX4" fmla="*/ 95790 w 98119"/>
                <a:gd name="connsiteY4" fmla="*/ 128981 h 140627"/>
                <a:gd name="connsiteX5" fmla="*/ 93752 w 98119"/>
                <a:gd name="connsiteY5" fmla="*/ 131893 h 140627"/>
                <a:gd name="connsiteX6" fmla="*/ 86765 w 98119"/>
                <a:gd name="connsiteY6" fmla="*/ 137716 h 140627"/>
                <a:gd name="connsiteX7" fmla="*/ 78030 w 98119"/>
                <a:gd name="connsiteY7" fmla="*/ 140628 h 140627"/>
                <a:gd name="connsiteX8" fmla="*/ 74536 w 98119"/>
                <a:gd name="connsiteY8" fmla="*/ 140628 h 140627"/>
                <a:gd name="connsiteX9" fmla="*/ 73663 w 98119"/>
                <a:gd name="connsiteY9" fmla="*/ 140628 h 140627"/>
                <a:gd name="connsiteX10" fmla="*/ 70460 w 98119"/>
                <a:gd name="connsiteY10" fmla="*/ 140628 h 140627"/>
                <a:gd name="connsiteX11" fmla="*/ 70169 w 98119"/>
                <a:gd name="connsiteY11" fmla="*/ 140628 h 140627"/>
                <a:gd name="connsiteX12" fmla="*/ 68422 w 98119"/>
                <a:gd name="connsiteY12" fmla="*/ 140336 h 140627"/>
                <a:gd name="connsiteX13" fmla="*/ 68131 w 98119"/>
                <a:gd name="connsiteY13" fmla="*/ 140336 h 140627"/>
                <a:gd name="connsiteX14" fmla="*/ 67548 w 98119"/>
                <a:gd name="connsiteY14" fmla="*/ 140045 h 140627"/>
                <a:gd name="connsiteX15" fmla="*/ 67257 w 98119"/>
                <a:gd name="connsiteY15" fmla="*/ 139754 h 140627"/>
                <a:gd name="connsiteX16" fmla="*/ 66675 w 98119"/>
                <a:gd name="connsiteY16" fmla="*/ 138881 h 140627"/>
                <a:gd name="connsiteX17" fmla="*/ 64054 w 98119"/>
                <a:gd name="connsiteY17" fmla="*/ 133931 h 140627"/>
                <a:gd name="connsiteX18" fmla="*/ 13684 w 98119"/>
                <a:gd name="connsiteY18" fmla="*/ 42217 h 140627"/>
                <a:gd name="connsiteX19" fmla="*/ 4076 w 98119"/>
                <a:gd name="connsiteY19" fmla="*/ 25039 h 140627"/>
                <a:gd name="connsiteX20" fmla="*/ 2620 w 98119"/>
                <a:gd name="connsiteY20" fmla="*/ 22419 h 140627"/>
                <a:gd name="connsiteX21" fmla="*/ 1456 w 98119"/>
                <a:gd name="connsiteY21" fmla="*/ 20090 h 140627"/>
                <a:gd name="connsiteX22" fmla="*/ 0 w 98119"/>
                <a:gd name="connsiteY22" fmla="*/ 17469 h 140627"/>
                <a:gd name="connsiteX23" fmla="*/ 582 w 98119"/>
                <a:gd name="connsiteY23" fmla="*/ 17469 h 140627"/>
                <a:gd name="connsiteX24" fmla="*/ 1165 w 98119"/>
                <a:gd name="connsiteY24" fmla="*/ 17469 h 140627"/>
                <a:gd name="connsiteX25" fmla="*/ 2912 w 98119"/>
                <a:gd name="connsiteY25" fmla="*/ 17760 h 140627"/>
                <a:gd name="connsiteX26" fmla="*/ 3203 w 98119"/>
                <a:gd name="connsiteY26" fmla="*/ 17760 h 140627"/>
                <a:gd name="connsiteX27" fmla="*/ 6405 w 98119"/>
                <a:gd name="connsiteY27" fmla="*/ 17760 h 140627"/>
                <a:gd name="connsiteX28" fmla="*/ 7279 w 98119"/>
                <a:gd name="connsiteY28" fmla="*/ 17760 h 140627"/>
                <a:gd name="connsiteX29" fmla="*/ 10773 w 98119"/>
                <a:gd name="connsiteY29" fmla="*/ 17760 h 140627"/>
                <a:gd name="connsiteX30" fmla="*/ 19507 w 98119"/>
                <a:gd name="connsiteY30" fmla="*/ 14849 h 140627"/>
                <a:gd name="connsiteX31" fmla="*/ 26495 w 98119"/>
                <a:gd name="connsiteY31" fmla="*/ 9026 h 140627"/>
                <a:gd name="connsiteX32" fmla="*/ 28824 w 98119"/>
                <a:gd name="connsiteY32" fmla="*/ 6114 h 140627"/>
                <a:gd name="connsiteX33" fmla="*/ 29116 w 98119"/>
                <a:gd name="connsiteY33" fmla="*/ 5532 h 140627"/>
                <a:gd name="connsiteX34" fmla="*/ 30571 w 98119"/>
                <a:gd name="connsiteY34" fmla="*/ 2620 h 140627"/>
                <a:gd name="connsiteX35" fmla="*/ 31154 w 98119"/>
                <a:gd name="connsiteY35" fmla="*/ 1165 h 140627"/>
                <a:gd name="connsiteX36" fmla="*/ 31154 w 98119"/>
                <a:gd name="connsiteY36" fmla="*/ 0 h 140627"/>
                <a:gd name="connsiteX37" fmla="*/ 32610 w 98119"/>
                <a:gd name="connsiteY37" fmla="*/ 2620 h 140627"/>
                <a:gd name="connsiteX38" fmla="*/ 33774 w 98119"/>
                <a:gd name="connsiteY38" fmla="*/ 4950 h 140627"/>
                <a:gd name="connsiteX39" fmla="*/ 35230 w 98119"/>
                <a:gd name="connsiteY39" fmla="*/ 7570 h 140627"/>
                <a:gd name="connsiteX40" fmla="*/ 44838 w 98119"/>
                <a:gd name="connsiteY40" fmla="*/ 24748 h 140627"/>
                <a:gd name="connsiteX41" fmla="*/ 95208 w 98119"/>
                <a:gd name="connsiteY41" fmla="*/ 116462 h 140627"/>
                <a:gd name="connsiteX42" fmla="*/ 97829 w 98119"/>
                <a:gd name="connsiteY42" fmla="*/ 121411 h 140627"/>
                <a:gd name="connsiteX43" fmla="*/ 98120 w 98119"/>
                <a:gd name="connsiteY43" fmla="*/ 122285 h 140627"/>
                <a:gd name="connsiteX44" fmla="*/ 98120 w 98119"/>
                <a:gd name="connsiteY44" fmla="*/ 122867 h 14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8119" h="140627">
                  <a:moveTo>
                    <a:pt x="98120" y="122867"/>
                  </a:moveTo>
                  <a:cubicBezTo>
                    <a:pt x="98120" y="122867"/>
                    <a:pt x="98120" y="123449"/>
                    <a:pt x="98120" y="124032"/>
                  </a:cubicBezTo>
                  <a:cubicBezTo>
                    <a:pt x="98120" y="124614"/>
                    <a:pt x="98120" y="124905"/>
                    <a:pt x="97537" y="125487"/>
                  </a:cubicBezTo>
                  <a:cubicBezTo>
                    <a:pt x="97246" y="126361"/>
                    <a:pt x="96664" y="127526"/>
                    <a:pt x="96082" y="128399"/>
                  </a:cubicBezTo>
                  <a:cubicBezTo>
                    <a:pt x="96082" y="128399"/>
                    <a:pt x="96082" y="128690"/>
                    <a:pt x="95790" y="128981"/>
                  </a:cubicBezTo>
                  <a:cubicBezTo>
                    <a:pt x="95208" y="130146"/>
                    <a:pt x="94335" y="131019"/>
                    <a:pt x="93752" y="131893"/>
                  </a:cubicBezTo>
                  <a:cubicBezTo>
                    <a:pt x="91714" y="134513"/>
                    <a:pt x="89385" y="136260"/>
                    <a:pt x="86765" y="137716"/>
                  </a:cubicBezTo>
                  <a:cubicBezTo>
                    <a:pt x="84144" y="139172"/>
                    <a:pt x="81524" y="140045"/>
                    <a:pt x="78030" y="140628"/>
                  </a:cubicBezTo>
                  <a:cubicBezTo>
                    <a:pt x="76865" y="140628"/>
                    <a:pt x="75992" y="140628"/>
                    <a:pt x="74536" y="140628"/>
                  </a:cubicBezTo>
                  <a:cubicBezTo>
                    <a:pt x="74536" y="140628"/>
                    <a:pt x="73954" y="140628"/>
                    <a:pt x="73663" y="140628"/>
                  </a:cubicBezTo>
                  <a:cubicBezTo>
                    <a:pt x="72498" y="140628"/>
                    <a:pt x="71624" y="140628"/>
                    <a:pt x="70460" y="140628"/>
                  </a:cubicBezTo>
                  <a:cubicBezTo>
                    <a:pt x="70460" y="140628"/>
                    <a:pt x="70460" y="140628"/>
                    <a:pt x="70169" y="140628"/>
                  </a:cubicBezTo>
                  <a:cubicBezTo>
                    <a:pt x="69586" y="140628"/>
                    <a:pt x="69004" y="140628"/>
                    <a:pt x="68422" y="140336"/>
                  </a:cubicBezTo>
                  <a:cubicBezTo>
                    <a:pt x="68422" y="140336"/>
                    <a:pt x="68422" y="140336"/>
                    <a:pt x="68131" y="140336"/>
                  </a:cubicBezTo>
                  <a:cubicBezTo>
                    <a:pt x="68131" y="140336"/>
                    <a:pt x="67839" y="140336"/>
                    <a:pt x="67548" y="140045"/>
                  </a:cubicBezTo>
                  <a:cubicBezTo>
                    <a:pt x="67548" y="140045"/>
                    <a:pt x="67548" y="140045"/>
                    <a:pt x="67257" y="139754"/>
                  </a:cubicBezTo>
                  <a:cubicBezTo>
                    <a:pt x="67257" y="139754"/>
                    <a:pt x="66966" y="139172"/>
                    <a:pt x="66675" y="138881"/>
                  </a:cubicBezTo>
                  <a:cubicBezTo>
                    <a:pt x="65801" y="137134"/>
                    <a:pt x="65510" y="136843"/>
                    <a:pt x="64054" y="133931"/>
                  </a:cubicBezTo>
                  <a:cubicBezTo>
                    <a:pt x="60852" y="128399"/>
                    <a:pt x="22419" y="57940"/>
                    <a:pt x="13684" y="42217"/>
                  </a:cubicBezTo>
                  <a:cubicBezTo>
                    <a:pt x="9317" y="34065"/>
                    <a:pt x="5532" y="27368"/>
                    <a:pt x="4076" y="25039"/>
                  </a:cubicBezTo>
                  <a:cubicBezTo>
                    <a:pt x="3785" y="24457"/>
                    <a:pt x="3203" y="23583"/>
                    <a:pt x="2620" y="22419"/>
                  </a:cubicBezTo>
                  <a:cubicBezTo>
                    <a:pt x="2038" y="21254"/>
                    <a:pt x="1456" y="20381"/>
                    <a:pt x="1456" y="20090"/>
                  </a:cubicBezTo>
                  <a:cubicBezTo>
                    <a:pt x="873" y="18925"/>
                    <a:pt x="582" y="18343"/>
                    <a:pt x="0" y="17469"/>
                  </a:cubicBezTo>
                  <a:cubicBezTo>
                    <a:pt x="0" y="17469"/>
                    <a:pt x="291" y="17469"/>
                    <a:pt x="582" y="17469"/>
                  </a:cubicBezTo>
                  <a:cubicBezTo>
                    <a:pt x="582" y="17469"/>
                    <a:pt x="582" y="17469"/>
                    <a:pt x="1165" y="17469"/>
                  </a:cubicBezTo>
                  <a:cubicBezTo>
                    <a:pt x="1747" y="17469"/>
                    <a:pt x="2329" y="17760"/>
                    <a:pt x="2912" y="17760"/>
                  </a:cubicBezTo>
                  <a:cubicBezTo>
                    <a:pt x="2912" y="17760"/>
                    <a:pt x="2912" y="17760"/>
                    <a:pt x="3203" y="17760"/>
                  </a:cubicBezTo>
                  <a:cubicBezTo>
                    <a:pt x="4076" y="17760"/>
                    <a:pt x="5241" y="17760"/>
                    <a:pt x="6405" y="17760"/>
                  </a:cubicBezTo>
                  <a:cubicBezTo>
                    <a:pt x="6405" y="17760"/>
                    <a:pt x="6988" y="17760"/>
                    <a:pt x="7279" y="17760"/>
                  </a:cubicBezTo>
                  <a:cubicBezTo>
                    <a:pt x="8444" y="17760"/>
                    <a:pt x="9608" y="17760"/>
                    <a:pt x="10773" y="17760"/>
                  </a:cubicBezTo>
                  <a:cubicBezTo>
                    <a:pt x="14267" y="17178"/>
                    <a:pt x="16887" y="16305"/>
                    <a:pt x="19507" y="14849"/>
                  </a:cubicBezTo>
                  <a:cubicBezTo>
                    <a:pt x="22128" y="13393"/>
                    <a:pt x="24166" y="11646"/>
                    <a:pt x="26495" y="9026"/>
                  </a:cubicBezTo>
                  <a:cubicBezTo>
                    <a:pt x="27369" y="8152"/>
                    <a:pt x="27951" y="7279"/>
                    <a:pt x="28824" y="6114"/>
                  </a:cubicBezTo>
                  <a:cubicBezTo>
                    <a:pt x="28824" y="6114"/>
                    <a:pt x="28824" y="5823"/>
                    <a:pt x="29116" y="5532"/>
                  </a:cubicBezTo>
                  <a:cubicBezTo>
                    <a:pt x="29698" y="4658"/>
                    <a:pt x="30280" y="3494"/>
                    <a:pt x="30571" y="2620"/>
                  </a:cubicBezTo>
                  <a:cubicBezTo>
                    <a:pt x="30571" y="2038"/>
                    <a:pt x="30863" y="1747"/>
                    <a:pt x="31154" y="1165"/>
                  </a:cubicBezTo>
                  <a:cubicBezTo>
                    <a:pt x="31154" y="582"/>
                    <a:pt x="31154" y="291"/>
                    <a:pt x="31154" y="0"/>
                  </a:cubicBezTo>
                  <a:cubicBezTo>
                    <a:pt x="31445" y="873"/>
                    <a:pt x="32027" y="1456"/>
                    <a:pt x="32610" y="2620"/>
                  </a:cubicBezTo>
                  <a:cubicBezTo>
                    <a:pt x="32610" y="2620"/>
                    <a:pt x="33192" y="3785"/>
                    <a:pt x="33774" y="4950"/>
                  </a:cubicBezTo>
                  <a:cubicBezTo>
                    <a:pt x="34356" y="5823"/>
                    <a:pt x="34939" y="6988"/>
                    <a:pt x="35230" y="7570"/>
                  </a:cubicBezTo>
                  <a:cubicBezTo>
                    <a:pt x="36686" y="10190"/>
                    <a:pt x="40180" y="16887"/>
                    <a:pt x="44838" y="24748"/>
                  </a:cubicBezTo>
                  <a:cubicBezTo>
                    <a:pt x="53573" y="40470"/>
                    <a:pt x="92005" y="110639"/>
                    <a:pt x="95208" y="116462"/>
                  </a:cubicBezTo>
                  <a:cubicBezTo>
                    <a:pt x="96664" y="119373"/>
                    <a:pt x="96955" y="119956"/>
                    <a:pt x="97829" y="121411"/>
                  </a:cubicBezTo>
                  <a:cubicBezTo>
                    <a:pt x="97829" y="121703"/>
                    <a:pt x="98120" y="121994"/>
                    <a:pt x="98120" y="122285"/>
                  </a:cubicBezTo>
                  <a:cubicBezTo>
                    <a:pt x="98120" y="122285"/>
                    <a:pt x="98120" y="122576"/>
                    <a:pt x="98120" y="122867"/>
                  </a:cubicBezTo>
                  <a:close/>
                </a:path>
              </a:pathLst>
            </a:custGeom>
            <a:solidFill>
              <a:srgbClr val="3F3535"/>
            </a:solidFill>
            <a:ln w="28575" cap="flat">
              <a:noFill/>
              <a:prstDash val="solid"/>
              <a:miter/>
            </a:ln>
          </p:spPr>
          <p:txBody>
            <a:bodyPr rtlCol="0" anchor="ctr"/>
            <a:lstStyle/>
            <a:p>
              <a:endParaRPr lang="en-US">
                <a:solidFill>
                  <a:schemeClr val="tx1">
                    <a:lumMod val="75000"/>
                    <a:lumOff val="25000"/>
                  </a:schemeClr>
                </a:solidFill>
              </a:endParaRPr>
            </a:p>
          </p:txBody>
        </p:sp>
        <p:grpSp>
          <p:nvGrpSpPr>
            <p:cNvPr id="110" name="Group 109">
              <a:extLst>
                <a:ext uri="{FF2B5EF4-FFF2-40B4-BE49-F238E27FC236}">
                  <a16:creationId xmlns:a16="http://schemas.microsoft.com/office/drawing/2014/main" id="{6F6D5368-5118-769F-4EEB-AF9D2736F621}"/>
                </a:ext>
              </a:extLst>
            </p:cNvPr>
            <p:cNvGrpSpPr/>
            <p:nvPr/>
          </p:nvGrpSpPr>
          <p:grpSpPr>
            <a:xfrm>
              <a:off x="7469953" y="3803274"/>
              <a:ext cx="232972" cy="215712"/>
              <a:chOff x="7803804" y="3436481"/>
              <a:chExt cx="232972" cy="215712"/>
            </a:xfrm>
          </p:grpSpPr>
          <p:sp>
            <p:nvSpPr>
              <p:cNvPr id="111" name="Freeform: Shape 110">
                <a:extLst>
                  <a:ext uri="{FF2B5EF4-FFF2-40B4-BE49-F238E27FC236}">
                    <a16:creationId xmlns:a16="http://schemas.microsoft.com/office/drawing/2014/main" id="{0A90CA77-5243-AD57-D338-67EAD7C8E332}"/>
                  </a:ext>
                </a:extLst>
              </p:cNvPr>
              <p:cNvSpPr/>
              <p:nvPr/>
            </p:nvSpPr>
            <p:spPr>
              <a:xfrm>
                <a:off x="7803804" y="3436481"/>
                <a:ext cx="232972" cy="215712"/>
              </a:xfrm>
              <a:custGeom>
                <a:avLst/>
                <a:gdLst>
                  <a:gd name="connsiteX0" fmla="*/ 98271 w 341095"/>
                  <a:gd name="connsiteY0" fmla="*/ 308196 h 315824"/>
                  <a:gd name="connsiteX1" fmla="*/ 81967 w 341095"/>
                  <a:gd name="connsiteY1" fmla="*/ 302084 h 315824"/>
                  <a:gd name="connsiteX2" fmla="*/ 13155 w 341095"/>
                  <a:gd name="connsiteY2" fmla="*/ 236490 h 315824"/>
                  <a:gd name="connsiteX3" fmla="*/ 6360 w 341095"/>
                  <a:gd name="connsiteY3" fmla="*/ 219358 h 315824"/>
                  <a:gd name="connsiteX4" fmla="*/ 2980 w 341095"/>
                  <a:gd name="connsiteY4" fmla="*/ 148443 h 315824"/>
                  <a:gd name="connsiteX5" fmla="*/ 10027 w 341095"/>
                  <a:gd name="connsiteY5" fmla="*/ 123852 h 315824"/>
                  <a:gd name="connsiteX6" fmla="*/ 14467 w 341095"/>
                  <a:gd name="connsiteY6" fmla="*/ 113102 h 315824"/>
                  <a:gd name="connsiteX7" fmla="*/ 33701 w 341095"/>
                  <a:gd name="connsiteY7" fmla="*/ 80404 h 315824"/>
                  <a:gd name="connsiteX8" fmla="*/ 68521 w 341095"/>
                  <a:gd name="connsiteY8" fmla="*/ 44272 h 315824"/>
                  <a:gd name="connsiteX9" fmla="*/ 104994 w 341095"/>
                  <a:gd name="connsiteY9" fmla="*/ 20957 h 315824"/>
                  <a:gd name="connsiteX10" fmla="*/ 138448 w 341095"/>
                  <a:gd name="connsiteY10" fmla="*/ 7781 h 315824"/>
                  <a:gd name="connsiteX11" fmla="*/ 196097 w 341095"/>
                  <a:gd name="connsiteY11" fmla="*/ 51 h 315824"/>
                  <a:gd name="connsiteX12" fmla="*/ 237783 w 341095"/>
                  <a:gd name="connsiteY12" fmla="*/ 6127 h 315824"/>
                  <a:gd name="connsiteX13" fmla="*/ 242852 w 341095"/>
                  <a:gd name="connsiteY13" fmla="*/ 7619 h 315824"/>
                  <a:gd name="connsiteX14" fmla="*/ 266185 w 341095"/>
                  <a:gd name="connsiteY14" fmla="*/ 17056 h 315824"/>
                  <a:gd name="connsiteX15" fmla="*/ 318891 w 341095"/>
                  <a:gd name="connsiteY15" fmla="*/ 63345 h 315824"/>
                  <a:gd name="connsiteX16" fmla="*/ 327951 w 341095"/>
                  <a:gd name="connsiteY16" fmla="*/ 79343 h 315824"/>
                  <a:gd name="connsiteX17" fmla="*/ 336364 w 341095"/>
                  <a:gd name="connsiteY17" fmla="*/ 175101 h 315824"/>
                  <a:gd name="connsiteX18" fmla="*/ 331079 w 341095"/>
                  <a:gd name="connsiteY18" fmla="*/ 191981 h 315824"/>
                  <a:gd name="connsiteX19" fmla="*/ 329119 w 341095"/>
                  <a:gd name="connsiteY19" fmla="*/ 196978 h 315824"/>
                  <a:gd name="connsiteX20" fmla="*/ 308213 w 341095"/>
                  <a:gd name="connsiteY20" fmla="*/ 234314 h 315824"/>
                  <a:gd name="connsiteX21" fmla="*/ 266814 w 341095"/>
                  <a:gd name="connsiteY21" fmla="*/ 276001 h 315824"/>
                  <a:gd name="connsiteX22" fmla="*/ 236093 w 341095"/>
                  <a:gd name="connsiteY22" fmla="*/ 294858 h 315824"/>
                  <a:gd name="connsiteX23" fmla="*/ 195683 w 341095"/>
                  <a:gd name="connsiteY23" fmla="*/ 309940 h 315824"/>
                  <a:gd name="connsiteX24" fmla="*/ 146375 w 341095"/>
                  <a:gd name="connsiteY24" fmla="*/ 315800 h 315824"/>
                  <a:gd name="connsiteX25" fmla="*/ 109309 w 341095"/>
                  <a:gd name="connsiteY25" fmla="*/ 311234 h 315824"/>
                  <a:gd name="connsiteX26" fmla="*/ 98271 w 341095"/>
                  <a:gd name="connsiteY26" fmla="*/ 308214 h 3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095" h="315824">
                    <a:moveTo>
                      <a:pt x="98271" y="308196"/>
                    </a:moveTo>
                    <a:cubicBezTo>
                      <a:pt x="92699" y="306452"/>
                      <a:pt x="87252" y="304403"/>
                      <a:pt x="81967" y="302084"/>
                    </a:cubicBezTo>
                    <a:cubicBezTo>
                      <a:pt x="52145" y="288944"/>
                      <a:pt x="27590" y="266653"/>
                      <a:pt x="13155" y="236490"/>
                    </a:cubicBezTo>
                    <a:cubicBezTo>
                      <a:pt x="10476" y="230881"/>
                      <a:pt x="8211" y="225165"/>
                      <a:pt x="6360" y="219358"/>
                    </a:cubicBezTo>
                    <a:cubicBezTo>
                      <a:pt x="-938" y="196421"/>
                      <a:pt x="-1801" y="172153"/>
                      <a:pt x="2980" y="148443"/>
                    </a:cubicBezTo>
                    <a:cubicBezTo>
                      <a:pt x="4652" y="140156"/>
                      <a:pt x="7007" y="131923"/>
                      <a:pt x="10027" y="123852"/>
                    </a:cubicBezTo>
                    <a:cubicBezTo>
                      <a:pt x="11375" y="120239"/>
                      <a:pt x="12849" y="116661"/>
                      <a:pt x="14467" y="113102"/>
                    </a:cubicBezTo>
                    <a:cubicBezTo>
                      <a:pt x="19608" y="101759"/>
                      <a:pt x="26062" y="90794"/>
                      <a:pt x="33701" y="80404"/>
                    </a:cubicBezTo>
                    <a:cubicBezTo>
                      <a:pt x="43426" y="67227"/>
                      <a:pt x="55093" y="55040"/>
                      <a:pt x="68521" y="44272"/>
                    </a:cubicBezTo>
                    <a:cubicBezTo>
                      <a:pt x="79540" y="35446"/>
                      <a:pt x="91746" y="27590"/>
                      <a:pt x="104994" y="20957"/>
                    </a:cubicBezTo>
                    <a:cubicBezTo>
                      <a:pt x="115996" y="15474"/>
                      <a:pt x="127195" y="11088"/>
                      <a:pt x="138448" y="7781"/>
                    </a:cubicBezTo>
                    <a:cubicBezTo>
                      <a:pt x="157790" y="2118"/>
                      <a:pt x="177258" y="-398"/>
                      <a:pt x="196097" y="51"/>
                    </a:cubicBezTo>
                    <a:cubicBezTo>
                      <a:pt x="210478" y="393"/>
                      <a:pt x="224499" y="2442"/>
                      <a:pt x="237783" y="6127"/>
                    </a:cubicBezTo>
                    <a:cubicBezTo>
                      <a:pt x="239491" y="6594"/>
                      <a:pt x="241163" y="7098"/>
                      <a:pt x="242852" y="7619"/>
                    </a:cubicBezTo>
                    <a:cubicBezTo>
                      <a:pt x="250942" y="10154"/>
                      <a:pt x="258743" y="13299"/>
                      <a:pt x="266185" y="17056"/>
                    </a:cubicBezTo>
                    <a:cubicBezTo>
                      <a:pt x="287451" y="27770"/>
                      <a:pt x="305661" y="43373"/>
                      <a:pt x="318891" y="63345"/>
                    </a:cubicBezTo>
                    <a:cubicBezTo>
                      <a:pt x="322234" y="68396"/>
                      <a:pt x="325272" y="73735"/>
                      <a:pt x="327951" y="79343"/>
                    </a:cubicBezTo>
                    <a:cubicBezTo>
                      <a:pt x="342386" y="109507"/>
                      <a:pt x="344525" y="142996"/>
                      <a:pt x="336364" y="175101"/>
                    </a:cubicBezTo>
                    <a:cubicBezTo>
                      <a:pt x="334926" y="180782"/>
                      <a:pt x="333146" y="186426"/>
                      <a:pt x="331079" y="191981"/>
                    </a:cubicBezTo>
                    <a:cubicBezTo>
                      <a:pt x="330450" y="193653"/>
                      <a:pt x="329802" y="195325"/>
                      <a:pt x="329119" y="196978"/>
                    </a:cubicBezTo>
                    <a:cubicBezTo>
                      <a:pt x="323798" y="209957"/>
                      <a:pt x="316788" y="222522"/>
                      <a:pt x="308213" y="234314"/>
                    </a:cubicBezTo>
                    <a:cubicBezTo>
                      <a:pt x="296978" y="249774"/>
                      <a:pt x="283083" y="263921"/>
                      <a:pt x="266814" y="276001"/>
                    </a:cubicBezTo>
                    <a:cubicBezTo>
                      <a:pt x="257359" y="283030"/>
                      <a:pt x="247095" y="289375"/>
                      <a:pt x="236093" y="294858"/>
                    </a:cubicBezTo>
                    <a:cubicBezTo>
                      <a:pt x="222827" y="301473"/>
                      <a:pt x="209273" y="306488"/>
                      <a:pt x="195683" y="309940"/>
                    </a:cubicBezTo>
                    <a:cubicBezTo>
                      <a:pt x="179127" y="314146"/>
                      <a:pt x="162536" y="316069"/>
                      <a:pt x="146375" y="315800"/>
                    </a:cubicBezTo>
                    <a:cubicBezTo>
                      <a:pt x="133666" y="315602"/>
                      <a:pt x="121227" y="314056"/>
                      <a:pt x="109309" y="311234"/>
                    </a:cubicBezTo>
                    <a:cubicBezTo>
                      <a:pt x="105588" y="310353"/>
                      <a:pt x="101902" y="309346"/>
                      <a:pt x="98271" y="308214"/>
                    </a:cubicBezTo>
                    <a:close/>
                  </a:path>
                </a:pathLst>
              </a:custGeom>
              <a:gradFill flip="none" rotWithShape="1">
                <a:gsLst>
                  <a:gs pos="100000">
                    <a:srgbClr val="AC0029"/>
                  </a:gs>
                  <a:gs pos="0">
                    <a:srgbClr val="FF003E"/>
                  </a:gs>
                </a:gsLst>
                <a:lin ang="2700000" scaled="1"/>
                <a:tileRect/>
              </a:gradFill>
              <a:ln w="1786" cap="flat">
                <a:noFill/>
                <a:prstDash val="solid"/>
                <a:miter/>
              </a:ln>
            </p:spPr>
            <p:txBody>
              <a:bodyPr rtlCol="0" anchor="ctr"/>
              <a:lstStyle/>
              <a:p>
                <a:endParaRPr lang="en-US">
                  <a:solidFill>
                    <a:schemeClr val="tx1">
                      <a:lumMod val="75000"/>
                      <a:lumOff val="25000"/>
                    </a:schemeClr>
                  </a:solidFill>
                </a:endParaRPr>
              </a:p>
            </p:txBody>
          </p:sp>
          <p:sp>
            <p:nvSpPr>
              <p:cNvPr id="112" name="Oval 111">
                <a:extLst>
                  <a:ext uri="{FF2B5EF4-FFF2-40B4-BE49-F238E27FC236}">
                    <a16:creationId xmlns:a16="http://schemas.microsoft.com/office/drawing/2014/main" id="{694B7AAE-87E1-1997-F97C-6939E7F66C44}"/>
                  </a:ext>
                </a:extLst>
              </p:cNvPr>
              <p:cNvSpPr/>
              <p:nvPr/>
            </p:nvSpPr>
            <p:spPr>
              <a:xfrm rot="19810935">
                <a:off x="7823923" y="3467053"/>
                <a:ext cx="154428" cy="99462"/>
              </a:xfrm>
              <a:prstGeom prst="ellipse">
                <a:avLst/>
              </a:prstGeom>
              <a:gradFill>
                <a:gsLst>
                  <a:gs pos="0">
                    <a:schemeClr val="bg1"/>
                  </a:gs>
                  <a:gs pos="100000">
                    <a:srgbClr val="FF003E">
                      <a:alpha val="62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grpSp>
      <p:grpSp>
        <p:nvGrpSpPr>
          <p:cNvPr id="113" name="Group 112">
            <a:extLst>
              <a:ext uri="{FF2B5EF4-FFF2-40B4-BE49-F238E27FC236}">
                <a16:creationId xmlns:a16="http://schemas.microsoft.com/office/drawing/2014/main" id="{F7697ECB-0206-2C2C-A6BE-6696C2072D00}"/>
              </a:ext>
            </a:extLst>
          </p:cNvPr>
          <p:cNvGrpSpPr/>
          <p:nvPr/>
        </p:nvGrpSpPr>
        <p:grpSpPr>
          <a:xfrm>
            <a:off x="8241211" y="1244041"/>
            <a:ext cx="233512" cy="216144"/>
            <a:chOff x="7213467" y="4813259"/>
            <a:chExt cx="432095" cy="562461"/>
          </a:xfrm>
        </p:grpSpPr>
        <p:sp>
          <p:nvSpPr>
            <p:cNvPr id="114" name="Freeform: Shape 113">
              <a:extLst>
                <a:ext uri="{FF2B5EF4-FFF2-40B4-BE49-F238E27FC236}">
                  <a16:creationId xmlns:a16="http://schemas.microsoft.com/office/drawing/2014/main" id="{5E6044A8-9514-B70E-1398-376CAAB4175E}"/>
                </a:ext>
              </a:extLst>
            </p:cNvPr>
            <p:cNvSpPr/>
            <p:nvPr/>
          </p:nvSpPr>
          <p:spPr>
            <a:xfrm>
              <a:off x="7384029" y="5008327"/>
              <a:ext cx="261533" cy="367393"/>
            </a:xfrm>
            <a:custGeom>
              <a:avLst/>
              <a:gdLst>
                <a:gd name="connsiteX0" fmla="*/ 60921 w 261533"/>
                <a:gd name="connsiteY0" fmla="*/ 0 h 367393"/>
                <a:gd name="connsiteX1" fmla="*/ 261533 w 261533"/>
                <a:gd name="connsiteY1" fmla="*/ 362091 h 367393"/>
                <a:gd name="connsiteX2" fmla="*/ 225042 w 261533"/>
                <a:gd name="connsiteY2" fmla="*/ 367394 h 367393"/>
                <a:gd name="connsiteX3" fmla="*/ 0 w 261533"/>
                <a:gd name="connsiteY3" fmla="*/ 25598 h 367393"/>
                <a:gd name="connsiteX4" fmla="*/ 60921 w 261533"/>
                <a:gd name="connsiteY4" fmla="*/ 0 h 36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33" h="367393">
                  <a:moveTo>
                    <a:pt x="60921" y="0"/>
                  </a:moveTo>
                  <a:lnTo>
                    <a:pt x="261533" y="362091"/>
                  </a:lnTo>
                  <a:lnTo>
                    <a:pt x="225042" y="367394"/>
                  </a:lnTo>
                  <a:lnTo>
                    <a:pt x="0" y="25598"/>
                  </a:lnTo>
                  <a:lnTo>
                    <a:pt x="60921" y="0"/>
                  </a:lnTo>
                  <a:close/>
                </a:path>
              </a:pathLst>
            </a:custGeom>
            <a:solidFill>
              <a:schemeClr val="bg1">
                <a:lumMod val="50000"/>
              </a:schemeClr>
            </a:solidFill>
            <a:ln w="1786" cap="flat">
              <a:noFill/>
              <a:prstDash val="solid"/>
              <a:miter/>
            </a:ln>
          </p:spPr>
          <p:txBody>
            <a:bodyPr rtlCol="0" anchor="ctr"/>
            <a:lstStyle/>
            <a:p>
              <a:endParaRPr lang="en-US">
                <a:solidFill>
                  <a:schemeClr val="tx1">
                    <a:lumMod val="75000"/>
                    <a:lumOff val="25000"/>
                  </a:schemeClr>
                </a:solidFill>
              </a:endParaRPr>
            </a:p>
          </p:txBody>
        </p:sp>
        <p:sp>
          <p:nvSpPr>
            <p:cNvPr id="115" name="Freeform: Shape 114">
              <a:extLst>
                <a:ext uri="{FF2B5EF4-FFF2-40B4-BE49-F238E27FC236}">
                  <a16:creationId xmlns:a16="http://schemas.microsoft.com/office/drawing/2014/main" id="{A41CD281-0E32-BF52-31D0-200729C78BEF}"/>
                </a:ext>
              </a:extLst>
            </p:cNvPr>
            <p:cNvSpPr/>
            <p:nvPr/>
          </p:nvSpPr>
          <p:spPr>
            <a:xfrm>
              <a:off x="7213467" y="4813259"/>
              <a:ext cx="341094" cy="315824"/>
            </a:xfrm>
            <a:custGeom>
              <a:avLst/>
              <a:gdLst>
                <a:gd name="connsiteX0" fmla="*/ 98271 w 341095"/>
                <a:gd name="connsiteY0" fmla="*/ 308196 h 315824"/>
                <a:gd name="connsiteX1" fmla="*/ 81967 w 341095"/>
                <a:gd name="connsiteY1" fmla="*/ 302084 h 315824"/>
                <a:gd name="connsiteX2" fmla="*/ 13155 w 341095"/>
                <a:gd name="connsiteY2" fmla="*/ 236490 h 315824"/>
                <a:gd name="connsiteX3" fmla="*/ 6360 w 341095"/>
                <a:gd name="connsiteY3" fmla="*/ 219358 h 315824"/>
                <a:gd name="connsiteX4" fmla="*/ 2980 w 341095"/>
                <a:gd name="connsiteY4" fmla="*/ 148443 h 315824"/>
                <a:gd name="connsiteX5" fmla="*/ 10027 w 341095"/>
                <a:gd name="connsiteY5" fmla="*/ 123852 h 315824"/>
                <a:gd name="connsiteX6" fmla="*/ 14467 w 341095"/>
                <a:gd name="connsiteY6" fmla="*/ 113102 h 315824"/>
                <a:gd name="connsiteX7" fmla="*/ 33701 w 341095"/>
                <a:gd name="connsiteY7" fmla="*/ 80404 h 315824"/>
                <a:gd name="connsiteX8" fmla="*/ 68521 w 341095"/>
                <a:gd name="connsiteY8" fmla="*/ 44272 h 315824"/>
                <a:gd name="connsiteX9" fmla="*/ 104994 w 341095"/>
                <a:gd name="connsiteY9" fmla="*/ 20957 h 315824"/>
                <a:gd name="connsiteX10" fmla="*/ 138448 w 341095"/>
                <a:gd name="connsiteY10" fmla="*/ 7781 h 315824"/>
                <a:gd name="connsiteX11" fmla="*/ 196097 w 341095"/>
                <a:gd name="connsiteY11" fmla="*/ 51 h 315824"/>
                <a:gd name="connsiteX12" fmla="*/ 237783 w 341095"/>
                <a:gd name="connsiteY12" fmla="*/ 6127 h 315824"/>
                <a:gd name="connsiteX13" fmla="*/ 242852 w 341095"/>
                <a:gd name="connsiteY13" fmla="*/ 7619 h 315824"/>
                <a:gd name="connsiteX14" fmla="*/ 266185 w 341095"/>
                <a:gd name="connsiteY14" fmla="*/ 17056 h 315824"/>
                <a:gd name="connsiteX15" fmla="*/ 318891 w 341095"/>
                <a:gd name="connsiteY15" fmla="*/ 63345 h 315824"/>
                <a:gd name="connsiteX16" fmla="*/ 327951 w 341095"/>
                <a:gd name="connsiteY16" fmla="*/ 79343 h 315824"/>
                <a:gd name="connsiteX17" fmla="*/ 336364 w 341095"/>
                <a:gd name="connsiteY17" fmla="*/ 175101 h 315824"/>
                <a:gd name="connsiteX18" fmla="*/ 331079 w 341095"/>
                <a:gd name="connsiteY18" fmla="*/ 191981 h 315824"/>
                <a:gd name="connsiteX19" fmla="*/ 329119 w 341095"/>
                <a:gd name="connsiteY19" fmla="*/ 196978 h 315824"/>
                <a:gd name="connsiteX20" fmla="*/ 308213 w 341095"/>
                <a:gd name="connsiteY20" fmla="*/ 234314 h 315824"/>
                <a:gd name="connsiteX21" fmla="*/ 266814 w 341095"/>
                <a:gd name="connsiteY21" fmla="*/ 276001 h 315824"/>
                <a:gd name="connsiteX22" fmla="*/ 236093 w 341095"/>
                <a:gd name="connsiteY22" fmla="*/ 294858 h 315824"/>
                <a:gd name="connsiteX23" fmla="*/ 195683 w 341095"/>
                <a:gd name="connsiteY23" fmla="*/ 309940 h 315824"/>
                <a:gd name="connsiteX24" fmla="*/ 146375 w 341095"/>
                <a:gd name="connsiteY24" fmla="*/ 315800 h 315824"/>
                <a:gd name="connsiteX25" fmla="*/ 109309 w 341095"/>
                <a:gd name="connsiteY25" fmla="*/ 311234 h 315824"/>
                <a:gd name="connsiteX26" fmla="*/ 98271 w 341095"/>
                <a:gd name="connsiteY26" fmla="*/ 308214 h 3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095" h="315824">
                  <a:moveTo>
                    <a:pt x="98271" y="308196"/>
                  </a:moveTo>
                  <a:cubicBezTo>
                    <a:pt x="92699" y="306452"/>
                    <a:pt x="87252" y="304403"/>
                    <a:pt x="81967" y="302084"/>
                  </a:cubicBezTo>
                  <a:cubicBezTo>
                    <a:pt x="52145" y="288944"/>
                    <a:pt x="27590" y="266653"/>
                    <a:pt x="13155" y="236490"/>
                  </a:cubicBezTo>
                  <a:cubicBezTo>
                    <a:pt x="10476" y="230881"/>
                    <a:pt x="8211" y="225165"/>
                    <a:pt x="6360" y="219358"/>
                  </a:cubicBezTo>
                  <a:cubicBezTo>
                    <a:pt x="-938" y="196421"/>
                    <a:pt x="-1801" y="172153"/>
                    <a:pt x="2980" y="148443"/>
                  </a:cubicBezTo>
                  <a:cubicBezTo>
                    <a:pt x="4652" y="140156"/>
                    <a:pt x="7007" y="131923"/>
                    <a:pt x="10027" y="123852"/>
                  </a:cubicBezTo>
                  <a:cubicBezTo>
                    <a:pt x="11375" y="120239"/>
                    <a:pt x="12849" y="116661"/>
                    <a:pt x="14467" y="113102"/>
                  </a:cubicBezTo>
                  <a:cubicBezTo>
                    <a:pt x="19608" y="101759"/>
                    <a:pt x="26062" y="90794"/>
                    <a:pt x="33701" y="80404"/>
                  </a:cubicBezTo>
                  <a:cubicBezTo>
                    <a:pt x="43426" y="67227"/>
                    <a:pt x="55093" y="55040"/>
                    <a:pt x="68521" y="44272"/>
                  </a:cubicBezTo>
                  <a:cubicBezTo>
                    <a:pt x="79540" y="35446"/>
                    <a:pt x="91746" y="27590"/>
                    <a:pt x="104994" y="20957"/>
                  </a:cubicBezTo>
                  <a:cubicBezTo>
                    <a:pt x="115996" y="15474"/>
                    <a:pt x="127195" y="11088"/>
                    <a:pt x="138448" y="7781"/>
                  </a:cubicBezTo>
                  <a:cubicBezTo>
                    <a:pt x="157790" y="2118"/>
                    <a:pt x="177258" y="-398"/>
                    <a:pt x="196097" y="51"/>
                  </a:cubicBezTo>
                  <a:cubicBezTo>
                    <a:pt x="210478" y="393"/>
                    <a:pt x="224499" y="2442"/>
                    <a:pt x="237783" y="6127"/>
                  </a:cubicBezTo>
                  <a:cubicBezTo>
                    <a:pt x="239491" y="6594"/>
                    <a:pt x="241163" y="7098"/>
                    <a:pt x="242852" y="7619"/>
                  </a:cubicBezTo>
                  <a:cubicBezTo>
                    <a:pt x="250942" y="10154"/>
                    <a:pt x="258743" y="13299"/>
                    <a:pt x="266185" y="17056"/>
                  </a:cubicBezTo>
                  <a:cubicBezTo>
                    <a:pt x="287451" y="27770"/>
                    <a:pt x="305661" y="43373"/>
                    <a:pt x="318891" y="63345"/>
                  </a:cubicBezTo>
                  <a:cubicBezTo>
                    <a:pt x="322234" y="68396"/>
                    <a:pt x="325272" y="73735"/>
                    <a:pt x="327951" y="79343"/>
                  </a:cubicBezTo>
                  <a:cubicBezTo>
                    <a:pt x="342386" y="109507"/>
                    <a:pt x="344525" y="142996"/>
                    <a:pt x="336364" y="175101"/>
                  </a:cubicBezTo>
                  <a:cubicBezTo>
                    <a:pt x="334926" y="180782"/>
                    <a:pt x="333146" y="186426"/>
                    <a:pt x="331079" y="191981"/>
                  </a:cubicBezTo>
                  <a:cubicBezTo>
                    <a:pt x="330450" y="193653"/>
                    <a:pt x="329802" y="195325"/>
                    <a:pt x="329119" y="196978"/>
                  </a:cubicBezTo>
                  <a:cubicBezTo>
                    <a:pt x="323798" y="209957"/>
                    <a:pt x="316788" y="222522"/>
                    <a:pt x="308213" y="234314"/>
                  </a:cubicBezTo>
                  <a:cubicBezTo>
                    <a:pt x="296978" y="249774"/>
                    <a:pt x="283083" y="263921"/>
                    <a:pt x="266814" y="276001"/>
                  </a:cubicBezTo>
                  <a:cubicBezTo>
                    <a:pt x="257359" y="283030"/>
                    <a:pt x="247095" y="289375"/>
                    <a:pt x="236093" y="294858"/>
                  </a:cubicBezTo>
                  <a:cubicBezTo>
                    <a:pt x="222827" y="301473"/>
                    <a:pt x="209273" y="306488"/>
                    <a:pt x="195683" y="309940"/>
                  </a:cubicBezTo>
                  <a:cubicBezTo>
                    <a:pt x="179127" y="314146"/>
                    <a:pt x="162536" y="316069"/>
                    <a:pt x="146375" y="315800"/>
                  </a:cubicBezTo>
                  <a:cubicBezTo>
                    <a:pt x="133666" y="315602"/>
                    <a:pt x="121227" y="314056"/>
                    <a:pt x="109309" y="311234"/>
                  </a:cubicBezTo>
                  <a:cubicBezTo>
                    <a:pt x="105588" y="310353"/>
                    <a:pt x="101902" y="309346"/>
                    <a:pt x="98271" y="308214"/>
                  </a:cubicBezTo>
                  <a:close/>
                </a:path>
              </a:pathLst>
            </a:custGeom>
            <a:gradFill flip="none" rotWithShape="1">
              <a:gsLst>
                <a:gs pos="100000">
                  <a:srgbClr val="003CA5"/>
                </a:gs>
                <a:gs pos="0">
                  <a:srgbClr val="2A6ADB"/>
                </a:gs>
              </a:gsLst>
              <a:lin ang="2700000" scaled="1"/>
              <a:tileRect/>
            </a:gradFill>
            <a:ln w="1786" cap="flat">
              <a:noFill/>
              <a:prstDash val="solid"/>
              <a:miter/>
            </a:ln>
          </p:spPr>
          <p:txBody>
            <a:bodyPr rtlCol="0" anchor="ctr"/>
            <a:lstStyle/>
            <a:p>
              <a:endParaRPr lang="en-US">
                <a:solidFill>
                  <a:schemeClr val="tx1">
                    <a:lumMod val="75000"/>
                    <a:lumOff val="25000"/>
                  </a:schemeClr>
                </a:solidFill>
              </a:endParaRPr>
            </a:p>
          </p:txBody>
        </p:sp>
        <p:sp>
          <p:nvSpPr>
            <p:cNvPr id="116" name="Oval 115">
              <a:extLst>
                <a:ext uri="{FF2B5EF4-FFF2-40B4-BE49-F238E27FC236}">
                  <a16:creationId xmlns:a16="http://schemas.microsoft.com/office/drawing/2014/main" id="{D811D5A3-3C0C-AD6C-91A3-58E6CAE4A88D}"/>
                </a:ext>
              </a:extLst>
            </p:cNvPr>
            <p:cNvSpPr/>
            <p:nvPr/>
          </p:nvSpPr>
          <p:spPr>
            <a:xfrm rot="19810935">
              <a:off x="7242933" y="4858015"/>
              <a:ext cx="226099" cy="145622"/>
            </a:xfrm>
            <a:prstGeom prst="ellipse">
              <a:avLst/>
            </a:prstGeom>
            <a:gradFill>
              <a:gsLst>
                <a:gs pos="0">
                  <a:schemeClr val="bg1"/>
                </a:gs>
                <a:gs pos="100000">
                  <a:srgbClr val="FF003E">
                    <a:alpha val="62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grpSp>
        <p:nvGrpSpPr>
          <p:cNvPr id="117" name="Group 116">
            <a:extLst>
              <a:ext uri="{FF2B5EF4-FFF2-40B4-BE49-F238E27FC236}">
                <a16:creationId xmlns:a16="http://schemas.microsoft.com/office/drawing/2014/main" id="{43AFC861-EC81-741B-18ED-C16A15C38565}"/>
              </a:ext>
            </a:extLst>
          </p:cNvPr>
          <p:cNvGrpSpPr/>
          <p:nvPr/>
        </p:nvGrpSpPr>
        <p:grpSpPr>
          <a:xfrm flipH="1">
            <a:off x="2945583" y="5007908"/>
            <a:ext cx="369512" cy="635878"/>
            <a:chOff x="3937586" y="1152029"/>
            <a:chExt cx="720805" cy="1240402"/>
          </a:xfrm>
        </p:grpSpPr>
        <p:sp>
          <p:nvSpPr>
            <p:cNvPr id="118" name="Freeform: Shape 117">
              <a:extLst>
                <a:ext uri="{FF2B5EF4-FFF2-40B4-BE49-F238E27FC236}">
                  <a16:creationId xmlns:a16="http://schemas.microsoft.com/office/drawing/2014/main" id="{E6B5F6B0-6A20-4E26-9837-F2EB20E8F3E1}"/>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a:solidFill>
                  <a:schemeClr val="tx1">
                    <a:lumMod val="75000"/>
                    <a:lumOff val="25000"/>
                  </a:schemeClr>
                </a:solidFill>
              </a:endParaRPr>
            </a:p>
          </p:txBody>
        </p:sp>
        <p:sp>
          <p:nvSpPr>
            <p:cNvPr id="119" name="Freeform: Shape 118">
              <a:extLst>
                <a:ext uri="{FF2B5EF4-FFF2-40B4-BE49-F238E27FC236}">
                  <a16:creationId xmlns:a16="http://schemas.microsoft.com/office/drawing/2014/main" id="{8C71A960-A71B-1B62-7FB3-3C7E95DA98AD}"/>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a:solidFill>
                  <a:schemeClr val="tx1">
                    <a:lumMod val="75000"/>
                    <a:lumOff val="25000"/>
                  </a:schemeClr>
                </a:solidFill>
              </a:endParaRPr>
            </a:p>
          </p:txBody>
        </p:sp>
        <p:sp>
          <p:nvSpPr>
            <p:cNvPr id="120" name="Freeform: Shape 119">
              <a:extLst>
                <a:ext uri="{FF2B5EF4-FFF2-40B4-BE49-F238E27FC236}">
                  <a16:creationId xmlns:a16="http://schemas.microsoft.com/office/drawing/2014/main" id="{F84F8EC7-99CA-E977-2112-E78F65CBE880}"/>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a:solidFill>
                  <a:schemeClr val="tx1">
                    <a:lumMod val="75000"/>
                    <a:lumOff val="25000"/>
                  </a:schemeClr>
                </a:solidFill>
              </a:endParaRPr>
            </a:p>
          </p:txBody>
        </p:sp>
        <p:sp>
          <p:nvSpPr>
            <p:cNvPr id="121" name="Freeform: Shape 120">
              <a:extLst>
                <a:ext uri="{FF2B5EF4-FFF2-40B4-BE49-F238E27FC236}">
                  <a16:creationId xmlns:a16="http://schemas.microsoft.com/office/drawing/2014/main" id="{6804C77E-A83A-FBAD-2E9D-00F37512991E}"/>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a:solidFill>
                  <a:schemeClr val="tx1">
                    <a:lumMod val="75000"/>
                    <a:lumOff val="25000"/>
                  </a:schemeClr>
                </a:solidFill>
              </a:endParaRPr>
            </a:p>
          </p:txBody>
        </p:sp>
        <p:sp>
          <p:nvSpPr>
            <p:cNvPr id="122" name="Freeform: Shape 121">
              <a:extLst>
                <a:ext uri="{FF2B5EF4-FFF2-40B4-BE49-F238E27FC236}">
                  <a16:creationId xmlns:a16="http://schemas.microsoft.com/office/drawing/2014/main" id="{F457C3CC-FFA1-B2F8-64AB-D050E0629194}"/>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a:solidFill>
                  <a:schemeClr val="tx1">
                    <a:lumMod val="75000"/>
                    <a:lumOff val="25000"/>
                  </a:schemeClr>
                </a:solidFill>
              </a:endParaRPr>
            </a:p>
          </p:txBody>
        </p:sp>
        <p:sp>
          <p:nvSpPr>
            <p:cNvPr id="123" name="Freeform: Shape 122">
              <a:extLst>
                <a:ext uri="{FF2B5EF4-FFF2-40B4-BE49-F238E27FC236}">
                  <a16:creationId xmlns:a16="http://schemas.microsoft.com/office/drawing/2014/main" id="{A04E744C-05F8-E00B-B521-053BE75C814D}"/>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dirty="0">
                <a:solidFill>
                  <a:schemeClr val="tx1">
                    <a:lumMod val="75000"/>
                    <a:lumOff val="25000"/>
                  </a:schemeClr>
                </a:solidFill>
              </a:endParaRPr>
            </a:p>
          </p:txBody>
        </p:sp>
      </p:grpSp>
    </p:spTree>
    <p:extLst>
      <p:ext uri="{BB962C8B-B14F-4D97-AF65-F5344CB8AC3E}">
        <p14:creationId xmlns:p14="http://schemas.microsoft.com/office/powerpoint/2010/main" val="107943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7"/>
                                        </p:tgtEl>
                                      </p:cBhvr>
                                    </p:animEffect>
                                    <p:animScale>
                                      <p:cBhvr>
                                        <p:cTn id="7" dur="250" autoRev="1" fill="hold"/>
                                        <p:tgtEl>
                                          <p:spTgt spid="7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80"/>
                                        </p:tgtEl>
                                      </p:cBhvr>
                                    </p:animEffect>
                                    <p:animScale>
                                      <p:cBhvr>
                                        <p:cTn id="12" dur="250" autoRev="1" fill="hold"/>
                                        <p:tgtEl>
                                          <p:spTgt spid="8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83"/>
                                        </p:tgtEl>
                                      </p:cBhvr>
                                    </p:animEffect>
                                    <p:animScale>
                                      <p:cBhvr>
                                        <p:cTn id="17" dur="250" autoRev="1" fill="hold"/>
                                        <p:tgtEl>
                                          <p:spTgt spid="83"/>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86"/>
                                        </p:tgtEl>
                                      </p:cBhvr>
                                    </p:animEffect>
                                    <p:animScale>
                                      <p:cBhvr>
                                        <p:cTn id="22" dur="250" autoRev="1" fill="hold"/>
                                        <p:tgtEl>
                                          <p:spTgt spid="86"/>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89"/>
                                        </p:tgtEl>
                                      </p:cBhvr>
                                    </p:animEffect>
                                    <p:animScale>
                                      <p:cBhvr>
                                        <p:cTn id="27" dur="250" autoRev="1" fill="hold"/>
                                        <p:tgtEl>
                                          <p:spTgt spid="8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0A5965-373C-F3F0-31FF-6AECF08C0471}"/>
              </a:ext>
            </a:extLst>
          </p:cNvPr>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a:solidFill>
                <a:prstClr val="white"/>
              </a:solidFill>
            </a:endParaRPr>
          </a:p>
        </p:txBody>
      </p:sp>
      <p:sp>
        <p:nvSpPr>
          <p:cNvPr id="3" name="Title 2">
            <a:extLst>
              <a:ext uri="{FF2B5EF4-FFF2-40B4-BE49-F238E27FC236}">
                <a16:creationId xmlns:a16="http://schemas.microsoft.com/office/drawing/2014/main" id="{3AB7CEB4-E0D7-6AC9-2685-9C1A08D2F14C}"/>
              </a:ext>
            </a:extLst>
          </p:cNvPr>
          <p:cNvSpPr>
            <a:spLocks noGrp="1"/>
          </p:cNvSpPr>
          <p:nvPr>
            <p:ph type="title"/>
          </p:nvPr>
        </p:nvSpPr>
        <p:spPr/>
        <p:txBody>
          <a:bodyPr/>
          <a:lstStyle/>
          <a:p>
            <a:r>
              <a:rPr lang="en-US"/>
              <a:t>Disclaimer</a:t>
            </a:r>
          </a:p>
        </p:txBody>
      </p:sp>
      <p:sp>
        <p:nvSpPr>
          <p:cNvPr id="5" name="Title 1">
            <a:extLst>
              <a:ext uri="{FF2B5EF4-FFF2-40B4-BE49-F238E27FC236}">
                <a16:creationId xmlns:a16="http://schemas.microsoft.com/office/drawing/2014/main" id="{0163625D-D273-B754-D41D-ADF8A7870394}"/>
              </a:ext>
            </a:extLst>
          </p:cNvPr>
          <p:cNvSpPr txBox="1">
            <a:spLocks/>
          </p:cNvSpPr>
          <p:nvPr/>
        </p:nvSpPr>
        <p:spPr>
          <a:xfrm>
            <a:off x="2214425" y="1819175"/>
            <a:ext cx="7763150" cy="236781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i="0" u="none" kern="1200">
                <a:solidFill>
                  <a:schemeClr val="bg1"/>
                </a:solidFill>
                <a:latin typeface="+mj-lt"/>
                <a:ea typeface="+mj-ea"/>
                <a:cs typeface="+mj-cs"/>
              </a:defRPr>
            </a:lvl1pPr>
          </a:lstStyle>
          <a:p>
            <a:r>
              <a:rPr lang="en-US" sz="2400">
                <a:solidFill>
                  <a:schemeClr val="accent3">
                    <a:lumMod val="10000"/>
                  </a:schemeClr>
                </a:solidFill>
                <a:latin typeface="Calibri" panose="020F0502020204030204" pitchFamily="34" charset="0"/>
                <a:ea typeface="Calibri" panose="020F0502020204030204" pitchFamily="34" charset="0"/>
                <a:cs typeface="Times New Roman" panose="02020603050405020304" pitchFamily="18" charset="0"/>
              </a:rPr>
              <a:t>The information in this presentation should be considered talking points for discussion and information sharing. More comprehensive information may be available through other VA resources. Information in this presentation was current and correct on the date given. </a:t>
            </a:r>
            <a:endParaRPr lang="en-US" sz="2400">
              <a:solidFill>
                <a:schemeClr val="accent3">
                  <a:lumMod val="10000"/>
                </a:schemeClr>
              </a:solidFill>
            </a:endParaRPr>
          </a:p>
        </p:txBody>
      </p:sp>
    </p:spTree>
    <p:extLst>
      <p:ext uri="{BB962C8B-B14F-4D97-AF65-F5344CB8AC3E}">
        <p14:creationId xmlns:p14="http://schemas.microsoft.com/office/powerpoint/2010/main" val="719441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EACD9-1901-26F9-ACBE-B2735145F94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240D6E-27F9-8F6E-C58E-11090F851E66}"/>
              </a:ext>
            </a:extLst>
          </p:cNvPr>
          <p:cNvSpPr>
            <a:spLocks noGrp="1"/>
          </p:cNvSpPr>
          <p:nvPr>
            <p:ph type="sldNum" sz="quarter" idx="12"/>
          </p:nvPr>
        </p:nvSpPr>
        <p:spPr/>
        <p:txBody>
          <a:bodyPr/>
          <a:lstStyle/>
          <a:p>
            <a:fld id="{D983F1FA-211D-3044-9E35-958DFBC26156}" type="slidenum">
              <a:rPr lang="en-US" smtClean="0">
                <a:solidFill>
                  <a:prstClr val="white"/>
                </a:solidFill>
              </a:rPr>
              <a:pPr/>
              <a:t>20</a:t>
            </a:fld>
            <a:endParaRPr lang="en-US">
              <a:solidFill>
                <a:prstClr val="white"/>
              </a:solidFill>
            </a:endParaRPr>
          </a:p>
        </p:txBody>
      </p:sp>
      <p:sp>
        <p:nvSpPr>
          <p:cNvPr id="3" name="Title 2">
            <a:extLst>
              <a:ext uri="{FF2B5EF4-FFF2-40B4-BE49-F238E27FC236}">
                <a16:creationId xmlns:a16="http://schemas.microsoft.com/office/drawing/2014/main" id="{E7910967-E50F-EB62-A80A-D99BADA06DB7}"/>
              </a:ext>
            </a:extLst>
          </p:cNvPr>
          <p:cNvSpPr>
            <a:spLocks noGrp="1"/>
          </p:cNvSpPr>
          <p:nvPr>
            <p:ph type="title"/>
          </p:nvPr>
        </p:nvSpPr>
        <p:spPr/>
        <p:txBody>
          <a:bodyPr/>
          <a:lstStyle/>
          <a:p>
            <a:r>
              <a:rPr lang="en-US" dirty="0"/>
              <a:t>Contract Extensions</a:t>
            </a:r>
          </a:p>
        </p:txBody>
      </p:sp>
      <p:pic>
        <p:nvPicPr>
          <p:cNvPr id="5" name="Picture 4">
            <a:extLst>
              <a:ext uri="{FF2B5EF4-FFF2-40B4-BE49-F238E27FC236}">
                <a16:creationId xmlns:a16="http://schemas.microsoft.com/office/drawing/2014/main" id="{6373C30F-BD9F-1D25-4E0C-1BF47FB7B322}"/>
              </a:ext>
            </a:extLst>
          </p:cNvPr>
          <p:cNvPicPr>
            <a:picLocks noChangeAspect="1"/>
          </p:cNvPicPr>
          <p:nvPr/>
        </p:nvPicPr>
        <p:blipFill>
          <a:blip r:embed="rId3"/>
          <a:stretch>
            <a:fillRect/>
          </a:stretch>
        </p:blipFill>
        <p:spPr>
          <a:xfrm>
            <a:off x="1434971" y="798798"/>
            <a:ext cx="9322058" cy="5260404"/>
          </a:xfrm>
          <a:prstGeom prst="rect">
            <a:avLst/>
          </a:prstGeom>
          <a:effectLst>
            <a:outerShdw blurRad="50800" dist="38100" dir="2700000" algn="tl" rotWithShape="0">
              <a:prstClr val="black">
                <a:alpha val="40000"/>
              </a:prstClr>
            </a:outerShdw>
          </a:effectLst>
        </p:spPr>
      </p:pic>
      <p:grpSp>
        <p:nvGrpSpPr>
          <p:cNvPr id="4" name="Group 3">
            <a:extLst>
              <a:ext uri="{FF2B5EF4-FFF2-40B4-BE49-F238E27FC236}">
                <a16:creationId xmlns:a16="http://schemas.microsoft.com/office/drawing/2014/main" id="{CCF14E6D-A5AB-2205-9D71-D7FDD7CEF6F3}"/>
              </a:ext>
            </a:extLst>
          </p:cNvPr>
          <p:cNvGrpSpPr/>
          <p:nvPr/>
        </p:nvGrpSpPr>
        <p:grpSpPr>
          <a:xfrm>
            <a:off x="3867017" y="1340532"/>
            <a:ext cx="4457965" cy="4176935"/>
            <a:chOff x="3569030" y="1768869"/>
            <a:chExt cx="4200041" cy="3935270"/>
          </a:xfrm>
        </p:grpSpPr>
        <p:sp>
          <p:nvSpPr>
            <p:cNvPr id="6" name="Isosceles Triangle 5">
              <a:extLst>
                <a:ext uri="{FF2B5EF4-FFF2-40B4-BE49-F238E27FC236}">
                  <a16:creationId xmlns:a16="http://schemas.microsoft.com/office/drawing/2014/main" id="{37097527-55AB-E2FB-B73C-1866236EB586}"/>
                </a:ext>
              </a:extLst>
            </p:cNvPr>
            <p:cNvSpPr/>
            <p:nvPr/>
          </p:nvSpPr>
          <p:spPr>
            <a:xfrm rot="10800000">
              <a:off x="7396920" y="2481716"/>
              <a:ext cx="357085" cy="2060303"/>
            </a:xfrm>
            <a:prstGeom prst="triangle">
              <a:avLst/>
            </a:prstGeom>
            <a:ln>
              <a:noFill/>
            </a:ln>
            <a:effectLst>
              <a:outerShdw blurRad="50800"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7" name="Isosceles Triangle 6">
              <a:extLst>
                <a:ext uri="{FF2B5EF4-FFF2-40B4-BE49-F238E27FC236}">
                  <a16:creationId xmlns:a16="http://schemas.microsoft.com/office/drawing/2014/main" id="{127EA0D6-83F0-B665-B161-1896599DDCE8}"/>
                </a:ext>
              </a:extLst>
            </p:cNvPr>
            <p:cNvSpPr/>
            <p:nvPr/>
          </p:nvSpPr>
          <p:spPr>
            <a:xfrm rot="5400000">
              <a:off x="4611547" y="4333986"/>
              <a:ext cx="351788" cy="2388517"/>
            </a:xfrm>
            <a:prstGeom prst="triangle">
              <a:avLst/>
            </a:prstGeom>
            <a:ln>
              <a:noFill/>
            </a:ln>
            <a:effectLst>
              <a:outerShdw blurRad="508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8" name="Rectangle 7">
              <a:extLst>
                <a:ext uri="{FF2B5EF4-FFF2-40B4-BE49-F238E27FC236}">
                  <a16:creationId xmlns:a16="http://schemas.microsoft.com/office/drawing/2014/main" id="{66E40C23-A91D-0987-B0AE-9E5B30CBB75D}"/>
                </a:ext>
              </a:extLst>
            </p:cNvPr>
            <p:cNvSpPr/>
            <p:nvPr/>
          </p:nvSpPr>
          <p:spPr>
            <a:xfrm>
              <a:off x="3569030" y="1768869"/>
              <a:ext cx="4200041" cy="3935270"/>
            </a:xfrm>
            <a:prstGeom prst="rect">
              <a:avLst/>
            </a:prstGeom>
            <a:gradFill flip="none" rotWithShape="1">
              <a:gsLst>
                <a:gs pos="87000">
                  <a:schemeClr val="bg1">
                    <a:lumMod val="95000"/>
                  </a:schemeClr>
                </a:gs>
                <a:gs pos="21000">
                  <a:schemeClr val="bg1">
                    <a:lumMod val="95000"/>
                  </a:schemeClr>
                </a:gs>
                <a:gs pos="100000">
                  <a:schemeClr val="bg1">
                    <a:lumMod val="85000"/>
                  </a:schemeClr>
                </a:gs>
                <a:gs pos="0">
                  <a:schemeClr val="bg1">
                    <a:lumMod val="85000"/>
                  </a:scheme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9" name="TextBox 8">
              <a:extLst>
                <a:ext uri="{FF2B5EF4-FFF2-40B4-BE49-F238E27FC236}">
                  <a16:creationId xmlns:a16="http://schemas.microsoft.com/office/drawing/2014/main" id="{DC75C7C7-83FA-41F1-E32A-0E5C8EF3CE87}"/>
                </a:ext>
              </a:extLst>
            </p:cNvPr>
            <p:cNvSpPr txBox="1"/>
            <p:nvPr/>
          </p:nvSpPr>
          <p:spPr>
            <a:xfrm>
              <a:off x="3678176" y="2326436"/>
              <a:ext cx="3989644" cy="3276656"/>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solidFill>
                    <a:schemeClr val="tx1">
                      <a:lumMod val="75000"/>
                      <a:lumOff val="25000"/>
                    </a:schemeClr>
                  </a:solidFill>
                </a:rPr>
                <a:t>A continuation of the original agreement ​</a:t>
              </a:r>
            </a:p>
            <a:p>
              <a:pPr marL="285750" indent="-285750">
                <a:spcBef>
                  <a:spcPts val="1200"/>
                </a:spcBef>
                <a:buFont typeface="Arial" panose="020B0604020202020204" pitchFamily="34" charset="0"/>
                <a:buChar char="•"/>
              </a:pPr>
              <a:r>
                <a:rPr lang="en-US" dirty="0">
                  <a:solidFill>
                    <a:schemeClr val="tx1">
                      <a:lumMod val="75000"/>
                      <a:lumOff val="25000"/>
                    </a:schemeClr>
                  </a:solidFill>
                </a:rPr>
                <a:t>A contract extension can begin up to 30 days before the next term begins​</a:t>
              </a:r>
            </a:p>
            <a:p>
              <a:pPr marL="285750" indent="-285750">
                <a:spcBef>
                  <a:spcPts val="1200"/>
                </a:spcBef>
                <a:buFont typeface="Arial" panose="020B0604020202020204" pitchFamily="34" charset="0"/>
                <a:buChar char="•"/>
              </a:pPr>
              <a:r>
                <a:rPr lang="en-US" dirty="0">
                  <a:solidFill>
                    <a:schemeClr val="tx1">
                      <a:lumMod val="75000"/>
                      <a:lumOff val="25000"/>
                    </a:schemeClr>
                  </a:solidFill>
                </a:rPr>
                <a:t>All hours from previous contract not worked by the END DATE are forfeited​</a:t>
              </a:r>
            </a:p>
            <a:p>
              <a:pPr marL="285750" indent="-285750">
                <a:spcBef>
                  <a:spcPts val="1200"/>
                </a:spcBef>
                <a:buFont typeface="Arial" panose="020B0604020202020204" pitchFamily="34" charset="0"/>
                <a:buChar char="•"/>
              </a:pPr>
              <a:r>
                <a:rPr lang="en-US" dirty="0">
                  <a:solidFill>
                    <a:schemeClr val="tx1">
                      <a:lumMod val="75000"/>
                      <a:lumOff val="25000"/>
                    </a:schemeClr>
                  </a:solidFill>
                </a:rPr>
                <a:t>Contract extensions requests can be submitted through the GI Bill ® Ask VA site​</a:t>
              </a:r>
            </a:p>
            <a:p>
              <a:pPr marL="285750" indent="-285750">
                <a:spcBef>
                  <a:spcPts val="1200"/>
                </a:spcBef>
                <a:buFont typeface="Arial" panose="020B0604020202020204" pitchFamily="34" charset="0"/>
                <a:buChar char="•"/>
              </a:pPr>
              <a:r>
                <a:rPr lang="en-US" dirty="0">
                  <a:solidFill>
                    <a:schemeClr val="tx1">
                      <a:lumMod val="75000"/>
                      <a:lumOff val="25000"/>
                    </a:schemeClr>
                  </a:solidFill>
                </a:rPr>
                <a:t>Must be approved by VA</a:t>
              </a:r>
            </a:p>
          </p:txBody>
        </p:sp>
        <p:grpSp>
          <p:nvGrpSpPr>
            <p:cNvPr id="10" name="Group 9">
              <a:extLst>
                <a:ext uri="{FF2B5EF4-FFF2-40B4-BE49-F238E27FC236}">
                  <a16:creationId xmlns:a16="http://schemas.microsoft.com/office/drawing/2014/main" id="{B62872A0-D2A6-5B9D-17A2-D98446AC995F}"/>
                </a:ext>
              </a:extLst>
            </p:cNvPr>
            <p:cNvGrpSpPr/>
            <p:nvPr/>
          </p:nvGrpSpPr>
          <p:grpSpPr>
            <a:xfrm flipH="1">
              <a:off x="5494447" y="1831398"/>
              <a:ext cx="349206" cy="600934"/>
              <a:chOff x="3937586" y="1152029"/>
              <a:chExt cx="720805" cy="1240402"/>
            </a:xfrm>
          </p:grpSpPr>
          <p:sp>
            <p:nvSpPr>
              <p:cNvPr id="11" name="Freeform: Shape 10">
                <a:extLst>
                  <a:ext uri="{FF2B5EF4-FFF2-40B4-BE49-F238E27FC236}">
                    <a16:creationId xmlns:a16="http://schemas.microsoft.com/office/drawing/2014/main" id="{83993C81-0381-D730-C3CD-30DE7AE1CE1A}"/>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2" name="Freeform: Shape 11">
                <a:extLst>
                  <a:ext uri="{FF2B5EF4-FFF2-40B4-BE49-F238E27FC236}">
                    <a16:creationId xmlns:a16="http://schemas.microsoft.com/office/drawing/2014/main" id="{F97D0CD7-B23F-1ED5-C3EA-670CB4770B84}"/>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3" name="Freeform: Shape 12">
                <a:extLst>
                  <a:ext uri="{FF2B5EF4-FFF2-40B4-BE49-F238E27FC236}">
                    <a16:creationId xmlns:a16="http://schemas.microsoft.com/office/drawing/2014/main" id="{68305187-29DB-33F2-DD1A-660FD18FA33C}"/>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4" name="Freeform: Shape 13">
                <a:extLst>
                  <a:ext uri="{FF2B5EF4-FFF2-40B4-BE49-F238E27FC236}">
                    <a16:creationId xmlns:a16="http://schemas.microsoft.com/office/drawing/2014/main" id="{0B07B193-EE79-FEDD-8929-81AA6CF54511}"/>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sz="2000">
                  <a:solidFill>
                    <a:schemeClr val="tx1">
                      <a:lumMod val="75000"/>
                      <a:lumOff val="25000"/>
                    </a:schemeClr>
                  </a:solidFill>
                </a:endParaRPr>
              </a:p>
            </p:txBody>
          </p:sp>
          <p:sp>
            <p:nvSpPr>
              <p:cNvPr id="15" name="Freeform: Shape 14">
                <a:extLst>
                  <a:ext uri="{FF2B5EF4-FFF2-40B4-BE49-F238E27FC236}">
                    <a16:creationId xmlns:a16="http://schemas.microsoft.com/office/drawing/2014/main" id="{CF04432F-D421-86E7-1AE9-D418A5F7B5D2}"/>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6" name="Freeform: Shape 15">
                <a:extLst>
                  <a:ext uri="{FF2B5EF4-FFF2-40B4-BE49-F238E27FC236}">
                    <a16:creationId xmlns:a16="http://schemas.microsoft.com/office/drawing/2014/main" id="{DB388753-CF70-662F-BD08-4DBA059C4579}"/>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sz="2000" dirty="0">
                  <a:solidFill>
                    <a:schemeClr val="tx1">
                      <a:lumMod val="75000"/>
                      <a:lumOff val="25000"/>
                    </a:schemeClr>
                  </a:solidFill>
                </a:endParaRPr>
              </a:p>
            </p:txBody>
          </p:sp>
        </p:grpSp>
      </p:grpSp>
      <p:grpSp>
        <p:nvGrpSpPr>
          <p:cNvPr id="58" name="Group 57">
            <a:extLst>
              <a:ext uri="{FF2B5EF4-FFF2-40B4-BE49-F238E27FC236}">
                <a16:creationId xmlns:a16="http://schemas.microsoft.com/office/drawing/2014/main" id="{881135E2-9C85-64CC-80EC-164E873221A9}"/>
              </a:ext>
            </a:extLst>
          </p:cNvPr>
          <p:cNvGrpSpPr/>
          <p:nvPr/>
        </p:nvGrpSpPr>
        <p:grpSpPr>
          <a:xfrm>
            <a:off x="1867795" y="2377364"/>
            <a:ext cx="1759529" cy="2115192"/>
            <a:chOff x="1867795" y="2377364"/>
            <a:chExt cx="1759529" cy="2115192"/>
          </a:xfrm>
          <a:effectLst>
            <a:outerShdw blurRad="63500" sx="102000" sy="102000" algn="ctr" rotWithShape="0">
              <a:prstClr val="black">
                <a:alpha val="40000"/>
              </a:prstClr>
            </a:outerShdw>
          </a:effectLst>
        </p:grpSpPr>
        <p:grpSp>
          <p:nvGrpSpPr>
            <p:cNvPr id="47" name="Group 46">
              <a:extLst>
                <a:ext uri="{FF2B5EF4-FFF2-40B4-BE49-F238E27FC236}">
                  <a16:creationId xmlns:a16="http://schemas.microsoft.com/office/drawing/2014/main" id="{7E255D10-DD6A-3F8F-21BB-CE536E979C32}"/>
                </a:ext>
              </a:extLst>
            </p:cNvPr>
            <p:cNvGrpSpPr/>
            <p:nvPr/>
          </p:nvGrpSpPr>
          <p:grpSpPr>
            <a:xfrm>
              <a:off x="1867795" y="2512735"/>
              <a:ext cx="1759529" cy="1979821"/>
              <a:chOff x="854618" y="1101577"/>
              <a:chExt cx="1759529" cy="1979821"/>
            </a:xfrm>
          </p:grpSpPr>
          <p:grpSp>
            <p:nvGrpSpPr>
              <p:cNvPr id="32" name="Group 31">
                <a:extLst>
                  <a:ext uri="{FF2B5EF4-FFF2-40B4-BE49-F238E27FC236}">
                    <a16:creationId xmlns:a16="http://schemas.microsoft.com/office/drawing/2014/main" id="{8C27A357-9AC0-5601-29E9-E110557A91EE}"/>
                  </a:ext>
                </a:extLst>
              </p:cNvPr>
              <p:cNvGrpSpPr/>
              <p:nvPr/>
            </p:nvGrpSpPr>
            <p:grpSpPr>
              <a:xfrm>
                <a:off x="854618" y="1101577"/>
                <a:ext cx="1759529" cy="1979821"/>
                <a:chOff x="5216235" y="2439089"/>
                <a:chExt cx="1759529" cy="1979821"/>
              </a:xfrm>
              <a:solidFill>
                <a:schemeClr val="accent2"/>
              </a:solidFill>
            </p:grpSpPr>
            <p:sp>
              <p:nvSpPr>
                <p:cNvPr id="33" name="Rectangle 32">
                  <a:extLst>
                    <a:ext uri="{FF2B5EF4-FFF2-40B4-BE49-F238E27FC236}">
                      <a16:creationId xmlns:a16="http://schemas.microsoft.com/office/drawing/2014/main" id="{3D71C972-E0ED-EDA9-09E1-5F0B848AFEDB}"/>
                    </a:ext>
                  </a:extLst>
                </p:cNvPr>
                <p:cNvSpPr/>
                <p:nvPr/>
              </p:nvSpPr>
              <p:spPr bwMode="auto">
                <a:xfrm>
                  <a:off x="5216235" y="2439089"/>
                  <a:ext cx="1759529" cy="1979821"/>
                </a:xfrm>
                <a:prstGeom prst="rect">
                  <a:avLst/>
                </a:prstGeom>
                <a:grpFill/>
                <a:ln w="38100">
                  <a:solidFill>
                    <a:schemeClr val="bg1"/>
                  </a:solidFill>
                </a:ln>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tx1">
                        <a:lumMod val="75000"/>
                        <a:lumOff val="25000"/>
                      </a:schemeClr>
                    </a:solidFill>
                  </a:endParaRPr>
                </a:p>
              </p:txBody>
            </p:sp>
            <p:sp>
              <p:nvSpPr>
                <p:cNvPr id="34" name="Rectangle 33">
                  <a:extLst>
                    <a:ext uri="{FF2B5EF4-FFF2-40B4-BE49-F238E27FC236}">
                      <a16:creationId xmlns:a16="http://schemas.microsoft.com/office/drawing/2014/main" id="{13EC1B78-50C8-BE64-D1C1-21DCF8CB10C0}"/>
                    </a:ext>
                  </a:extLst>
                </p:cNvPr>
                <p:cNvSpPr/>
                <p:nvPr/>
              </p:nvSpPr>
              <p:spPr bwMode="white">
                <a:xfrm>
                  <a:off x="5371016" y="2595780"/>
                  <a:ext cx="1449966" cy="1100138"/>
                </a:xfrm>
                <a:prstGeom prst="rect">
                  <a:avLst/>
                </a:prstGeom>
                <a:grpFill/>
                <a:ln>
                  <a:noFill/>
                </a:ln>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tx1">
                        <a:lumMod val="75000"/>
                        <a:lumOff val="25000"/>
                      </a:schemeClr>
                    </a:solidFill>
                  </a:endParaRPr>
                </a:p>
              </p:txBody>
            </p:sp>
            <p:sp>
              <p:nvSpPr>
                <p:cNvPr id="35" name="TextBox 24">
                  <a:extLst>
                    <a:ext uri="{FF2B5EF4-FFF2-40B4-BE49-F238E27FC236}">
                      <a16:creationId xmlns:a16="http://schemas.microsoft.com/office/drawing/2014/main" id="{4CFF6DE4-AEB2-70DA-59D3-4FD8B98FBEA9}"/>
                    </a:ext>
                  </a:extLst>
                </p:cNvPr>
                <p:cNvSpPr txBox="1"/>
                <p:nvPr/>
              </p:nvSpPr>
              <p:spPr>
                <a:xfrm>
                  <a:off x="5296079" y="3794815"/>
                  <a:ext cx="1599838" cy="461665"/>
                </a:xfrm>
                <a:prstGeom prst="rect">
                  <a:avLst/>
                </a:prstGeom>
                <a:grpFill/>
              </p:spPr>
              <p:txBody>
                <a:bodyPr wrap="square">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t>22-8691</a:t>
                  </a:r>
                </a:p>
              </p:txBody>
            </p:sp>
            <p:sp>
              <p:nvSpPr>
                <p:cNvPr id="36" name="TextBox 31">
                  <a:extLst>
                    <a:ext uri="{FF2B5EF4-FFF2-40B4-BE49-F238E27FC236}">
                      <a16:creationId xmlns:a16="http://schemas.microsoft.com/office/drawing/2014/main" id="{E96291ED-20C9-882E-5CF9-76D0BFEFF421}"/>
                    </a:ext>
                  </a:extLst>
                </p:cNvPr>
                <p:cNvSpPr txBox="1"/>
                <p:nvPr/>
              </p:nvSpPr>
              <p:spPr>
                <a:xfrm>
                  <a:off x="5496586" y="2761129"/>
                  <a:ext cx="1198826" cy="769441"/>
                </a:xfrm>
                <a:prstGeom prst="rect">
                  <a:avLst/>
                </a:prstGeom>
                <a:solidFill>
                  <a:schemeClr val="bg1"/>
                </a:solidFill>
              </p:spPr>
              <p:txBody>
                <a:bodyPr wrap="square">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4400" b="1" dirty="0">
                    <a:solidFill>
                      <a:schemeClr val="tx1">
                        <a:lumMod val="75000"/>
                        <a:lumOff val="25000"/>
                      </a:schemeClr>
                    </a:solidFill>
                    <a:latin typeface="Montserrat" pitchFamily="2" charset="0"/>
                  </a:endParaRPr>
                </a:p>
              </p:txBody>
            </p:sp>
          </p:grpSp>
          <p:sp>
            <p:nvSpPr>
              <p:cNvPr id="18" name="Freeform: Shape 17">
                <a:extLst>
                  <a:ext uri="{FF2B5EF4-FFF2-40B4-BE49-F238E27FC236}">
                    <a16:creationId xmlns:a16="http://schemas.microsoft.com/office/drawing/2014/main" id="{CB5EBA79-4B7D-DED6-2209-B6F98C960D49}"/>
                  </a:ext>
                </a:extLst>
              </p:cNvPr>
              <p:cNvSpPr>
                <a:spLocks noChangeAspect="1"/>
              </p:cNvSpPr>
              <p:nvPr/>
            </p:nvSpPr>
            <p:spPr>
              <a:xfrm>
                <a:off x="1514749" y="1541818"/>
                <a:ext cx="439265" cy="502920"/>
              </a:xfrm>
              <a:custGeom>
                <a:avLst/>
                <a:gdLst>
                  <a:gd name="connsiteX0" fmla="*/ 1129487 w 3171755"/>
                  <a:gd name="connsiteY0" fmla="*/ 2914875 h 3631379"/>
                  <a:gd name="connsiteX1" fmla="*/ 1154460 w 3171755"/>
                  <a:gd name="connsiteY1" fmla="*/ 2916242 h 3631379"/>
                  <a:gd name="connsiteX2" fmla="*/ 1992149 w 3171755"/>
                  <a:gd name="connsiteY2" fmla="*/ 2916054 h 3631379"/>
                  <a:gd name="connsiteX3" fmla="*/ 1992149 w 3171755"/>
                  <a:gd name="connsiteY3" fmla="*/ 2916038 h 3631379"/>
                  <a:gd name="connsiteX4" fmla="*/ 2814870 w 3171755"/>
                  <a:gd name="connsiteY4" fmla="*/ 2916572 h 3631379"/>
                  <a:gd name="connsiteX5" fmla="*/ 3169537 w 3171755"/>
                  <a:gd name="connsiteY5" fmla="*/ 3226682 h 3631379"/>
                  <a:gd name="connsiteX6" fmla="*/ 2818587 w 3171755"/>
                  <a:gd name="connsiteY6" fmla="*/ 3627837 h 3631379"/>
                  <a:gd name="connsiteX7" fmla="*/ 2713894 w 3171755"/>
                  <a:gd name="connsiteY7" fmla="*/ 3628559 h 3631379"/>
                  <a:gd name="connsiteX8" fmla="*/ 1148216 w 3171755"/>
                  <a:gd name="connsiteY8" fmla="*/ 3628528 h 3631379"/>
                  <a:gd name="connsiteX9" fmla="*/ 1108177 w 3171755"/>
                  <a:gd name="connsiteY9" fmla="*/ 3619051 h 3631379"/>
                  <a:gd name="connsiteX10" fmla="*/ 1125749 w 3171755"/>
                  <a:gd name="connsiteY10" fmla="*/ 3580252 h 3631379"/>
                  <a:gd name="connsiteX11" fmla="*/ 1126832 w 3171755"/>
                  <a:gd name="connsiteY11" fmla="*/ 2966150 h 3631379"/>
                  <a:gd name="connsiteX12" fmla="*/ 1109574 w 3171755"/>
                  <a:gd name="connsiteY12" fmla="*/ 2927523 h 3631379"/>
                  <a:gd name="connsiteX13" fmla="*/ 1129487 w 3171755"/>
                  <a:gd name="connsiteY13" fmla="*/ 2914875 h 3631379"/>
                  <a:gd name="connsiteX14" fmla="*/ 2099556 w 3171755"/>
                  <a:gd name="connsiteY14" fmla="*/ 2274935 h 3631379"/>
                  <a:gd name="connsiteX15" fmla="*/ 1306864 w 3171755"/>
                  <a:gd name="connsiteY15" fmla="*/ 2275783 h 3631379"/>
                  <a:gd name="connsiteX16" fmla="*/ 1306864 w 3171755"/>
                  <a:gd name="connsiteY16" fmla="*/ 2275186 h 3631379"/>
                  <a:gd name="connsiteX17" fmla="*/ 598909 w 3171755"/>
                  <a:gd name="connsiteY17" fmla="*/ 2275186 h 3631379"/>
                  <a:gd name="connsiteX18" fmla="*/ 452388 w 3171755"/>
                  <a:gd name="connsiteY18" fmla="*/ 2428359 h 3631379"/>
                  <a:gd name="connsiteX19" fmla="*/ 518251 w 3171755"/>
                  <a:gd name="connsiteY19" fmla="*/ 2488934 h 3631379"/>
                  <a:gd name="connsiteX20" fmla="*/ 2038855 w 3171755"/>
                  <a:gd name="connsiteY20" fmla="*/ 2487836 h 3631379"/>
                  <a:gd name="connsiteX21" fmla="*/ 2103619 w 3171755"/>
                  <a:gd name="connsiteY21" fmla="*/ 2486220 h 3631379"/>
                  <a:gd name="connsiteX22" fmla="*/ 2156146 w 3171755"/>
                  <a:gd name="connsiteY22" fmla="*/ 2426900 h 3631379"/>
                  <a:gd name="connsiteX23" fmla="*/ 2156068 w 3171755"/>
                  <a:gd name="connsiteY23" fmla="*/ 2332483 h 3631379"/>
                  <a:gd name="connsiteX24" fmla="*/ 2099556 w 3171755"/>
                  <a:gd name="connsiteY24" fmla="*/ 2274935 h 3631379"/>
                  <a:gd name="connsiteX25" fmla="*/ 601372 w 3171755"/>
                  <a:gd name="connsiteY25" fmla="*/ 1767769 h 3631379"/>
                  <a:gd name="connsiteX26" fmla="*/ 452592 w 3171755"/>
                  <a:gd name="connsiteY26" fmla="*/ 1916784 h 3631379"/>
                  <a:gd name="connsiteX27" fmla="*/ 517576 w 3171755"/>
                  <a:gd name="connsiteY27" fmla="*/ 1981706 h 3631379"/>
                  <a:gd name="connsiteX28" fmla="*/ 1300714 w 3171755"/>
                  <a:gd name="connsiteY28" fmla="*/ 1980639 h 3631379"/>
                  <a:gd name="connsiteX29" fmla="*/ 1300729 w 3171755"/>
                  <a:gd name="connsiteY29" fmla="*/ 1980655 h 3631379"/>
                  <a:gd name="connsiteX30" fmla="*/ 1300729 w 3171755"/>
                  <a:gd name="connsiteY30" fmla="*/ 1980419 h 3631379"/>
                  <a:gd name="connsiteX31" fmla="*/ 2063926 w 3171755"/>
                  <a:gd name="connsiteY31" fmla="*/ 1980419 h 3631379"/>
                  <a:gd name="connsiteX32" fmla="*/ 2155581 w 3171755"/>
                  <a:gd name="connsiteY32" fmla="*/ 1886206 h 3631379"/>
                  <a:gd name="connsiteX33" fmla="*/ 2155566 w 3171755"/>
                  <a:gd name="connsiteY33" fmla="*/ 1836441 h 3631379"/>
                  <a:gd name="connsiteX34" fmla="*/ 2087867 w 3171755"/>
                  <a:gd name="connsiteY34" fmla="*/ 1767769 h 3631379"/>
                  <a:gd name="connsiteX35" fmla="*/ 601372 w 3171755"/>
                  <a:gd name="connsiteY35" fmla="*/ 1767769 h 3631379"/>
                  <a:gd name="connsiteX36" fmla="*/ 1275188 w 3171755"/>
                  <a:gd name="connsiteY36" fmla="*/ 333221 h 3631379"/>
                  <a:gd name="connsiteX37" fmla="*/ 866502 w 3171755"/>
                  <a:gd name="connsiteY37" fmla="*/ 333958 h 3631379"/>
                  <a:gd name="connsiteX38" fmla="*/ 774125 w 3171755"/>
                  <a:gd name="connsiteY38" fmla="*/ 422241 h 3631379"/>
                  <a:gd name="connsiteX39" fmla="*/ 774250 w 3171755"/>
                  <a:gd name="connsiteY39" fmla="*/ 1297347 h 3631379"/>
                  <a:gd name="connsiteX40" fmla="*/ 881407 w 3171755"/>
                  <a:gd name="connsiteY40" fmla="*/ 1402292 h 3631379"/>
                  <a:gd name="connsiteX41" fmla="*/ 1728712 w 3171755"/>
                  <a:gd name="connsiteY41" fmla="*/ 1402292 h 3631379"/>
                  <a:gd name="connsiteX42" fmla="*/ 1838034 w 3171755"/>
                  <a:gd name="connsiteY42" fmla="*/ 1293613 h 3631379"/>
                  <a:gd name="connsiteX43" fmla="*/ 1838410 w 3171755"/>
                  <a:gd name="connsiteY43" fmla="*/ 856044 h 3631379"/>
                  <a:gd name="connsiteX44" fmla="*/ 1838379 w 3171755"/>
                  <a:gd name="connsiteY44" fmla="*/ 856107 h 3631379"/>
                  <a:gd name="connsiteX45" fmla="*/ 1836340 w 3171755"/>
                  <a:gd name="connsiteY45" fmla="*/ 856107 h 3631379"/>
                  <a:gd name="connsiteX46" fmla="*/ 1836480 w 3171755"/>
                  <a:gd name="connsiteY46" fmla="*/ 403649 h 3631379"/>
                  <a:gd name="connsiteX47" fmla="*/ 1766021 w 3171755"/>
                  <a:gd name="connsiteY47" fmla="*/ 334178 h 3631379"/>
                  <a:gd name="connsiteX48" fmla="*/ 1641434 w 3171755"/>
                  <a:gd name="connsiteY48" fmla="*/ 333833 h 3631379"/>
                  <a:gd name="connsiteX49" fmla="*/ 1603403 w 3171755"/>
                  <a:gd name="connsiteY49" fmla="*/ 372757 h 3631379"/>
                  <a:gd name="connsiteX50" fmla="*/ 1603137 w 3171755"/>
                  <a:gd name="connsiteY50" fmla="*/ 546781 h 3631379"/>
                  <a:gd name="connsiteX51" fmla="*/ 1593771 w 3171755"/>
                  <a:gd name="connsiteY51" fmla="*/ 596782 h 3631379"/>
                  <a:gd name="connsiteX52" fmla="*/ 1548680 w 3171755"/>
                  <a:gd name="connsiteY52" fmla="*/ 572150 h 3631379"/>
                  <a:gd name="connsiteX53" fmla="*/ 1378045 w 3171755"/>
                  <a:gd name="connsiteY53" fmla="*/ 579806 h 3631379"/>
                  <a:gd name="connsiteX54" fmla="*/ 1374610 w 3171755"/>
                  <a:gd name="connsiteY54" fmla="*/ 583399 h 3631379"/>
                  <a:gd name="connsiteX55" fmla="*/ 1347075 w 3171755"/>
                  <a:gd name="connsiteY55" fmla="*/ 600312 h 3631379"/>
                  <a:gd name="connsiteX56" fmla="*/ 1330962 w 3171755"/>
                  <a:gd name="connsiteY56" fmla="*/ 566675 h 3631379"/>
                  <a:gd name="connsiteX57" fmla="*/ 1329707 w 3171755"/>
                  <a:gd name="connsiteY57" fmla="*/ 387725 h 3631379"/>
                  <a:gd name="connsiteX58" fmla="*/ 1275188 w 3171755"/>
                  <a:gd name="connsiteY58" fmla="*/ 333221 h 3631379"/>
                  <a:gd name="connsiteX59" fmla="*/ 2547840 w 3171755"/>
                  <a:gd name="connsiteY59" fmla="*/ 0 h 3631379"/>
                  <a:gd name="connsiteX60" fmla="*/ 2620136 w 3171755"/>
                  <a:gd name="connsiteY60" fmla="*/ 63007 h 3631379"/>
                  <a:gd name="connsiteX61" fmla="*/ 2620449 w 3171755"/>
                  <a:gd name="connsiteY61" fmla="*/ 2700298 h 3631379"/>
                  <a:gd name="connsiteX62" fmla="*/ 2620497 w 3171755"/>
                  <a:gd name="connsiteY62" fmla="*/ 2759979 h 3631379"/>
                  <a:gd name="connsiteX63" fmla="*/ 2556062 w 3171755"/>
                  <a:gd name="connsiteY63" fmla="*/ 2823034 h 3631379"/>
                  <a:gd name="connsiteX64" fmla="*/ 955036 w 3171755"/>
                  <a:gd name="connsiteY64" fmla="*/ 2821732 h 3631379"/>
                  <a:gd name="connsiteX65" fmla="*/ 903999 w 3171755"/>
                  <a:gd name="connsiteY65" fmla="*/ 2830110 h 3631379"/>
                  <a:gd name="connsiteX66" fmla="*/ 926576 w 3171755"/>
                  <a:gd name="connsiteY66" fmla="*/ 2881005 h 3631379"/>
                  <a:gd name="connsiteX67" fmla="*/ 1045844 w 3171755"/>
                  <a:gd name="connsiteY67" fmla="*/ 3040328 h 3631379"/>
                  <a:gd name="connsiteX68" fmla="*/ 986257 w 3171755"/>
                  <a:gd name="connsiteY68" fmla="*/ 3591612 h 3631379"/>
                  <a:gd name="connsiteX69" fmla="*/ 922732 w 3171755"/>
                  <a:gd name="connsiteY69" fmla="*/ 3626943 h 3631379"/>
                  <a:gd name="connsiteX70" fmla="*/ 334924 w 3171755"/>
                  <a:gd name="connsiteY70" fmla="*/ 3619240 h 3631379"/>
                  <a:gd name="connsiteX71" fmla="*/ 480 w 3171755"/>
                  <a:gd name="connsiteY71" fmla="*/ 3236332 h 3631379"/>
                  <a:gd name="connsiteX72" fmla="*/ 72 w 3171755"/>
                  <a:gd name="connsiteY72" fmla="*/ 2270982 h 3631379"/>
                  <a:gd name="connsiteX73" fmla="*/ 72 w 3171755"/>
                  <a:gd name="connsiteY73" fmla="*/ 1658934 h 3631379"/>
                  <a:gd name="connsiteX74" fmla="*/ 228 w 3171755"/>
                  <a:gd name="connsiteY74" fmla="*/ 1658934 h 3631379"/>
                  <a:gd name="connsiteX75" fmla="*/ 260 w 3171755"/>
                  <a:gd name="connsiteY75" fmla="*/ 71589 h 3631379"/>
                  <a:gd name="connsiteX76" fmla="*/ 68978 w 3171755"/>
                  <a:gd name="connsiteY76" fmla="*/ 628 h 3631379"/>
                  <a:gd name="connsiteX77" fmla="*/ 2547840 w 3171755"/>
                  <a:gd name="connsiteY77" fmla="*/ 0 h 363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171755" h="3631379">
                    <a:moveTo>
                      <a:pt x="1129487" y="2914875"/>
                    </a:moveTo>
                    <a:cubicBezTo>
                      <a:pt x="1137677" y="2914394"/>
                      <a:pt x="1146710" y="2916250"/>
                      <a:pt x="1154460" y="2916242"/>
                    </a:cubicBezTo>
                    <a:cubicBezTo>
                      <a:pt x="1433695" y="2915787"/>
                      <a:pt x="1712914" y="2915913"/>
                      <a:pt x="1992149" y="2916054"/>
                    </a:cubicBezTo>
                    <a:lnTo>
                      <a:pt x="1992149" y="2916038"/>
                    </a:lnTo>
                    <a:cubicBezTo>
                      <a:pt x="2266394" y="2916038"/>
                      <a:pt x="2540655" y="2914548"/>
                      <a:pt x="2814870" y="2916572"/>
                    </a:cubicBezTo>
                    <a:cubicBezTo>
                      <a:pt x="2994164" y="2917890"/>
                      <a:pt x="3151934" y="3058370"/>
                      <a:pt x="3169537" y="3226682"/>
                    </a:cubicBezTo>
                    <a:cubicBezTo>
                      <a:pt x="3192176" y="3443161"/>
                      <a:pt x="3039176" y="3618345"/>
                      <a:pt x="2818587" y="3627837"/>
                    </a:cubicBezTo>
                    <a:cubicBezTo>
                      <a:pt x="2783742" y="3629343"/>
                      <a:pt x="2748787" y="3628543"/>
                      <a:pt x="2713894" y="3628559"/>
                    </a:cubicBezTo>
                    <a:cubicBezTo>
                      <a:pt x="2191996" y="3628668"/>
                      <a:pt x="1670098" y="3628778"/>
                      <a:pt x="1148216" y="3628528"/>
                    </a:cubicBezTo>
                    <a:cubicBezTo>
                      <a:pt x="1134410" y="3628528"/>
                      <a:pt x="1115583" y="3637251"/>
                      <a:pt x="1108177" y="3619051"/>
                    </a:cubicBezTo>
                    <a:cubicBezTo>
                      <a:pt x="1101620" y="3602970"/>
                      <a:pt x="1118281" y="3592568"/>
                      <a:pt x="1125749" y="3580252"/>
                    </a:cubicBezTo>
                    <a:cubicBezTo>
                      <a:pt x="1249740" y="3375745"/>
                      <a:pt x="1256032" y="3171127"/>
                      <a:pt x="1126832" y="2966150"/>
                    </a:cubicBezTo>
                    <a:cubicBezTo>
                      <a:pt x="1119207" y="2954053"/>
                      <a:pt x="1102153" y="2943385"/>
                      <a:pt x="1109574" y="2927523"/>
                    </a:cubicBezTo>
                    <a:cubicBezTo>
                      <a:pt x="1113951" y="2918172"/>
                      <a:pt x="1121297" y="2915356"/>
                      <a:pt x="1129487" y="2914875"/>
                    </a:cubicBezTo>
                    <a:close/>
                    <a:moveTo>
                      <a:pt x="2099556" y="2274935"/>
                    </a:moveTo>
                    <a:cubicBezTo>
                      <a:pt x="1835335" y="2276646"/>
                      <a:pt x="1571084" y="2275783"/>
                      <a:pt x="1306864" y="2275783"/>
                    </a:cubicBezTo>
                    <a:lnTo>
                      <a:pt x="1306864" y="2275186"/>
                    </a:lnTo>
                    <a:cubicBezTo>
                      <a:pt x="1070884" y="2275186"/>
                      <a:pt x="834888" y="2275186"/>
                      <a:pt x="598909" y="2275186"/>
                    </a:cubicBezTo>
                    <a:cubicBezTo>
                      <a:pt x="447603" y="2275186"/>
                      <a:pt x="449313" y="2275155"/>
                      <a:pt x="452388" y="2428359"/>
                    </a:cubicBezTo>
                    <a:cubicBezTo>
                      <a:pt x="453377" y="2477293"/>
                      <a:pt x="472314" y="2489060"/>
                      <a:pt x="518251" y="2488934"/>
                    </a:cubicBezTo>
                    <a:cubicBezTo>
                      <a:pt x="1025119" y="2487554"/>
                      <a:pt x="1531987" y="2487993"/>
                      <a:pt x="2038855" y="2487836"/>
                    </a:cubicBezTo>
                    <a:cubicBezTo>
                      <a:pt x="2060442" y="2487836"/>
                      <a:pt x="2082031" y="2486503"/>
                      <a:pt x="2103619" y="2486220"/>
                    </a:cubicBezTo>
                    <a:cubicBezTo>
                      <a:pt x="2143124" y="2485687"/>
                      <a:pt x="2159849" y="2467252"/>
                      <a:pt x="2156146" y="2426900"/>
                    </a:cubicBezTo>
                    <a:cubicBezTo>
                      <a:pt x="2153291" y="2395663"/>
                      <a:pt x="2153432" y="2363767"/>
                      <a:pt x="2156068" y="2332483"/>
                    </a:cubicBezTo>
                    <a:cubicBezTo>
                      <a:pt x="2159692" y="2289463"/>
                      <a:pt x="2143846" y="2274653"/>
                      <a:pt x="2099556" y="2274935"/>
                    </a:cubicBezTo>
                    <a:close/>
                    <a:moveTo>
                      <a:pt x="601372" y="1767769"/>
                    </a:moveTo>
                    <a:cubicBezTo>
                      <a:pt x="452247" y="1767769"/>
                      <a:pt x="454302" y="1767769"/>
                      <a:pt x="452592" y="1916784"/>
                    </a:cubicBezTo>
                    <a:cubicBezTo>
                      <a:pt x="452012" y="1967084"/>
                      <a:pt x="466979" y="1982145"/>
                      <a:pt x="517576" y="1981706"/>
                    </a:cubicBezTo>
                    <a:cubicBezTo>
                      <a:pt x="778612" y="1979415"/>
                      <a:pt x="1039663" y="1980639"/>
                      <a:pt x="1300714" y="1980639"/>
                    </a:cubicBezTo>
                    <a:lnTo>
                      <a:pt x="1300729" y="1980655"/>
                    </a:lnTo>
                    <a:lnTo>
                      <a:pt x="1300729" y="1980419"/>
                    </a:lnTo>
                    <a:cubicBezTo>
                      <a:pt x="1555128" y="1980419"/>
                      <a:pt x="1809527" y="1980419"/>
                      <a:pt x="2063926" y="1980419"/>
                    </a:cubicBezTo>
                    <a:cubicBezTo>
                      <a:pt x="2171474" y="1980419"/>
                      <a:pt x="2155456" y="1986915"/>
                      <a:pt x="2155581" y="1886206"/>
                    </a:cubicBezTo>
                    <a:cubicBezTo>
                      <a:pt x="2155597" y="1869623"/>
                      <a:pt x="2155581" y="1853024"/>
                      <a:pt x="2155566" y="1836441"/>
                    </a:cubicBezTo>
                    <a:cubicBezTo>
                      <a:pt x="2155487" y="1790738"/>
                      <a:pt x="2132910" y="1767848"/>
                      <a:pt x="2087867" y="1767769"/>
                    </a:cubicBezTo>
                    <a:cubicBezTo>
                      <a:pt x="1592374" y="1767738"/>
                      <a:pt x="1096865" y="1767769"/>
                      <a:pt x="601372" y="1767769"/>
                    </a:cubicBezTo>
                    <a:close/>
                    <a:moveTo>
                      <a:pt x="1275188" y="333221"/>
                    </a:moveTo>
                    <a:cubicBezTo>
                      <a:pt x="1138990" y="335166"/>
                      <a:pt x="1002730" y="333597"/>
                      <a:pt x="866502" y="333958"/>
                    </a:cubicBezTo>
                    <a:cubicBezTo>
                      <a:pt x="789578" y="334162"/>
                      <a:pt x="774517" y="345678"/>
                      <a:pt x="774125" y="422241"/>
                    </a:cubicBezTo>
                    <a:cubicBezTo>
                      <a:pt x="772634" y="713933"/>
                      <a:pt x="772681" y="1005656"/>
                      <a:pt x="774250" y="1297347"/>
                    </a:cubicBezTo>
                    <a:cubicBezTo>
                      <a:pt x="774674" y="1375401"/>
                      <a:pt x="804405" y="1402151"/>
                      <a:pt x="881407" y="1402292"/>
                    </a:cubicBezTo>
                    <a:cubicBezTo>
                      <a:pt x="1163842" y="1402794"/>
                      <a:pt x="1446277" y="1402872"/>
                      <a:pt x="1728712" y="1402292"/>
                    </a:cubicBezTo>
                    <a:cubicBezTo>
                      <a:pt x="1817622" y="1402103"/>
                      <a:pt x="1837155" y="1383214"/>
                      <a:pt x="1838034" y="1293613"/>
                    </a:cubicBezTo>
                    <a:cubicBezTo>
                      <a:pt x="1839462" y="1147768"/>
                      <a:pt x="1838410" y="1001906"/>
                      <a:pt x="1838410" y="856044"/>
                    </a:cubicBezTo>
                    <a:lnTo>
                      <a:pt x="1838379" y="856107"/>
                    </a:lnTo>
                    <a:cubicBezTo>
                      <a:pt x="1837705" y="856107"/>
                      <a:pt x="1837014" y="856107"/>
                      <a:pt x="1836340" y="856107"/>
                    </a:cubicBezTo>
                    <a:cubicBezTo>
                      <a:pt x="1836340" y="705288"/>
                      <a:pt x="1836104" y="554469"/>
                      <a:pt x="1836480" y="403649"/>
                    </a:cubicBezTo>
                    <a:cubicBezTo>
                      <a:pt x="1836606" y="355844"/>
                      <a:pt x="1813167" y="333770"/>
                      <a:pt x="1766021" y="334178"/>
                    </a:cubicBezTo>
                    <a:cubicBezTo>
                      <a:pt x="1724492" y="334539"/>
                      <a:pt x="1682947" y="334805"/>
                      <a:pt x="1641434" y="333833"/>
                    </a:cubicBezTo>
                    <a:cubicBezTo>
                      <a:pt x="1613601" y="333174"/>
                      <a:pt x="1602964" y="345505"/>
                      <a:pt x="1603403" y="372757"/>
                    </a:cubicBezTo>
                    <a:cubicBezTo>
                      <a:pt x="1604329" y="430760"/>
                      <a:pt x="1604250" y="488794"/>
                      <a:pt x="1603137" y="546781"/>
                    </a:cubicBezTo>
                    <a:cubicBezTo>
                      <a:pt x="1602807" y="563960"/>
                      <a:pt x="1612613" y="588106"/>
                      <a:pt x="1593771" y="596782"/>
                    </a:cubicBezTo>
                    <a:cubicBezTo>
                      <a:pt x="1575226" y="605332"/>
                      <a:pt x="1562204" y="582897"/>
                      <a:pt x="1548680" y="572150"/>
                    </a:cubicBezTo>
                    <a:cubicBezTo>
                      <a:pt x="1488261" y="524188"/>
                      <a:pt x="1431388" y="526746"/>
                      <a:pt x="1378045" y="579806"/>
                    </a:cubicBezTo>
                    <a:cubicBezTo>
                      <a:pt x="1376869" y="580983"/>
                      <a:pt x="1375849" y="582301"/>
                      <a:pt x="1374610" y="583399"/>
                    </a:cubicBezTo>
                    <a:cubicBezTo>
                      <a:pt x="1366357" y="590742"/>
                      <a:pt x="1361006" y="605427"/>
                      <a:pt x="1347075" y="600312"/>
                    </a:cubicBezTo>
                    <a:cubicBezTo>
                      <a:pt x="1332562" y="594993"/>
                      <a:pt x="1331213" y="579697"/>
                      <a:pt x="1330962" y="566675"/>
                    </a:cubicBezTo>
                    <a:cubicBezTo>
                      <a:pt x="1329817" y="507025"/>
                      <a:pt x="1327652" y="447296"/>
                      <a:pt x="1329707" y="387725"/>
                    </a:cubicBezTo>
                    <a:cubicBezTo>
                      <a:pt x="1331119" y="346886"/>
                      <a:pt x="1316591" y="332640"/>
                      <a:pt x="1275188" y="333221"/>
                    </a:cubicBezTo>
                    <a:close/>
                    <a:moveTo>
                      <a:pt x="2547840" y="0"/>
                    </a:moveTo>
                    <a:cubicBezTo>
                      <a:pt x="2616950" y="0"/>
                      <a:pt x="2620120" y="3530"/>
                      <a:pt x="2620136" y="63007"/>
                    </a:cubicBezTo>
                    <a:cubicBezTo>
                      <a:pt x="2620261" y="942099"/>
                      <a:pt x="2620356" y="1821191"/>
                      <a:pt x="2620449" y="2700298"/>
                    </a:cubicBezTo>
                    <a:cubicBezTo>
                      <a:pt x="2620449" y="2720208"/>
                      <a:pt x="2618880" y="2740227"/>
                      <a:pt x="2620497" y="2759979"/>
                    </a:cubicBezTo>
                    <a:cubicBezTo>
                      <a:pt x="2624403" y="2807627"/>
                      <a:pt x="2603396" y="2823175"/>
                      <a:pt x="2556062" y="2823034"/>
                    </a:cubicBezTo>
                    <a:cubicBezTo>
                      <a:pt x="2022381" y="2821575"/>
                      <a:pt x="1488716" y="2821685"/>
                      <a:pt x="955036" y="2821732"/>
                    </a:cubicBezTo>
                    <a:cubicBezTo>
                      <a:pt x="937527" y="2821732"/>
                      <a:pt x="913852" y="2812256"/>
                      <a:pt x="903999" y="2830110"/>
                    </a:cubicBezTo>
                    <a:cubicBezTo>
                      <a:pt x="892452" y="2851008"/>
                      <a:pt x="915703" y="2865975"/>
                      <a:pt x="926576" y="2881005"/>
                    </a:cubicBezTo>
                    <a:cubicBezTo>
                      <a:pt x="965453" y="2934756"/>
                      <a:pt x="1009744" y="2984851"/>
                      <a:pt x="1045844" y="3040328"/>
                    </a:cubicBezTo>
                    <a:cubicBezTo>
                      <a:pt x="1162147" y="3219074"/>
                      <a:pt x="1136809" y="3441263"/>
                      <a:pt x="986257" y="3591612"/>
                    </a:cubicBezTo>
                    <a:cubicBezTo>
                      <a:pt x="968277" y="3609560"/>
                      <a:pt x="949717" y="3627116"/>
                      <a:pt x="922732" y="3626943"/>
                    </a:cubicBezTo>
                    <a:cubicBezTo>
                      <a:pt x="726744" y="3625688"/>
                      <a:pt x="530096" y="3641864"/>
                      <a:pt x="334924" y="3619240"/>
                    </a:cubicBezTo>
                    <a:cubicBezTo>
                      <a:pt x="136865" y="3596287"/>
                      <a:pt x="966" y="3436447"/>
                      <a:pt x="480" y="3236332"/>
                    </a:cubicBezTo>
                    <a:cubicBezTo>
                      <a:pt x="-305" y="2914548"/>
                      <a:pt x="119" y="2592765"/>
                      <a:pt x="72" y="2270982"/>
                    </a:cubicBezTo>
                    <a:cubicBezTo>
                      <a:pt x="40" y="2066960"/>
                      <a:pt x="72" y="1862955"/>
                      <a:pt x="72" y="1658934"/>
                    </a:cubicBezTo>
                    <a:lnTo>
                      <a:pt x="228" y="1658934"/>
                    </a:lnTo>
                    <a:cubicBezTo>
                      <a:pt x="228" y="1129819"/>
                      <a:pt x="197" y="600704"/>
                      <a:pt x="260" y="71589"/>
                    </a:cubicBezTo>
                    <a:cubicBezTo>
                      <a:pt x="260" y="2353"/>
                      <a:pt x="1374" y="659"/>
                      <a:pt x="68978" y="628"/>
                    </a:cubicBezTo>
                    <a:cubicBezTo>
                      <a:pt x="895260" y="235"/>
                      <a:pt x="1721558" y="16"/>
                      <a:pt x="2547840" y="0"/>
                    </a:cubicBezTo>
                    <a:close/>
                  </a:path>
                </a:pathLst>
              </a:custGeom>
              <a:solidFill>
                <a:schemeClr val="accent5">
                  <a:lumMod val="50000"/>
                </a:schemeClr>
              </a:solidFill>
              <a:ln w="1569" cap="flat">
                <a:noFill/>
                <a:prstDash val="solid"/>
                <a:miter/>
              </a:ln>
            </p:spPr>
            <p:txBody>
              <a:bodyPr rtlCol="0" anchor="ct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48" name="Group 47">
              <a:extLst>
                <a:ext uri="{FF2B5EF4-FFF2-40B4-BE49-F238E27FC236}">
                  <a16:creationId xmlns:a16="http://schemas.microsoft.com/office/drawing/2014/main" id="{DD667151-93BC-8F92-EF23-A38FBC7AF170}"/>
                </a:ext>
              </a:extLst>
            </p:cNvPr>
            <p:cNvGrpSpPr/>
            <p:nvPr/>
          </p:nvGrpSpPr>
          <p:grpSpPr>
            <a:xfrm>
              <a:off x="2522655" y="2377364"/>
              <a:ext cx="256678" cy="331511"/>
              <a:chOff x="7469953" y="3803274"/>
              <a:chExt cx="242573" cy="313293"/>
            </a:xfrm>
          </p:grpSpPr>
          <p:sp>
            <p:nvSpPr>
              <p:cNvPr id="49" name="Freeform: Shape 48">
                <a:extLst>
                  <a:ext uri="{FF2B5EF4-FFF2-40B4-BE49-F238E27FC236}">
                    <a16:creationId xmlns:a16="http://schemas.microsoft.com/office/drawing/2014/main" id="{5FF0D331-F84C-5F1C-18D8-CFBFE88D0F4B}"/>
                  </a:ext>
                </a:extLst>
              </p:cNvPr>
              <p:cNvSpPr/>
              <p:nvPr/>
            </p:nvSpPr>
            <p:spPr>
              <a:xfrm>
                <a:off x="7577672" y="3923293"/>
                <a:ext cx="134854" cy="193274"/>
              </a:xfrm>
              <a:custGeom>
                <a:avLst/>
                <a:gdLst>
                  <a:gd name="connsiteX0" fmla="*/ 98120 w 98119"/>
                  <a:gd name="connsiteY0" fmla="*/ 122867 h 140627"/>
                  <a:gd name="connsiteX1" fmla="*/ 98120 w 98119"/>
                  <a:gd name="connsiteY1" fmla="*/ 124032 h 140627"/>
                  <a:gd name="connsiteX2" fmla="*/ 97537 w 98119"/>
                  <a:gd name="connsiteY2" fmla="*/ 125487 h 140627"/>
                  <a:gd name="connsiteX3" fmla="*/ 96082 w 98119"/>
                  <a:gd name="connsiteY3" fmla="*/ 128399 h 140627"/>
                  <a:gd name="connsiteX4" fmla="*/ 95790 w 98119"/>
                  <a:gd name="connsiteY4" fmla="*/ 128981 h 140627"/>
                  <a:gd name="connsiteX5" fmla="*/ 93752 w 98119"/>
                  <a:gd name="connsiteY5" fmla="*/ 131893 h 140627"/>
                  <a:gd name="connsiteX6" fmla="*/ 86765 w 98119"/>
                  <a:gd name="connsiteY6" fmla="*/ 137716 h 140627"/>
                  <a:gd name="connsiteX7" fmla="*/ 78030 w 98119"/>
                  <a:gd name="connsiteY7" fmla="*/ 140628 h 140627"/>
                  <a:gd name="connsiteX8" fmla="*/ 74536 w 98119"/>
                  <a:gd name="connsiteY8" fmla="*/ 140628 h 140627"/>
                  <a:gd name="connsiteX9" fmla="*/ 73663 w 98119"/>
                  <a:gd name="connsiteY9" fmla="*/ 140628 h 140627"/>
                  <a:gd name="connsiteX10" fmla="*/ 70460 w 98119"/>
                  <a:gd name="connsiteY10" fmla="*/ 140628 h 140627"/>
                  <a:gd name="connsiteX11" fmla="*/ 70169 w 98119"/>
                  <a:gd name="connsiteY11" fmla="*/ 140628 h 140627"/>
                  <a:gd name="connsiteX12" fmla="*/ 68422 w 98119"/>
                  <a:gd name="connsiteY12" fmla="*/ 140336 h 140627"/>
                  <a:gd name="connsiteX13" fmla="*/ 68131 w 98119"/>
                  <a:gd name="connsiteY13" fmla="*/ 140336 h 140627"/>
                  <a:gd name="connsiteX14" fmla="*/ 67548 w 98119"/>
                  <a:gd name="connsiteY14" fmla="*/ 140045 h 140627"/>
                  <a:gd name="connsiteX15" fmla="*/ 67257 w 98119"/>
                  <a:gd name="connsiteY15" fmla="*/ 139754 h 140627"/>
                  <a:gd name="connsiteX16" fmla="*/ 66675 w 98119"/>
                  <a:gd name="connsiteY16" fmla="*/ 138881 h 140627"/>
                  <a:gd name="connsiteX17" fmla="*/ 64054 w 98119"/>
                  <a:gd name="connsiteY17" fmla="*/ 133931 h 140627"/>
                  <a:gd name="connsiteX18" fmla="*/ 13684 w 98119"/>
                  <a:gd name="connsiteY18" fmla="*/ 42217 h 140627"/>
                  <a:gd name="connsiteX19" fmla="*/ 4076 w 98119"/>
                  <a:gd name="connsiteY19" fmla="*/ 25039 h 140627"/>
                  <a:gd name="connsiteX20" fmla="*/ 2620 w 98119"/>
                  <a:gd name="connsiteY20" fmla="*/ 22419 h 140627"/>
                  <a:gd name="connsiteX21" fmla="*/ 1456 w 98119"/>
                  <a:gd name="connsiteY21" fmla="*/ 20090 h 140627"/>
                  <a:gd name="connsiteX22" fmla="*/ 0 w 98119"/>
                  <a:gd name="connsiteY22" fmla="*/ 17469 h 140627"/>
                  <a:gd name="connsiteX23" fmla="*/ 582 w 98119"/>
                  <a:gd name="connsiteY23" fmla="*/ 17469 h 140627"/>
                  <a:gd name="connsiteX24" fmla="*/ 1165 w 98119"/>
                  <a:gd name="connsiteY24" fmla="*/ 17469 h 140627"/>
                  <a:gd name="connsiteX25" fmla="*/ 2912 w 98119"/>
                  <a:gd name="connsiteY25" fmla="*/ 17760 h 140627"/>
                  <a:gd name="connsiteX26" fmla="*/ 3203 w 98119"/>
                  <a:gd name="connsiteY26" fmla="*/ 17760 h 140627"/>
                  <a:gd name="connsiteX27" fmla="*/ 6405 w 98119"/>
                  <a:gd name="connsiteY27" fmla="*/ 17760 h 140627"/>
                  <a:gd name="connsiteX28" fmla="*/ 7279 w 98119"/>
                  <a:gd name="connsiteY28" fmla="*/ 17760 h 140627"/>
                  <a:gd name="connsiteX29" fmla="*/ 10773 w 98119"/>
                  <a:gd name="connsiteY29" fmla="*/ 17760 h 140627"/>
                  <a:gd name="connsiteX30" fmla="*/ 19507 w 98119"/>
                  <a:gd name="connsiteY30" fmla="*/ 14849 h 140627"/>
                  <a:gd name="connsiteX31" fmla="*/ 26495 w 98119"/>
                  <a:gd name="connsiteY31" fmla="*/ 9026 h 140627"/>
                  <a:gd name="connsiteX32" fmla="*/ 28824 w 98119"/>
                  <a:gd name="connsiteY32" fmla="*/ 6114 h 140627"/>
                  <a:gd name="connsiteX33" fmla="*/ 29116 w 98119"/>
                  <a:gd name="connsiteY33" fmla="*/ 5532 h 140627"/>
                  <a:gd name="connsiteX34" fmla="*/ 30571 w 98119"/>
                  <a:gd name="connsiteY34" fmla="*/ 2620 h 140627"/>
                  <a:gd name="connsiteX35" fmla="*/ 31154 w 98119"/>
                  <a:gd name="connsiteY35" fmla="*/ 1165 h 140627"/>
                  <a:gd name="connsiteX36" fmla="*/ 31154 w 98119"/>
                  <a:gd name="connsiteY36" fmla="*/ 0 h 140627"/>
                  <a:gd name="connsiteX37" fmla="*/ 32610 w 98119"/>
                  <a:gd name="connsiteY37" fmla="*/ 2620 h 140627"/>
                  <a:gd name="connsiteX38" fmla="*/ 33774 w 98119"/>
                  <a:gd name="connsiteY38" fmla="*/ 4950 h 140627"/>
                  <a:gd name="connsiteX39" fmla="*/ 35230 w 98119"/>
                  <a:gd name="connsiteY39" fmla="*/ 7570 h 140627"/>
                  <a:gd name="connsiteX40" fmla="*/ 44838 w 98119"/>
                  <a:gd name="connsiteY40" fmla="*/ 24748 h 140627"/>
                  <a:gd name="connsiteX41" fmla="*/ 95208 w 98119"/>
                  <a:gd name="connsiteY41" fmla="*/ 116462 h 140627"/>
                  <a:gd name="connsiteX42" fmla="*/ 97829 w 98119"/>
                  <a:gd name="connsiteY42" fmla="*/ 121411 h 140627"/>
                  <a:gd name="connsiteX43" fmla="*/ 98120 w 98119"/>
                  <a:gd name="connsiteY43" fmla="*/ 122285 h 140627"/>
                  <a:gd name="connsiteX44" fmla="*/ 98120 w 98119"/>
                  <a:gd name="connsiteY44" fmla="*/ 122867 h 14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8119" h="140627">
                    <a:moveTo>
                      <a:pt x="98120" y="122867"/>
                    </a:moveTo>
                    <a:cubicBezTo>
                      <a:pt x="98120" y="122867"/>
                      <a:pt x="98120" y="123449"/>
                      <a:pt x="98120" y="124032"/>
                    </a:cubicBezTo>
                    <a:cubicBezTo>
                      <a:pt x="98120" y="124614"/>
                      <a:pt x="98120" y="124905"/>
                      <a:pt x="97537" y="125487"/>
                    </a:cubicBezTo>
                    <a:cubicBezTo>
                      <a:pt x="97246" y="126361"/>
                      <a:pt x="96664" y="127526"/>
                      <a:pt x="96082" y="128399"/>
                    </a:cubicBezTo>
                    <a:cubicBezTo>
                      <a:pt x="96082" y="128399"/>
                      <a:pt x="96082" y="128690"/>
                      <a:pt x="95790" y="128981"/>
                    </a:cubicBezTo>
                    <a:cubicBezTo>
                      <a:pt x="95208" y="130146"/>
                      <a:pt x="94335" y="131019"/>
                      <a:pt x="93752" y="131893"/>
                    </a:cubicBezTo>
                    <a:cubicBezTo>
                      <a:pt x="91714" y="134513"/>
                      <a:pt x="89385" y="136260"/>
                      <a:pt x="86765" y="137716"/>
                    </a:cubicBezTo>
                    <a:cubicBezTo>
                      <a:pt x="84144" y="139172"/>
                      <a:pt x="81524" y="140045"/>
                      <a:pt x="78030" y="140628"/>
                    </a:cubicBezTo>
                    <a:cubicBezTo>
                      <a:pt x="76865" y="140628"/>
                      <a:pt x="75992" y="140628"/>
                      <a:pt x="74536" y="140628"/>
                    </a:cubicBezTo>
                    <a:cubicBezTo>
                      <a:pt x="74536" y="140628"/>
                      <a:pt x="73954" y="140628"/>
                      <a:pt x="73663" y="140628"/>
                    </a:cubicBezTo>
                    <a:cubicBezTo>
                      <a:pt x="72498" y="140628"/>
                      <a:pt x="71624" y="140628"/>
                      <a:pt x="70460" y="140628"/>
                    </a:cubicBezTo>
                    <a:cubicBezTo>
                      <a:pt x="70460" y="140628"/>
                      <a:pt x="70460" y="140628"/>
                      <a:pt x="70169" y="140628"/>
                    </a:cubicBezTo>
                    <a:cubicBezTo>
                      <a:pt x="69586" y="140628"/>
                      <a:pt x="69004" y="140628"/>
                      <a:pt x="68422" y="140336"/>
                    </a:cubicBezTo>
                    <a:cubicBezTo>
                      <a:pt x="68422" y="140336"/>
                      <a:pt x="68422" y="140336"/>
                      <a:pt x="68131" y="140336"/>
                    </a:cubicBezTo>
                    <a:cubicBezTo>
                      <a:pt x="68131" y="140336"/>
                      <a:pt x="67839" y="140336"/>
                      <a:pt x="67548" y="140045"/>
                    </a:cubicBezTo>
                    <a:cubicBezTo>
                      <a:pt x="67548" y="140045"/>
                      <a:pt x="67548" y="140045"/>
                      <a:pt x="67257" y="139754"/>
                    </a:cubicBezTo>
                    <a:cubicBezTo>
                      <a:pt x="67257" y="139754"/>
                      <a:pt x="66966" y="139172"/>
                      <a:pt x="66675" y="138881"/>
                    </a:cubicBezTo>
                    <a:cubicBezTo>
                      <a:pt x="65801" y="137134"/>
                      <a:pt x="65510" y="136843"/>
                      <a:pt x="64054" y="133931"/>
                    </a:cubicBezTo>
                    <a:cubicBezTo>
                      <a:pt x="60852" y="128399"/>
                      <a:pt x="22419" y="57940"/>
                      <a:pt x="13684" y="42217"/>
                    </a:cubicBezTo>
                    <a:cubicBezTo>
                      <a:pt x="9317" y="34065"/>
                      <a:pt x="5532" y="27368"/>
                      <a:pt x="4076" y="25039"/>
                    </a:cubicBezTo>
                    <a:cubicBezTo>
                      <a:pt x="3785" y="24457"/>
                      <a:pt x="3203" y="23583"/>
                      <a:pt x="2620" y="22419"/>
                    </a:cubicBezTo>
                    <a:cubicBezTo>
                      <a:pt x="2038" y="21254"/>
                      <a:pt x="1456" y="20381"/>
                      <a:pt x="1456" y="20090"/>
                    </a:cubicBezTo>
                    <a:cubicBezTo>
                      <a:pt x="873" y="18925"/>
                      <a:pt x="582" y="18343"/>
                      <a:pt x="0" y="17469"/>
                    </a:cubicBezTo>
                    <a:cubicBezTo>
                      <a:pt x="0" y="17469"/>
                      <a:pt x="291" y="17469"/>
                      <a:pt x="582" y="17469"/>
                    </a:cubicBezTo>
                    <a:cubicBezTo>
                      <a:pt x="582" y="17469"/>
                      <a:pt x="582" y="17469"/>
                      <a:pt x="1165" y="17469"/>
                    </a:cubicBezTo>
                    <a:cubicBezTo>
                      <a:pt x="1747" y="17469"/>
                      <a:pt x="2329" y="17760"/>
                      <a:pt x="2912" y="17760"/>
                    </a:cubicBezTo>
                    <a:cubicBezTo>
                      <a:pt x="2912" y="17760"/>
                      <a:pt x="2912" y="17760"/>
                      <a:pt x="3203" y="17760"/>
                    </a:cubicBezTo>
                    <a:cubicBezTo>
                      <a:pt x="4076" y="17760"/>
                      <a:pt x="5241" y="17760"/>
                      <a:pt x="6405" y="17760"/>
                    </a:cubicBezTo>
                    <a:cubicBezTo>
                      <a:pt x="6405" y="17760"/>
                      <a:pt x="6988" y="17760"/>
                      <a:pt x="7279" y="17760"/>
                    </a:cubicBezTo>
                    <a:cubicBezTo>
                      <a:pt x="8444" y="17760"/>
                      <a:pt x="9608" y="17760"/>
                      <a:pt x="10773" y="17760"/>
                    </a:cubicBezTo>
                    <a:cubicBezTo>
                      <a:pt x="14267" y="17178"/>
                      <a:pt x="16887" y="16305"/>
                      <a:pt x="19507" y="14849"/>
                    </a:cubicBezTo>
                    <a:cubicBezTo>
                      <a:pt x="22128" y="13393"/>
                      <a:pt x="24166" y="11646"/>
                      <a:pt x="26495" y="9026"/>
                    </a:cubicBezTo>
                    <a:cubicBezTo>
                      <a:pt x="27369" y="8152"/>
                      <a:pt x="27951" y="7279"/>
                      <a:pt x="28824" y="6114"/>
                    </a:cubicBezTo>
                    <a:cubicBezTo>
                      <a:pt x="28824" y="6114"/>
                      <a:pt x="28824" y="5823"/>
                      <a:pt x="29116" y="5532"/>
                    </a:cubicBezTo>
                    <a:cubicBezTo>
                      <a:pt x="29698" y="4658"/>
                      <a:pt x="30280" y="3494"/>
                      <a:pt x="30571" y="2620"/>
                    </a:cubicBezTo>
                    <a:cubicBezTo>
                      <a:pt x="30571" y="2038"/>
                      <a:pt x="30863" y="1747"/>
                      <a:pt x="31154" y="1165"/>
                    </a:cubicBezTo>
                    <a:cubicBezTo>
                      <a:pt x="31154" y="582"/>
                      <a:pt x="31154" y="291"/>
                      <a:pt x="31154" y="0"/>
                    </a:cubicBezTo>
                    <a:cubicBezTo>
                      <a:pt x="31445" y="873"/>
                      <a:pt x="32027" y="1456"/>
                      <a:pt x="32610" y="2620"/>
                    </a:cubicBezTo>
                    <a:cubicBezTo>
                      <a:pt x="32610" y="2620"/>
                      <a:pt x="33192" y="3785"/>
                      <a:pt x="33774" y="4950"/>
                    </a:cubicBezTo>
                    <a:cubicBezTo>
                      <a:pt x="34356" y="5823"/>
                      <a:pt x="34939" y="6988"/>
                      <a:pt x="35230" y="7570"/>
                    </a:cubicBezTo>
                    <a:cubicBezTo>
                      <a:pt x="36686" y="10190"/>
                      <a:pt x="40180" y="16887"/>
                      <a:pt x="44838" y="24748"/>
                    </a:cubicBezTo>
                    <a:cubicBezTo>
                      <a:pt x="53573" y="40470"/>
                      <a:pt x="92005" y="110639"/>
                      <a:pt x="95208" y="116462"/>
                    </a:cubicBezTo>
                    <a:cubicBezTo>
                      <a:pt x="96664" y="119373"/>
                      <a:pt x="96955" y="119956"/>
                      <a:pt x="97829" y="121411"/>
                    </a:cubicBezTo>
                    <a:cubicBezTo>
                      <a:pt x="97829" y="121703"/>
                      <a:pt x="98120" y="121994"/>
                      <a:pt x="98120" y="122285"/>
                    </a:cubicBezTo>
                    <a:cubicBezTo>
                      <a:pt x="98120" y="122285"/>
                      <a:pt x="98120" y="122576"/>
                      <a:pt x="98120" y="122867"/>
                    </a:cubicBezTo>
                    <a:close/>
                  </a:path>
                </a:pathLst>
              </a:custGeom>
              <a:solidFill>
                <a:srgbClr val="3F3535"/>
              </a:solidFill>
              <a:ln w="28575" cap="flat">
                <a:noFill/>
                <a:prstDash val="solid"/>
                <a:miter/>
              </a:ln>
            </p:spPr>
            <p:txBody>
              <a:bodyPr rtlCol="0" anchor="ctr"/>
              <a:lstStyle/>
              <a:p>
                <a:endParaRPr lang="en-US">
                  <a:solidFill>
                    <a:schemeClr val="tx1">
                      <a:lumMod val="75000"/>
                      <a:lumOff val="25000"/>
                    </a:schemeClr>
                  </a:solidFill>
                </a:endParaRPr>
              </a:p>
            </p:txBody>
          </p:sp>
          <p:grpSp>
            <p:nvGrpSpPr>
              <p:cNvPr id="50" name="Group 49">
                <a:extLst>
                  <a:ext uri="{FF2B5EF4-FFF2-40B4-BE49-F238E27FC236}">
                    <a16:creationId xmlns:a16="http://schemas.microsoft.com/office/drawing/2014/main" id="{116F00F5-D6DA-6492-9EFD-03EDF2FA4C85}"/>
                  </a:ext>
                </a:extLst>
              </p:cNvPr>
              <p:cNvGrpSpPr/>
              <p:nvPr/>
            </p:nvGrpSpPr>
            <p:grpSpPr>
              <a:xfrm>
                <a:off x="7469953" y="3803274"/>
                <a:ext cx="232972" cy="215712"/>
                <a:chOff x="7803804" y="3436481"/>
                <a:chExt cx="232972" cy="215712"/>
              </a:xfrm>
            </p:grpSpPr>
            <p:sp>
              <p:nvSpPr>
                <p:cNvPr id="51" name="Freeform: Shape 50">
                  <a:extLst>
                    <a:ext uri="{FF2B5EF4-FFF2-40B4-BE49-F238E27FC236}">
                      <a16:creationId xmlns:a16="http://schemas.microsoft.com/office/drawing/2014/main" id="{D315D680-216A-BF53-2D7A-46DAADB07458}"/>
                    </a:ext>
                  </a:extLst>
                </p:cNvPr>
                <p:cNvSpPr/>
                <p:nvPr/>
              </p:nvSpPr>
              <p:spPr>
                <a:xfrm>
                  <a:off x="7803804" y="3436481"/>
                  <a:ext cx="232972" cy="215712"/>
                </a:xfrm>
                <a:custGeom>
                  <a:avLst/>
                  <a:gdLst>
                    <a:gd name="connsiteX0" fmla="*/ 98271 w 341095"/>
                    <a:gd name="connsiteY0" fmla="*/ 308196 h 315824"/>
                    <a:gd name="connsiteX1" fmla="*/ 81967 w 341095"/>
                    <a:gd name="connsiteY1" fmla="*/ 302084 h 315824"/>
                    <a:gd name="connsiteX2" fmla="*/ 13155 w 341095"/>
                    <a:gd name="connsiteY2" fmla="*/ 236490 h 315824"/>
                    <a:gd name="connsiteX3" fmla="*/ 6360 w 341095"/>
                    <a:gd name="connsiteY3" fmla="*/ 219358 h 315824"/>
                    <a:gd name="connsiteX4" fmla="*/ 2980 w 341095"/>
                    <a:gd name="connsiteY4" fmla="*/ 148443 h 315824"/>
                    <a:gd name="connsiteX5" fmla="*/ 10027 w 341095"/>
                    <a:gd name="connsiteY5" fmla="*/ 123852 h 315824"/>
                    <a:gd name="connsiteX6" fmla="*/ 14467 w 341095"/>
                    <a:gd name="connsiteY6" fmla="*/ 113102 h 315824"/>
                    <a:gd name="connsiteX7" fmla="*/ 33701 w 341095"/>
                    <a:gd name="connsiteY7" fmla="*/ 80404 h 315824"/>
                    <a:gd name="connsiteX8" fmla="*/ 68521 w 341095"/>
                    <a:gd name="connsiteY8" fmla="*/ 44272 h 315824"/>
                    <a:gd name="connsiteX9" fmla="*/ 104994 w 341095"/>
                    <a:gd name="connsiteY9" fmla="*/ 20957 h 315824"/>
                    <a:gd name="connsiteX10" fmla="*/ 138448 w 341095"/>
                    <a:gd name="connsiteY10" fmla="*/ 7781 h 315824"/>
                    <a:gd name="connsiteX11" fmla="*/ 196097 w 341095"/>
                    <a:gd name="connsiteY11" fmla="*/ 51 h 315824"/>
                    <a:gd name="connsiteX12" fmla="*/ 237783 w 341095"/>
                    <a:gd name="connsiteY12" fmla="*/ 6127 h 315824"/>
                    <a:gd name="connsiteX13" fmla="*/ 242852 w 341095"/>
                    <a:gd name="connsiteY13" fmla="*/ 7619 h 315824"/>
                    <a:gd name="connsiteX14" fmla="*/ 266185 w 341095"/>
                    <a:gd name="connsiteY14" fmla="*/ 17056 h 315824"/>
                    <a:gd name="connsiteX15" fmla="*/ 318891 w 341095"/>
                    <a:gd name="connsiteY15" fmla="*/ 63345 h 315824"/>
                    <a:gd name="connsiteX16" fmla="*/ 327951 w 341095"/>
                    <a:gd name="connsiteY16" fmla="*/ 79343 h 315824"/>
                    <a:gd name="connsiteX17" fmla="*/ 336364 w 341095"/>
                    <a:gd name="connsiteY17" fmla="*/ 175101 h 315824"/>
                    <a:gd name="connsiteX18" fmla="*/ 331079 w 341095"/>
                    <a:gd name="connsiteY18" fmla="*/ 191981 h 315824"/>
                    <a:gd name="connsiteX19" fmla="*/ 329119 w 341095"/>
                    <a:gd name="connsiteY19" fmla="*/ 196978 h 315824"/>
                    <a:gd name="connsiteX20" fmla="*/ 308213 w 341095"/>
                    <a:gd name="connsiteY20" fmla="*/ 234314 h 315824"/>
                    <a:gd name="connsiteX21" fmla="*/ 266814 w 341095"/>
                    <a:gd name="connsiteY21" fmla="*/ 276001 h 315824"/>
                    <a:gd name="connsiteX22" fmla="*/ 236093 w 341095"/>
                    <a:gd name="connsiteY22" fmla="*/ 294858 h 315824"/>
                    <a:gd name="connsiteX23" fmla="*/ 195683 w 341095"/>
                    <a:gd name="connsiteY23" fmla="*/ 309940 h 315824"/>
                    <a:gd name="connsiteX24" fmla="*/ 146375 w 341095"/>
                    <a:gd name="connsiteY24" fmla="*/ 315800 h 315824"/>
                    <a:gd name="connsiteX25" fmla="*/ 109309 w 341095"/>
                    <a:gd name="connsiteY25" fmla="*/ 311234 h 315824"/>
                    <a:gd name="connsiteX26" fmla="*/ 98271 w 341095"/>
                    <a:gd name="connsiteY26" fmla="*/ 308214 h 3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095" h="315824">
                      <a:moveTo>
                        <a:pt x="98271" y="308196"/>
                      </a:moveTo>
                      <a:cubicBezTo>
                        <a:pt x="92699" y="306452"/>
                        <a:pt x="87252" y="304403"/>
                        <a:pt x="81967" y="302084"/>
                      </a:cubicBezTo>
                      <a:cubicBezTo>
                        <a:pt x="52145" y="288944"/>
                        <a:pt x="27590" y="266653"/>
                        <a:pt x="13155" y="236490"/>
                      </a:cubicBezTo>
                      <a:cubicBezTo>
                        <a:pt x="10476" y="230881"/>
                        <a:pt x="8211" y="225165"/>
                        <a:pt x="6360" y="219358"/>
                      </a:cubicBezTo>
                      <a:cubicBezTo>
                        <a:pt x="-938" y="196421"/>
                        <a:pt x="-1801" y="172153"/>
                        <a:pt x="2980" y="148443"/>
                      </a:cubicBezTo>
                      <a:cubicBezTo>
                        <a:pt x="4652" y="140156"/>
                        <a:pt x="7007" y="131923"/>
                        <a:pt x="10027" y="123852"/>
                      </a:cubicBezTo>
                      <a:cubicBezTo>
                        <a:pt x="11375" y="120239"/>
                        <a:pt x="12849" y="116661"/>
                        <a:pt x="14467" y="113102"/>
                      </a:cubicBezTo>
                      <a:cubicBezTo>
                        <a:pt x="19608" y="101759"/>
                        <a:pt x="26062" y="90794"/>
                        <a:pt x="33701" y="80404"/>
                      </a:cubicBezTo>
                      <a:cubicBezTo>
                        <a:pt x="43426" y="67227"/>
                        <a:pt x="55093" y="55040"/>
                        <a:pt x="68521" y="44272"/>
                      </a:cubicBezTo>
                      <a:cubicBezTo>
                        <a:pt x="79540" y="35446"/>
                        <a:pt x="91746" y="27590"/>
                        <a:pt x="104994" y="20957"/>
                      </a:cubicBezTo>
                      <a:cubicBezTo>
                        <a:pt x="115996" y="15474"/>
                        <a:pt x="127195" y="11088"/>
                        <a:pt x="138448" y="7781"/>
                      </a:cubicBezTo>
                      <a:cubicBezTo>
                        <a:pt x="157790" y="2118"/>
                        <a:pt x="177258" y="-398"/>
                        <a:pt x="196097" y="51"/>
                      </a:cubicBezTo>
                      <a:cubicBezTo>
                        <a:pt x="210478" y="393"/>
                        <a:pt x="224499" y="2442"/>
                        <a:pt x="237783" y="6127"/>
                      </a:cubicBezTo>
                      <a:cubicBezTo>
                        <a:pt x="239491" y="6594"/>
                        <a:pt x="241163" y="7098"/>
                        <a:pt x="242852" y="7619"/>
                      </a:cubicBezTo>
                      <a:cubicBezTo>
                        <a:pt x="250942" y="10154"/>
                        <a:pt x="258743" y="13299"/>
                        <a:pt x="266185" y="17056"/>
                      </a:cubicBezTo>
                      <a:cubicBezTo>
                        <a:pt x="287451" y="27770"/>
                        <a:pt x="305661" y="43373"/>
                        <a:pt x="318891" y="63345"/>
                      </a:cubicBezTo>
                      <a:cubicBezTo>
                        <a:pt x="322234" y="68396"/>
                        <a:pt x="325272" y="73735"/>
                        <a:pt x="327951" y="79343"/>
                      </a:cubicBezTo>
                      <a:cubicBezTo>
                        <a:pt x="342386" y="109507"/>
                        <a:pt x="344525" y="142996"/>
                        <a:pt x="336364" y="175101"/>
                      </a:cubicBezTo>
                      <a:cubicBezTo>
                        <a:pt x="334926" y="180782"/>
                        <a:pt x="333146" y="186426"/>
                        <a:pt x="331079" y="191981"/>
                      </a:cubicBezTo>
                      <a:cubicBezTo>
                        <a:pt x="330450" y="193653"/>
                        <a:pt x="329802" y="195325"/>
                        <a:pt x="329119" y="196978"/>
                      </a:cubicBezTo>
                      <a:cubicBezTo>
                        <a:pt x="323798" y="209957"/>
                        <a:pt x="316788" y="222522"/>
                        <a:pt x="308213" y="234314"/>
                      </a:cubicBezTo>
                      <a:cubicBezTo>
                        <a:pt x="296978" y="249774"/>
                        <a:pt x="283083" y="263921"/>
                        <a:pt x="266814" y="276001"/>
                      </a:cubicBezTo>
                      <a:cubicBezTo>
                        <a:pt x="257359" y="283030"/>
                        <a:pt x="247095" y="289375"/>
                        <a:pt x="236093" y="294858"/>
                      </a:cubicBezTo>
                      <a:cubicBezTo>
                        <a:pt x="222827" y="301473"/>
                        <a:pt x="209273" y="306488"/>
                        <a:pt x="195683" y="309940"/>
                      </a:cubicBezTo>
                      <a:cubicBezTo>
                        <a:pt x="179127" y="314146"/>
                        <a:pt x="162536" y="316069"/>
                        <a:pt x="146375" y="315800"/>
                      </a:cubicBezTo>
                      <a:cubicBezTo>
                        <a:pt x="133666" y="315602"/>
                        <a:pt x="121227" y="314056"/>
                        <a:pt x="109309" y="311234"/>
                      </a:cubicBezTo>
                      <a:cubicBezTo>
                        <a:pt x="105588" y="310353"/>
                        <a:pt x="101902" y="309346"/>
                        <a:pt x="98271" y="308214"/>
                      </a:cubicBezTo>
                      <a:close/>
                    </a:path>
                  </a:pathLst>
                </a:custGeom>
                <a:gradFill flip="none" rotWithShape="1">
                  <a:gsLst>
                    <a:gs pos="100000">
                      <a:srgbClr val="AC0029"/>
                    </a:gs>
                    <a:gs pos="0">
                      <a:srgbClr val="FF003E"/>
                    </a:gs>
                  </a:gsLst>
                  <a:lin ang="2700000" scaled="1"/>
                  <a:tileRect/>
                </a:gradFill>
                <a:ln w="1786" cap="flat">
                  <a:noFill/>
                  <a:prstDash val="solid"/>
                  <a:miter/>
                </a:ln>
              </p:spPr>
              <p:txBody>
                <a:bodyPr rtlCol="0" anchor="ctr"/>
                <a:lstStyle/>
                <a:p>
                  <a:endParaRPr lang="en-US">
                    <a:solidFill>
                      <a:schemeClr val="tx1">
                        <a:lumMod val="75000"/>
                        <a:lumOff val="25000"/>
                      </a:schemeClr>
                    </a:solidFill>
                  </a:endParaRPr>
                </a:p>
              </p:txBody>
            </p:sp>
            <p:sp>
              <p:nvSpPr>
                <p:cNvPr id="52" name="Oval 51">
                  <a:extLst>
                    <a:ext uri="{FF2B5EF4-FFF2-40B4-BE49-F238E27FC236}">
                      <a16:creationId xmlns:a16="http://schemas.microsoft.com/office/drawing/2014/main" id="{94F0327A-4C85-94A3-6450-72FFB63F0C86}"/>
                    </a:ext>
                  </a:extLst>
                </p:cNvPr>
                <p:cNvSpPr/>
                <p:nvPr/>
              </p:nvSpPr>
              <p:spPr>
                <a:xfrm rot="19810935">
                  <a:off x="7823923" y="3467053"/>
                  <a:ext cx="154428" cy="99462"/>
                </a:xfrm>
                <a:prstGeom prst="ellipse">
                  <a:avLst/>
                </a:prstGeom>
                <a:gradFill>
                  <a:gsLst>
                    <a:gs pos="0">
                      <a:schemeClr val="bg1"/>
                    </a:gs>
                    <a:gs pos="100000">
                      <a:srgbClr val="FF003E">
                        <a:alpha val="62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grpSp>
      </p:grpSp>
      <p:grpSp>
        <p:nvGrpSpPr>
          <p:cNvPr id="59" name="Group 58">
            <a:extLst>
              <a:ext uri="{FF2B5EF4-FFF2-40B4-BE49-F238E27FC236}">
                <a16:creationId xmlns:a16="http://schemas.microsoft.com/office/drawing/2014/main" id="{CEDC69C7-30BE-2A94-E4CC-24AB547D6921}"/>
              </a:ext>
            </a:extLst>
          </p:cNvPr>
          <p:cNvGrpSpPr/>
          <p:nvPr/>
        </p:nvGrpSpPr>
        <p:grpSpPr>
          <a:xfrm>
            <a:off x="8519620" y="2296581"/>
            <a:ext cx="1759529" cy="2129395"/>
            <a:chOff x="8519620" y="2296581"/>
            <a:chExt cx="1759529" cy="2129395"/>
          </a:xfrm>
          <a:effectLst>
            <a:outerShdw blurRad="63500" sx="102000" sy="102000" algn="ctr" rotWithShape="0">
              <a:prstClr val="black">
                <a:alpha val="40000"/>
              </a:prstClr>
            </a:outerShdw>
          </a:effectLst>
        </p:grpSpPr>
        <p:grpSp>
          <p:nvGrpSpPr>
            <p:cNvPr id="26" name="Group 25">
              <a:extLst>
                <a:ext uri="{FF2B5EF4-FFF2-40B4-BE49-F238E27FC236}">
                  <a16:creationId xmlns:a16="http://schemas.microsoft.com/office/drawing/2014/main" id="{873125BC-DBFC-44D1-E132-885F64137EC1}"/>
                </a:ext>
              </a:extLst>
            </p:cNvPr>
            <p:cNvGrpSpPr/>
            <p:nvPr/>
          </p:nvGrpSpPr>
          <p:grpSpPr>
            <a:xfrm>
              <a:off x="8519620" y="2432021"/>
              <a:ext cx="1759529" cy="1993955"/>
              <a:chOff x="1878231" y="2962872"/>
              <a:chExt cx="1759529" cy="1993955"/>
            </a:xfrm>
          </p:grpSpPr>
          <p:sp>
            <p:nvSpPr>
              <p:cNvPr id="22" name="Rectangle 21">
                <a:extLst>
                  <a:ext uri="{FF2B5EF4-FFF2-40B4-BE49-F238E27FC236}">
                    <a16:creationId xmlns:a16="http://schemas.microsoft.com/office/drawing/2014/main" id="{440BBC4B-5551-B354-DDB4-BFB5B05D2F79}"/>
                  </a:ext>
                </a:extLst>
              </p:cNvPr>
              <p:cNvSpPr/>
              <p:nvPr/>
            </p:nvSpPr>
            <p:spPr bwMode="auto">
              <a:xfrm>
                <a:off x="1878231" y="2962872"/>
                <a:ext cx="1759529" cy="1979821"/>
              </a:xfrm>
              <a:prstGeom prst="rect">
                <a:avLst/>
              </a:prstGeom>
              <a:solidFill>
                <a:schemeClr val="accent3"/>
              </a:solidFill>
              <a:ln w="38100">
                <a:solidFill>
                  <a:schemeClr val="bg1"/>
                </a:solidFill>
              </a:ln>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tx1">
                      <a:lumMod val="75000"/>
                      <a:lumOff val="25000"/>
                    </a:schemeClr>
                  </a:solidFill>
                </a:endParaRPr>
              </a:p>
            </p:txBody>
          </p:sp>
          <p:sp>
            <p:nvSpPr>
              <p:cNvPr id="23" name="Rectangle 22">
                <a:extLst>
                  <a:ext uri="{FF2B5EF4-FFF2-40B4-BE49-F238E27FC236}">
                    <a16:creationId xmlns:a16="http://schemas.microsoft.com/office/drawing/2014/main" id="{E2C21A9F-9942-4406-F0CA-A0574F6953DA}"/>
                  </a:ext>
                </a:extLst>
              </p:cNvPr>
              <p:cNvSpPr/>
              <p:nvPr/>
            </p:nvSpPr>
            <p:spPr bwMode="white">
              <a:xfrm>
                <a:off x="2033012" y="3119563"/>
                <a:ext cx="1449966" cy="1100138"/>
              </a:xfrm>
              <a:prstGeom prst="rect">
                <a:avLst/>
              </a:prstGeom>
              <a:noFill/>
              <a:ln>
                <a:noFill/>
              </a:ln>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tx1">
                      <a:lumMod val="75000"/>
                      <a:lumOff val="25000"/>
                    </a:schemeClr>
                  </a:solidFill>
                </a:endParaRPr>
              </a:p>
            </p:txBody>
          </p:sp>
          <p:sp>
            <p:nvSpPr>
              <p:cNvPr id="24" name="TextBox 24">
                <a:extLst>
                  <a:ext uri="{FF2B5EF4-FFF2-40B4-BE49-F238E27FC236}">
                    <a16:creationId xmlns:a16="http://schemas.microsoft.com/office/drawing/2014/main" id="{F8BE3A79-30E1-0F99-443E-2A5986886ECD}"/>
                  </a:ext>
                </a:extLst>
              </p:cNvPr>
              <p:cNvSpPr txBox="1"/>
              <p:nvPr/>
            </p:nvSpPr>
            <p:spPr>
              <a:xfrm>
                <a:off x="1923286" y="4033497"/>
                <a:ext cx="1599838" cy="923330"/>
              </a:xfrm>
              <a:prstGeom prst="rect">
                <a:avLst/>
              </a:prstGeom>
              <a:noFill/>
            </p:spPr>
            <p:txBody>
              <a:bodyPr wrap="square">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From Original Contract Start Date</a:t>
                </a:r>
              </a:p>
            </p:txBody>
          </p:sp>
          <p:sp>
            <p:nvSpPr>
              <p:cNvPr id="25" name="TextBox 31">
                <a:extLst>
                  <a:ext uri="{FF2B5EF4-FFF2-40B4-BE49-F238E27FC236}">
                    <a16:creationId xmlns:a16="http://schemas.microsoft.com/office/drawing/2014/main" id="{EAC38E33-005A-A554-BFED-87CF5C8DE043}"/>
                  </a:ext>
                </a:extLst>
              </p:cNvPr>
              <p:cNvSpPr txBox="1"/>
              <p:nvPr/>
            </p:nvSpPr>
            <p:spPr>
              <a:xfrm>
                <a:off x="2158582" y="3284912"/>
                <a:ext cx="1198826" cy="769441"/>
              </a:xfrm>
              <a:prstGeom prst="rect">
                <a:avLst/>
              </a:prstGeom>
              <a:solidFill>
                <a:schemeClr val="bg1"/>
              </a:solidFill>
            </p:spPr>
            <p:txBody>
              <a:bodyPr wrap="square">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tx1">
                        <a:lumMod val="75000"/>
                        <a:lumOff val="25000"/>
                      </a:schemeClr>
                    </a:solidFill>
                    <a:latin typeface="Montserrat" pitchFamily="2" charset="0"/>
                  </a:rPr>
                  <a:t>1 </a:t>
                </a:r>
                <a:r>
                  <a:rPr lang="en-US" b="1" dirty="0">
                    <a:solidFill>
                      <a:schemeClr val="tx1">
                        <a:lumMod val="75000"/>
                        <a:lumOff val="25000"/>
                      </a:schemeClr>
                    </a:solidFill>
                    <a:latin typeface="Montserrat" pitchFamily="2" charset="0"/>
                  </a:rPr>
                  <a:t>year</a:t>
                </a:r>
                <a:r>
                  <a:rPr lang="en-US" sz="4400" b="1" dirty="0">
                    <a:solidFill>
                      <a:schemeClr val="tx1">
                        <a:lumMod val="75000"/>
                        <a:lumOff val="25000"/>
                      </a:schemeClr>
                    </a:solidFill>
                    <a:latin typeface="Montserrat" pitchFamily="2" charset="0"/>
                  </a:rPr>
                  <a:t> </a:t>
                </a:r>
              </a:p>
            </p:txBody>
          </p:sp>
        </p:grpSp>
        <p:grpSp>
          <p:nvGrpSpPr>
            <p:cNvPr id="53" name="Group 52">
              <a:extLst>
                <a:ext uri="{FF2B5EF4-FFF2-40B4-BE49-F238E27FC236}">
                  <a16:creationId xmlns:a16="http://schemas.microsoft.com/office/drawing/2014/main" id="{AB043F4C-7B0D-4963-E274-A8CFE594904E}"/>
                </a:ext>
              </a:extLst>
            </p:cNvPr>
            <p:cNvGrpSpPr/>
            <p:nvPr/>
          </p:nvGrpSpPr>
          <p:grpSpPr>
            <a:xfrm>
              <a:off x="9236255" y="2296581"/>
              <a:ext cx="256678" cy="331511"/>
              <a:chOff x="7469953" y="3803274"/>
              <a:chExt cx="242573" cy="313293"/>
            </a:xfrm>
          </p:grpSpPr>
          <p:sp>
            <p:nvSpPr>
              <p:cNvPr id="54" name="Freeform: Shape 53">
                <a:extLst>
                  <a:ext uri="{FF2B5EF4-FFF2-40B4-BE49-F238E27FC236}">
                    <a16:creationId xmlns:a16="http://schemas.microsoft.com/office/drawing/2014/main" id="{84009992-91DF-164B-0CF7-36E734258C6B}"/>
                  </a:ext>
                </a:extLst>
              </p:cNvPr>
              <p:cNvSpPr/>
              <p:nvPr/>
            </p:nvSpPr>
            <p:spPr>
              <a:xfrm>
                <a:off x="7577672" y="3923293"/>
                <a:ext cx="134854" cy="193274"/>
              </a:xfrm>
              <a:custGeom>
                <a:avLst/>
                <a:gdLst>
                  <a:gd name="connsiteX0" fmla="*/ 98120 w 98119"/>
                  <a:gd name="connsiteY0" fmla="*/ 122867 h 140627"/>
                  <a:gd name="connsiteX1" fmla="*/ 98120 w 98119"/>
                  <a:gd name="connsiteY1" fmla="*/ 124032 h 140627"/>
                  <a:gd name="connsiteX2" fmla="*/ 97537 w 98119"/>
                  <a:gd name="connsiteY2" fmla="*/ 125487 h 140627"/>
                  <a:gd name="connsiteX3" fmla="*/ 96082 w 98119"/>
                  <a:gd name="connsiteY3" fmla="*/ 128399 h 140627"/>
                  <a:gd name="connsiteX4" fmla="*/ 95790 w 98119"/>
                  <a:gd name="connsiteY4" fmla="*/ 128981 h 140627"/>
                  <a:gd name="connsiteX5" fmla="*/ 93752 w 98119"/>
                  <a:gd name="connsiteY5" fmla="*/ 131893 h 140627"/>
                  <a:gd name="connsiteX6" fmla="*/ 86765 w 98119"/>
                  <a:gd name="connsiteY6" fmla="*/ 137716 h 140627"/>
                  <a:gd name="connsiteX7" fmla="*/ 78030 w 98119"/>
                  <a:gd name="connsiteY7" fmla="*/ 140628 h 140627"/>
                  <a:gd name="connsiteX8" fmla="*/ 74536 w 98119"/>
                  <a:gd name="connsiteY8" fmla="*/ 140628 h 140627"/>
                  <a:gd name="connsiteX9" fmla="*/ 73663 w 98119"/>
                  <a:gd name="connsiteY9" fmla="*/ 140628 h 140627"/>
                  <a:gd name="connsiteX10" fmla="*/ 70460 w 98119"/>
                  <a:gd name="connsiteY10" fmla="*/ 140628 h 140627"/>
                  <a:gd name="connsiteX11" fmla="*/ 70169 w 98119"/>
                  <a:gd name="connsiteY11" fmla="*/ 140628 h 140627"/>
                  <a:gd name="connsiteX12" fmla="*/ 68422 w 98119"/>
                  <a:gd name="connsiteY12" fmla="*/ 140336 h 140627"/>
                  <a:gd name="connsiteX13" fmla="*/ 68131 w 98119"/>
                  <a:gd name="connsiteY13" fmla="*/ 140336 h 140627"/>
                  <a:gd name="connsiteX14" fmla="*/ 67548 w 98119"/>
                  <a:gd name="connsiteY14" fmla="*/ 140045 h 140627"/>
                  <a:gd name="connsiteX15" fmla="*/ 67257 w 98119"/>
                  <a:gd name="connsiteY15" fmla="*/ 139754 h 140627"/>
                  <a:gd name="connsiteX16" fmla="*/ 66675 w 98119"/>
                  <a:gd name="connsiteY16" fmla="*/ 138881 h 140627"/>
                  <a:gd name="connsiteX17" fmla="*/ 64054 w 98119"/>
                  <a:gd name="connsiteY17" fmla="*/ 133931 h 140627"/>
                  <a:gd name="connsiteX18" fmla="*/ 13684 w 98119"/>
                  <a:gd name="connsiteY18" fmla="*/ 42217 h 140627"/>
                  <a:gd name="connsiteX19" fmla="*/ 4076 w 98119"/>
                  <a:gd name="connsiteY19" fmla="*/ 25039 h 140627"/>
                  <a:gd name="connsiteX20" fmla="*/ 2620 w 98119"/>
                  <a:gd name="connsiteY20" fmla="*/ 22419 h 140627"/>
                  <a:gd name="connsiteX21" fmla="*/ 1456 w 98119"/>
                  <a:gd name="connsiteY21" fmla="*/ 20090 h 140627"/>
                  <a:gd name="connsiteX22" fmla="*/ 0 w 98119"/>
                  <a:gd name="connsiteY22" fmla="*/ 17469 h 140627"/>
                  <a:gd name="connsiteX23" fmla="*/ 582 w 98119"/>
                  <a:gd name="connsiteY23" fmla="*/ 17469 h 140627"/>
                  <a:gd name="connsiteX24" fmla="*/ 1165 w 98119"/>
                  <a:gd name="connsiteY24" fmla="*/ 17469 h 140627"/>
                  <a:gd name="connsiteX25" fmla="*/ 2912 w 98119"/>
                  <a:gd name="connsiteY25" fmla="*/ 17760 h 140627"/>
                  <a:gd name="connsiteX26" fmla="*/ 3203 w 98119"/>
                  <a:gd name="connsiteY26" fmla="*/ 17760 h 140627"/>
                  <a:gd name="connsiteX27" fmla="*/ 6405 w 98119"/>
                  <a:gd name="connsiteY27" fmla="*/ 17760 h 140627"/>
                  <a:gd name="connsiteX28" fmla="*/ 7279 w 98119"/>
                  <a:gd name="connsiteY28" fmla="*/ 17760 h 140627"/>
                  <a:gd name="connsiteX29" fmla="*/ 10773 w 98119"/>
                  <a:gd name="connsiteY29" fmla="*/ 17760 h 140627"/>
                  <a:gd name="connsiteX30" fmla="*/ 19507 w 98119"/>
                  <a:gd name="connsiteY30" fmla="*/ 14849 h 140627"/>
                  <a:gd name="connsiteX31" fmla="*/ 26495 w 98119"/>
                  <a:gd name="connsiteY31" fmla="*/ 9026 h 140627"/>
                  <a:gd name="connsiteX32" fmla="*/ 28824 w 98119"/>
                  <a:gd name="connsiteY32" fmla="*/ 6114 h 140627"/>
                  <a:gd name="connsiteX33" fmla="*/ 29116 w 98119"/>
                  <a:gd name="connsiteY33" fmla="*/ 5532 h 140627"/>
                  <a:gd name="connsiteX34" fmla="*/ 30571 w 98119"/>
                  <a:gd name="connsiteY34" fmla="*/ 2620 h 140627"/>
                  <a:gd name="connsiteX35" fmla="*/ 31154 w 98119"/>
                  <a:gd name="connsiteY35" fmla="*/ 1165 h 140627"/>
                  <a:gd name="connsiteX36" fmla="*/ 31154 w 98119"/>
                  <a:gd name="connsiteY36" fmla="*/ 0 h 140627"/>
                  <a:gd name="connsiteX37" fmla="*/ 32610 w 98119"/>
                  <a:gd name="connsiteY37" fmla="*/ 2620 h 140627"/>
                  <a:gd name="connsiteX38" fmla="*/ 33774 w 98119"/>
                  <a:gd name="connsiteY38" fmla="*/ 4950 h 140627"/>
                  <a:gd name="connsiteX39" fmla="*/ 35230 w 98119"/>
                  <a:gd name="connsiteY39" fmla="*/ 7570 h 140627"/>
                  <a:gd name="connsiteX40" fmla="*/ 44838 w 98119"/>
                  <a:gd name="connsiteY40" fmla="*/ 24748 h 140627"/>
                  <a:gd name="connsiteX41" fmla="*/ 95208 w 98119"/>
                  <a:gd name="connsiteY41" fmla="*/ 116462 h 140627"/>
                  <a:gd name="connsiteX42" fmla="*/ 97829 w 98119"/>
                  <a:gd name="connsiteY42" fmla="*/ 121411 h 140627"/>
                  <a:gd name="connsiteX43" fmla="*/ 98120 w 98119"/>
                  <a:gd name="connsiteY43" fmla="*/ 122285 h 140627"/>
                  <a:gd name="connsiteX44" fmla="*/ 98120 w 98119"/>
                  <a:gd name="connsiteY44" fmla="*/ 122867 h 14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8119" h="140627">
                    <a:moveTo>
                      <a:pt x="98120" y="122867"/>
                    </a:moveTo>
                    <a:cubicBezTo>
                      <a:pt x="98120" y="122867"/>
                      <a:pt x="98120" y="123449"/>
                      <a:pt x="98120" y="124032"/>
                    </a:cubicBezTo>
                    <a:cubicBezTo>
                      <a:pt x="98120" y="124614"/>
                      <a:pt x="98120" y="124905"/>
                      <a:pt x="97537" y="125487"/>
                    </a:cubicBezTo>
                    <a:cubicBezTo>
                      <a:pt x="97246" y="126361"/>
                      <a:pt x="96664" y="127526"/>
                      <a:pt x="96082" y="128399"/>
                    </a:cubicBezTo>
                    <a:cubicBezTo>
                      <a:pt x="96082" y="128399"/>
                      <a:pt x="96082" y="128690"/>
                      <a:pt x="95790" y="128981"/>
                    </a:cubicBezTo>
                    <a:cubicBezTo>
                      <a:pt x="95208" y="130146"/>
                      <a:pt x="94335" y="131019"/>
                      <a:pt x="93752" y="131893"/>
                    </a:cubicBezTo>
                    <a:cubicBezTo>
                      <a:pt x="91714" y="134513"/>
                      <a:pt x="89385" y="136260"/>
                      <a:pt x="86765" y="137716"/>
                    </a:cubicBezTo>
                    <a:cubicBezTo>
                      <a:pt x="84144" y="139172"/>
                      <a:pt x="81524" y="140045"/>
                      <a:pt x="78030" y="140628"/>
                    </a:cubicBezTo>
                    <a:cubicBezTo>
                      <a:pt x="76865" y="140628"/>
                      <a:pt x="75992" y="140628"/>
                      <a:pt x="74536" y="140628"/>
                    </a:cubicBezTo>
                    <a:cubicBezTo>
                      <a:pt x="74536" y="140628"/>
                      <a:pt x="73954" y="140628"/>
                      <a:pt x="73663" y="140628"/>
                    </a:cubicBezTo>
                    <a:cubicBezTo>
                      <a:pt x="72498" y="140628"/>
                      <a:pt x="71624" y="140628"/>
                      <a:pt x="70460" y="140628"/>
                    </a:cubicBezTo>
                    <a:cubicBezTo>
                      <a:pt x="70460" y="140628"/>
                      <a:pt x="70460" y="140628"/>
                      <a:pt x="70169" y="140628"/>
                    </a:cubicBezTo>
                    <a:cubicBezTo>
                      <a:pt x="69586" y="140628"/>
                      <a:pt x="69004" y="140628"/>
                      <a:pt x="68422" y="140336"/>
                    </a:cubicBezTo>
                    <a:cubicBezTo>
                      <a:pt x="68422" y="140336"/>
                      <a:pt x="68422" y="140336"/>
                      <a:pt x="68131" y="140336"/>
                    </a:cubicBezTo>
                    <a:cubicBezTo>
                      <a:pt x="68131" y="140336"/>
                      <a:pt x="67839" y="140336"/>
                      <a:pt x="67548" y="140045"/>
                    </a:cubicBezTo>
                    <a:cubicBezTo>
                      <a:pt x="67548" y="140045"/>
                      <a:pt x="67548" y="140045"/>
                      <a:pt x="67257" y="139754"/>
                    </a:cubicBezTo>
                    <a:cubicBezTo>
                      <a:pt x="67257" y="139754"/>
                      <a:pt x="66966" y="139172"/>
                      <a:pt x="66675" y="138881"/>
                    </a:cubicBezTo>
                    <a:cubicBezTo>
                      <a:pt x="65801" y="137134"/>
                      <a:pt x="65510" y="136843"/>
                      <a:pt x="64054" y="133931"/>
                    </a:cubicBezTo>
                    <a:cubicBezTo>
                      <a:pt x="60852" y="128399"/>
                      <a:pt x="22419" y="57940"/>
                      <a:pt x="13684" y="42217"/>
                    </a:cubicBezTo>
                    <a:cubicBezTo>
                      <a:pt x="9317" y="34065"/>
                      <a:pt x="5532" y="27368"/>
                      <a:pt x="4076" y="25039"/>
                    </a:cubicBezTo>
                    <a:cubicBezTo>
                      <a:pt x="3785" y="24457"/>
                      <a:pt x="3203" y="23583"/>
                      <a:pt x="2620" y="22419"/>
                    </a:cubicBezTo>
                    <a:cubicBezTo>
                      <a:pt x="2038" y="21254"/>
                      <a:pt x="1456" y="20381"/>
                      <a:pt x="1456" y="20090"/>
                    </a:cubicBezTo>
                    <a:cubicBezTo>
                      <a:pt x="873" y="18925"/>
                      <a:pt x="582" y="18343"/>
                      <a:pt x="0" y="17469"/>
                    </a:cubicBezTo>
                    <a:cubicBezTo>
                      <a:pt x="0" y="17469"/>
                      <a:pt x="291" y="17469"/>
                      <a:pt x="582" y="17469"/>
                    </a:cubicBezTo>
                    <a:cubicBezTo>
                      <a:pt x="582" y="17469"/>
                      <a:pt x="582" y="17469"/>
                      <a:pt x="1165" y="17469"/>
                    </a:cubicBezTo>
                    <a:cubicBezTo>
                      <a:pt x="1747" y="17469"/>
                      <a:pt x="2329" y="17760"/>
                      <a:pt x="2912" y="17760"/>
                    </a:cubicBezTo>
                    <a:cubicBezTo>
                      <a:pt x="2912" y="17760"/>
                      <a:pt x="2912" y="17760"/>
                      <a:pt x="3203" y="17760"/>
                    </a:cubicBezTo>
                    <a:cubicBezTo>
                      <a:pt x="4076" y="17760"/>
                      <a:pt x="5241" y="17760"/>
                      <a:pt x="6405" y="17760"/>
                    </a:cubicBezTo>
                    <a:cubicBezTo>
                      <a:pt x="6405" y="17760"/>
                      <a:pt x="6988" y="17760"/>
                      <a:pt x="7279" y="17760"/>
                    </a:cubicBezTo>
                    <a:cubicBezTo>
                      <a:pt x="8444" y="17760"/>
                      <a:pt x="9608" y="17760"/>
                      <a:pt x="10773" y="17760"/>
                    </a:cubicBezTo>
                    <a:cubicBezTo>
                      <a:pt x="14267" y="17178"/>
                      <a:pt x="16887" y="16305"/>
                      <a:pt x="19507" y="14849"/>
                    </a:cubicBezTo>
                    <a:cubicBezTo>
                      <a:pt x="22128" y="13393"/>
                      <a:pt x="24166" y="11646"/>
                      <a:pt x="26495" y="9026"/>
                    </a:cubicBezTo>
                    <a:cubicBezTo>
                      <a:pt x="27369" y="8152"/>
                      <a:pt x="27951" y="7279"/>
                      <a:pt x="28824" y="6114"/>
                    </a:cubicBezTo>
                    <a:cubicBezTo>
                      <a:pt x="28824" y="6114"/>
                      <a:pt x="28824" y="5823"/>
                      <a:pt x="29116" y="5532"/>
                    </a:cubicBezTo>
                    <a:cubicBezTo>
                      <a:pt x="29698" y="4658"/>
                      <a:pt x="30280" y="3494"/>
                      <a:pt x="30571" y="2620"/>
                    </a:cubicBezTo>
                    <a:cubicBezTo>
                      <a:pt x="30571" y="2038"/>
                      <a:pt x="30863" y="1747"/>
                      <a:pt x="31154" y="1165"/>
                    </a:cubicBezTo>
                    <a:cubicBezTo>
                      <a:pt x="31154" y="582"/>
                      <a:pt x="31154" y="291"/>
                      <a:pt x="31154" y="0"/>
                    </a:cubicBezTo>
                    <a:cubicBezTo>
                      <a:pt x="31445" y="873"/>
                      <a:pt x="32027" y="1456"/>
                      <a:pt x="32610" y="2620"/>
                    </a:cubicBezTo>
                    <a:cubicBezTo>
                      <a:pt x="32610" y="2620"/>
                      <a:pt x="33192" y="3785"/>
                      <a:pt x="33774" y="4950"/>
                    </a:cubicBezTo>
                    <a:cubicBezTo>
                      <a:pt x="34356" y="5823"/>
                      <a:pt x="34939" y="6988"/>
                      <a:pt x="35230" y="7570"/>
                    </a:cubicBezTo>
                    <a:cubicBezTo>
                      <a:pt x="36686" y="10190"/>
                      <a:pt x="40180" y="16887"/>
                      <a:pt x="44838" y="24748"/>
                    </a:cubicBezTo>
                    <a:cubicBezTo>
                      <a:pt x="53573" y="40470"/>
                      <a:pt x="92005" y="110639"/>
                      <a:pt x="95208" y="116462"/>
                    </a:cubicBezTo>
                    <a:cubicBezTo>
                      <a:pt x="96664" y="119373"/>
                      <a:pt x="96955" y="119956"/>
                      <a:pt x="97829" y="121411"/>
                    </a:cubicBezTo>
                    <a:cubicBezTo>
                      <a:pt x="97829" y="121703"/>
                      <a:pt x="98120" y="121994"/>
                      <a:pt x="98120" y="122285"/>
                    </a:cubicBezTo>
                    <a:cubicBezTo>
                      <a:pt x="98120" y="122285"/>
                      <a:pt x="98120" y="122576"/>
                      <a:pt x="98120" y="122867"/>
                    </a:cubicBezTo>
                    <a:close/>
                  </a:path>
                </a:pathLst>
              </a:custGeom>
              <a:solidFill>
                <a:srgbClr val="3F3535"/>
              </a:solidFill>
              <a:ln w="28575" cap="flat">
                <a:noFill/>
                <a:prstDash val="solid"/>
                <a:miter/>
              </a:ln>
            </p:spPr>
            <p:txBody>
              <a:bodyPr rtlCol="0" anchor="ctr"/>
              <a:lstStyle/>
              <a:p>
                <a:endParaRPr lang="en-US">
                  <a:solidFill>
                    <a:schemeClr val="tx1">
                      <a:lumMod val="75000"/>
                      <a:lumOff val="25000"/>
                    </a:schemeClr>
                  </a:solidFill>
                </a:endParaRPr>
              </a:p>
            </p:txBody>
          </p:sp>
          <p:grpSp>
            <p:nvGrpSpPr>
              <p:cNvPr id="55" name="Group 54">
                <a:extLst>
                  <a:ext uri="{FF2B5EF4-FFF2-40B4-BE49-F238E27FC236}">
                    <a16:creationId xmlns:a16="http://schemas.microsoft.com/office/drawing/2014/main" id="{1C67D08E-C1C3-9FDD-5A18-5024A69E0A63}"/>
                  </a:ext>
                </a:extLst>
              </p:cNvPr>
              <p:cNvGrpSpPr/>
              <p:nvPr/>
            </p:nvGrpSpPr>
            <p:grpSpPr>
              <a:xfrm>
                <a:off x="7469953" y="3803274"/>
                <a:ext cx="232972" cy="215712"/>
                <a:chOff x="7803804" y="3436481"/>
                <a:chExt cx="232972" cy="215712"/>
              </a:xfrm>
            </p:grpSpPr>
            <p:sp>
              <p:nvSpPr>
                <p:cNvPr id="56" name="Freeform: Shape 55">
                  <a:extLst>
                    <a:ext uri="{FF2B5EF4-FFF2-40B4-BE49-F238E27FC236}">
                      <a16:creationId xmlns:a16="http://schemas.microsoft.com/office/drawing/2014/main" id="{B134CDB7-9517-3B55-5D42-45DBCC149053}"/>
                    </a:ext>
                  </a:extLst>
                </p:cNvPr>
                <p:cNvSpPr/>
                <p:nvPr/>
              </p:nvSpPr>
              <p:spPr>
                <a:xfrm>
                  <a:off x="7803804" y="3436481"/>
                  <a:ext cx="232972" cy="215712"/>
                </a:xfrm>
                <a:custGeom>
                  <a:avLst/>
                  <a:gdLst>
                    <a:gd name="connsiteX0" fmla="*/ 98271 w 341095"/>
                    <a:gd name="connsiteY0" fmla="*/ 308196 h 315824"/>
                    <a:gd name="connsiteX1" fmla="*/ 81967 w 341095"/>
                    <a:gd name="connsiteY1" fmla="*/ 302084 h 315824"/>
                    <a:gd name="connsiteX2" fmla="*/ 13155 w 341095"/>
                    <a:gd name="connsiteY2" fmla="*/ 236490 h 315824"/>
                    <a:gd name="connsiteX3" fmla="*/ 6360 w 341095"/>
                    <a:gd name="connsiteY3" fmla="*/ 219358 h 315824"/>
                    <a:gd name="connsiteX4" fmla="*/ 2980 w 341095"/>
                    <a:gd name="connsiteY4" fmla="*/ 148443 h 315824"/>
                    <a:gd name="connsiteX5" fmla="*/ 10027 w 341095"/>
                    <a:gd name="connsiteY5" fmla="*/ 123852 h 315824"/>
                    <a:gd name="connsiteX6" fmla="*/ 14467 w 341095"/>
                    <a:gd name="connsiteY6" fmla="*/ 113102 h 315824"/>
                    <a:gd name="connsiteX7" fmla="*/ 33701 w 341095"/>
                    <a:gd name="connsiteY7" fmla="*/ 80404 h 315824"/>
                    <a:gd name="connsiteX8" fmla="*/ 68521 w 341095"/>
                    <a:gd name="connsiteY8" fmla="*/ 44272 h 315824"/>
                    <a:gd name="connsiteX9" fmla="*/ 104994 w 341095"/>
                    <a:gd name="connsiteY9" fmla="*/ 20957 h 315824"/>
                    <a:gd name="connsiteX10" fmla="*/ 138448 w 341095"/>
                    <a:gd name="connsiteY10" fmla="*/ 7781 h 315824"/>
                    <a:gd name="connsiteX11" fmla="*/ 196097 w 341095"/>
                    <a:gd name="connsiteY11" fmla="*/ 51 h 315824"/>
                    <a:gd name="connsiteX12" fmla="*/ 237783 w 341095"/>
                    <a:gd name="connsiteY12" fmla="*/ 6127 h 315824"/>
                    <a:gd name="connsiteX13" fmla="*/ 242852 w 341095"/>
                    <a:gd name="connsiteY13" fmla="*/ 7619 h 315824"/>
                    <a:gd name="connsiteX14" fmla="*/ 266185 w 341095"/>
                    <a:gd name="connsiteY14" fmla="*/ 17056 h 315824"/>
                    <a:gd name="connsiteX15" fmla="*/ 318891 w 341095"/>
                    <a:gd name="connsiteY15" fmla="*/ 63345 h 315824"/>
                    <a:gd name="connsiteX16" fmla="*/ 327951 w 341095"/>
                    <a:gd name="connsiteY16" fmla="*/ 79343 h 315824"/>
                    <a:gd name="connsiteX17" fmla="*/ 336364 w 341095"/>
                    <a:gd name="connsiteY17" fmla="*/ 175101 h 315824"/>
                    <a:gd name="connsiteX18" fmla="*/ 331079 w 341095"/>
                    <a:gd name="connsiteY18" fmla="*/ 191981 h 315824"/>
                    <a:gd name="connsiteX19" fmla="*/ 329119 w 341095"/>
                    <a:gd name="connsiteY19" fmla="*/ 196978 h 315824"/>
                    <a:gd name="connsiteX20" fmla="*/ 308213 w 341095"/>
                    <a:gd name="connsiteY20" fmla="*/ 234314 h 315824"/>
                    <a:gd name="connsiteX21" fmla="*/ 266814 w 341095"/>
                    <a:gd name="connsiteY21" fmla="*/ 276001 h 315824"/>
                    <a:gd name="connsiteX22" fmla="*/ 236093 w 341095"/>
                    <a:gd name="connsiteY22" fmla="*/ 294858 h 315824"/>
                    <a:gd name="connsiteX23" fmla="*/ 195683 w 341095"/>
                    <a:gd name="connsiteY23" fmla="*/ 309940 h 315824"/>
                    <a:gd name="connsiteX24" fmla="*/ 146375 w 341095"/>
                    <a:gd name="connsiteY24" fmla="*/ 315800 h 315824"/>
                    <a:gd name="connsiteX25" fmla="*/ 109309 w 341095"/>
                    <a:gd name="connsiteY25" fmla="*/ 311234 h 315824"/>
                    <a:gd name="connsiteX26" fmla="*/ 98271 w 341095"/>
                    <a:gd name="connsiteY26" fmla="*/ 308214 h 3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095" h="315824">
                      <a:moveTo>
                        <a:pt x="98271" y="308196"/>
                      </a:moveTo>
                      <a:cubicBezTo>
                        <a:pt x="92699" y="306452"/>
                        <a:pt x="87252" y="304403"/>
                        <a:pt x="81967" y="302084"/>
                      </a:cubicBezTo>
                      <a:cubicBezTo>
                        <a:pt x="52145" y="288944"/>
                        <a:pt x="27590" y="266653"/>
                        <a:pt x="13155" y="236490"/>
                      </a:cubicBezTo>
                      <a:cubicBezTo>
                        <a:pt x="10476" y="230881"/>
                        <a:pt x="8211" y="225165"/>
                        <a:pt x="6360" y="219358"/>
                      </a:cubicBezTo>
                      <a:cubicBezTo>
                        <a:pt x="-938" y="196421"/>
                        <a:pt x="-1801" y="172153"/>
                        <a:pt x="2980" y="148443"/>
                      </a:cubicBezTo>
                      <a:cubicBezTo>
                        <a:pt x="4652" y="140156"/>
                        <a:pt x="7007" y="131923"/>
                        <a:pt x="10027" y="123852"/>
                      </a:cubicBezTo>
                      <a:cubicBezTo>
                        <a:pt x="11375" y="120239"/>
                        <a:pt x="12849" y="116661"/>
                        <a:pt x="14467" y="113102"/>
                      </a:cubicBezTo>
                      <a:cubicBezTo>
                        <a:pt x="19608" y="101759"/>
                        <a:pt x="26062" y="90794"/>
                        <a:pt x="33701" y="80404"/>
                      </a:cubicBezTo>
                      <a:cubicBezTo>
                        <a:pt x="43426" y="67227"/>
                        <a:pt x="55093" y="55040"/>
                        <a:pt x="68521" y="44272"/>
                      </a:cubicBezTo>
                      <a:cubicBezTo>
                        <a:pt x="79540" y="35446"/>
                        <a:pt x="91746" y="27590"/>
                        <a:pt x="104994" y="20957"/>
                      </a:cubicBezTo>
                      <a:cubicBezTo>
                        <a:pt x="115996" y="15474"/>
                        <a:pt x="127195" y="11088"/>
                        <a:pt x="138448" y="7781"/>
                      </a:cubicBezTo>
                      <a:cubicBezTo>
                        <a:pt x="157790" y="2118"/>
                        <a:pt x="177258" y="-398"/>
                        <a:pt x="196097" y="51"/>
                      </a:cubicBezTo>
                      <a:cubicBezTo>
                        <a:pt x="210478" y="393"/>
                        <a:pt x="224499" y="2442"/>
                        <a:pt x="237783" y="6127"/>
                      </a:cubicBezTo>
                      <a:cubicBezTo>
                        <a:pt x="239491" y="6594"/>
                        <a:pt x="241163" y="7098"/>
                        <a:pt x="242852" y="7619"/>
                      </a:cubicBezTo>
                      <a:cubicBezTo>
                        <a:pt x="250942" y="10154"/>
                        <a:pt x="258743" y="13299"/>
                        <a:pt x="266185" y="17056"/>
                      </a:cubicBezTo>
                      <a:cubicBezTo>
                        <a:pt x="287451" y="27770"/>
                        <a:pt x="305661" y="43373"/>
                        <a:pt x="318891" y="63345"/>
                      </a:cubicBezTo>
                      <a:cubicBezTo>
                        <a:pt x="322234" y="68396"/>
                        <a:pt x="325272" y="73735"/>
                        <a:pt x="327951" y="79343"/>
                      </a:cubicBezTo>
                      <a:cubicBezTo>
                        <a:pt x="342386" y="109507"/>
                        <a:pt x="344525" y="142996"/>
                        <a:pt x="336364" y="175101"/>
                      </a:cubicBezTo>
                      <a:cubicBezTo>
                        <a:pt x="334926" y="180782"/>
                        <a:pt x="333146" y="186426"/>
                        <a:pt x="331079" y="191981"/>
                      </a:cubicBezTo>
                      <a:cubicBezTo>
                        <a:pt x="330450" y="193653"/>
                        <a:pt x="329802" y="195325"/>
                        <a:pt x="329119" y="196978"/>
                      </a:cubicBezTo>
                      <a:cubicBezTo>
                        <a:pt x="323798" y="209957"/>
                        <a:pt x="316788" y="222522"/>
                        <a:pt x="308213" y="234314"/>
                      </a:cubicBezTo>
                      <a:cubicBezTo>
                        <a:pt x="296978" y="249774"/>
                        <a:pt x="283083" y="263921"/>
                        <a:pt x="266814" y="276001"/>
                      </a:cubicBezTo>
                      <a:cubicBezTo>
                        <a:pt x="257359" y="283030"/>
                        <a:pt x="247095" y="289375"/>
                        <a:pt x="236093" y="294858"/>
                      </a:cubicBezTo>
                      <a:cubicBezTo>
                        <a:pt x="222827" y="301473"/>
                        <a:pt x="209273" y="306488"/>
                        <a:pt x="195683" y="309940"/>
                      </a:cubicBezTo>
                      <a:cubicBezTo>
                        <a:pt x="179127" y="314146"/>
                        <a:pt x="162536" y="316069"/>
                        <a:pt x="146375" y="315800"/>
                      </a:cubicBezTo>
                      <a:cubicBezTo>
                        <a:pt x="133666" y="315602"/>
                        <a:pt x="121227" y="314056"/>
                        <a:pt x="109309" y="311234"/>
                      </a:cubicBezTo>
                      <a:cubicBezTo>
                        <a:pt x="105588" y="310353"/>
                        <a:pt x="101902" y="309346"/>
                        <a:pt x="98271" y="308214"/>
                      </a:cubicBezTo>
                      <a:close/>
                    </a:path>
                  </a:pathLst>
                </a:custGeom>
                <a:gradFill flip="none" rotWithShape="1">
                  <a:gsLst>
                    <a:gs pos="100000">
                      <a:srgbClr val="AC0029"/>
                    </a:gs>
                    <a:gs pos="0">
                      <a:srgbClr val="FF003E"/>
                    </a:gs>
                  </a:gsLst>
                  <a:lin ang="2700000" scaled="1"/>
                  <a:tileRect/>
                </a:gradFill>
                <a:ln w="1786" cap="flat">
                  <a:noFill/>
                  <a:prstDash val="solid"/>
                  <a:miter/>
                </a:ln>
              </p:spPr>
              <p:txBody>
                <a:bodyPr rtlCol="0" anchor="ctr"/>
                <a:lstStyle/>
                <a:p>
                  <a:endParaRPr lang="en-US">
                    <a:solidFill>
                      <a:schemeClr val="tx1">
                        <a:lumMod val="75000"/>
                        <a:lumOff val="25000"/>
                      </a:schemeClr>
                    </a:solidFill>
                  </a:endParaRPr>
                </a:p>
              </p:txBody>
            </p:sp>
            <p:sp>
              <p:nvSpPr>
                <p:cNvPr id="57" name="Oval 56">
                  <a:extLst>
                    <a:ext uri="{FF2B5EF4-FFF2-40B4-BE49-F238E27FC236}">
                      <a16:creationId xmlns:a16="http://schemas.microsoft.com/office/drawing/2014/main" id="{E565517B-87C0-A0C5-8A55-A2A2985B9E47}"/>
                    </a:ext>
                  </a:extLst>
                </p:cNvPr>
                <p:cNvSpPr/>
                <p:nvPr/>
              </p:nvSpPr>
              <p:spPr>
                <a:xfrm rot="19810935">
                  <a:off x="7823923" y="3467053"/>
                  <a:ext cx="154428" cy="99462"/>
                </a:xfrm>
                <a:prstGeom prst="ellipse">
                  <a:avLst/>
                </a:prstGeom>
                <a:gradFill>
                  <a:gsLst>
                    <a:gs pos="0">
                      <a:schemeClr val="bg1"/>
                    </a:gs>
                    <a:gs pos="100000">
                      <a:srgbClr val="FF003E">
                        <a:alpha val="62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grpSp>
      </p:grpSp>
    </p:spTree>
    <p:extLst>
      <p:ext uri="{BB962C8B-B14F-4D97-AF65-F5344CB8AC3E}">
        <p14:creationId xmlns:p14="http://schemas.microsoft.com/office/powerpoint/2010/main" val="104074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1000"/>
                                        <p:tgtEl>
                                          <p:spTgt spid="59"/>
                                        </p:tgtEl>
                                      </p:cBhvr>
                                    </p:animEffect>
                                    <p:anim calcmode="lin" valueType="num">
                                      <p:cBhvr>
                                        <p:cTn id="15" dur="1000" fill="hold"/>
                                        <p:tgtEl>
                                          <p:spTgt spid="59"/>
                                        </p:tgtEl>
                                        <p:attrNameLst>
                                          <p:attrName>ppt_x</p:attrName>
                                        </p:attrNameLst>
                                      </p:cBhvr>
                                      <p:tavLst>
                                        <p:tav tm="0">
                                          <p:val>
                                            <p:strVal val="#ppt_x"/>
                                          </p:val>
                                        </p:tav>
                                        <p:tav tm="100000">
                                          <p:val>
                                            <p:strVal val="#ppt_x"/>
                                          </p:val>
                                        </p:tav>
                                      </p:tavLst>
                                    </p:anim>
                                    <p:anim calcmode="lin" valueType="num">
                                      <p:cBhvr>
                                        <p:cTn id="1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83E92-7338-F15B-7383-8D66BEDE3D4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DB8F34-2D0F-C605-E45D-B7AC13570FF9}"/>
              </a:ext>
            </a:extLst>
          </p:cNvPr>
          <p:cNvSpPr>
            <a:spLocks noGrp="1"/>
          </p:cNvSpPr>
          <p:nvPr>
            <p:ph type="sldNum" sz="quarter" idx="12"/>
          </p:nvPr>
        </p:nvSpPr>
        <p:spPr/>
        <p:txBody>
          <a:bodyPr/>
          <a:lstStyle/>
          <a:p>
            <a:fld id="{D983F1FA-211D-3044-9E35-958DFBC26156}" type="slidenum">
              <a:rPr lang="en-US" smtClean="0">
                <a:solidFill>
                  <a:prstClr val="white"/>
                </a:solidFill>
              </a:rPr>
              <a:pPr/>
              <a:t>21</a:t>
            </a:fld>
            <a:endParaRPr lang="en-US">
              <a:solidFill>
                <a:prstClr val="white"/>
              </a:solidFill>
            </a:endParaRPr>
          </a:p>
        </p:txBody>
      </p:sp>
      <p:sp>
        <p:nvSpPr>
          <p:cNvPr id="3" name="Title 2">
            <a:extLst>
              <a:ext uri="{FF2B5EF4-FFF2-40B4-BE49-F238E27FC236}">
                <a16:creationId xmlns:a16="http://schemas.microsoft.com/office/drawing/2014/main" id="{5BE0BFD7-25EF-2B58-5517-E7DA795C1BB2}"/>
              </a:ext>
            </a:extLst>
          </p:cNvPr>
          <p:cNvSpPr>
            <a:spLocks noGrp="1"/>
          </p:cNvSpPr>
          <p:nvPr>
            <p:ph type="title"/>
          </p:nvPr>
        </p:nvSpPr>
        <p:spPr/>
        <p:txBody>
          <a:bodyPr/>
          <a:lstStyle/>
          <a:p>
            <a:r>
              <a:rPr lang="en-US" dirty="0"/>
              <a:t>Zero Hour Extension</a:t>
            </a:r>
          </a:p>
        </p:txBody>
      </p:sp>
      <p:pic>
        <p:nvPicPr>
          <p:cNvPr id="5" name="Picture 4">
            <a:extLst>
              <a:ext uri="{FF2B5EF4-FFF2-40B4-BE49-F238E27FC236}">
                <a16:creationId xmlns:a16="http://schemas.microsoft.com/office/drawing/2014/main" id="{7C1499F3-F7C2-997D-B25F-25131995A210}"/>
              </a:ext>
            </a:extLst>
          </p:cNvPr>
          <p:cNvPicPr>
            <a:picLocks noChangeAspect="1"/>
          </p:cNvPicPr>
          <p:nvPr/>
        </p:nvPicPr>
        <p:blipFill>
          <a:blip r:embed="rId3"/>
          <a:stretch>
            <a:fillRect/>
          </a:stretch>
        </p:blipFill>
        <p:spPr>
          <a:xfrm>
            <a:off x="1434971" y="798798"/>
            <a:ext cx="9322058" cy="5260404"/>
          </a:xfrm>
          <a:prstGeom prst="rect">
            <a:avLst/>
          </a:prstGeom>
          <a:effectLst>
            <a:outerShdw blurRad="50800" dist="38100" dir="2700000" algn="tl" rotWithShape="0">
              <a:prstClr val="black">
                <a:alpha val="40000"/>
              </a:prstClr>
            </a:outerShdw>
          </a:effectLst>
        </p:spPr>
      </p:pic>
      <p:grpSp>
        <p:nvGrpSpPr>
          <p:cNvPr id="30" name="Graphic 122">
            <a:extLst>
              <a:ext uri="{FF2B5EF4-FFF2-40B4-BE49-F238E27FC236}">
                <a16:creationId xmlns:a16="http://schemas.microsoft.com/office/drawing/2014/main" id="{F710B69C-33DA-2761-0055-D229650729FD}"/>
              </a:ext>
            </a:extLst>
          </p:cNvPr>
          <p:cNvGrpSpPr/>
          <p:nvPr/>
        </p:nvGrpSpPr>
        <p:grpSpPr>
          <a:xfrm>
            <a:off x="5095685" y="1231933"/>
            <a:ext cx="2066024" cy="2638697"/>
            <a:chOff x="3560074" y="2344960"/>
            <a:chExt cx="1970828" cy="2639490"/>
          </a:xfrm>
          <a:effectLst>
            <a:outerShdw blurRad="63500" sx="102000" sy="102000" algn="ctr" rotWithShape="0">
              <a:prstClr val="black">
                <a:alpha val="40000"/>
              </a:prstClr>
            </a:outerShdw>
          </a:effectLst>
        </p:grpSpPr>
        <p:grpSp>
          <p:nvGrpSpPr>
            <p:cNvPr id="31" name="Graphic 122">
              <a:extLst>
                <a:ext uri="{FF2B5EF4-FFF2-40B4-BE49-F238E27FC236}">
                  <a16:creationId xmlns:a16="http://schemas.microsoft.com/office/drawing/2014/main" id="{4646F315-B7F8-7B74-E710-21476F0AEC6B}"/>
                </a:ext>
              </a:extLst>
            </p:cNvPr>
            <p:cNvGrpSpPr/>
            <p:nvPr/>
          </p:nvGrpSpPr>
          <p:grpSpPr>
            <a:xfrm>
              <a:off x="3560074" y="2498085"/>
              <a:ext cx="1970828" cy="2486365"/>
              <a:chOff x="3560074" y="2498085"/>
              <a:chExt cx="1970828" cy="2486365"/>
            </a:xfrm>
          </p:grpSpPr>
          <p:sp>
            <p:nvSpPr>
              <p:cNvPr id="37" name="Freeform: Shape 36">
                <a:extLst>
                  <a:ext uri="{FF2B5EF4-FFF2-40B4-BE49-F238E27FC236}">
                    <a16:creationId xmlns:a16="http://schemas.microsoft.com/office/drawing/2014/main" id="{17099133-5F56-04C6-6027-EA59DC2E7A8C}"/>
                  </a:ext>
                </a:extLst>
              </p:cNvPr>
              <p:cNvSpPr/>
              <p:nvPr/>
            </p:nvSpPr>
            <p:spPr>
              <a:xfrm>
                <a:off x="3560074" y="2498085"/>
                <a:ext cx="1970828" cy="2486345"/>
              </a:xfrm>
              <a:custGeom>
                <a:avLst/>
                <a:gdLst>
                  <a:gd name="connsiteX0" fmla="*/ 80846 w 1970828"/>
                  <a:gd name="connsiteY0" fmla="*/ 0 h 2486345"/>
                  <a:gd name="connsiteX1" fmla="*/ 1889982 w 1970828"/>
                  <a:gd name="connsiteY1" fmla="*/ 0 h 2486345"/>
                  <a:gd name="connsiteX2" fmla="*/ 1970828 w 1970828"/>
                  <a:gd name="connsiteY2" fmla="*/ 80846 h 2486345"/>
                  <a:gd name="connsiteX3" fmla="*/ 1970828 w 1970828"/>
                  <a:gd name="connsiteY3" fmla="*/ 2405499 h 2486345"/>
                  <a:gd name="connsiteX4" fmla="*/ 1889982 w 1970828"/>
                  <a:gd name="connsiteY4" fmla="*/ 2486345 h 2486345"/>
                  <a:gd name="connsiteX5" fmla="*/ 80846 w 1970828"/>
                  <a:gd name="connsiteY5" fmla="*/ 2486345 h 2486345"/>
                  <a:gd name="connsiteX6" fmla="*/ 0 w 1970828"/>
                  <a:gd name="connsiteY6" fmla="*/ 2405499 h 2486345"/>
                  <a:gd name="connsiteX7" fmla="*/ 0 w 1970828"/>
                  <a:gd name="connsiteY7" fmla="*/ 80846 h 2486345"/>
                  <a:gd name="connsiteX8" fmla="*/ 80846 w 1970828"/>
                  <a:gd name="connsiteY8" fmla="*/ 0 h 248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0828" h="2486345">
                    <a:moveTo>
                      <a:pt x="80846" y="0"/>
                    </a:moveTo>
                    <a:lnTo>
                      <a:pt x="1889982" y="0"/>
                    </a:lnTo>
                    <a:cubicBezTo>
                      <a:pt x="1934594" y="0"/>
                      <a:pt x="1970828" y="36214"/>
                      <a:pt x="1970828" y="80846"/>
                    </a:cubicBezTo>
                    <a:lnTo>
                      <a:pt x="1970828" y="2405499"/>
                    </a:lnTo>
                    <a:cubicBezTo>
                      <a:pt x="1970828" y="2450110"/>
                      <a:pt x="1934594" y="2486345"/>
                      <a:pt x="1889982" y="2486345"/>
                    </a:cubicBezTo>
                    <a:lnTo>
                      <a:pt x="80846" y="2486345"/>
                    </a:lnTo>
                    <a:cubicBezTo>
                      <a:pt x="36235" y="2486345"/>
                      <a:pt x="0" y="2450110"/>
                      <a:pt x="0" y="2405499"/>
                    </a:cubicBezTo>
                    <a:lnTo>
                      <a:pt x="0" y="80846"/>
                    </a:lnTo>
                    <a:cubicBezTo>
                      <a:pt x="0" y="36235"/>
                      <a:pt x="36235" y="0"/>
                      <a:pt x="80846" y="0"/>
                    </a:cubicBezTo>
                    <a:close/>
                  </a:path>
                </a:pathLst>
              </a:custGeom>
              <a:solidFill>
                <a:schemeClr val="bg2">
                  <a:lumMod val="50000"/>
                </a:schemeClr>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8" name="Freeform: Shape 37">
                <a:extLst>
                  <a:ext uri="{FF2B5EF4-FFF2-40B4-BE49-F238E27FC236}">
                    <a16:creationId xmlns:a16="http://schemas.microsoft.com/office/drawing/2014/main" id="{20684719-307C-B4AA-E6C9-24840D1A2A99}"/>
                  </a:ext>
                </a:extLst>
              </p:cNvPr>
              <p:cNvSpPr/>
              <p:nvPr/>
            </p:nvSpPr>
            <p:spPr>
              <a:xfrm>
                <a:off x="5378306" y="2647868"/>
                <a:ext cx="42242" cy="1395853"/>
              </a:xfrm>
              <a:custGeom>
                <a:avLst/>
                <a:gdLst>
                  <a:gd name="connsiteX0" fmla="*/ 0 w 42242"/>
                  <a:gd name="connsiteY0" fmla="*/ 0 h 1395853"/>
                  <a:gd name="connsiteX1" fmla="*/ 42242 w 42242"/>
                  <a:gd name="connsiteY1" fmla="*/ 656 h 1395853"/>
                  <a:gd name="connsiteX2" fmla="*/ 85 w 42242"/>
                  <a:gd name="connsiteY2" fmla="*/ 1395854 h 1395853"/>
                  <a:gd name="connsiteX3" fmla="*/ 0 w 42242"/>
                  <a:gd name="connsiteY3" fmla="*/ 0 h 1395853"/>
                </a:gdLst>
                <a:ahLst/>
                <a:cxnLst>
                  <a:cxn ang="0">
                    <a:pos x="connsiteX0" y="connsiteY0"/>
                  </a:cxn>
                  <a:cxn ang="0">
                    <a:pos x="connsiteX1" y="connsiteY1"/>
                  </a:cxn>
                  <a:cxn ang="0">
                    <a:pos x="connsiteX2" y="connsiteY2"/>
                  </a:cxn>
                  <a:cxn ang="0">
                    <a:pos x="connsiteX3" y="connsiteY3"/>
                  </a:cxn>
                </a:cxnLst>
                <a:rect l="l" t="t" r="r" b="b"/>
                <a:pathLst>
                  <a:path w="42242" h="1395853">
                    <a:moveTo>
                      <a:pt x="0" y="0"/>
                    </a:moveTo>
                    <a:lnTo>
                      <a:pt x="42242" y="656"/>
                    </a:lnTo>
                    <a:lnTo>
                      <a:pt x="85" y="1395854"/>
                    </a:lnTo>
                    <a:lnTo>
                      <a:pt x="0" y="0"/>
                    </a:lnTo>
                    <a:close/>
                  </a:path>
                </a:pathLst>
              </a:custGeom>
              <a:solidFill>
                <a:srgbClr val="1378D1"/>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Freeform: Shape 38">
                <a:extLst>
                  <a:ext uri="{FF2B5EF4-FFF2-40B4-BE49-F238E27FC236}">
                    <a16:creationId xmlns:a16="http://schemas.microsoft.com/office/drawing/2014/main" id="{86657DAB-98D4-2D89-71AA-C1213F911545}"/>
                  </a:ext>
                </a:extLst>
              </p:cNvPr>
              <p:cNvSpPr/>
              <p:nvPr/>
            </p:nvSpPr>
            <p:spPr>
              <a:xfrm>
                <a:off x="3560074" y="2498106"/>
                <a:ext cx="146694" cy="2486344"/>
              </a:xfrm>
              <a:custGeom>
                <a:avLst/>
                <a:gdLst>
                  <a:gd name="connsiteX0" fmla="*/ 39577 w 146694"/>
                  <a:gd name="connsiteY0" fmla="*/ 2351517 h 2486344"/>
                  <a:gd name="connsiteX1" fmla="*/ 39577 w 146694"/>
                  <a:gd name="connsiteY1" fmla="*/ 132607 h 2486344"/>
                  <a:gd name="connsiteX2" fmla="*/ 138191 w 146694"/>
                  <a:gd name="connsiteY2" fmla="*/ 0 h 2486344"/>
                  <a:gd name="connsiteX3" fmla="*/ 80846 w 146694"/>
                  <a:gd name="connsiteY3" fmla="*/ 0 h 2486344"/>
                  <a:gd name="connsiteX4" fmla="*/ 0 w 146694"/>
                  <a:gd name="connsiteY4" fmla="*/ 80846 h 2486344"/>
                  <a:gd name="connsiteX5" fmla="*/ 0 w 146694"/>
                  <a:gd name="connsiteY5" fmla="*/ 2405499 h 2486344"/>
                  <a:gd name="connsiteX6" fmla="*/ 80846 w 146694"/>
                  <a:gd name="connsiteY6" fmla="*/ 2486345 h 2486344"/>
                  <a:gd name="connsiteX7" fmla="*/ 146695 w 146694"/>
                  <a:gd name="connsiteY7" fmla="*/ 2486345 h 2486344"/>
                  <a:gd name="connsiteX8" fmla="*/ 39556 w 146694"/>
                  <a:gd name="connsiteY8" fmla="*/ 2351538 h 248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694" h="2486344">
                    <a:moveTo>
                      <a:pt x="39577" y="2351517"/>
                    </a:moveTo>
                    <a:lnTo>
                      <a:pt x="39577" y="132607"/>
                    </a:lnTo>
                    <a:cubicBezTo>
                      <a:pt x="39577" y="69995"/>
                      <a:pt x="81163" y="17134"/>
                      <a:pt x="138191" y="0"/>
                    </a:cubicBezTo>
                    <a:lnTo>
                      <a:pt x="80846" y="0"/>
                    </a:lnTo>
                    <a:cubicBezTo>
                      <a:pt x="36192" y="0"/>
                      <a:pt x="0" y="36192"/>
                      <a:pt x="0" y="80846"/>
                    </a:cubicBezTo>
                    <a:lnTo>
                      <a:pt x="0" y="2405499"/>
                    </a:lnTo>
                    <a:cubicBezTo>
                      <a:pt x="0" y="2450153"/>
                      <a:pt x="36192" y="2486345"/>
                      <a:pt x="80846" y="2486345"/>
                    </a:cubicBezTo>
                    <a:lnTo>
                      <a:pt x="146695" y="2486345"/>
                    </a:lnTo>
                    <a:cubicBezTo>
                      <a:pt x="85330" y="2472109"/>
                      <a:pt x="39556" y="2417239"/>
                      <a:pt x="39556" y="2351538"/>
                    </a:cubicBezTo>
                    <a:close/>
                  </a:path>
                </a:pathLst>
              </a:custGeom>
              <a:solidFill>
                <a:schemeClr val="accent2">
                  <a:lumMod val="50000"/>
                </a:schemeClr>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Shape 39">
                <a:extLst>
                  <a:ext uri="{FF2B5EF4-FFF2-40B4-BE49-F238E27FC236}">
                    <a16:creationId xmlns:a16="http://schemas.microsoft.com/office/drawing/2014/main" id="{40DFCD1D-65A5-D5FA-4309-40192FC345A8}"/>
                  </a:ext>
                </a:extLst>
              </p:cNvPr>
              <p:cNvSpPr/>
              <p:nvPr/>
            </p:nvSpPr>
            <p:spPr>
              <a:xfrm>
                <a:off x="5500802" y="2516044"/>
                <a:ext cx="30100" cy="1723553"/>
              </a:xfrm>
              <a:custGeom>
                <a:avLst/>
                <a:gdLst>
                  <a:gd name="connsiteX0" fmla="*/ 26758 w 30100"/>
                  <a:gd name="connsiteY0" fmla="*/ 1723553 h 1723553"/>
                  <a:gd name="connsiteX1" fmla="*/ 30100 w 30100"/>
                  <a:gd name="connsiteY1" fmla="*/ 1654510 h 1723553"/>
                  <a:gd name="connsiteX2" fmla="*/ 30100 w 30100"/>
                  <a:gd name="connsiteY2" fmla="*/ 62887 h 1723553"/>
                  <a:gd name="connsiteX3" fmla="*/ 0 w 30100"/>
                  <a:gd name="connsiteY3" fmla="*/ 0 h 1723553"/>
                  <a:gd name="connsiteX4" fmla="*/ 26758 w 30100"/>
                  <a:gd name="connsiteY4" fmla="*/ 1723553 h 172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00" h="1723553">
                    <a:moveTo>
                      <a:pt x="26758" y="1723553"/>
                    </a:moveTo>
                    <a:lnTo>
                      <a:pt x="30100" y="1654510"/>
                    </a:lnTo>
                    <a:lnTo>
                      <a:pt x="30100" y="62887"/>
                    </a:lnTo>
                    <a:cubicBezTo>
                      <a:pt x="30100" y="37462"/>
                      <a:pt x="18340" y="14828"/>
                      <a:pt x="0" y="0"/>
                    </a:cubicBezTo>
                    <a:lnTo>
                      <a:pt x="26758" y="1723553"/>
                    </a:lnTo>
                    <a:close/>
                  </a:path>
                </a:pathLst>
              </a:custGeom>
              <a:solidFill>
                <a:srgbClr val="1378D1"/>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2" name="Freeform: Shape 31">
              <a:extLst>
                <a:ext uri="{FF2B5EF4-FFF2-40B4-BE49-F238E27FC236}">
                  <a16:creationId xmlns:a16="http://schemas.microsoft.com/office/drawing/2014/main" id="{3139175A-D818-5FD2-4064-0C4893D42E64}"/>
                </a:ext>
              </a:extLst>
            </p:cNvPr>
            <p:cNvSpPr/>
            <p:nvPr/>
          </p:nvSpPr>
          <p:spPr>
            <a:xfrm>
              <a:off x="3712395" y="2647868"/>
              <a:ext cx="1666185" cy="2147773"/>
            </a:xfrm>
            <a:custGeom>
              <a:avLst/>
              <a:gdLst>
                <a:gd name="connsiteX0" fmla="*/ 1079 w 1666185"/>
                <a:gd name="connsiteY0" fmla="*/ 0 h 2147773"/>
                <a:gd name="connsiteX1" fmla="*/ 1665107 w 1666185"/>
                <a:gd name="connsiteY1" fmla="*/ 0 h 2147773"/>
                <a:gd name="connsiteX2" fmla="*/ 1666186 w 1666185"/>
                <a:gd name="connsiteY2" fmla="*/ 1079 h 2147773"/>
                <a:gd name="connsiteX3" fmla="*/ 1666186 w 1666185"/>
                <a:gd name="connsiteY3" fmla="*/ 2146694 h 2147773"/>
                <a:gd name="connsiteX4" fmla="*/ 1665107 w 1666185"/>
                <a:gd name="connsiteY4" fmla="*/ 2147773 h 2147773"/>
                <a:gd name="connsiteX5" fmla="*/ 1079 w 1666185"/>
                <a:gd name="connsiteY5" fmla="*/ 2147773 h 2147773"/>
                <a:gd name="connsiteX6" fmla="*/ 0 w 1666185"/>
                <a:gd name="connsiteY6" fmla="*/ 2146694 h 2147773"/>
                <a:gd name="connsiteX7" fmla="*/ 0 w 1666185"/>
                <a:gd name="connsiteY7" fmla="*/ 1079 h 2147773"/>
                <a:gd name="connsiteX8" fmla="*/ 1079 w 1666185"/>
                <a:gd name="connsiteY8" fmla="*/ 0 h 214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6185" h="2147773">
                  <a:moveTo>
                    <a:pt x="1079" y="0"/>
                  </a:moveTo>
                  <a:lnTo>
                    <a:pt x="1665107" y="0"/>
                  </a:lnTo>
                  <a:cubicBezTo>
                    <a:pt x="1665699" y="0"/>
                    <a:pt x="1666186" y="487"/>
                    <a:pt x="1666186" y="1079"/>
                  </a:cubicBezTo>
                  <a:lnTo>
                    <a:pt x="1666186" y="2146694"/>
                  </a:lnTo>
                  <a:cubicBezTo>
                    <a:pt x="1666186" y="2147286"/>
                    <a:pt x="1665699" y="2147773"/>
                    <a:pt x="1665107" y="2147773"/>
                  </a:cubicBezTo>
                  <a:lnTo>
                    <a:pt x="1079" y="2147773"/>
                  </a:lnTo>
                  <a:cubicBezTo>
                    <a:pt x="487" y="2147773"/>
                    <a:pt x="0" y="2147286"/>
                    <a:pt x="0" y="2146694"/>
                  </a:cubicBezTo>
                  <a:lnTo>
                    <a:pt x="0" y="1079"/>
                  </a:lnTo>
                  <a:cubicBezTo>
                    <a:pt x="0" y="487"/>
                    <a:pt x="487" y="0"/>
                    <a:pt x="1079" y="0"/>
                  </a:cubicBezTo>
                  <a:close/>
                </a:path>
              </a:pathLst>
            </a:custGeom>
            <a:solidFill>
              <a:schemeClr val="accent1">
                <a:lumMod val="20000"/>
                <a:lumOff val="80000"/>
              </a:schemeClr>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3" name="Freeform: Shape 32">
              <a:extLst>
                <a:ext uri="{FF2B5EF4-FFF2-40B4-BE49-F238E27FC236}">
                  <a16:creationId xmlns:a16="http://schemas.microsoft.com/office/drawing/2014/main" id="{C6658806-D283-487B-9585-31FCB3B0C01E}"/>
                </a:ext>
              </a:extLst>
            </p:cNvPr>
            <p:cNvSpPr/>
            <p:nvPr/>
          </p:nvSpPr>
          <p:spPr>
            <a:xfrm>
              <a:off x="3712416" y="2647868"/>
              <a:ext cx="1666164" cy="120740"/>
            </a:xfrm>
            <a:custGeom>
              <a:avLst/>
              <a:gdLst>
                <a:gd name="connsiteX0" fmla="*/ 1665911 w 1666164"/>
                <a:gd name="connsiteY0" fmla="*/ 0 h 120740"/>
                <a:gd name="connsiteX1" fmla="*/ 1666165 w 1666164"/>
                <a:gd name="connsiteY1" fmla="*/ 254 h 120740"/>
                <a:gd name="connsiteX2" fmla="*/ 1666165 w 1666164"/>
                <a:gd name="connsiteY2" fmla="*/ 120486 h 120740"/>
                <a:gd name="connsiteX3" fmla="*/ 1665911 w 1666164"/>
                <a:gd name="connsiteY3" fmla="*/ 120740 h 120740"/>
                <a:gd name="connsiteX4" fmla="*/ 254 w 1666164"/>
                <a:gd name="connsiteY4" fmla="*/ 120740 h 120740"/>
                <a:gd name="connsiteX5" fmla="*/ 0 w 1666164"/>
                <a:gd name="connsiteY5" fmla="*/ 120486 h 120740"/>
                <a:gd name="connsiteX6" fmla="*/ 0 w 1666164"/>
                <a:gd name="connsiteY6" fmla="*/ 254 h 120740"/>
                <a:gd name="connsiteX7" fmla="*/ 254 w 1666164"/>
                <a:gd name="connsiteY7" fmla="*/ 0 h 12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6164" h="120740">
                  <a:moveTo>
                    <a:pt x="1665911" y="0"/>
                  </a:moveTo>
                  <a:cubicBezTo>
                    <a:pt x="1666051" y="0"/>
                    <a:pt x="1666165" y="114"/>
                    <a:pt x="1666165" y="254"/>
                  </a:cubicBezTo>
                  <a:lnTo>
                    <a:pt x="1666165" y="120486"/>
                  </a:lnTo>
                  <a:cubicBezTo>
                    <a:pt x="1666165" y="120627"/>
                    <a:pt x="1666051" y="120740"/>
                    <a:pt x="1665911" y="120740"/>
                  </a:cubicBezTo>
                  <a:lnTo>
                    <a:pt x="254" y="120740"/>
                  </a:lnTo>
                  <a:cubicBezTo>
                    <a:pt x="114" y="120740"/>
                    <a:pt x="0" y="120627"/>
                    <a:pt x="0" y="120486"/>
                  </a:cubicBezTo>
                  <a:lnTo>
                    <a:pt x="0" y="254"/>
                  </a:lnTo>
                  <a:cubicBezTo>
                    <a:pt x="0" y="114"/>
                    <a:pt x="114" y="0"/>
                    <a:pt x="254" y="0"/>
                  </a:cubicBezTo>
                  <a:close/>
                </a:path>
              </a:pathLst>
            </a:custGeom>
            <a:solidFill>
              <a:schemeClr val="accent2">
                <a:lumMod val="50000"/>
              </a:schemeClr>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34" name="Graphic 122">
              <a:extLst>
                <a:ext uri="{FF2B5EF4-FFF2-40B4-BE49-F238E27FC236}">
                  <a16:creationId xmlns:a16="http://schemas.microsoft.com/office/drawing/2014/main" id="{22324816-94B2-8CB2-788B-81EF59DCCE8B}"/>
                </a:ext>
              </a:extLst>
            </p:cNvPr>
            <p:cNvGrpSpPr/>
            <p:nvPr/>
          </p:nvGrpSpPr>
          <p:grpSpPr>
            <a:xfrm>
              <a:off x="4247963" y="2344960"/>
              <a:ext cx="626927" cy="323003"/>
              <a:chOff x="4247963" y="2344960"/>
              <a:chExt cx="626927" cy="323003"/>
            </a:xfrm>
          </p:grpSpPr>
          <p:sp>
            <p:nvSpPr>
              <p:cNvPr id="35" name="Freeform: Shape 34">
                <a:extLst>
                  <a:ext uri="{FF2B5EF4-FFF2-40B4-BE49-F238E27FC236}">
                    <a16:creationId xmlns:a16="http://schemas.microsoft.com/office/drawing/2014/main" id="{6CDB0D15-CD4D-7E85-ED74-4FCE30184073}"/>
                  </a:ext>
                </a:extLst>
              </p:cNvPr>
              <p:cNvSpPr/>
              <p:nvPr/>
            </p:nvSpPr>
            <p:spPr>
              <a:xfrm>
                <a:off x="4247963" y="2344960"/>
                <a:ext cx="626926" cy="323003"/>
              </a:xfrm>
              <a:custGeom>
                <a:avLst/>
                <a:gdLst>
                  <a:gd name="connsiteX0" fmla="*/ 589931 w 626926"/>
                  <a:gd name="connsiteY0" fmla="*/ 114796 h 323003"/>
                  <a:gd name="connsiteX1" fmla="*/ 444399 w 626926"/>
                  <a:gd name="connsiteY1" fmla="*/ 114796 h 323003"/>
                  <a:gd name="connsiteX2" fmla="*/ 446768 w 626926"/>
                  <a:gd name="connsiteY2" fmla="*/ 105870 h 323003"/>
                  <a:gd name="connsiteX3" fmla="*/ 446768 w 626926"/>
                  <a:gd name="connsiteY3" fmla="*/ 29952 h 323003"/>
                  <a:gd name="connsiteX4" fmla="*/ 416816 w 626926"/>
                  <a:gd name="connsiteY4" fmla="*/ 0 h 323003"/>
                  <a:gd name="connsiteX5" fmla="*/ 210111 w 626926"/>
                  <a:gd name="connsiteY5" fmla="*/ 0 h 323003"/>
                  <a:gd name="connsiteX6" fmla="*/ 180158 w 626926"/>
                  <a:gd name="connsiteY6" fmla="*/ 29952 h 323003"/>
                  <a:gd name="connsiteX7" fmla="*/ 180158 w 626926"/>
                  <a:gd name="connsiteY7" fmla="*/ 105870 h 323003"/>
                  <a:gd name="connsiteX8" fmla="*/ 182528 w 626926"/>
                  <a:gd name="connsiteY8" fmla="*/ 114796 h 323003"/>
                  <a:gd name="connsiteX9" fmla="*/ 36996 w 626926"/>
                  <a:gd name="connsiteY9" fmla="*/ 114796 h 323003"/>
                  <a:gd name="connsiteX10" fmla="*/ 0 w 626926"/>
                  <a:gd name="connsiteY10" fmla="*/ 151793 h 323003"/>
                  <a:gd name="connsiteX11" fmla="*/ 0 w 626926"/>
                  <a:gd name="connsiteY11" fmla="*/ 263606 h 323003"/>
                  <a:gd name="connsiteX12" fmla="*/ 59397 w 626926"/>
                  <a:gd name="connsiteY12" fmla="*/ 323004 h 323003"/>
                  <a:gd name="connsiteX13" fmla="*/ 567530 w 626926"/>
                  <a:gd name="connsiteY13" fmla="*/ 323004 h 323003"/>
                  <a:gd name="connsiteX14" fmla="*/ 626927 w 626926"/>
                  <a:gd name="connsiteY14" fmla="*/ 263606 h 323003"/>
                  <a:gd name="connsiteX15" fmla="*/ 626927 w 626926"/>
                  <a:gd name="connsiteY15" fmla="*/ 151793 h 323003"/>
                  <a:gd name="connsiteX16" fmla="*/ 589931 w 626926"/>
                  <a:gd name="connsiteY16" fmla="*/ 114796 h 32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926" h="323003">
                    <a:moveTo>
                      <a:pt x="589931" y="114796"/>
                    </a:moveTo>
                    <a:lnTo>
                      <a:pt x="444399" y="114796"/>
                    </a:lnTo>
                    <a:cubicBezTo>
                      <a:pt x="445859" y="112131"/>
                      <a:pt x="446768" y="109127"/>
                      <a:pt x="446768" y="105870"/>
                    </a:cubicBezTo>
                    <a:lnTo>
                      <a:pt x="446768" y="29952"/>
                    </a:lnTo>
                    <a:cubicBezTo>
                      <a:pt x="446768" y="13411"/>
                      <a:pt x="433358" y="0"/>
                      <a:pt x="416816" y="0"/>
                    </a:cubicBezTo>
                    <a:lnTo>
                      <a:pt x="210111" y="0"/>
                    </a:lnTo>
                    <a:cubicBezTo>
                      <a:pt x="193569" y="0"/>
                      <a:pt x="180158" y="13411"/>
                      <a:pt x="180158" y="29952"/>
                    </a:cubicBezTo>
                    <a:lnTo>
                      <a:pt x="180158" y="105870"/>
                    </a:lnTo>
                    <a:cubicBezTo>
                      <a:pt x="180158" y="109127"/>
                      <a:pt x="181068" y="112131"/>
                      <a:pt x="182528" y="114796"/>
                    </a:cubicBezTo>
                    <a:lnTo>
                      <a:pt x="36996" y="114796"/>
                    </a:lnTo>
                    <a:cubicBezTo>
                      <a:pt x="16563" y="114796"/>
                      <a:pt x="0" y="131359"/>
                      <a:pt x="0" y="151793"/>
                    </a:cubicBezTo>
                    <a:lnTo>
                      <a:pt x="0" y="263606"/>
                    </a:lnTo>
                    <a:cubicBezTo>
                      <a:pt x="0" y="296415"/>
                      <a:pt x="26589" y="323004"/>
                      <a:pt x="59397" y="323004"/>
                    </a:cubicBezTo>
                    <a:lnTo>
                      <a:pt x="567530" y="323004"/>
                    </a:lnTo>
                    <a:cubicBezTo>
                      <a:pt x="600338" y="323004"/>
                      <a:pt x="626927" y="296415"/>
                      <a:pt x="626927" y="263606"/>
                    </a:cubicBezTo>
                    <a:lnTo>
                      <a:pt x="626927" y="151793"/>
                    </a:lnTo>
                    <a:cubicBezTo>
                      <a:pt x="626927" y="131359"/>
                      <a:pt x="610364" y="114796"/>
                      <a:pt x="589931" y="114796"/>
                    </a:cubicBezTo>
                    <a:close/>
                  </a:path>
                </a:pathLst>
              </a:custGeom>
              <a:solidFill>
                <a:schemeClr val="accent4">
                  <a:lumMod val="75000"/>
                </a:schemeClr>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Freeform: Shape 35">
                <a:extLst>
                  <a:ext uri="{FF2B5EF4-FFF2-40B4-BE49-F238E27FC236}">
                    <a16:creationId xmlns:a16="http://schemas.microsoft.com/office/drawing/2014/main" id="{86529C48-6742-88CE-83B1-F28C53BDEB1B}"/>
                  </a:ext>
                </a:extLst>
              </p:cNvPr>
              <p:cNvSpPr/>
              <p:nvPr/>
            </p:nvSpPr>
            <p:spPr>
              <a:xfrm>
                <a:off x="4621543" y="2344960"/>
                <a:ext cx="253347" cy="322961"/>
              </a:xfrm>
              <a:custGeom>
                <a:avLst/>
                <a:gdLst>
                  <a:gd name="connsiteX0" fmla="*/ 216351 w 253347"/>
                  <a:gd name="connsiteY0" fmla="*/ 114796 h 322961"/>
                  <a:gd name="connsiteX1" fmla="*/ 70820 w 253347"/>
                  <a:gd name="connsiteY1" fmla="*/ 114796 h 322961"/>
                  <a:gd name="connsiteX2" fmla="*/ 73189 w 253347"/>
                  <a:gd name="connsiteY2" fmla="*/ 105870 h 322961"/>
                  <a:gd name="connsiteX3" fmla="*/ 73189 w 253347"/>
                  <a:gd name="connsiteY3" fmla="*/ 29952 h 322961"/>
                  <a:gd name="connsiteX4" fmla="*/ 43236 w 253347"/>
                  <a:gd name="connsiteY4" fmla="*/ 0 h 322961"/>
                  <a:gd name="connsiteX5" fmla="*/ 0 w 253347"/>
                  <a:gd name="connsiteY5" fmla="*/ 0 h 322961"/>
                  <a:gd name="connsiteX6" fmla="*/ 40761 w 253347"/>
                  <a:gd name="connsiteY6" fmla="*/ 57070 h 322961"/>
                  <a:gd name="connsiteX7" fmla="*/ 45944 w 253347"/>
                  <a:gd name="connsiteY7" fmla="*/ 166050 h 322961"/>
                  <a:gd name="connsiteX8" fmla="*/ 204209 w 253347"/>
                  <a:gd name="connsiteY8" fmla="*/ 207552 h 322961"/>
                  <a:gd name="connsiteX9" fmla="*/ 195050 w 253347"/>
                  <a:gd name="connsiteY9" fmla="*/ 322961 h 322961"/>
                  <a:gd name="connsiteX10" fmla="*/ 253347 w 253347"/>
                  <a:gd name="connsiteY10" fmla="*/ 263606 h 322961"/>
                  <a:gd name="connsiteX11" fmla="*/ 253347 w 253347"/>
                  <a:gd name="connsiteY11" fmla="*/ 151793 h 322961"/>
                  <a:gd name="connsiteX12" fmla="*/ 216351 w 253347"/>
                  <a:gd name="connsiteY12" fmla="*/ 114796 h 32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347" h="322961">
                    <a:moveTo>
                      <a:pt x="216351" y="114796"/>
                    </a:moveTo>
                    <a:lnTo>
                      <a:pt x="70820" y="114796"/>
                    </a:lnTo>
                    <a:cubicBezTo>
                      <a:pt x="72279" y="112131"/>
                      <a:pt x="73189" y="109127"/>
                      <a:pt x="73189" y="105870"/>
                    </a:cubicBezTo>
                    <a:lnTo>
                      <a:pt x="73189" y="29952"/>
                    </a:lnTo>
                    <a:cubicBezTo>
                      <a:pt x="73189" y="13411"/>
                      <a:pt x="59778" y="0"/>
                      <a:pt x="43236" y="0"/>
                    </a:cubicBezTo>
                    <a:lnTo>
                      <a:pt x="0" y="0"/>
                    </a:lnTo>
                    <a:cubicBezTo>
                      <a:pt x="18572" y="12269"/>
                      <a:pt x="39344" y="31560"/>
                      <a:pt x="40761" y="57070"/>
                    </a:cubicBezTo>
                    <a:cubicBezTo>
                      <a:pt x="43363" y="103776"/>
                      <a:pt x="25193" y="158265"/>
                      <a:pt x="45944" y="166050"/>
                    </a:cubicBezTo>
                    <a:cubicBezTo>
                      <a:pt x="66695" y="173834"/>
                      <a:pt x="206811" y="140095"/>
                      <a:pt x="204209" y="207552"/>
                    </a:cubicBezTo>
                    <a:cubicBezTo>
                      <a:pt x="202644" y="248101"/>
                      <a:pt x="198286" y="293305"/>
                      <a:pt x="195050" y="322961"/>
                    </a:cubicBezTo>
                    <a:cubicBezTo>
                      <a:pt x="227350" y="322369"/>
                      <a:pt x="253347" y="296055"/>
                      <a:pt x="253347" y="263606"/>
                    </a:cubicBezTo>
                    <a:lnTo>
                      <a:pt x="253347" y="151793"/>
                    </a:lnTo>
                    <a:cubicBezTo>
                      <a:pt x="253347" y="131359"/>
                      <a:pt x="236785" y="114796"/>
                      <a:pt x="216351" y="114796"/>
                    </a:cubicBezTo>
                    <a:close/>
                  </a:path>
                </a:pathLst>
              </a:custGeom>
              <a:solidFill>
                <a:schemeClr val="accent4">
                  <a:lumMod val="50000"/>
                </a:schemeClr>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41" name="Graphic 122">
            <a:extLst>
              <a:ext uri="{FF2B5EF4-FFF2-40B4-BE49-F238E27FC236}">
                <a16:creationId xmlns:a16="http://schemas.microsoft.com/office/drawing/2014/main" id="{634094AB-A186-6D59-7BE2-6E13D07E1332}"/>
              </a:ext>
            </a:extLst>
          </p:cNvPr>
          <p:cNvGrpSpPr/>
          <p:nvPr/>
        </p:nvGrpSpPr>
        <p:grpSpPr>
          <a:xfrm>
            <a:off x="5442662" y="1916746"/>
            <a:ext cx="1430303" cy="1518109"/>
            <a:chOff x="3867699" y="3200407"/>
            <a:chExt cx="1364398" cy="1448158"/>
          </a:xfrm>
        </p:grpSpPr>
        <p:grpSp>
          <p:nvGrpSpPr>
            <p:cNvPr id="42" name="Graphic 122">
              <a:extLst>
                <a:ext uri="{FF2B5EF4-FFF2-40B4-BE49-F238E27FC236}">
                  <a16:creationId xmlns:a16="http://schemas.microsoft.com/office/drawing/2014/main" id="{1B68E0AE-D1DE-76EA-2270-09D431FA6E95}"/>
                </a:ext>
              </a:extLst>
            </p:cNvPr>
            <p:cNvGrpSpPr/>
            <p:nvPr/>
          </p:nvGrpSpPr>
          <p:grpSpPr>
            <a:xfrm>
              <a:off x="4383172" y="4483277"/>
              <a:ext cx="848925" cy="165288"/>
              <a:chOff x="4383172" y="4483277"/>
              <a:chExt cx="848925" cy="165288"/>
            </a:xfrm>
            <a:solidFill>
              <a:srgbClr val="80D3FB"/>
            </a:solidFill>
          </p:grpSpPr>
          <p:sp>
            <p:nvSpPr>
              <p:cNvPr id="60" name="Freeform: Shape 59">
                <a:extLst>
                  <a:ext uri="{FF2B5EF4-FFF2-40B4-BE49-F238E27FC236}">
                    <a16:creationId xmlns:a16="http://schemas.microsoft.com/office/drawing/2014/main" id="{619BCA8D-6243-C514-89FB-6A5AA4655E18}"/>
                  </a:ext>
                </a:extLst>
              </p:cNvPr>
              <p:cNvSpPr/>
              <p:nvPr/>
            </p:nvSpPr>
            <p:spPr>
              <a:xfrm>
                <a:off x="4383172" y="4593483"/>
                <a:ext cx="848925" cy="55082"/>
              </a:xfrm>
              <a:custGeom>
                <a:avLst/>
                <a:gdLst>
                  <a:gd name="connsiteX0" fmla="*/ 32321 w 848925"/>
                  <a:gd name="connsiteY0" fmla="*/ 55082 h 55082"/>
                  <a:gd name="connsiteX1" fmla="*/ 816604 w 848925"/>
                  <a:gd name="connsiteY1" fmla="*/ 55082 h 55082"/>
                  <a:gd name="connsiteX2" fmla="*/ 848926 w 848925"/>
                  <a:gd name="connsiteY2" fmla="*/ 27541 h 55082"/>
                  <a:gd name="connsiteX3" fmla="*/ 848926 w 848925"/>
                  <a:gd name="connsiteY3" fmla="*/ 27541 h 55082"/>
                  <a:gd name="connsiteX4" fmla="*/ 816604 w 848925"/>
                  <a:gd name="connsiteY4" fmla="*/ 0 h 55082"/>
                  <a:gd name="connsiteX5" fmla="*/ 32321 w 848925"/>
                  <a:gd name="connsiteY5" fmla="*/ 0 h 55082"/>
                  <a:gd name="connsiteX6" fmla="*/ 0 w 848925"/>
                  <a:gd name="connsiteY6" fmla="*/ 27541 h 55082"/>
                  <a:gd name="connsiteX7" fmla="*/ 0 w 848925"/>
                  <a:gd name="connsiteY7" fmla="*/ 27541 h 55082"/>
                  <a:gd name="connsiteX8" fmla="*/ 32321 w 848925"/>
                  <a:gd name="connsiteY8" fmla="*/ 55082 h 5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8925" h="55082">
                    <a:moveTo>
                      <a:pt x="32321" y="55082"/>
                    </a:moveTo>
                    <a:lnTo>
                      <a:pt x="816604" y="55082"/>
                    </a:lnTo>
                    <a:cubicBezTo>
                      <a:pt x="834457" y="55082"/>
                      <a:pt x="848926" y="42750"/>
                      <a:pt x="848926" y="27541"/>
                    </a:cubicBezTo>
                    <a:lnTo>
                      <a:pt x="848926" y="27541"/>
                    </a:lnTo>
                    <a:cubicBezTo>
                      <a:pt x="848926" y="12332"/>
                      <a:pt x="834457" y="0"/>
                      <a:pt x="816604" y="0"/>
                    </a:cubicBezTo>
                    <a:lnTo>
                      <a:pt x="32321" y="0"/>
                    </a:lnTo>
                    <a:cubicBezTo>
                      <a:pt x="14468" y="0"/>
                      <a:pt x="0" y="12332"/>
                      <a:pt x="0" y="27541"/>
                    </a:cubicBezTo>
                    <a:lnTo>
                      <a:pt x="0" y="27541"/>
                    </a:lnTo>
                    <a:cubicBezTo>
                      <a:pt x="0" y="42750"/>
                      <a:pt x="14468" y="55082"/>
                      <a:pt x="32321" y="55082"/>
                    </a:cubicBezTo>
                    <a:close/>
                  </a:path>
                </a:pathLst>
              </a:custGeom>
              <a:solidFill>
                <a:srgbClr val="80D3FB"/>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 name="Freeform: Shape 60">
                <a:extLst>
                  <a:ext uri="{FF2B5EF4-FFF2-40B4-BE49-F238E27FC236}">
                    <a16:creationId xmlns:a16="http://schemas.microsoft.com/office/drawing/2014/main" id="{C7031336-BD34-E7E4-EC36-95DAB527496A}"/>
                  </a:ext>
                </a:extLst>
              </p:cNvPr>
              <p:cNvSpPr/>
              <p:nvPr/>
            </p:nvSpPr>
            <p:spPr>
              <a:xfrm>
                <a:off x="4810184" y="4483277"/>
                <a:ext cx="421913" cy="55082"/>
              </a:xfrm>
              <a:custGeom>
                <a:avLst/>
                <a:gdLst>
                  <a:gd name="connsiteX0" fmla="*/ 32321 w 421913"/>
                  <a:gd name="connsiteY0" fmla="*/ 55082 h 55082"/>
                  <a:gd name="connsiteX1" fmla="*/ 389592 w 421913"/>
                  <a:gd name="connsiteY1" fmla="*/ 55082 h 55082"/>
                  <a:gd name="connsiteX2" fmla="*/ 421914 w 421913"/>
                  <a:gd name="connsiteY2" fmla="*/ 27541 h 55082"/>
                  <a:gd name="connsiteX3" fmla="*/ 421914 w 421913"/>
                  <a:gd name="connsiteY3" fmla="*/ 27541 h 55082"/>
                  <a:gd name="connsiteX4" fmla="*/ 389592 w 421913"/>
                  <a:gd name="connsiteY4" fmla="*/ 0 h 55082"/>
                  <a:gd name="connsiteX5" fmla="*/ 32321 w 421913"/>
                  <a:gd name="connsiteY5" fmla="*/ 0 h 55082"/>
                  <a:gd name="connsiteX6" fmla="*/ 0 w 421913"/>
                  <a:gd name="connsiteY6" fmla="*/ 27541 h 55082"/>
                  <a:gd name="connsiteX7" fmla="*/ 0 w 421913"/>
                  <a:gd name="connsiteY7" fmla="*/ 27541 h 55082"/>
                  <a:gd name="connsiteX8" fmla="*/ 32321 w 421913"/>
                  <a:gd name="connsiteY8" fmla="*/ 55082 h 5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913" h="55082">
                    <a:moveTo>
                      <a:pt x="32321" y="55082"/>
                    </a:moveTo>
                    <a:lnTo>
                      <a:pt x="389592" y="55082"/>
                    </a:lnTo>
                    <a:cubicBezTo>
                      <a:pt x="407445" y="55082"/>
                      <a:pt x="421914" y="42750"/>
                      <a:pt x="421914" y="27541"/>
                    </a:cubicBezTo>
                    <a:lnTo>
                      <a:pt x="421914" y="27541"/>
                    </a:lnTo>
                    <a:cubicBezTo>
                      <a:pt x="421914" y="12332"/>
                      <a:pt x="407445" y="0"/>
                      <a:pt x="389592" y="0"/>
                    </a:cubicBezTo>
                    <a:lnTo>
                      <a:pt x="32321" y="0"/>
                    </a:lnTo>
                    <a:cubicBezTo>
                      <a:pt x="14468" y="0"/>
                      <a:pt x="0" y="12332"/>
                      <a:pt x="0" y="27541"/>
                    </a:cubicBezTo>
                    <a:lnTo>
                      <a:pt x="0" y="27541"/>
                    </a:lnTo>
                    <a:cubicBezTo>
                      <a:pt x="0" y="42750"/>
                      <a:pt x="14468" y="55082"/>
                      <a:pt x="32321" y="55082"/>
                    </a:cubicBezTo>
                    <a:close/>
                  </a:path>
                </a:pathLst>
              </a:custGeom>
              <a:solidFill>
                <a:srgbClr val="80D3FB"/>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43" name="Graphic 122">
              <a:extLst>
                <a:ext uri="{FF2B5EF4-FFF2-40B4-BE49-F238E27FC236}">
                  <a16:creationId xmlns:a16="http://schemas.microsoft.com/office/drawing/2014/main" id="{E3CFDA56-79B4-F8C8-D762-9B7C89F8FB04}"/>
                </a:ext>
              </a:extLst>
            </p:cNvPr>
            <p:cNvGrpSpPr/>
            <p:nvPr/>
          </p:nvGrpSpPr>
          <p:grpSpPr>
            <a:xfrm>
              <a:off x="3867699" y="3211886"/>
              <a:ext cx="164949" cy="1125669"/>
              <a:chOff x="3867699" y="3211886"/>
              <a:chExt cx="164949" cy="1125669"/>
            </a:xfrm>
            <a:solidFill>
              <a:srgbClr val="80D3FB"/>
            </a:solidFill>
          </p:grpSpPr>
          <p:sp>
            <p:nvSpPr>
              <p:cNvPr id="56" name="Freeform: Shape 55">
                <a:extLst>
                  <a:ext uri="{FF2B5EF4-FFF2-40B4-BE49-F238E27FC236}">
                    <a16:creationId xmlns:a16="http://schemas.microsoft.com/office/drawing/2014/main" id="{0A8DA743-0594-0AAC-0E78-7A4ECEFFBD37}"/>
                  </a:ext>
                </a:extLst>
              </p:cNvPr>
              <p:cNvSpPr/>
              <p:nvPr/>
            </p:nvSpPr>
            <p:spPr>
              <a:xfrm>
                <a:off x="3872796" y="3211886"/>
                <a:ext cx="159852" cy="162602"/>
              </a:xfrm>
              <a:custGeom>
                <a:avLst/>
                <a:gdLst>
                  <a:gd name="connsiteX0" fmla="*/ 120952 w 159852"/>
                  <a:gd name="connsiteY0" fmla="*/ 162602 h 162602"/>
                  <a:gd name="connsiteX1" fmla="*/ 38054 w 159852"/>
                  <a:gd name="connsiteY1" fmla="*/ 162116 h 162602"/>
                  <a:gd name="connsiteX2" fmla="*/ 0 w 159852"/>
                  <a:gd name="connsiteY2" fmla="*/ 122983 h 162602"/>
                  <a:gd name="connsiteX3" fmla="*/ 445 w 159852"/>
                  <a:gd name="connsiteY3" fmla="*/ 38689 h 162602"/>
                  <a:gd name="connsiteX4" fmla="*/ 38900 w 159852"/>
                  <a:gd name="connsiteY4" fmla="*/ 0 h 162602"/>
                  <a:gd name="connsiteX5" fmla="*/ 121798 w 159852"/>
                  <a:gd name="connsiteY5" fmla="*/ 487 h 162602"/>
                  <a:gd name="connsiteX6" fmla="*/ 159852 w 159852"/>
                  <a:gd name="connsiteY6" fmla="*/ 39620 h 162602"/>
                  <a:gd name="connsiteX7" fmla="*/ 159408 w 159852"/>
                  <a:gd name="connsiteY7" fmla="*/ 123914 h 162602"/>
                  <a:gd name="connsiteX8" fmla="*/ 120952 w 159852"/>
                  <a:gd name="connsiteY8" fmla="*/ 162602 h 16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52" h="162602">
                    <a:moveTo>
                      <a:pt x="120952" y="162602"/>
                    </a:moveTo>
                    <a:lnTo>
                      <a:pt x="38054" y="162116"/>
                    </a:lnTo>
                    <a:cubicBezTo>
                      <a:pt x="16923" y="161989"/>
                      <a:pt x="-105" y="144474"/>
                      <a:pt x="0" y="122983"/>
                    </a:cubicBezTo>
                    <a:lnTo>
                      <a:pt x="445" y="38689"/>
                    </a:lnTo>
                    <a:cubicBezTo>
                      <a:pt x="550" y="17198"/>
                      <a:pt x="17769" y="-105"/>
                      <a:pt x="38900" y="0"/>
                    </a:cubicBezTo>
                    <a:lnTo>
                      <a:pt x="121798" y="487"/>
                    </a:lnTo>
                    <a:cubicBezTo>
                      <a:pt x="142930" y="614"/>
                      <a:pt x="159958" y="18128"/>
                      <a:pt x="159852" y="39620"/>
                    </a:cubicBezTo>
                    <a:lnTo>
                      <a:pt x="159408" y="123914"/>
                    </a:lnTo>
                    <a:cubicBezTo>
                      <a:pt x="159302" y="145405"/>
                      <a:pt x="142084" y="162708"/>
                      <a:pt x="120952" y="162602"/>
                    </a:cubicBezTo>
                    <a:close/>
                  </a:path>
                </a:pathLst>
              </a:custGeom>
              <a:solidFill>
                <a:srgbClr val="80D3FB"/>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 name="Freeform: Shape 56">
                <a:extLst>
                  <a:ext uri="{FF2B5EF4-FFF2-40B4-BE49-F238E27FC236}">
                    <a16:creationId xmlns:a16="http://schemas.microsoft.com/office/drawing/2014/main" id="{E5F0FCD2-0FB9-BB8A-914A-A66473D0A847}"/>
                  </a:ext>
                </a:extLst>
              </p:cNvPr>
              <p:cNvSpPr/>
              <p:nvPr/>
            </p:nvSpPr>
            <p:spPr>
              <a:xfrm>
                <a:off x="3871104" y="3532901"/>
                <a:ext cx="159852" cy="162602"/>
              </a:xfrm>
              <a:custGeom>
                <a:avLst/>
                <a:gdLst>
                  <a:gd name="connsiteX0" fmla="*/ 120952 w 159852"/>
                  <a:gd name="connsiteY0" fmla="*/ 162602 h 162602"/>
                  <a:gd name="connsiteX1" fmla="*/ 38054 w 159852"/>
                  <a:gd name="connsiteY1" fmla="*/ 162116 h 162602"/>
                  <a:gd name="connsiteX2" fmla="*/ 0 w 159852"/>
                  <a:gd name="connsiteY2" fmla="*/ 122983 h 162602"/>
                  <a:gd name="connsiteX3" fmla="*/ 445 w 159852"/>
                  <a:gd name="connsiteY3" fmla="*/ 38689 h 162602"/>
                  <a:gd name="connsiteX4" fmla="*/ 38901 w 159852"/>
                  <a:gd name="connsiteY4" fmla="*/ 0 h 162602"/>
                  <a:gd name="connsiteX5" fmla="*/ 121798 w 159852"/>
                  <a:gd name="connsiteY5" fmla="*/ 487 h 162602"/>
                  <a:gd name="connsiteX6" fmla="*/ 159852 w 159852"/>
                  <a:gd name="connsiteY6" fmla="*/ 39620 h 162602"/>
                  <a:gd name="connsiteX7" fmla="*/ 159408 w 159852"/>
                  <a:gd name="connsiteY7" fmla="*/ 123914 h 162602"/>
                  <a:gd name="connsiteX8" fmla="*/ 120952 w 159852"/>
                  <a:gd name="connsiteY8" fmla="*/ 162602 h 16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52" h="162602">
                    <a:moveTo>
                      <a:pt x="120952" y="162602"/>
                    </a:moveTo>
                    <a:lnTo>
                      <a:pt x="38054" y="162116"/>
                    </a:lnTo>
                    <a:cubicBezTo>
                      <a:pt x="16923" y="161989"/>
                      <a:pt x="-105" y="144474"/>
                      <a:pt x="0" y="122983"/>
                    </a:cubicBezTo>
                    <a:lnTo>
                      <a:pt x="445" y="38689"/>
                    </a:lnTo>
                    <a:cubicBezTo>
                      <a:pt x="550" y="17198"/>
                      <a:pt x="17769" y="-105"/>
                      <a:pt x="38901" y="0"/>
                    </a:cubicBezTo>
                    <a:lnTo>
                      <a:pt x="121798" y="487"/>
                    </a:lnTo>
                    <a:cubicBezTo>
                      <a:pt x="142930" y="614"/>
                      <a:pt x="159958" y="18128"/>
                      <a:pt x="159852" y="39620"/>
                    </a:cubicBezTo>
                    <a:lnTo>
                      <a:pt x="159408" y="123914"/>
                    </a:lnTo>
                    <a:cubicBezTo>
                      <a:pt x="159302" y="145405"/>
                      <a:pt x="142084" y="162708"/>
                      <a:pt x="120952" y="162602"/>
                    </a:cubicBezTo>
                    <a:close/>
                  </a:path>
                </a:pathLst>
              </a:custGeom>
              <a:solidFill>
                <a:srgbClr val="80D3FB"/>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8" name="Freeform: Shape 57">
                <a:extLst>
                  <a:ext uri="{FF2B5EF4-FFF2-40B4-BE49-F238E27FC236}">
                    <a16:creationId xmlns:a16="http://schemas.microsoft.com/office/drawing/2014/main" id="{B7663888-8923-E0A7-9B26-1606A4842A19}"/>
                  </a:ext>
                </a:extLst>
              </p:cNvPr>
              <p:cNvSpPr/>
              <p:nvPr/>
            </p:nvSpPr>
            <p:spPr>
              <a:xfrm>
                <a:off x="3869412" y="3853938"/>
                <a:ext cx="159852" cy="162602"/>
              </a:xfrm>
              <a:custGeom>
                <a:avLst/>
                <a:gdLst>
                  <a:gd name="connsiteX0" fmla="*/ 120952 w 159852"/>
                  <a:gd name="connsiteY0" fmla="*/ 162602 h 162602"/>
                  <a:gd name="connsiteX1" fmla="*/ 38054 w 159852"/>
                  <a:gd name="connsiteY1" fmla="*/ 162116 h 162602"/>
                  <a:gd name="connsiteX2" fmla="*/ 0 w 159852"/>
                  <a:gd name="connsiteY2" fmla="*/ 122983 h 162602"/>
                  <a:gd name="connsiteX3" fmla="*/ 445 w 159852"/>
                  <a:gd name="connsiteY3" fmla="*/ 38689 h 162602"/>
                  <a:gd name="connsiteX4" fmla="*/ 38900 w 159852"/>
                  <a:gd name="connsiteY4" fmla="*/ 0 h 162602"/>
                  <a:gd name="connsiteX5" fmla="*/ 121798 w 159852"/>
                  <a:gd name="connsiteY5" fmla="*/ 487 h 162602"/>
                  <a:gd name="connsiteX6" fmla="*/ 159852 w 159852"/>
                  <a:gd name="connsiteY6" fmla="*/ 39620 h 162602"/>
                  <a:gd name="connsiteX7" fmla="*/ 159408 w 159852"/>
                  <a:gd name="connsiteY7" fmla="*/ 123914 h 162602"/>
                  <a:gd name="connsiteX8" fmla="*/ 120952 w 159852"/>
                  <a:gd name="connsiteY8" fmla="*/ 162602 h 16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52" h="162602">
                    <a:moveTo>
                      <a:pt x="120952" y="162602"/>
                    </a:moveTo>
                    <a:lnTo>
                      <a:pt x="38054" y="162116"/>
                    </a:lnTo>
                    <a:cubicBezTo>
                      <a:pt x="16923" y="161989"/>
                      <a:pt x="-105" y="144474"/>
                      <a:pt x="0" y="122983"/>
                    </a:cubicBezTo>
                    <a:lnTo>
                      <a:pt x="445" y="38689"/>
                    </a:lnTo>
                    <a:cubicBezTo>
                      <a:pt x="550" y="17198"/>
                      <a:pt x="17769" y="-105"/>
                      <a:pt x="38900" y="0"/>
                    </a:cubicBezTo>
                    <a:lnTo>
                      <a:pt x="121798" y="487"/>
                    </a:lnTo>
                    <a:cubicBezTo>
                      <a:pt x="142930" y="614"/>
                      <a:pt x="159958" y="18128"/>
                      <a:pt x="159852" y="39620"/>
                    </a:cubicBezTo>
                    <a:lnTo>
                      <a:pt x="159408" y="123914"/>
                    </a:lnTo>
                    <a:cubicBezTo>
                      <a:pt x="159302" y="145405"/>
                      <a:pt x="142084" y="162708"/>
                      <a:pt x="120952" y="162602"/>
                    </a:cubicBezTo>
                    <a:close/>
                  </a:path>
                </a:pathLst>
              </a:custGeom>
              <a:solidFill>
                <a:srgbClr val="80D3FB"/>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 name="Freeform: Shape 58">
                <a:extLst>
                  <a:ext uri="{FF2B5EF4-FFF2-40B4-BE49-F238E27FC236}">
                    <a16:creationId xmlns:a16="http://schemas.microsoft.com/office/drawing/2014/main" id="{63DF18F3-C085-CE65-438B-3955BCC1A993}"/>
                  </a:ext>
                </a:extLst>
              </p:cNvPr>
              <p:cNvSpPr/>
              <p:nvPr/>
            </p:nvSpPr>
            <p:spPr>
              <a:xfrm>
                <a:off x="3867699" y="4174953"/>
                <a:ext cx="159852" cy="162602"/>
              </a:xfrm>
              <a:custGeom>
                <a:avLst/>
                <a:gdLst>
                  <a:gd name="connsiteX0" fmla="*/ 120952 w 159852"/>
                  <a:gd name="connsiteY0" fmla="*/ 162602 h 162602"/>
                  <a:gd name="connsiteX1" fmla="*/ 38054 w 159852"/>
                  <a:gd name="connsiteY1" fmla="*/ 162116 h 162602"/>
                  <a:gd name="connsiteX2" fmla="*/ 0 w 159852"/>
                  <a:gd name="connsiteY2" fmla="*/ 122983 h 162602"/>
                  <a:gd name="connsiteX3" fmla="*/ 445 w 159852"/>
                  <a:gd name="connsiteY3" fmla="*/ 38689 h 162602"/>
                  <a:gd name="connsiteX4" fmla="*/ 38900 w 159852"/>
                  <a:gd name="connsiteY4" fmla="*/ 0 h 162602"/>
                  <a:gd name="connsiteX5" fmla="*/ 121798 w 159852"/>
                  <a:gd name="connsiteY5" fmla="*/ 487 h 162602"/>
                  <a:gd name="connsiteX6" fmla="*/ 159852 w 159852"/>
                  <a:gd name="connsiteY6" fmla="*/ 39620 h 162602"/>
                  <a:gd name="connsiteX7" fmla="*/ 159408 w 159852"/>
                  <a:gd name="connsiteY7" fmla="*/ 123914 h 162602"/>
                  <a:gd name="connsiteX8" fmla="*/ 120952 w 159852"/>
                  <a:gd name="connsiteY8" fmla="*/ 162602 h 16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52" h="162602">
                    <a:moveTo>
                      <a:pt x="120952" y="162602"/>
                    </a:moveTo>
                    <a:lnTo>
                      <a:pt x="38054" y="162116"/>
                    </a:lnTo>
                    <a:cubicBezTo>
                      <a:pt x="16923" y="161989"/>
                      <a:pt x="-105" y="144474"/>
                      <a:pt x="0" y="122983"/>
                    </a:cubicBezTo>
                    <a:lnTo>
                      <a:pt x="445" y="38689"/>
                    </a:lnTo>
                    <a:cubicBezTo>
                      <a:pt x="550" y="17198"/>
                      <a:pt x="17769" y="-105"/>
                      <a:pt x="38900" y="0"/>
                    </a:cubicBezTo>
                    <a:lnTo>
                      <a:pt x="121798" y="487"/>
                    </a:lnTo>
                    <a:cubicBezTo>
                      <a:pt x="142930" y="614"/>
                      <a:pt x="159958" y="18128"/>
                      <a:pt x="159852" y="39620"/>
                    </a:cubicBezTo>
                    <a:lnTo>
                      <a:pt x="159408" y="123914"/>
                    </a:lnTo>
                    <a:cubicBezTo>
                      <a:pt x="159302" y="145405"/>
                      <a:pt x="142084" y="162708"/>
                      <a:pt x="120952" y="162602"/>
                    </a:cubicBezTo>
                    <a:close/>
                  </a:path>
                </a:pathLst>
              </a:custGeom>
              <a:solidFill>
                <a:srgbClr val="80D3FB"/>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44" name="Graphic 122">
              <a:extLst>
                <a:ext uri="{FF2B5EF4-FFF2-40B4-BE49-F238E27FC236}">
                  <a16:creationId xmlns:a16="http://schemas.microsoft.com/office/drawing/2014/main" id="{2E958DAE-8613-966A-C91C-14808CFF3B48}"/>
                </a:ext>
              </a:extLst>
            </p:cNvPr>
            <p:cNvGrpSpPr/>
            <p:nvPr/>
          </p:nvGrpSpPr>
          <p:grpSpPr>
            <a:xfrm>
              <a:off x="4143595" y="3211908"/>
              <a:ext cx="1077355" cy="1122284"/>
              <a:chOff x="4143595" y="3211908"/>
              <a:chExt cx="1077355" cy="1122284"/>
            </a:xfrm>
            <a:solidFill>
              <a:srgbClr val="80D3FB"/>
            </a:solidFill>
          </p:grpSpPr>
          <p:sp>
            <p:nvSpPr>
              <p:cNvPr id="48" name="Freeform: Shape 47">
                <a:extLst>
                  <a:ext uri="{FF2B5EF4-FFF2-40B4-BE49-F238E27FC236}">
                    <a16:creationId xmlns:a16="http://schemas.microsoft.com/office/drawing/2014/main" id="{D36F4591-A303-ACB5-B5C8-8467CDE427AB}"/>
                  </a:ext>
                </a:extLst>
              </p:cNvPr>
              <p:cNvSpPr/>
              <p:nvPr/>
            </p:nvSpPr>
            <p:spPr>
              <a:xfrm>
                <a:off x="4143595" y="3211908"/>
                <a:ext cx="620285" cy="51296"/>
              </a:xfrm>
              <a:custGeom>
                <a:avLst/>
                <a:gdLst>
                  <a:gd name="connsiteX0" fmla="*/ 607551 w 620285"/>
                  <a:gd name="connsiteY0" fmla="*/ 3448 h 51296"/>
                  <a:gd name="connsiteX1" fmla="*/ 12988 w 620285"/>
                  <a:gd name="connsiteY1" fmla="*/ 0 h 51296"/>
                  <a:gd name="connsiteX2" fmla="*/ 127 w 620285"/>
                  <a:gd name="connsiteY2" fmla="*/ 11803 h 51296"/>
                  <a:gd name="connsiteX3" fmla="*/ 0 w 620285"/>
                  <a:gd name="connsiteY3" fmla="*/ 35897 h 51296"/>
                  <a:gd name="connsiteX4" fmla="*/ 12734 w 620285"/>
                  <a:gd name="connsiteY4" fmla="*/ 47848 h 51296"/>
                  <a:gd name="connsiteX5" fmla="*/ 607297 w 620285"/>
                  <a:gd name="connsiteY5" fmla="*/ 51296 h 51296"/>
                  <a:gd name="connsiteX6" fmla="*/ 620158 w 620285"/>
                  <a:gd name="connsiteY6" fmla="*/ 39493 h 51296"/>
                  <a:gd name="connsiteX7" fmla="*/ 620285 w 620285"/>
                  <a:gd name="connsiteY7" fmla="*/ 15400 h 51296"/>
                  <a:gd name="connsiteX8" fmla="*/ 607551 w 620285"/>
                  <a:gd name="connsiteY8" fmla="*/ 3448 h 5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285" h="51296">
                    <a:moveTo>
                      <a:pt x="607551" y="3448"/>
                    </a:moveTo>
                    <a:lnTo>
                      <a:pt x="12988" y="0"/>
                    </a:lnTo>
                    <a:cubicBezTo>
                      <a:pt x="5923" y="-42"/>
                      <a:pt x="148" y="5246"/>
                      <a:pt x="127" y="11803"/>
                    </a:cubicBezTo>
                    <a:lnTo>
                      <a:pt x="0" y="35897"/>
                    </a:lnTo>
                    <a:cubicBezTo>
                      <a:pt x="-42" y="42454"/>
                      <a:pt x="5669" y="47806"/>
                      <a:pt x="12734" y="47848"/>
                    </a:cubicBezTo>
                    <a:lnTo>
                      <a:pt x="607297" y="51296"/>
                    </a:lnTo>
                    <a:cubicBezTo>
                      <a:pt x="614362" y="51338"/>
                      <a:pt x="620116" y="46050"/>
                      <a:pt x="620158" y="39493"/>
                    </a:cubicBezTo>
                    <a:lnTo>
                      <a:pt x="620285" y="15400"/>
                    </a:lnTo>
                    <a:cubicBezTo>
                      <a:pt x="620328" y="8842"/>
                      <a:pt x="614616" y="3490"/>
                      <a:pt x="607551" y="3448"/>
                    </a:cubicBezTo>
                    <a:close/>
                  </a:path>
                </a:pathLst>
              </a:custGeom>
              <a:solidFill>
                <a:srgbClr val="80D3FB"/>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Freeform: Shape 48">
                <a:extLst>
                  <a:ext uri="{FF2B5EF4-FFF2-40B4-BE49-F238E27FC236}">
                    <a16:creationId xmlns:a16="http://schemas.microsoft.com/office/drawing/2014/main" id="{0E0EF6F3-2570-CA48-8789-12F2E55B8B8D}"/>
                  </a:ext>
                </a:extLst>
              </p:cNvPr>
              <p:cNvSpPr/>
              <p:nvPr/>
            </p:nvSpPr>
            <p:spPr>
              <a:xfrm>
                <a:off x="4143595" y="3312447"/>
                <a:ext cx="1077355" cy="53940"/>
              </a:xfrm>
              <a:custGeom>
                <a:avLst/>
                <a:gdLst>
                  <a:gd name="connsiteX0" fmla="*/ 1064621 w 1077355"/>
                  <a:gd name="connsiteY0" fmla="*/ 6092 h 53940"/>
                  <a:gd name="connsiteX1" fmla="*/ 12988 w 1077355"/>
                  <a:gd name="connsiteY1" fmla="*/ 0 h 53940"/>
                  <a:gd name="connsiteX2" fmla="*/ 127 w 1077355"/>
                  <a:gd name="connsiteY2" fmla="*/ 11803 h 53940"/>
                  <a:gd name="connsiteX3" fmla="*/ 0 w 1077355"/>
                  <a:gd name="connsiteY3" fmla="*/ 35897 h 53940"/>
                  <a:gd name="connsiteX4" fmla="*/ 12734 w 1077355"/>
                  <a:gd name="connsiteY4" fmla="*/ 47848 h 53940"/>
                  <a:gd name="connsiteX5" fmla="*/ 1064367 w 1077355"/>
                  <a:gd name="connsiteY5" fmla="*/ 53940 h 53940"/>
                  <a:gd name="connsiteX6" fmla="*/ 1077228 w 1077355"/>
                  <a:gd name="connsiteY6" fmla="*/ 42137 h 53940"/>
                  <a:gd name="connsiteX7" fmla="*/ 1077355 w 1077355"/>
                  <a:gd name="connsiteY7" fmla="*/ 18044 h 53940"/>
                  <a:gd name="connsiteX8" fmla="*/ 1064621 w 1077355"/>
                  <a:gd name="connsiteY8" fmla="*/ 6092 h 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355" h="53940">
                    <a:moveTo>
                      <a:pt x="1064621" y="6092"/>
                    </a:moveTo>
                    <a:lnTo>
                      <a:pt x="12988" y="0"/>
                    </a:lnTo>
                    <a:cubicBezTo>
                      <a:pt x="5923" y="-42"/>
                      <a:pt x="148" y="5246"/>
                      <a:pt x="127" y="11803"/>
                    </a:cubicBezTo>
                    <a:lnTo>
                      <a:pt x="0" y="35897"/>
                    </a:lnTo>
                    <a:cubicBezTo>
                      <a:pt x="-42" y="42454"/>
                      <a:pt x="5669" y="47806"/>
                      <a:pt x="12734" y="47848"/>
                    </a:cubicBezTo>
                    <a:lnTo>
                      <a:pt x="1064367" y="53940"/>
                    </a:lnTo>
                    <a:cubicBezTo>
                      <a:pt x="1071432" y="53982"/>
                      <a:pt x="1077207" y="48694"/>
                      <a:pt x="1077228" y="42137"/>
                    </a:cubicBezTo>
                    <a:lnTo>
                      <a:pt x="1077355" y="18044"/>
                    </a:lnTo>
                    <a:cubicBezTo>
                      <a:pt x="1077398" y="11486"/>
                      <a:pt x="1071686" y="6135"/>
                      <a:pt x="1064621" y="6092"/>
                    </a:cubicBezTo>
                    <a:close/>
                  </a:path>
                </a:pathLst>
              </a:custGeom>
              <a:solidFill>
                <a:srgbClr val="80D3FB"/>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Freeform: Shape 49">
                <a:extLst>
                  <a:ext uri="{FF2B5EF4-FFF2-40B4-BE49-F238E27FC236}">
                    <a16:creationId xmlns:a16="http://schemas.microsoft.com/office/drawing/2014/main" id="{6B2B219B-772D-B3FE-9939-7A0E4FC31365}"/>
                  </a:ext>
                </a:extLst>
              </p:cNvPr>
              <p:cNvSpPr/>
              <p:nvPr/>
            </p:nvSpPr>
            <p:spPr>
              <a:xfrm>
                <a:off x="4143595" y="3535398"/>
                <a:ext cx="570237" cy="51021"/>
              </a:xfrm>
              <a:custGeom>
                <a:avLst/>
                <a:gdLst>
                  <a:gd name="connsiteX0" fmla="*/ 558540 w 570237"/>
                  <a:gd name="connsiteY0" fmla="*/ 3173 h 51021"/>
                  <a:gd name="connsiteX1" fmla="*/ 11952 w 570237"/>
                  <a:gd name="connsiteY1" fmla="*/ 0 h 51021"/>
                  <a:gd name="connsiteX2" fmla="*/ 127 w 570237"/>
                  <a:gd name="connsiteY2" fmla="*/ 11803 h 51021"/>
                  <a:gd name="connsiteX3" fmla="*/ 0 w 570237"/>
                  <a:gd name="connsiteY3" fmla="*/ 35897 h 51021"/>
                  <a:gd name="connsiteX4" fmla="*/ 11698 w 570237"/>
                  <a:gd name="connsiteY4" fmla="*/ 47848 h 51021"/>
                  <a:gd name="connsiteX5" fmla="*/ 558286 w 570237"/>
                  <a:gd name="connsiteY5" fmla="*/ 51021 h 51021"/>
                  <a:gd name="connsiteX6" fmla="*/ 570111 w 570237"/>
                  <a:gd name="connsiteY6" fmla="*/ 39218 h 51021"/>
                  <a:gd name="connsiteX7" fmla="*/ 570238 w 570237"/>
                  <a:gd name="connsiteY7" fmla="*/ 15124 h 51021"/>
                  <a:gd name="connsiteX8" fmla="*/ 558540 w 570237"/>
                  <a:gd name="connsiteY8" fmla="*/ 3173 h 5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237" h="51021">
                    <a:moveTo>
                      <a:pt x="558540" y="3173"/>
                    </a:moveTo>
                    <a:lnTo>
                      <a:pt x="11952" y="0"/>
                    </a:lnTo>
                    <a:cubicBezTo>
                      <a:pt x="5458" y="-42"/>
                      <a:pt x="148" y="5246"/>
                      <a:pt x="127" y="11803"/>
                    </a:cubicBezTo>
                    <a:lnTo>
                      <a:pt x="0" y="35897"/>
                    </a:lnTo>
                    <a:cubicBezTo>
                      <a:pt x="-42" y="42454"/>
                      <a:pt x="5204" y="47806"/>
                      <a:pt x="11698" y="47848"/>
                    </a:cubicBezTo>
                    <a:lnTo>
                      <a:pt x="558286" y="51021"/>
                    </a:lnTo>
                    <a:cubicBezTo>
                      <a:pt x="564780" y="51063"/>
                      <a:pt x="570090" y="45775"/>
                      <a:pt x="570111" y="39218"/>
                    </a:cubicBezTo>
                    <a:lnTo>
                      <a:pt x="570238" y="15124"/>
                    </a:lnTo>
                    <a:cubicBezTo>
                      <a:pt x="570280" y="8567"/>
                      <a:pt x="565034" y="3215"/>
                      <a:pt x="558540" y="3173"/>
                    </a:cubicBezTo>
                    <a:close/>
                  </a:path>
                </a:pathLst>
              </a:custGeom>
              <a:solidFill>
                <a:srgbClr val="80D3FB"/>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Freeform: Shape 50">
                <a:extLst>
                  <a:ext uri="{FF2B5EF4-FFF2-40B4-BE49-F238E27FC236}">
                    <a16:creationId xmlns:a16="http://schemas.microsoft.com/office/drawing/2014/main" id="{8628CA36-434C-E323-AC8B-6A247AB353ED}"/>
                  </a:ext>
                </a:extLst>
              </p:cNvPr>
              <p:cNvSpPr/>
              <p:nvPr/>
            </p:nvSpPr>
            <p:spPr>
              <a:xfrm>
                <a:off x="4143595" y="3635937"/>
                <a:ext cx="902442" cy="52967"/>
              </a:xfrm>
              <a:custGeom>
                <a:avLst/>
                <a:gdLst>
                  <a:gd name="connsiteX0" fmla="*/ 891782 w 902442"/>
                  <a:gd name="connsiteY0" fmla="*/ 5098 h 52967"/>
                  <a:gd name="connsiteX1" fmla="*/ 10915 w 902442"/>
                  <a:gd name="connsiteY1" fmla="*/ 0 h 52967"/>
                  <a:gd name="connsiteX2" fmla="*/ 127 w 902442"/>
                  <a:gd name="connsiteY2" fmla="*/ 11825 h 52967"/>
                  <a:gd name="connsiteX3" fmla="*/ 0 w 902442"/>
                  <a:gd name="connsiteY3" fmla="*/ 35918 h 52967"/>
                  <a:gd name="connsiteX4" fmla="*/ 10661 w 902442"/>
                  <a:gd name="connsiteY4" fmla="*/ 47869 h 52967"/>
                  <a:gd name="connsiteX5" fmla="*/ 891528 w 902442"/>
                  <a:gd name="connsiteY5" fmla="*/ 52967 h 52967"/>
                  <a:gd name="connsiteX6" fmla="*/ 902316 w 902442"/>
                  <a:gd name="connsiteY6" fmla="*/ 41143 h 52967"/>
                  <a:gd name="connsiteX7" fmla="*/ 902443 w 902442"/>
                  <a:gd name="connsiteY7" fmla="*/ 17049 h 52967"/>
                  <a:gd name="connsiteX8" fmla="*/ 891782 w 902442"/>
                  <a:gd name="connsiteY8" fmla="*/ 5098 h 5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442" h="52967">
                    <a:moveTo>
                      <a:pt x="891782" y="5098"/>
                    </a:moveTo>
                    <a:lnTo>
                      <a:pt x="10915" y="0"/>
                    </a:lnTo>
                    <a:cubicBezTo>
                      <a:pt x="4992" y="-42"/>
                      <a:pt x="169" y="5246"/>
                      <a:pt x="127" y="11825"/>
                    </a:cubicBezTo>
                    <a:lnTo>
                      <a:pt x="0" y="35918"/>
                    </a:lnTo>
                    <a:cubicBezTo>
                      <a:pt x="-42" y="42475"/>
                      <a:pt x="4738" y="47827"/>
                      <a:pt x="10661" y="47869"/>
                    </a:cubicBezTo>
                    <a:lnTo>
                      <a:pt x="891528" y="52967"/>
                    </a:lnTo>
                    <a:cubicBezTo>
                      <a:pt x="897451" y="53009"/>
                      <a:pt x="902273" y="47721"/>
                      <a:pt x="902316" y="41143"/>
                    </a:cubicBezTo>
                    <a:lnTo>
                      <a:pt x="902443" y="17049"/>
                    </a:lnTo>
                    <a:cubicBezTo>
                      <a:pt x="902485" y="10492"/>
                      <a:pt x="897704" y="5140"/>
                      <a:pt x="891782" y="5098"/>
                    </a:cubicBezTo>
                    <a:close/>
                  </a:path>
                </a:pathLst>
              </a:custGeom>
              <a:solidFill>
                <a:srgbClr val="80D3FB"/>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 name="Freeform: Shape 51">
                <a:extLst>
                  <a:ext uri="{FF2B5EF4-FFF2-40B4-BE49-F238E27FC236}">
                    <a16:creationId xmlns:a16="http://schemas.microsoft.com/office/drawing/2014/main" id="{7AE7F446-00C5-B63F-BD71-B39C4AA526BA}"/>
                  </a:ext>
                </a:extLst>
              </p:cNvPr>
              <p:cNvSpPr/>
              <p:nvPr/>
            </p:nvSpPr>
            <p:spPr>
              <a:xfrm>
                <a:off x="4143595" y="3858909"/>
                <a:ext cx="791559" cy="52248"/>
              </a:xfrm>
              <a:custGeom>
                <a:avLst/>
                <a:gdLst>
                  <a:gd name="connsiteX0" fmla="*/ 775314 w 791559"/>
                  <a:gd name="connsiteY0" fmla="*/ 4400 h 52248"/>
                  <a:gd name="connsiteX1" fmla="*/ 16521 w 791559"/>
                  <a:gd name="connsiteY1" fmla="*/ 0 h 52248"/>
                  <a:gd name="connsiteX2" fmla="*/ 127 w 791559"/>
                  <a:gd name="connsiteY2" fmla="*/ 11782 h 52248"/>
                  <a:gd name="connsiteX3" fmla="*/ 0 w 791559"/>
                  <a:gd name="connsiteY3" fmla="*/ 35875 h 52248"/>
                  <a:gd name="connsiteX4" fmla="*/ 16267 w 791559"/>
                  <a:gd name="connsiteY4" fmla="*/ 47848 h 52248"/>
                  <a:gd name="connsiteX5" fmla="*/ 775039 w 791559"/>
                  <a:gd name="connsiteY5" fmla="*/ 52248 h 52248"/>
                  <a:gd name="connsiteX6" fmla="*/ 791433 w 791559"/>
                  <a:gd name="connsiteY6" fmla="*/ 40466 h 52248"/>
                  <a:gd name="connsiteX7" fmla="*/ 791560 w 791559"/>
                  <a:gd name="connsiteY7" fmla="*/ 16373 h 52248"/>
                  <a:gd name="connsiteX8" fmla="*/ 775293 w 791559"/>
                  <a:gd name="connsiteY8" fmla="*/ 4400 h 5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559" h="52248">
                    <a:moveTo>
                      <a:pt x="775314" y="4400"/>
                    </a:moveTo>
                    <a:lnTo>
                      <a:pt x="16521" y="0"/>
                    </a:lnTo>
                    <a:cubicBezTo>
                      <a:pt x="7509" y="-42"/>
                      <a:pt x="148" y="5225"/>
                      <a:pt x="127" y="11782"/>
                    </a:cubicBezTo>
                    <a:lnTo>
                      <a:pt x="0" y="35875"/>
                    </a:lnTo>
                    <a:cubicBezTo>
                      <a:pt x="-42" y="42433"/>
                      <a:pt x="7256" y="47806"/>
                      <a:pt x="16267" y="47848"/>
                    </a:cubicBezTo>
                    <a:lnTo>
                      <a:pt x="775039" y="52248"/>
                    </a:lnTo>
                    <a:cubicBezTo>
                      <a:pt x="784050" y="52290"/>
                      <a:pt x="791411" y="47023"/>
                      <a:pt x="791433" y="40466"/>
                    </a:cubicBezTo>
                    <a:lnTo>
                      <a:pt x="791560" y="16373"/>
                    </a:lnTo>
                    <a:cubicBezTo>
                      <a:pt x="791602" y="9815"/>
                      <a:pt x="784304" y="4442"/>
                      <a:pt x="775293" y="4400"/>
                    </a:cubicBezTo>
                    <a:close/>
                  </a:path>
                </a:pathLst>
              </a:custGeom>
              <a:solidFill>
                <a:srgbClr val="80D3FB"/>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3" name="Freeform: Shape 52">
                <a:extLst>
                  <a:ext uri="{FF2B5EF4-FFF2-40B4-BE49-F238E27FC236}">
                    <a16:creationId xmlns:a16="http://schemas.microsoft.com/office/drawing/2014/main" id="{8DD3A588-58DA-7117-C246-EFCB15A03270}"/>
                  </a:ext>
                </a:extLst>
              </p:cNvPr>
              <p:cNvSpPr/>
              <p:nvPr/>
            </p:nvSpPr>
            <p:spPr>
              <a:xfrm>
                <a:off x="4143595" y="3959406"/>
                <a:ext cx="870311" cy="52776"/>
              </a:xfrm>
              <a:custGeom>
                <a:avLst/>
                <a:gdLst>
                  <a:gd name="connsiteX0" fmla="*/ 860031 w 870311"/>
                  <a:gd name="connsiteY0" fmla="*/ 4929 h 52776"/>
                  <a:gd name="connsiteX1" fmla="*/ 10534 w 870311"/>
                  <a:gd name="connsiteY1" fmla="*/ 0 h 52776"/>
                  <a:gd name="connsiteX2" fmla="*/ 127 w 870311"/>
                  <a:gd name="connsiteY2" fmla="*/ 11825 h 52776"/>
                  <a:gd name="connsiteX3" fmla="*/ 0 w 870311"/>
                  <a:gd name="connsiteY3" fmla="*/ 35918 h 52776"/>
                  <a:gd name="connsiteX4" fmla="*/ 10281 w 870311"/>
                  <a:gd name="connsiteY4" fmla="*/ 47848 h 52776"/>
                  <a:gd name="connsiteX5" fmla="*/ 859777 w 870311"/>
                  <a:gd name="connsiteY5" fmla="*/ 52777 h 52776"/>
                  <a:gd name="connsiteX6" fmla="*/ 870185 w 870311"/>
                  <a:gd name="connsiteY6" fmla="*/ 40952 h 52776"/>
                  <a:gd name="connsiteX7" fmla="*/ 870312 w 870311"/>
                  <a:gd name="connsiteY7" fmla="*/ 16859 h 52776"/>
                  <a:gd name="connsiteX8" fmla="*/ 860031 w 870311"/>
                  <a:gd name="connsiteY8" fmla="*/ 4929 h 5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311" h="52776">
                    <a:moveTo>
                      <a:pt x="860031" y="4929"/>
                    </a:moveTo>
                    <a:lnTo>
                      <a:pt x="10534" y="0"/>
                    </a:lnTo>
                    <a:cubicBezTo>
                      <a:pt x="4823" y="-42"/>
                      <a:pt x="169" y="5267"/>
                      <a:pt x="127" y="11825"/>
                    </a:cubicBezTo>
                    <a:lnTo>
                      <a:pt x="0" y="35918"/>
                    </a:lnTo>
                    <a:cubicBezTo>
                      <a:pt x="-42" y="42475"/>
                      <a:pt x="4569" y="47827"/>
                      <a:pt x="10281" y="47848"/>
                    </a:cubicBezTo>
                    <a:lnTo>
                      <a:pt x="859777" y="52777"/>
                    </a:lnTo>
                    <a:cubicBezTo>
                      <a:pt x="865489" y="52819"/>
                      <a:pt x="870142" y="47510"/>
                      <a:pt x="870185" y="40952"/>
                    </a:cubicBezTo>
                    <a:lnTo>
                      <a:pt x="870312" y="16859"/>
                    </a:lnTo>
                    <a:cubicBezTo>
                      <a:pt x="870354" y="10302"/>
                      <a:pt x="865743" y="4950"/>
                      <a:pt x="860031" y="4929"/>
                    </a:cubicBezTo>
                    <a:close/>
                  </a:path>
                </a:pathLst>
              </a:custGeom>
              <a:solidFill>
                <a:srgbClr val="80D3FB"/>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4" name="Freeform: Shape 53">
                <a:extLst>
                  <a:ext uri="{FF2B5EF4-FFF2-40B4-BE49-F238E27FC236}">
                    <a16:creationId xmlns:a16="http://schemas.microsoft.com/office/drawing/2014/main" id="{BFB3BA94-435E-EB08-0B18-3F8AA47885A7}"/>
                  </a:ext>
                </a:extLst>
              </p:cNvPr>
              <p:cNvSpPr/>
              <p:nvPr/>
            </p:nvSpPr>
            <p:spPr>
              <a:xfrm>
                <a:off x="4143595" y="4282896"/>
                <a:ext cx="620285" cy="51296"/>
              </a:xfrm>
              <a:custGeom>
                <a:avLst/>
                <a:gdLst>
                  <a:gd name="connsiteX0" fmla="*/ 607297 w 620285"/>
                  <a:gd name="connsiteY0" fmla="*/ 51296 h 51296"/>
                  <a:gd name="connsiteX1" fmla="*/ 12734 w 620285"/>
                  <a:gd name="connsiteY1" fmla="*/ 47848 h 51296"/>
                  <a:gd name="connsiteX2" fmla="*/ 0 w 620285"/>
                  <a:gd name="connsiteY2" fmla="*/ 35897 h 51296"/>
                  <a:gd name="connsiteX3" fmla="*/ 127 w 620285"/>
                  <a:gd name="connsiteY3" fmla="*/ 11804 h 51296"/>
                  <a:gd name="connsiteX4" fmla="*/ 12988 w 620285"/>
                  <a:gd name="connsiteY4" fmla="*/ 0 h 51296"/>
                  <a:gd name="connsiteX5" fmla="*/ 607551 w 620285"/>
                  <a:gd name="connsiteY5" fmla="*/ 3448 h 51296"/>
                  <a:gd name="connsiteX6" fmla="*/ 620285 w 620285"/>
                  <a:gd name="connsiteY6" fmla="*/ 15400 h 51296"/>
                  <a:gd name="connsiteX7" fmla="*/ 620158 w 620285"/>
                  <a:gd name="connsiteY7" fmla="*/ 39493 h 51296"/>
                  <a:gd name="connsiteX8" fmla="*/ 607297 w 620285"/>
                  <a:gd name="connsiteY8" fmla="*/ 51296 h 5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285" h="51296">
                    <a:moveTo>
                      <a:pt x="607297" y="51296"/>
                    </a:moveTo>
                    <a:lnTo>
                      <a:pt x="12734" y="47848"/>
                    </a:lnTo>
                    <a:cubicBezTo>
                      <a:pt x="5669" y="47806"/>
                      <a:pt x="-42" y="42454"/>
                      <a:pt x="0" y="35897"/>
                    </a:cubicBezTo>
                    <a:lnTo>
                      <a:pt x="127" y="11804"/>
                    </a:lnTo>
                    <a:cubicBezTo>
                      <a:pt x="169" y="5246"/>
                      <a:pt x="5923" y="-42"/>
                      <a:pt x="12988" y="0"/>
                    </a:cubicBezTo>
                    <a:lnTo>
                      <a:pt x="607551" y="3448"/>
                    </a:lnTo>
                    <a:cubicBezTo>
                      <a:pt x="614616" y="3491"/>
                      <a:pt x="620328" y="8842"/>
                      <a:pt x="620285" y="15400"/>
                    </a:cubicBezTo>
                    <a:lnTo>
                      <a:pt x="620158" y="39493"/>
                    </a:lnTo>
                    <a:cubicBezTo>
                      <a:pt x="620116" y="46050"/>
                      <a:pt x="614362" y="51338"/>
                      <a:pt x="607297" y="51296"/>
                    </a:cubicBezTo>
                    <a:close/>
                  </a:path>
                </a:pathLst>
              </a:custGeom>
              <a:solidFill>
                <a:srgbClr val="80D3FB"/>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5" name="Freeform: Shape 54">
                <a:extLst>
                  <a:ext uri="{FF2B5EF4-FFF2-40B4-BE49-F238E27FC236}">
                    <a16:creationId xmlns:a16="http://schemas.microsoft.com/office/drawing/2014/main" id="{1AFBC1B9-858B-2A16-95E2-841FB06AA03F}"/>
                  </a:ext>
                </a:extLst>
              </p:cNvPr>
              <p:cNvSpPr/>
              <p:nvPr/>
            </p:nvSpPr>
            <p:spPr>
              <a:xfrm>
                <a:off x="4143595" y="4182441"/>
                <a:ext cx="1077355" cy="53940"/>
              </a:xfrm>
              <a:custGeom>
                <a:avLst/>
                <a:gdLst>
                  <a:gd name="connsiteX0" fmla="*/ 1064367 w 1077355"/>
                  <a:gd name="connsiteY0" fmla="*/ 53940 h 53940"/>
                  <a:gd name="connsiteX1" fmla="*/ 12734 w 1077355"/>
                  <a:gd name="connsiteY1" fmla="*/ 47848 h 53940"/>
                  <a:gd name="connsiteX2" fmla="*/ 0 w 1077355"/>
                  <a:gd name="connsiteY2" fmla="*/ 35897 h 53940"/>
                  <a:gd name="connsiteX3" fmla="*/ 127 w 1077355"/>
                  <a:gd name="connsiteY3" fmla="*/ 11804 h 53940"/>
                  <a:gd name="connsiteX4" fmla="*/ 12988 w 1077355"/>
                  <a:gd name="connsiteY4" fmla="*/ 0 h 53940"/>
                  <a:gd name="connsiteX5" fmla="*/ 1064621 w 1077355"/>
                  <a:gd name="connsiteY5" fmla="*/ 6092 h 53940"/>
                  <a:gd name="connsiteX6" fmla="*/ 1077355 w 1077355"/>
                  <a:gd name="connsiteY6" fmla="*/ 18044 h 53940"/>
                  <a:gd name="connsiteX7" fmla="*/ 1077228 w 1077355"/>
                  <a:gd name="connsiteY7" fmla="*/ 42137 h 53940"/>
                  <a:gd name="connsiteX8" fmla="*/ 1064367 w 1077355"/>
                  <a:gd name="connsiteY8" fmla="*/ 53940 h 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355" h="53940">
                    <a:moveTo>
                      <a:pt x="1064367" y="53940"/>
                    </a:moveTo>
                    <a:lnTo>
                      <a:pt x="12734" y="47848"/>
                    </a:lnTo>
                    <a:cubicBezTo>
                      <a:pt x="5669" y="47806"/>
                      <a:pt x="-42" y="42454"/>
                      <a:pt x="0" y="35897"/>
                    </a:cubicBezTo>
                    <a:lnTo>
                      <a:pt x="127" y="11804"/>
                    </a:lnTo>
                    <a:cubicBezTo>
                      <a:pt x="169" y="5246"/>
                      <a:pt x="5923" y="-42"/>
                      <a:pt x="12988" y="0"/>
                    </a:cubicBezTo>
                    <a:lnTo>
                      <a:pt x="1064621" y="6092"/>
                    </a:lnTo>
                    <a:cubicBezTo>
                      <a:pt x="1071686" y="6135"/>
                      <a:pt x="1077398" y="11486"/>
                      <a:pt x="1077355" y="18044"/>
                    </a:cubicBezTo>
                    <a:lnTo>
                      <a:pt x="1077228" y="42137"/>
                    </a:lnTo>
                    <a:cubicBezTo>
                      <a:pt x="1077186" y="48694"/>
                      <a:pt x="1071432" y="53982"/>
                      <a:pt x="1064367" y="53940"/>
                    </a:cubicBezTo>
                    <a:close/>
                  </a:path>
                </a:pathLst>
              </a:custGeom>
              <a:solidFill>
                <a:srgbClr val="80D3FB"/>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45" name="Freeform: Shape 44">
              <a:extLst>
                <a:ext uri="{FF2B5EF4-FFF2-40B4-BE49-F238E27FC236}">
                  <a16:creationId xmlns:a16="http://schemas.microsoft.com/office/drawing/2014/main" id="{5419B052-578F-83DB-7248-2CCAE63E69BF}"/>
                </a:ext>
              </a:extLst>
            </p:cNvPr>
            <p:cNvSpPr/>
            <p:nvPr/>
          </p:nvSpPr>
          <p:spPr>
            <a:xfrm>
              <a:off x="3894609" y="3200407"/>
              <a:ext cx="199907" cy="127037"/>
            </a:xfrm>
            <a:custGeom>
              <a:avLst/>
              <a:gdLst>
                <a:gd name="connsiteX0" fmla="*/ 62398 w 199907"/>
                <a:gd name="connsiteY0" fmla="*/ 127038 h 127037"/>
                <a:gd name="connsiteX1" fmla="*/ 45306 w 199907"/>
                <a:gd name="connsiteY1" fmla="*/ 118471 h 127037"/>
                <a:gd name="connsiteX2" fmla="*/ 3402 w 199907"/>
                <a:gd name="connsiteY2" fmla="*/ 63664 h 127037"/>
                <a:gd name="connsiteX3" fmla="*/ 5814 w 199907"/>
                <a:gd name="connsiteY3" fmla="*/ 40840 h 127037"/>
                <a:gd name="connsiteX4" fmla="*/ 27622 w 199907"/>
                <a:gd name="connsiteY4" fmla="*/ 43378 h 127037"/>
                <a:gd name="connsiteX5" fmla="*/ 63942 w 199907"/>
                <a:gd name="connsiteY5" fmla="*/ 90888 h 127037"/>
                <a:gd name="connsiteX6" fmla="*/ 175057 w 199907"/>
                <a:gd name="connsiteY6" fmla="*/ 3273 h 127037"/>
                <a:gd name="connsiteX7" fmla="*/ 196781 w 199907"/>
                <a:gd name="connsiteY7" fmla="*/ 6467 h 127037"/>
                <a:gd name="connsiteX8" fmla="*/ 193735 w 199907"/>
                <a:gd name="connsiteY8" fmla="*/ 29206 h 127037"/>
                <a:gd name="connsiteX9" fmla="*/ 74857 w 199907"/>
                <a:gd name="connsiteY9" fmla="*/ 122934 h 127037"/>
                <a:gd name="connsiteX10" fmla="*/ 62376 w 199907"/>
                <a:gd name="connsiteY10" fmla="*/ 127038 h 12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907" h="127037">
                  <a:moveTo>
                    <a:pt x="62398" y="127038"/>
                  </a:moveTo>
                  <a:cubicBezTo>
                    <a:pt x="55967" y="127038"/>
                    <a:pt x="49600" y="124076"/>
                    <a:pt x="45306" y="118471"/>
                  </a:cubicBezTo>
                  <a:lnTo>
                    <a:pt x="3402" y="63664"/>
                  </a:lnTo>
                  <a:cubicBezTo>
                    <a:pt x="-1949" y="56662"/>
                    <a:pt x="-871" y="46446"/>
                    <a:pt x="5814" y="40840"/>
                  </a:cubicBezTo>
                  <a:cubicBezTo>
                    <a:pt x="12498" y="35235"/>
                    <a:pt x="22271" y="36377"/>
                    <a:pt x="27622" y="43378"/>
                  </a:cubicBezTo>
                  <a:lnTo>
                    <a:pt x="63942" y="90888"/>
                  </a:lnTo>
                  <a:lnTo>
                    <a:pt x="175057" y="3273"/>
                  </a:lnTo>
                  <a:cubicBezTo>
                    <a:pt x="181890" y="-2121"/>
                    <a:pt x="191620" y="-704"/>
                    <a:pt x="196781" y="6467"/>
                  </a:cubicBezTo>
                  <a:cubicBezTo>
                    <a:pt x="201943" y="13637"/>
                    <a:pt x="200568" y="23812"/>
                    <a:pt x="193735" y="29206"/>
                  </a:cubicBezTo>
                  <a:lnTo>
                    <a:pt x="74857" y="122934"/>
                  </a:lnTo>
                  <a:cubicBezTo>
                    <a:pt x="71070" y="125705"/>
                    <a:pt x="66713" y="127038"/>
                    <a:pt x="62376" y="127038"/>
                  </a:cubicBezTo>
                  <a:close/>
                </a:path>
              </a:pathLst>
            </a:custGeom>
            <a:solidFill>
              <a:srgbClr val="027BB7"/>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Freeform: Shape 45">
              <a:extLst>
                <a:ext uri="{FF2B5EF4-FFF2-40B4-BE49-F238E27FC236}">
                  <a16:creationId xmlns:a16="http://schemas.microsoft.com/office/drawing/2014/main" id="{15461354-4F00-F132-3EC0-72EAE0B0C2D9}"/>
                </a:ext>
              </a:extLst>
            </p:cNvPr>
            <p:cNvSpPr/>
            <p:nvPr/>
          </p:nvSpPr>
          <p:spPr>
            <a:xfrm>
              <a:off x="3894609" y="3528466"/>
              <a:ext cx="199907" cy="127037"/>
            </a:xfrm>
            <a:custGeom>
              <a:avLst/>
              <a:gdLst>
                <a:gd name="connsiteX0" fmla="*/ 62398 w 199907"/>
                <a:gd name="connsiteY0" fmla="*/ 127038 h 127037"/>
                <a:gd name="connsiteX1" fmla="*/ 45306 w 199907"/>
                <a:gd name="connsiteY1" fmla="*/ 118471 h 127037"/>
                <a:gd name="connsiteX2" fmla="*/ 3402 w 199907"/>
                <a:gd name="connsiteY2" fmla="*/ 63664 h 127037"/>
                <a:gd name="connsiteX3" fmla="*/ 5814 w 199907"/>
                <a:gd name="connsiteY3" fmla="*/ 40840 h 127037"/>
                <a:gd name="connsiteX4" fmla="*/ 27622 w 199907"/>
                <a:gd name="connsiteY4" fmla="*/ 43378 h 127037"/>
                <a:gd name="connsiteX5" fmla="*/ 63942 w 199907"/>
                <a:gd name="connsiteY5" fmla="*/ 90888 h 127037"/>
                <a:gd name="connsiteX6" fmla="*/ 175057 w 199907"/>
                <a:gd name="connsiteY6" fmla="*/ 3273 h 127037"/>
                <a:gd name="connsiteX7" fmla="*/ 196781 w 199907"/>
                <a:gd name="connsiteY7" fmla="*/ 6467 h 127037"/>
                <a:gd name="connsiteX8" fmla="*/ 193735 w 199907"/>
                <a:gd name="connsiteY8" fmla="*/ 29206 h 127037"/>
                <a:gd name="connsiteX9" fmla="*/ 74857 w 199907"/>
                <a:gd name="connsiteY9" fmla="*/ 122934 h 127037"/>
                <a:gd name="connsiteX10" fmla="*/ 62376 w 199907"/>
                <a:gd name="connsiteY10" fmla="*/ 127038 h 12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907" h="127037">
                  <a:moveTo>
                    <a:pt x="62398" y="127038"/>
                  </a:moveTo>
                  <a:cubicBezTo>
                    <a:pt x="55967" y="127038"/>
                    <a:pt x="49600" y="124076"/>
                    <a:pt x="45306" y="118471"/>
                  </a:cubicBezTo>
                  <a:lnTo>
                    <a:pt x="3402" y="63664"/>
                  </a:lnTo>
                  <a:cubicBezTo>
                    <a:pt x="-1949" y="56662"/>
                    <a:pt x="-871" y="46446"/>
                    <a:pt x="5814" y="40840"/>
                  </a:cubicBezTo>
                  <a:cubicBezTo>
                    <a:pt x="12498" y="35234"/>
                    <a:pt x="22271" y="36377"/>
                    <a:pt x="27622" y="43378"/>
                  </a:cubicBezTo>
                  <a:lnTo>
                    <a:pt x="63942" y="90888"/>
                  </a:lnTo>
                  <a:lnTo>
                    <a:pt x="175057" y="3273"/>
                  </a:lnTo>
                  <a:cubicBezTo>
                    <a:pt x="181890" y="-2121"/>
                    <a:pt x="191620" y="-704"/>
                    <a:pt x="196781" y="6467"/>
                  </a:cubicBezTo>
                  <a:cubicBezTo>
                    <a:pt x="201943" y="13638"/>
                    <a:pt x="200568" y="23812"/>
                    <a:pt x="193735" y="29206"/>
                  </a:cubicBezTo>
                  <a:lnTo>
                    <a:pt x="74857" y="122934"/>
                  </a:lnTo>
                  <a:cubicBezTo>
                    <a:pt x="71070" y="125705"/>
                    <a:pt x="66713" y="127038"/>
                    <a:pt x="62376" y="127038"/>
                  </a:cubicBezTo>
                  <a:close/>
                </a:path>
              </a:pathLst>
            </a:custGeom>
            <a:solidFill>
              <a:srgbClr val="027BB7"/>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Freeform: Shape 46">
              <a:extLst>
                <a:ext uri="{FF2B5EF4-FFF2-40B4-BE49-F238E27FC236}">
                  <a16:creationId xmlns:a16="http://schemas.microsoft.com/office/drawing/2014/main" id="{2ADA560E-76DC-26B8-93B4-A1A991984544}"/>
                </a:ext>
              </a:extLst>
            </p:cNvPr>
            <p:cNvSpPr/>
            <p:nvPr/>
          </p:nvSpPr>
          <p:spPr>
            <a:xfrm>
              <a:off x="3894609" y="3842585"/>
              <a:ext cx="199907" cy="127037"/>
            </a:xfrm>
            <a:custGeom>
              <a:avLst/>
              <a:gdLst>
                <a:gd name="connsiteX0" fmla="*/ 62398 w 199907"/>
                <a:gd name="connsiteY0" fmla="*/ 127038 h 127037"/>
                <a:gd name="connsiteX1" fmla="*/ 45306 w 199907"/>
                <a:gd name="connsiteY1" fmla="*/ 118471 h 127037"/>
                <a:gd name="connsiteX2" fmla="*/ 3402 w 199907"/>
                <a:gd name="connsiteY2" fmla="*/ 63664 h 127037"/>
                <a:gd name="connsiteX3" fmla="*/ 5814 w 199907"/>
                <a:gd name="connsiteY3" fmla="*/ 40840 h 127037"/>
                <a:gd name="connsiteX4" fmla="*/ 27622 w 199907"/>
                <a:gd name="connsiteY4" fmla="*/ 43378 h 127037"/>
                <a:gd name="connsiteX5" fmla="*/ 63942 w 199907"/>
                <a:gd name="connsiteY5" fmla="*/ 90888 h 127037"/>
                <a:gd name="connsiteX6" fmla="*/ 175057 w 199907"/>
                <a:gd name="connsiteY6" fmla="*/ 3273 h 127037"/>
                <a:gd name="connsiteX7" fmla="*/ 196781 w 199907"/>
                <a:gd name="connsiteY7" fmla="*/ 6467 h 127037"/>
                <a:gd name="connsiteX8" fmla="*/ 193735 w 199907"/>
                <a:gd name="connsiteY8" fmla="*/ 29206 h 127037"/>
                <a:gd name="connsiteX9" fmla="*/ 74857 w 199907"/>
                <a:gd name="connsiteY9" fmla="*/ 122934 h 127037"/>
                <a:gd name="connsiteX10" fmla="*/ 62376 w 199907"/>
                <a:gd name="connsiteY10" fmla="*/ 127038 h 12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907" h="127037">
                  <a:moveTo>
                    <a:pt x="62398" y="127038"/>
                  </a:moveTo>
                  <a:cubicBezTo>
                    <a:pt x="55967" y="127038"/>
                    <a:pt x="49600" y="124076"/>
                    <a:pt x="45306" y="118471"/>
                  </a:cubicBezTo>
                  <a:lnTo>
                    <a:pt x="3402" y="63664"/>
                  </a:lnTo>
                  <a:cubicBezTo>
                    <a:pt x="-1949" y="56662"/>
                    <a:pt x="-871" y="46446"/>
                    <a:pt x="5814" y="40840"/>
                  </a:cubicBezTo>
                  <a:cubicBezTo>
                    <a:pt x="12498" y="35234"/>
                    <a:pt x="22271" y="36377"/>
                    <a:pt x="27622" y="43378"/>
                  </a:cubicBezTo>
                  <a:lnTo>
                    <a:pt x="63942" y="90888"/>
                  </a:lnTo>
                  <a:lnTo>
                    <a:pt x="175057" y="3273"/>
                  </a:lnTo>
                  <a:cubicBezTo>
                    <a:pt x="181890" y="-2121"/>
                    <a:pt x="191620" y="-704"/>
                    <a:pt x="196781" y="6467"/>
                  </a:cubicBezTo>
                  <a:cubicBezTo>
                    <a:pt x="201943" y="13638"/>
                    <a:pt x="200568" y="23812"/>
                    <a:pt x="193735" y="29206"/>
                  </a:cubicBezTo>
                  <a:lnTo>
                    <a:pt x="74857" y="122934"/>
                  </a:lnTo>
                  <a:cubicBezTo>
                    <a:pt x="71070" y="125705"/>
                    <a:pt x="66713" y="127038"/>
                    <a:pt x="62376" y="127038"/>
                  </a:cubicBezTo>
                  <a:close/>
                </a:path>
              </a:pathLst>
            </a:custGeom>
            <a:solidFill>
              <a:srgbClr val="027BB7"/>
            </a:solidFill>
            <a:ln w="2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86" name="Group 85">
            <a:extLst>
              <a:ext uri="{FF2B5EF4-FFF2-40B4-BE49-F238E27FC236}">
                <a16:creationId xmlns:a16="http://schemas.microsoft.com/office/drawing/2014/main" id="{96483BA4-1F06-471D-88A9-3A5233016BFB}"/>
              </a:ext>
            </a:extLst>
          </p:cNvPr>
          <p:cNvGrpSpPr/>
          <p:nvPr/>
        </p:nvGrpSpPr>
        <p:grpSpPr>
          <a:xfrm>
            <a:off x="2122740" y="1181179"/>
            <a:ext cx="2237414" cy="1370103"/>
            <a:chOff x="2122740" y="1181179"/>
            <a:chExt cx="2237414" cy="1370103"/>
          </a:xfrm>
        </p:grpSpPr>
        <p:sp>
          <p:nvSpPr>
            <p:cNvPr id="17" name="Octagon 16">
              <a:extLst>
                <a:ext uri="{FF2B5EF4-FFF2-40B4-BE49-F238E27FC236}">
                  <a16:creationId xmlns:a16="http://schemas.microsoft.com/office/drawing/2014/main" id="{3BCAF3D8-0268-8A21-110E-49C62F03862B}"/>
                </a:ext>
              </a:extLst>
            </p:cNvPr>
            <p:cNvSpPr/>
            <p:nvPr/>
          </p:nvSpPr>
          <p:spPr bwMode="auto">
            <a:xfrm flipH="1">
              <a:off x="2122740" y="1248457"/>
              <a:ext cx="2237414" cy="1302825"/>
            </a:xfrm>
            <a:prstGeom prst="octagon">
              <a:avLst>
                <a:gd name="adj" fmla="val 8337"/>
              </a:avLst>
            </a:prstGeom>
            <a:solidFill>
              <a:schemeClr val="accent3">
                <a:lumMod val="60000"/>
                <a:lumOff val="40000"/>
              </a:schemeClr>
            </a:solidFill>
            <a:ln w="19050">
              <a:solidFill>
                <a:schemeClr val="accent3">
                  <a:lumMod val="40000"/>
                  <a:lumOff val="60000"/>
                </a:schemeClr>
              </a:solidFill>
            </a:ln>
            <a:effectLst>
              <a:outerShdw blurRad="50800" dist="381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1" name="TextBox 23">
              <a:extLst>
                <a:ext uri="{FF2B5EF4-FFF2-40B4-BE49-F238E27FC236}">
                  <a16:creationId xmlns:a16="http://schemas.microsoft.com/office/drawing/2014/main" id="{CDC71212-58D4-EFFF-ADB0-C577980BC8E9}"/>
                </a:ext>
              </a:extLst>
            </p:cNvPr>
            <p:cNvSpPr txBox="1"/>
            <p:nvPr/>
          </p:nvSpPr>
          <p:spPr>
            <a:xfrm>
              <a:off x="2174589" y="1645786"/>
              <a:ext cx="2136185"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Used at the end of a contract</a:t>
              </a:r>
            </a:p>
          </p:txBody>
        </p:sp>
        <p:grpSp>
          <p:nvGrpSpPr>
            <p:cNvPr id="62" name="Group 61">
              <a:extLst>
                <a:ext uri="{FF2B5EF4-FFF2-40B4-BE49-F238E27FC236}">
                  <a16:creationId xmlns:a16="http://schemas.microsoft.com/office/drawing/2014/main" id="{4B68EBB6-D9C2-11B6-B809-4D55AAF95E0D}"/>
                </a:ext>
              </a:extLst>
            </p:cNvPr>
            <p:cNvGrpSpPr/>
            <p:nvPr/>
          </p:nvGrpSpPr>
          <p:grpSpPr>
            <a:xfrm>
              <a:off x="2915176" y="1181179"/>
              <a:ext cx="312288" cy="406507"/>
              <a:chOff x="7213467" y="4813259"/>
              <a:chExt cx="432095" cy="562461"/>
            </a:xfrm>
          </p:grpSpPr>
          <p:sp>
            <p:nvSpPr>
              <p:cNvPr id="63" name="Freeform: Shape 62">
                <a:extLst>
                  <a:ext uri="{FF2B5EF4-FFF2-40B4-BE49-F238E27FC236}">
                    <a16:creationId xmlns:a16="http://schemas.microsoft.com/office/drawing/2014/main" id="{34FB5837-61F0-0D47-50C8-0D50E48D753B}"/>
                  </a:ext>
                </a:extLst>
              </p:cNvPr>
              <p:cNvSpPr/>
              <p:nvPr/>
            </p:nvSpPr>
            <p:spPr>
              <a:xfrm>
                <a:off x="7384029" y="5008327"/>
                <a:ext cx="261533" cy="367393"/>
              </a:xfrm>
              <a:custGeom>
                <a:avLst/>
                <a:gdLst>
                  <a:gd name="connsiteX0" fmla="*/ 60921 w 261533"/>
                  <a:gd name="connsiteY0" fmla="*/ 0 h 367393"/>
                  <a:gd name="connsiteX1" fmla="*/ 261533 w 261533"/>
                  <a:gd name="connsiteY1" fmla="*/ 362091 h 367393"/>
                  <a:gd name="connsiteX2" fmla="*/ 225042 w 261533"/>
                  <a:gd name="connsiteY2" fmla="*/ 367394 h 367393"/>
                  <a:gd name="connsiteX3" fmla="*/ 0 w 261533"/>
                  <a:gd name="connsiteY3" fmla="*/ 25598 h 367393"/>
                  <a:gd name="connsiteX4" fmla="*/ 60921 w 261533"/>
                  <a:gd name="connsiteY4" fmla="*/ 0 h 36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33" h="367393">
                    <a:moveTo>
                      <a:pt x="60921" y="0"/>
                    </a:moveTo>
                    <a:lnTo>
                      <a:pt x="261533" y="362091"/>
                    </a:lnTo>
                    <a:lnTo>
                      <a:pt x="225042" y="367394"/>
                    </a:lnTo>
                    <a:lnTo>
                      <a:pt x="0" y="25598"/>
                    </a:lnTo>
                    <a:lnTo>
                      <a:pt x="60921" y="0"/>
                    </a:lnTo>
                    <a:close/>
                  </a:path>
                </a:pathLst>
              </a:custGeom>
              <a:solidFill>
                <a:schemeClr val="bg1">
                  <a:lumMod val="50000"/>
                </a:schemeClr>
              </a:solidFill>
              <a:ln w="1786" cap="flat">
                <a:noFill/>
                <a:prstDash val="solid"/>
                <a:miter/>
              </a:ln>
            </p:spPr>
            <p:txBody>
              <a:bodyPr rtlCol="0" anchor="ctr"/>
              <a:lstStyle/>
              <a:p>
                <a:endParaRPr lang="en-US">
                  <a:solidFill>
                    <a:schemeClr val="tx1">
                      <a:lumMod val="75000"/>
                      <a:lumOff val="25000"/>
                    </a:schemeClr>
                  </a:solidFill>
                </a:endParaRPr>
              </a:p>
            </p:txBody>
          </p:sp>
          <p:sp>
            <p:nvSpPr>
              <p:cNvPr id="64" name="Freeform: Shape 63">
                <a:extLst>
                  <a:ext uri="{FF2B5EF4-FFF2-40B4-BE49-F238E27FC236}">
                    <a16:creationId xmlns:a16="http://schemas.microsoft.com/office/drawing/2014/main" id="{DE703944-78BD-2C1D-2B95-58B65E015D6F}"/>
                  </a:ext>
                </a:extLst>
              </p:cNvPr>
              <p:cNvSpPr/>
              <p:nvPr/>
            </p:nvSpPr>
            <p:spPr>
              <a:xfrm>
                <a:off x="7213467" y="4813259"/>
                <a:ext cx="341094" cy="315824"/>
              </a:xfrm>
              <a:custGeom>
                <a:avLst/>
                <a:gdLst>
                  <a:gd name="connsiteX0" fmla="*/ 98271 w 341095"/>
                  <a:gd name="connsiteY0" fmla="*/ 308196 h 315824"/>
                  <a:gd name="connsiteX1" fmla="*/ 81967 w 341095"/>
                  <a:gd name="connsiteY1" fmla="*/ 302084 h 315824"/>
                  <a:gd name="connsiteX2" fmla="*/ 13155 w 341095"/>
                  <a:gd name="connsiteY2" fmla="*/ 236490 h 315824"/>
                  <a:gd name="connsiteX3" fmla="*/ 6360 w 341095"/>
                  <a:gd name="connsiteY3" fmla="*/ 219358 h 315824"/>
                  <a:gd name="connsiteX4" fmla="*/ 2980 w 341095"/>
                  <a:gd name="connsiteY4" fmla="*/ 148443 h 315824"/>
                  <a:gd name="connsiteX5" fmla="*/ 10027 w 341095"/>
                  <a:gd name="connsiteY5" fmla="*/ 123852 h 315824"/>
                  <a:gd name="connsiteX6" fmla="*/ 14467 w 341095"/>
                  <a:gd name="connsiteY6" fmla="*/ 113102 h 315824"/>
                  <a:gd name="connsiteX7" fmla="*/ 33701 w 341095"/>
                  <a:gd name="connsiteY7" fmla="*/ 80404 h 315824"/>
                  <a:gd name="connsiteX8" fmla="*/ 68521 w 341095"/>
                  <a:gd name="connsiteY8" fmla="*/ 44272 h 315824"/>
                  <a:gd name="connsiteX9" fmla="*/ 104994 w 341095"/>
                  <a:gd name="connsiteY9" fmla="*/ 20957 h 315824"/>
                  <a:gd name="connsiteX10" fmla="*/ 138448 w 341095"/>
                  <a:gd name="connsiteY10" fmla="*/ 7781 h 315824"/>
                  <a:gd name="connsiteX11" fmla="*/ 196097 w 341095"/>
                  <a:gd name="connsiteY11" fmla="*/ 51 h 315824"/>
                  <a:gd name="connsiteX12" fmla="*/ 237783 w 341095"/>
                  <a:gd name="connsiteY12" fmla="*/ 6127 h 315824"/>
                  <a:gd name="connsiteX13" fmla="*/ 242852 w 341095"/>
                  <a:gd name="connsiteY13" fmla="*/ 7619 h 315824"/>
                  <a:gd name="connsiteX14" fmla="*/ 266185 w 341095"/>
                  <a:gd name="connsiteY14" fmla="*/ 17056 h 315824"/>
                  <a:gd name="connsiteX15" fmla="*/ 318891 w 341095"/>
                  <a:gd name="connsiteY15" fmla="*/ 63345 h 315824"/>
                  <a:gd name="connsiteX16" fmla="*/ 327951 w 341095"/>
                  <a:gd name="connsiteY16" fmla="*/ 79343 h 315824"/>
                  <a:gd name="connsiteX17" fmla="*/ 336364 w 341095"/>
                  <a:gd name="connsiteY17" fmla="*/ 175101 h 315824"/>
                  <a:gd name="connsiteX18" fmla="*/ 331079 w 341095"/>
                  <a:gd name="connsiteY18" fmla="*/ 191981 h 315824"/>
                  <a:gd name="connsiteX19" fmla="*/ 329119 w 341095"/>
                  <a:gd name="connsiteY19" fmla="*/ 196978 h 315824"/>
                  <a:gd name="connsiteX20" fmla="*/ 308213 w 341095"/>
                  <a:gd name="connsiteY20" fmla="*/ 234314 h 315824"/>
                  <a:gd name="connsiteX21" fmla="*/ 266814 w 341095"/>
                  <a:gd name="connsiteY21" fmla="*/ 276001 h 315824"/>
                  <a:gd name="connsiteX22" fmla="*/ 236093 w 341095"/>
                  <a:gd name="connsiteY22" fmla="*/ 294858 h 315824"/>
                  <a:gd name="connsiteX23" fmla="*/ 195683 w 341095"/>
                  <a:gd name="connsiteY23" fmla="*/ 309940 h 315824"/>
                  <a:gd name="connsiteX24" fmla="*/ 146375 w 341095"/>
                  <a:gd name="connsiteY24" fmla="*/ 315800 h 315824"/>
                  <a:gd name="connsiteX25" fmla="*/ 109309 w 341095"/>
                  <a:gd name="connsiteY25" fmla="*/ 311234 h 315824"/>
                  <a:gd name="connsiteX26" fmla="*/ 98271 w 341095"/>
                  <a:gd name="connsiteY26" fmla="*/ 308214 h 3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095" h="315824">
                    <a:moveTo>
                      <a:pt x="98271" y="308196"/>
                    </a:moveTo>
                    <a:cubicBezTo>
                      <a:pt x="92699" y="306452"/>
                      <a:pt x="87252" y="304403"/>
                      <a:pt x="81967" y="302084"/>
                    </a:cubicBezTo>
                    <a:cubicBezTo>
                      <a:pt x="52145" y="288944"/>
                      <a:pt x="27590" y="266653"/>
                      <a:pt x="13155" y="236490"/>
                    </a:cubicBezTo>
                    <a:cubicBezTo>
                      <a:pt x="10476" y="230881"/>
                      <a:pt x="8211" y="225165"/>
                      <a:pt x="6360" y="219358"/>
                    </a:cubicBezTo>
                    <a:cubicBezTo>
                      <a:pt x="-938" y="196421"/>
                      <a:pt x="-1801" y="172153"/>
                      <a:pt x="2980" y="148443"/>
                    </a:cubicBezTo>
                    <a:cubicBezTo>
                      <a:pt x="4652" y="140156"/>
                      <a:pt x="7007" y="131923"/>
                      <a:pt x="10027" y="123852"/>
                    </a:cubicBezTo>
                    <a:cubicBezTo>
                      <a:pt x="11375" y="120239"/>
                      <a:pt x="12849" y="116661"/>
                      <a:pt x="14467" y="113102"/>
                    </a:cubicBezTo>
                    <a:cubicBezTo>
                      <a:pt x="19608" y="101759"/>
                      <a:pt x="26062" y="90794"/>
                      <a:pt x="33701" y="80404"/>
                    </a:cubicBezTo>
                    <a:cubicBezTo>
                      <a:pt x="43426" y="67227"/>
                      <a:pt x="55093" y="55040"/>
                      <a:pt x="68521" y="44272"/>
                    </a:cubicBezTo>
                    <a:cubicBezTo>
                      <a:pt x="79540" y="35446"/>
                      <a:pt x="91746" y="27590"/>
                      <a:pt x="104994" y="20957"/>
                    </a:cubicBezTo>
                    <a:cubicBezTo>
                      <a:pt x="115996" y="15474"/>
                      <a:pt x="127195" y="11088"/>
                      <a:pt x="138448" y="7781"/>
                    </a:cubicBezTo>
                    <a:cubicBezTo>
                      <a:pt x="157790" y="2118"/>
                      <a:pt x="177258" y="-398"/>
                      <a:pt x="196097" y="51"/>
                    </a:cubicBezTo>
                    <a:cubicBezTo>
                      <a:pt x="210478" y="393"/>
                      <a:pt x="224499" y="2442"/>
                      <a:pt x="237783" y="6127"/>
                    </a:cubicBezTo>
                    <a:cubicBezTo>
                      <a:pt x="239491" y="6594"/>
                      <a:pt x="241163" y="7098"/>
                      <a:pt x="242852" y="7619"/>
                    </a:cubicBezTo>
                    <a:cubicBezTo>
                      <a:pt x="250942" y="10154"/>
                      <a:pt x="258743" y="13299"/>
                      <a:pt x="266185" y="17056"/>
                    </a:cubicBezTo>
                    <a:cubicBezTo>
                      <a:pt x="287451" y="27770"/>
                      <a:pt x="305661" y="43373"/>
                      <a:pt x="318891" y="63345"/>
                    </a:cubicBezTo>
                    <a:cubicBezTo>
                      <a:pt x="322234" y="68396"/>
                      <a:pt x="325272" y="73735"/>
                      <a:pt x="327951" y="79343"/>
                    </a:cubicBezTo>
                    <a:cubicBezTo>
                      <a:pt x="342386" y="109507"/>
                      <a:pt x="344525" y="142996"/>
                      <a:pt x="336364" y="175101"/>
                    </a:cubicBezTo>
                    <a:cubicBezTo>
                      <a:pt x="334926" y="180782"/>
                      <a:pt x="333146" y="186426"/>
                      <a:pt x="331079" y="191981"/>
                    </a:cubicBezTo>
                    <a:cubicBezTo>
                      <a:pt x="330450" y="193653"/>
                      <a:pt x="329802" y="195325"/>
                      <a:pt x="329119" y="196978"/>
                    </a:cubicBezTo>
                    <a:cubicBezTo>
                      <a:pt x="323798" y="209957"/>
                      <a:pt x="316788" y="222522"/>
                      <a:pt x="308213" y="234314"/>
                    </a:cubicBezTo>
                    <a:cubicBezTo>
                      <a:pt x="296978" y="249774"/>
                      <a:pt x="283083" y="263921"/>
                      <a:pt x="266814" y="276001"/>
                    </a:cubicBezTo>
                    <a:cubicBezTo>
                      <a:pt x="257359" y="283030"/>
                      <a:pt x="247095" y="289375"/>
                      <a:pt x="236093" y="294858"/>
                    </a:cubicBezTo>
                    <a:cubicBezTo>
                      <a:pt x="222827" y="301473"/>
                      <a:pt x="209273" y="306488"/>
                      <a:pt x="195683" y="309940"/>
                    </a:cubicBezTo>
                    <a:cubicBezTo>
                      <a:pt x="179127" y="314146"/>
                      <a:pt x="162536" y="316069"/>
                      <a:pt x="146375" y="315800"/>
                    </a:cubicBezTo>
                    <a:cubicBezTo>
                      <a:pt x="133666" y="315602"/>
                      <a:pt x="121227" y="314056"/>
                      <a:pt x="109309" y="311234"/>
                    </a:cubicBezTo>
                    <a:cubicBezTo>
                      <a:pt x="105588" y="310353"/>
                      <a:pt x="101902" y="309346"/>
                      <a:pt x="98271" y="308214"/>
                    </a:cubicBezTo>
                    <a:close/>
                  </a:path>
                </a:pathLst>
              </a:custGeom>
              <a:gradFill flip="none" rotWithShape="1">
                <a:gsLst>
                  <a:gs pos="100000">
                    <a:srgbClr val="003CA5"/>
                  </a:gs>
                  <a:gs pos="0">
                    <a:srgbClr val="2A6ADB"/>
                  </a:gs>
                </a:gsLst>
                <a:lin ang="2700000" scaled="1"/>
                <a:tileRect/>
              </a:gradFill>
              <a:ln w="1786" cap="flat">
                <a:noFill/>
                <a:prstDash val="solid"/>
                <a:miter/>
              </a:ln>
            </p:spPr>
            <p:txBody>
              <a:bodyPr rtlCol="0" anchor="ctr"/>
              <a:lstStyle/>
              <a:p>
                <a:endParaRPr lang="en-US">
                  <a:solidFill>
                    <a:schemeClr val="tx1">
                      <a:lumMod val="75000"/>
                      <a:lumOff val="25000"/>
                    </a:schemeClr>
                  </a:solidFill>
                </a:endParaRPr>
              </a:p>
            </p:txBody>
          </p:sp>
          <p:sp>
            <p:nvSpPr>
              <p:cNvPr id="65" name="Oval 64">
                <a:extLst>
                  <a:ext uri="{FF2B5EF4-FFF2-40B4-BE49-F238E27FC236}">
                    <a16:creationId xmlns:a16="http://schemas.microsoft.com/office/drawing/2014/main" id="{6ABE323A-B47F-16D5-2C15-94ECD42E31B5}"/>
                  </a:ext>
                </a:extLst>
              </p:cNvPr>
              <p:cNvSpPr/>
              <p:nvPr/>
            </p:nvSpPr>
            <p:spPr>
              <a:xfrm rot="19810935">
                <a:off x="7242933" y="4858015"/>
                <a:ext cx="226099" cy="145622"/>
              </a:xfrm>
              <a:prstGeom prst="ellipse">
                <a:avLst/>
              </a:prstGeom>
              <a:gradFill>
                <a:gsLst>
                  <a:gs pos="0">
                    <a:schemeClr val="bg1"/>
                  </a:gs>
                  <a:gs pos="100000">
                    <a:srgbClr val="FF003E">
                      <a:alpha val="62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grpSp>
      <p:grpSp>
        <p:nvGrpSpPr>
          <p:cNvPr id="87" name="Group 86">
            <a:extLst>
              <a:ext uri="{FF2B5EF4-FFF2-40B4-BE49-F238E27FC236}">
                <a16:creationId xmlns:a16="http://schemas.microsoft.com/office/drawing/2014/main" id="{947233F0-5A2A-F12D-AABC-2D3C62DBD78B}"/>
              </a:ext>
            </a:extLst>
          </p:cNvPr>
          <p:cNvGrpSpPr/>
          <p:nvPr/>
        </p:nvGrpSpPr>
        <p:grpSpPr>
          <a:xfrm>
            <a:off x="2122740" y="2497481"/>
            <a:ext cx="2237414" cy="1582931"/>
            <a:chOff x="2122740" y="2497481"/>
            <a:chExt cx="2237414" cy="1582931"/>
          </a:xfrm>
        </p:grpSpPr>
        <p:sp>
          <p:nvSpPr>
            <p:cNvPr id="13" name="Octagon 12">
              <a:extLst>
                <a:ext uri="{FF2B5EF4-FFF2-40B4-BE49-F238E27FC236}">
                  <a16:creationId xmlns:a16="http://schemas.microsoft.com/office/drawing/2014/main" id="{83B5987C-4F35-5907-9800-22EDEB0B5E4D}"/>
                </a:ext>
              </a:extLst>
            </p:cNvPr>
            <p:cNvSpPr/>
            <p:nvPr/>
          </p:nvSpPr>
          <p:spPr bwMode="auto">
            <a:xfrm flipH="1">
              <a:off x="2122740" y="2777587"/>
              <a:ext cx="2237414" cy="1302825"/>
            </a:xfrm>
            <a:prstGeom prst="octagon">
              <a:avLst>
                <a:gd name="adj" fmla="val 8337"/>
              </a:avLst>
            </a:prstGeom>
            <a:solidFill>
              <a:schemeClr val="accent3">
                <a:lumMod val="60000"/>
                <a:lumOff val="40000"/>
              </a:schemeClr>
            </a:solidFill>
            <a:ln w="19050">
              <a:solidFill>
                <a:schemeClr val="accent3">
                  <a:lumMod val="40000"/>
                  <a:lumOff val="60000"/>
                </a:schemeClr>
              </a:solidFill>
            </a:ln>
            <a:effectLst>
              <a:outerShdw blurRad="50800" dist="381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2" name="TextBox 25">
              <a:extLst>
                <a:ext uri="{FF2B5EF4-FFF2-40B4-BE49-F238E27FC236}">
                  <a16:creationId xmlns:a16="http://schemas.microsoft.com/office/drawing/2014/main" id="{5B2705CA-8A19-2265-9836-0AA84741332B}"/>
                </a:ext>
              </a:extLst>
            </p:cNvPr>
            <p:cNvSpPr txBox="1"/>
            <p:nvPr/>
          </p:nvSpPr>
          <p:spPr>
            <a:xfrm>
              <a:off x="2159372" y="2834693"/>
              <a:ext cx="2136185" cy="120032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Additional timeframe to work hours from previous contract</a:t>
              </a:r>
            </a:p>
          </p:txBody>
        </p:sp>
        <p:grpSp>
          <p:nvGrpSpPr>
            <p:cNvPr id="66" name="Group 65">
              <a:extLst>
                <a:ext uri="{FF2B5EF4-FFF2-40B4-BE49-F238E27FC236}">
                  <a16:creationId xmlns:a16="http://schemas.microsoft.com/office/drawing/2014/main" id="{851BFF23-37F6-D335-DCA8-FDE6249D17B1}"/>
                </a:ext>
              </a:extLst>
            </p:cNvPr>
            <p:cNvGrpSpPr/>
            <p:nvPr/>
          </p:nvGrpSpPr>
          <p:grpSpPr>
            <a:xfrm>
              <a:off x="2915176" y="2497481"/>
              <a:ext cx="312288" cy="406507"/>
              <a:chOff x="7213467" y="4813259"/>
              <a:chExt cx="432095" cy="562461"/>
            </a:xfrm>
          </p:grpSpPr>
          <p:sp>
            <p:nvSpPr>
              <p:cNvPr id="67" name="Freeform: Shape 66">
                <a:extLst>
                  <a:ext uri="{FF2B5EF4-FFF2-40B4-BE49-F238E27FC236}">
                    <a16:creationId xmlns:a16="http://schemas.microsoft.com/office/drawing/2014/main" id="{096B285C-E3B7-5298-5C17-B4DC479839B7}"/>
                  </a:ext>
                </a:extLst>
              </p:cNvPr>
              <p:cNvSpPr/>
              <p:nvPr/>
            </p:nvSpPr>
            <p:spPr>
              <a:xfrm>
                <a:off x="7384029" y="5008327"/>
                <a:ext cx="261533" cy="367393"/>
              </a:xfrm>
              <a:custGeom>
                <a:avLst/>
                <a:gdLst>
                  <a:gd name="connsiteX0" fmla="*/ 60921 w 261533"/>
                  <a:gd name="connsiteY0" fmla="*/ 0 h 367393"/>
                  <a:gd name="connsiteX1" fmla="*/ 261533 w 261533"/>
                  <a:gd name="connsiteY1" fmla="*/ 362091 h 367393"/>
                  <a:gd name="connsiteX2" fmla="*/ 225042 w 261533"/>
                  <a:gd name="connsiteY2" fmla="*/ 367394 h 367393"/>
                  <a:gd name="connsiteX3" fmla="*/ 0 w 261533"/>
                  <a:gd name="connsiteY3" fmla="*/ 25598 h 367393"/>
                  <a:gd name="connsiteX4" fmla="*/ 60921 w 261533"/>
                  <a:gd name="connsiteY4" fmla="*/ 0 h 36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33" h="367393">
                    <a:moveTo>
                      <a:pt x="60921" y="0"/>
                    </a:moveTo>
                    <a:lnTo>
                      <a:pt x="261533" y="362091"/>
                    </a:lnTo>
                    <a:lnTo>
                      <a:pt x="225042" y="367394"/>
                    </a:lnTo>
                    <a:lnTo>
                      <a:pt x="0" y="25598"/>
                    </a:lnTo>
                    <a:lnTo>
                      <a:pt x="60921" y="0"/>
                    </a:lnTo>
                    <a:close/>
                  </a:path>
                </a:pathLst>
              </a:custGeom>
              <a:solidFill>
                <a:schemeClr val="bg1">
                  <a:lumMod val="50000"/>
                </a:schemeClr>
              </a:solidFill>
              <a:ln w="1786" cap="flat">
                <a:noFill/>
                <a:prstDash val="solid"/>
                <a:miter/>
              </a:ln>
            </p:spPr>
            <p:txBody>
              <a:bodyPr rtlCol="0" anchor="ctr"/>
              <a:lstStyle/>
              <a:p>
                <a:endParaRPr lang="en-US">
                  <a:solidFill>
                    <a:schemeClr val="tx1">
                      <a:lumMod val="75000"/>
                      <a:lumOff val="25000"/>
                    </a:schemeClr>
                  </a:solidFill>
                </a:endParaRPr>
              </a:p>
            </p:txBody>
          </p:sp>
          <p:sp>
            <p:nvSpPr>
              <p:cNvPr id="68" name="Freeform: Shape 67">
                <a:extLst>
                  <a:ext uri="{FF2B5EF4-FFF2-40B4-BE49-F238E27FC236}">
                    <a16:creationId xmlns:a16="http://schemas.microsoft.com/office/drawing/2014/main" id="{294A7A7E-1FB5-562C-58C3-2BBC2AF6E064}"/>
                  </a:ext>
                </a:extLst>
              </p:cNvPr>
              <p:cNvSpPr/>
              <p:nvPr/>
            </p:nvSpPr>
            <p:spPr>
              <a:xfrm>
                <a:off x="7213467" y="4813259"/>
                <a:ext cx="341094" cy="315824"/>
              </a:xfrm>
              <a:custGeom>
                <a:avLst/>
                <a:gdLst>
                  <a:gd name="connsiteX0" fmla="*/ 98271 w 341095"/>
                  <a:gd name="connsiteY0" fmla="*/ 308196 h 315824"/>
                  <a:gd name="connsiteX1" fmla="*/ 81967 w 341095"/>
                  <a:gd name="connsiteY1" fmla="*/ 302084 h 315824"/>
                  <a:gd name="connsiteX2" fmla="*/ 13155 w 341095"/>
                  <a:gd name="connsiteY2" fmla="*/ 236490 h 315824"/>
                  <a:gd name="connsiteX3" fmla="*/ 6360 w 341095"/>
                  <a:gd name="connsiteY3" fmla="*/ 219358 h 315824"/>
                  <a:gd name="connsiteX4" fmla="*/ 2980 w 341095"/>
                  <a:gd name="connsiteY4" fmla="*/ 148443 h 315824"/>
                  <a:gd name="connsiteX5" fmla="*/ 10027 w 341095"/>
                  <a:gd name="connsiteY5" fmla="*/ 123852 h 315824"/>
                  <a:gd name="connsiteX6" fmla="*/ 14467 w 341095"/>
                  <a:gd name="connsiteY6" fmla="*/ 113102 h 315824"/>
                  <a:gd name="connsiteX7" fmla="*/ 33701 w 341095"/>
                  <a:gd name="connsiteY7" fmla="*/ 80404 h 315824"/>
                  <a:gd name="connsiteX8" fmla="*/ 68521 w 341095"/>
                  <a:gd name="connsiteY8" fmla="*/ 44272 h 315824"/>
                  <a:gd name="connsiteX9" fmla="*/ 104994 w 341095"/>
                  <a:gd name="connsiteY9" fmla="*/ 20957 h 315824"/>
                  <a:gd name="connsiteX10" fmla="*/ 138448 w 341095"/>
                  <a:gd name="connsiteY10" fmla="*/ 7781 h 315824"/>
                  <a:gd name="connsiteX11" fmla="*/ 196097 w 341095"/>
                  <a:gd name="connsiteY11" fmla="*/ 51 h 315824"/>
                  <a:gd name="connsiteX12" fmla="*/ 237783 w 341095"/>
                  <a:gd name="connsiteY12" fmla="*/ 6127 h 315824"/>
                  <a:gd name="connsiteX13" fmla="*/ 242852 w 341095"/>
                  <a:gd name="connsiteY13" fmla="*/ 7619 h 315824"/>
                  <a:gd name="connsiteX14" fmla="*/ 266185 w 341095"/>
                  <a:gd name="connsiteY14" fmla="*/ 17056 h 315824"/>
                  <a:gd name="connsiteX15" fmla="*/ 318891 w 341095"/>
                  <a:gd name="connsiteY15" fmla="*/ 63345 h 315824"/>
                  <a:gd name="connsiteX16" fmla="*/ 327951 w 341095"/>
                  <a:gd name="connsiteY16" fmla="*/ 79343 h 315824"/>
                  <a:gd name="connsiteX17" fmla="*/ 336364 w 341095"/>
                  <a:gd name="connsiteY17" fmla="*/ 175101 h 315824"/>
                  <a:gd name="connsiteX18" fmla="*/ 331079 w 341095"/>
                  <a:gd name="connsiteY18" fmla="*/ 191981 h 315824"/>
                  <a:gd name="connsiteX19" fmla="*/ 329119 w 341095"/>
                  <a:gd name="connsiteY19" fmla="*/ 196978 h 315824"/>
                  <a:gd name="connsiteX20" fmla="*/ 308213 w 341095"/>
                  <a:gd name="connsiteY20" fmla="*/ 234314 h 315824"/>
                  <a:gd name="connsiteX21" fmla="*/ 266814 w 341095"/>
                  <a:gd name="connsiteY21" fmla="*/ 276001 h 315824"/>
                  <a:gd name="connsiteX22" fmla="*/ 236093 w 341095"/>
                  <a:gd name="connsiteY22" fmla="*/ 294858 h 315824"/>
                  <a:gd name="connsiteX23" fmla="*/ 195683 w 341095"/>
                  <a:gd name="connsiteY23" fmla="*/ 309940 h 315824"/>
                  <a:gd name="connsiteX24" fmla="*/ 146375 w 341095"/>
                  <a:gd name="connsiteY24" fmla="*/ 315800 h 315824"/>
                  <a:gd name="connsiteX25" fmla="*/ 109309 w 341095"/>
                  <a:gd name="connsiteY25" fmla="*/ 311234 h 315824"/>
                  <a:gd name="connsiteX26" fmla="*/ 98271 w 341095"/>
                  <a:gd name="connsiteY26" fmla="*/ 308214 h 3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095" h="315824">
                    <a:moveTo>
                      <a:pt x="98271" y="308196"/>
                    </a:moveTo>
                    <a:cubicBezTo>
                      <a:pt x="92699" y="306452"/>
                      <a:pt x="87252" y="304403"/>
                      <a:pt x="81967" y="302084"/>
                    </a:cubicBezTo>
                    <a:cubicBezTo>
                      <a:pt x="52145" y="288944"/>
                      <a:pt x="27590" y="266653"/>
                      <a:pt x="13155" y="236490"/>
                    </a:cubicBezTo>
                    <a:cubicBezTo>
                      <a:pt x="10476" y="230881"/>
                      <a:pt x="8211" y="225165"/>
                      <a:pt x="6360" y="219358"/>
                    </a:cubicBezTo>
                    <a:cubicBezTo>
                      <a:pt x="-938" y="196421"/>
                      <a:pt x="-1801" y="172153"/>
                      <a:pt x="2980" y="148443"/>
                    </a:cubicBezTo>
                    <a:cubicBezTo>
                      <a:pt x="4652" y="140156"/>
                      <a:pt x="7007" y="131923"/>
                      <a:pt x="10027" y="123852"/>
                    </a:cubicBezTo>
                    <a:cubicBezTo>
                      <a:pt x="11375" y="120239"/>
                      <a:pt x="12849" y="116661"/>
                      <a:pt x="14467" y="113102"/>
                    </a:cubicBezTo>
                    <a:cubicBezTo>
                      <a:pt x="19608" y="101759"/>
                      <a:pt x="26062" y="90794"/>
                      <a:pt x="33701" y="80404"/>
                    </a:cubicBezTo>
                    <a:cubicBezTo>
                      <a:pt x="43426" y="67227"/>
                      <a:pt x="55093" y="55040"/>
                      <a:pt x="68521" y="44272"/>
                    </a:cubicBezTo>
                    <a:cubicBezTo>
                      <a:pt x="79540" y="35446"/>
                      <a:pt x="91746" y="27590"/>
                      <a:pt x="104994" y="20957"/>
                    </a:cubicBezTo>
                    <a:cubicBezTo>
                      <a:pt x="115996" y="15474"/>
                      <a:pt x="127195" y="11088"/>
                      <a:pt x="138448" y="7781"/>
                    </a:cubicBezTo>
                    <a:cubicBezTo>
                      <a:pt x="157790" y="2118"/>
                      <a:pt x="177258" y="-398"/>
                      <a:pt x="196097" y="51"/>
                    </a:cubicBezTo>
                    <a:cubicBezTo>
                      <a:pt x="210478" y="393"/>
                      <a:pt x="224499" y="2442"/>
                      <a:pt x="237783" y="6127"/>
                    </a:cubicBezTo>
                    <a:cubicBezTo>
                      <a:pt x="239491" y="6594"/>
                      <a:pt x="241163" y="7098"/>
                      <a:pt x="242852" y="7619"/>
                    </a:cubicBezTo>
                    <a:cubicBezTo>
                      <a:pt x="250942" y="10154"/>
                      <a:pt x="258743" y="13299"/>
                      <a:pt x="266185" y="17056"/>
                    </a:cubicBezTo>
                    <a:cubicBezTo>
                      <a:pt x="287451" y="27770"/>
                      <a:pt x="305661" y="43373"/>
                      <a:pt x="318891" y="63345"/>
                    </a:cubicBezTo>
                    <a:cubicBezTo>
                      <a:pt x="322234" y="68396"/>
                      <a:pt x="325272" y="73735"/>
                      <a:pt x="327951" y="79343"/>
                    </a:cubicBezTo>
                    <a:cubicBezTo>
                      <a:pt x="342386" y="109507"/>
                      <a:pt x="344525" y="142996"/>
                      <a:pt x="336364" y="175101"/>
                    </a:cubicBezTo>
                    <a:cubicBezTo>
                      <a:pt x="334926" y="180782"/>
                      <a:pt x="333146" y="186426"/>
                      <a:pt x="331079" y="191981"/>
                    </a:cubicBezTo>
                    <a:cubicBezTo>
                      <a:pt x="330450" y="193653"/>
                      <a:pt x="329802" y="195325"/>
                      <a:pt x="329119" y="196978"/>
                    </a:cubicBezTo>
                    <a:cubicBezTo>
                      <a:pt x="323798" y="209957"/>
                      <a:pt x="316788" y="222522"/>
                      <a:pt x="308213" y="234314"/>
                    </a:cubicBezTo>
                    <a:cubicBezTo>
                      <a:pt x="296978" y="249774"/>
                      <a:pt x="283083" y="263921"/>
                      <a:pt x="266814" y="276001"/>
                    </a:cubicBezTo>
                    <a:cubicBezTo>
                      <a:pt x="257359" y="283030"/>
                      <a:pt x="247095" y="289375"/>
                      <a:pt x="236093" y="294858"/>
                    </a:cubicBezTo>
                    <a:cubicBezTo>
                      <a:pt x="222827" y="301473"/>
                      <a:pt x="209273" y="306488"/>
                      <a:pt x="195683" y="309940"/>
                    </a:cubicBezTo>
                    <a:cubicBezTo>
                      <a:pt x="179127" y="314146"/>
                      <a:pt x="162536" y="316069"/>
                      <a:pt x="146375" y="315800"/>
                    </a:cubicBezTo>
                    <a:cubicBezTo>
                      <a:pt x="133666" y="315602"/>
                      <a:pt x="121227" y="314056"/>
                      <a:pt x="109309" y="311234"/>
                    </a:cubicBezTo>
                    <a:cubicBezTo>
                      <a:pt x="105588" y="310353"/>
                      <a:pt x="101902" y="309346"/>
                      <a:pt x="98271" y="308214"/>
                    </a:cubicBezTo>
                    <a:close/>
                  </a:path>
                </a:pathLst>
              </a:custGeom>
              <a:gradFill flip="none" rotWithShape="1">
                <a:gsLst>
                  <a:gs pos="100000">
                    <a:srgbClr val="003CA5"/>
                  </a:gs>
                  <a:gs pos="0">
                    <a:srgbClr val="2A6ADB"/>
                  </a:gs>
                </a:gsLst>
                <a:lin ang="2700000" scaled="1"/>
                <a:tileRect/>
              </a:gradFill>
              <a:ln w="1786" cap="flat">
                <a:noFill/>
                <a:prstDash val="solid"/>
                <a:miter/>
              </a:ln>
            </p:spPr>
            <p:txBody>
              <a:bodyPr rtlCol="0" anchor="ctr"/>
              <a:lstStyle/>
              <a:p>
                <a:endParaRPr lang="en-US">
                  <a:solidFill>
                    <a:schemeClr val="tx1">
                      <a:lumMod val="75000"/>
                      <a:lumOff val="25000"/>
                    </a:schemeClr>
                  </a:solidFill>
                </a:endParaRPr>
              </a:p>
            </p:txBody>
          </p:sp>
          <p:sp>
            <p:nvSpPr>
              <p:cNvPr id="69" name="Oval 68">
                <a:extLst>
                  <a:ext uri="{FF2B5EF4-FFF2-40B4-BE49-F238E27FC236}">
                    <a16:creationId xmlns:a16="http://schemas.microsoft.com/office/drawing/2014/main" id="{AB2DA3FB-030D-8A91-E45C-77DDB2B0011E}"/>
                  </a:ext>
                </a:extLst>
              </p:cNvPr>
              <p:cNvSpPr/>
              <p:nvPr/>
            </p:nvSpPr>
            <p:spPr>
              <a:xfrm rot="19810935">
                <a:off x="7242933" y="4858015"/>
                <a:ext cx="226099" cy="145622"/>
              </a:xfrm>
              <a:prstGeom prst="ellipse">
                <a:avLst/>
              </a:prstGeom>
              <a:gradFill>
                <a:gsLst>
                  <a:gs pos="0">
                    <a:schemeClr val="bg1"/>
                  </a:gs>
                  <a:gs pos="100000">
                    <a:srgbClr val="FF003E">
                      <a:alpha val="62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grpSp>
      <p:grpSp>
        <p:nvGrpSpPr>
          <p:cNvPr id="88" name="Group 87">
            <a:extLst>
              <a:ext uri="{FF2B5EF4-FFF2-40B4-BE49-F238E27FC236}">
                <a16:creationId xmlns:a16="http://schemas.microsoft.com/office/drawing/2014/main" id="{25A23D6A-D605-84C5-144A-6C66EB9C6CF4}"/>
              </a:ext>
            </a:extLst>
          </p:cNvPr>
          <p:cNvGrpSpPr/>
          <p:nvPr/>
        </p:nvGrpSpPr>
        <p:grpSpPr>
          <a:xfrm>
            <a:off x="2122740" y="4069826"/>
            <a:ext cx="2237414" cy="1539717"/>
            <a:chOff x="2122740" y="4069826"/>
            <a:chExt cx="2237414" cy="1539717"/>
          </a:xfrm>
        </p:grpSpPr>
        <p:sp>
          <p:nvSpPr>
            <p:cNvPr id="15" name="Octagon 14">
              <a:extLst>
                <a:ext uri="{FF2B5EF4-FFF2-40B4-BE49-F238E27FC236}">
                  <a16:creationId xmlns:a16="http://schemas.microsoft.com/office/drawing/2014/main" id="{93B83AD2-7816-340B-E59E-640DDA8CD136}"/>
                </a:ext>
              </a:extLst>
            </p:cNvPr>
            <p:cNvSpPr/>
            <p:nvPr/>
          </p:nvSpPr>
          <p:spPr bwMode="auto">
            <a:xfrm flipH="1">
              <a:off x="2122740" y="4306718"/>
              <a:ext cx="2237414" cy="1302825"/>
            </a:xfrm>
            <a:prstGeom prst="octagon">
              <a:avLst>
                <a:gd name="adj" fmla="val 8337"/>
              </a:avLst>
            </a:prstGeom>
            <a:solidFill>
              <a:schemeClr val="accent3">
                <a:lumMod val="60000"/>
                <a:lumOff val="40000"/>
              </a:schemeClr>
            </a:solidFill>
            <a:ln w="19050">
              <a:solidFill>
                <a:schemeClr val="accent3">
                  <a:lumMod val="40000"/>
                  <a:lumOff val="60000"/>
                </a:schemeClr>
              </a:solidFill>
            </a:ln>
            <a:effectLst>
              <a:outerShdw blurRad="50800" dist="381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3" name="TextBox 27">
              <a:extLst>
                <a:ext uri="{FF2B5EF4-FFF2-40B4-BE49-F238E27FC236}">
                  <a16:creationId xmlns:a16="http://schemas.microsoft.com/office/drawing/2014/main" id="{A5871922-FE57-2DFC-8973-1DB23276324C}"/>
                </a:ext>
              </a:extLst>
            </p:cNvPr>
            <p:cNvSpPr txBox="1"/>
            <p:nvPr/>
          </p:nvSpPr>
          <p:spPr>
            <a:xfrm>
              <a:off x="2223079" y="4405062"/>
              <a:ext cx="2008770" cy="120032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Does not exceed 30 days from END DATE of previous contract</a:t>
              </a:r>
            </a:p>
          </p:txBody>
        </p:sp>
        <p:grpSp>
          <p:nvGrpSpPr>
            <p:cNvPr id="70" name="Group 69">
              <a:extLst>
                <a:ext uri="{FF2B5EF4-FFF2-40B4-BE49-F238E27FC236}">
                  <a16:creationId xmlns:a16="http://schemas.microsoft.com/office/drawing/2014/main" id="{9197C454-517E-DFEF-DE9B-5697623A5705}"/>
                </a:ext>
              </a:extLst>
            </p:cNvPr>
            <p:cNvGrpSpPr/>
            <p:nvPr/>
          </p:nvGrpSpPr>
          <p:grpSpPr>
            <a:xfrm>
              <a:off x="2929159" y="4069826"/>
              <a:ext cx="312288" cy="406507"/>
              <a:chOff x="7213467" y="4813259"/>
              <a:chExt cx="432095" cy="562461"/>
            </a:xfrm>
          </p:grpSpPr>
          <p:sp>
            <p:nvSpPr>
              <p:cNvPr id="71" name="Freeform: Shape 70">
                <a:extLst>
                  <a:ext uri="{FF2B5EF4-FFF2-40B4-BE49-F238E27FC236}">
                    <a16:creationId xmlns:a16="http://schemas.microsoft.com/office/drawing/2014/main" id="{4467E861-94B5-A6DC-E815-51FC1D196DE5}"/>
                  </a:ext>
                </a:extLst>
              </p:cNvPr>
              <p:cNvSpPr/>
              <p:nvPr/>
            </p:nvSpPr>
            <p:spPr>
              <a:xfrm>
                <a:off x="7384029" y="5008327"/>
                <a:ext cx="261533" cy="367393"/>
              </a:xfrm>
              <a:custGeom>
                <a:avLst/>
                <a:gdLst>
                  <a:gd name="connsiteX0" fmla="*/ 60921 w 261533"/>
                  <a:gd name="connsiteY0" fmla="*/ 0 h 367393"/>
                  <a:gd name="connsiteX1" fmla="*/ 261533 w 261533"/>
                  <a:gd name="connsiteY1" fmla="*/ 362091 h 367393"/>
                  <a:gd name="connsiteX2" fmla="*/ 225042 w 261533"/>
                  <a:gd name="connsiteY2" fmla="*/ 367394 h 367393"/>
                  <a:gd name="connsiteX3" fmla="*/ 0 w 261533"/>
                  <a:gd name="connsiteY3" fmla="*/ 25598 h 367393"/>
                  <a:gd name="connsiteX4" fmla="*/ 60921 w 261533"/>
                  <a:gd name="connsiteY4" fmla="*/ 0 h 36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33" h="367393">
                    <a:moveTo>
                      <a:pt x="60921" y="0"/>
                    </a:moveTo>
                    <a:lnTo>
                      <a:pt x="261533" y="362091"/>
                    </a:lnTo>
                    <a:lnTo>
                      <a:pt x="225042" y="367394"/>
                    </a:lnTo>
                    <a:lnTo>
                      <a:pt x="0" y="25598"/>
                    </a:lnTo>
                    <a:lnTo>
                      <a:pt x="60921" y="0"/>
                    </a:lnTo>
                    <a:close/>
                  </a:path>
                </a:pathLst>
              </a:custGeom>
              <a:solidFill>
                <a:schemeClr val="bg1">
                  <a:lumMod val="50000"/>
                </a:schemeClr>
              </a:solidFill>
              <a:ln w="1786" cap="flat">
                <a:noFill/>
                <a:prstDash val="solid"/>
                <a:miter/>
              </a:ln>
            </p:spPr>
            <p:txBody>
              <a:bodyPr rtlCol="0" anchor="ctr"/>
              <a:lstStyle/>
              <a:p>
                <a:endParaRPr lang="en-US">
                  <a:solidFill>
                    <a:schemeClr val="tx1">
                      <a:lumMod val="75000"/>
                      <a:lumOff val="25000"/>
                    </a:schemeClr>
                  </a:solidFill>
                </a:endParaRPr>
              </a:p>
            </p:txBody>
          </p:sp>
          <p:sp>
            <p:nvSpPr>
              <p:cNvPr id="72" name="Freeform: Shape 71">
                <a:extLst>
                  <a:ext uri="{FF2B5EF4-FFF2-40B4-BE49-F238E27FC236}">
                    <a16:creationId xmlns:a16="http://schemas.microsoft.com/office/drawing/2014/main" id="{B44F0673-D0B8-6EF3-B71B-547D40AE8AC1}"/>
                  </a:ext>
                </a:extLst>
              </p:cNvPr>
              <p:cNvSpPr/>
              <p:nvPr/>
            </p:nvSpPr>
            <p:spPr>
              <a:xfrm>
                <a:off x="7213467" y="4813259"/>
                <a:ext cx="341094" cy="315824"/>
              </a:xfrm>
              <a:custGeom>
                <a:avLst/>
                <a:gdLst>
                  <a:gd name="connsiteX0" fmla="*/ 98271 w 341095"/>
                  <a:gd name="connsiteY0" fmla="*/ 308196 h 315824"/>
                  <a:gd name="connsiteX1" fmla="*/ 81967 w 341095"/>
                  <a:gd name="connsiteY1" fmla="*/ 302084 h 315824"/>
                  <a:gd name="connsiteX2" fmla="*/ 13155 w 341095"/>
                  <a:gd name="connsiteY2" fmla="*/ 236490 h 315824"/>
                  <a:gd name="connsiteX3" fmla="*/ 6360 w 341095"/>
                  <a:gd name="connsiteY3" fmla="*/ 219358 h 315824"/>
                  <a:gd name="connsiteX4" fmla="*/ 2980 w 341095"/>
                  <a:gd name="connsiteY4" fmla="*/ 148443 h 315824"/>
                  <a:gd name="connsiteX5" fmla="*/ 10027 w 341095"/>
                  <a:gd name="connsiteY5" fmla="*/ 123852 h 315824"/>
                  <a:gd name="connsiteX6" fmla="*/ 14467 w 341095"/>
                  <a:gd name="connsiteY6" fmla="*/ 113102 h 315824"/>
                  <a:gd name="connsiteX7" fmla="*/ 33701 w 341095"/>
                  <a:gd name="connsiteY7" fmla="*/ 80404 h 315824"/>
                  <a:gd name="connsiteX8" fmla="*/ 68521 w 341095"/>
                  <a:gd name="connsiteY8" fmla="*/ 44272 h 315824"/>
                  <a:gd name="connsiteX9" fmla="*/ 104994 w 341095"/>
                  <a:gd name="connsiteY9" fmla="*/ 20957 h 315824"/>
                  <a:gd name="connsiteX10" fmla="*/ 138448 w 341095"/>
                  <a:gd name="connsiteY10" fmla="*/ 7781 h 315824"/>
                  <a:gd name="connsiteX11" fmla="*/ 196097 w 341095"/>
                  <a:gd name="connsiteY11" fmla="*/ 51 h 315824"/>
                  <a:gd name="connsiteX12" fmla="*/ 237783 w 341095"/>
                  <a:gd name="connsiteY12" fmla="*/ 6127 h 315824"/>
                  <a:gd name="connsiteX13" fmla="*/ 242852 w 341095"/>
                  <a:gd name="connsiteY13" fmla="*/ 7619 h 315824"/>
                  <a:gd name="connsiteX14" fmla="*/ 266185 w 341095"/>
                  <a:gd name="connsiteY14" fmla="*/ 17056 h 315824"/>
                  <a:gd name="connsiteX15" fmla="*/ 318891 w 341095"/>
                  <a:gd name="connsiteY15" fmla="*/ 63345 h 315824"/>
                  <a:gd name="connsiteX16" fmla="*/ 327951 w 341095"/>
                  <a:gd name="connsiteY16" fmla="*/ 79343 h 315824"/>
                  <a:gd name="connsiteX17" fmla="*/ 336364 w 341095"/>
                  <a:gd name="connsiteY17" fmla="*/ 175101 h 315824"/>
                  <a:gd name="connsiteX18" fmla="*/ 331079 w 341095"/>
                  <a:gd name="connsiteY18" fmla="*/ 191981 h 315824"/>
                  <a:gd name="connsiteX19" fmla="*/ 329119 w 341095"/>
                  <a:gd name="connsiteY19" fmla="*/ 196978 h 315824"/>
                  <a:gd name="connsiteX20" fmla="*/ 308213 w 341095"/>
                  <a:gd name="connsiteY20" fmla="*/ 234314 h 315824"/>
                  <a:gd name="connsiteX21" fmla="*/ 266814 w 341095"/>
                  <a:gd name="connsiteY21" fmla="*/ 276001 h 315824"/>
                  <a:gd name="connsiteX22" fmla="*/ 236093 w 341095"/>
                  <a:gd name="connsiteY22" fmla="*/ 294858 h 315824"/>
                  <a:gd name="connsiteX23" fmla="*/ 195683 w 341095"/>
                  <a:gd name="connsiteY23" fmla="*/ 309940 h 315824"/>
                  <a:gd name="connsiteX24" fmla="*/ 146375 w 341095"/>
                  <a:gd name="connsiteY24" fmla="*/ 315800 h 315824"/>
                  <a:gd name="connsiteX25" fmla="*/ 109309 w 341095"/>
                  <a:gd name="connsiteY25" fmla="*/ 311234 h 315824"/>
                  <a:gd name="connsiteX26" fmla="*/ 98271 w 341095"/>
                  <a:gd name="connsiteY26" fmla="*/ 308214 h 3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095" h="315824">
                    <a:moveTo>
                      <a:pt x="98271" y="308196"/>
                    </a:moveTo>
                    <a:cubicBezTo>
                      <a:pt x="92699" y="306452"/>
                      <a:pt x="87252" y="304403"/>
                      <a:pt x="81967" y="302084"/>
                    </a:cubicBezTo>
                    <a:cubicBezTo>
                      <a:pt x="52145" y="288944"/>
                      <a:pt x="27590" y="266653"/>
                      <a:pt x="13155" y="236490"/>
                    </a:cubicBezTo>
                    <a:cubicBezTo>
                      <a:pt x="10476" y="230881"/>
                      <a:pt x="8211" y="225165"/>
                      <a:pt x="6360" y="219358"/>
                    </a:cubicBezTo>
                    <a:cubicBezTo>
                      <a:pt x="-938" y="196421"/>
                      <a:pt x="-1801" y="172153"/>
                      <a:pt x="2980" y="148443"/>
                    </a:cubicBezTo>
                    <a:cubicBezTo>
                      <a:pt x="4652" y="140156"/>
                      <a:pt x="7007" y="131923"/>
                      <a:pt x="10027" y="123852"/>
                    </a:cubicBezTo>
                    <a:cubicBezTo>
                      <a:pt x="11375" y="120239"/>
                      <a:pt x="12849" y="116661"/>
                      <a:pt x="14467" y="113102"/>
                    </a:cubicBezTo>
                    <a:cubicBezTo>
                      <a:pt x="19608" y="101759"/>
                      <a:pt x="26062" y="90794"/>
                      <a:pt x="33701" y="80404"/>
                    </a:cubicBezTo>
                    <a:cubicBezTo>
                      <a:pt x="43426" y="67227"/>
                      <a:pt x="55093" y="55040"/>
                      <a:pt x="68521" y="44272"/>
                    </a:cubicBezTo>
                    <a:cubicBezTo>
                      <a:pt x="79540" y="35446"/>
                      <a:pt x="91746" y="27590"/>
                      <a:pt x="104994" y="20957"/>
                    </a:cubicBezTo>
                    <a:cubicBezTo>
                      <a:pt x="115996" y="15474"/>
                      <a:pt x="127195" y="11088"/>
                      <a:pt x="138448" y="7781"/>
                    </a:cubicBezTo>
                    <a:cubicBezTo>
                      <a:pt x="157790" y="2118"/>
                      <a:pt x="177258" y="-398"/>
                      <a:pt x="196097" y="51"/>
                    </a:cubicBezTo>
                    <a:cubicBezTo>
                      <a:pt x="210478" y="393"/>
                      <a:pt x="224499" y="2442"/>
                      <a:pt x="237783" y="6127"/>
                    </a:cubicBezTo>
                    <a:cubicBezTo>
                      <a:pt x="239491" y="6594"/>
                      <a:pt x="241163" y="7098"/>
                      <a:pt x="242852" y="7619"/>
                    </a:cubicBezTo>
                    <a:cubicBezTo>
                      <a:pt x="250942" y="10154"/>
                      <a:pt x="258743" y="13299"/>
                      <a:pt x="266185" y="17056"/>
                    </a:cubicBezTo>
                    <a:cubicBezTo>
                      <a:pt x="287451" y="27770"/>
                      <a:pt x="305661" y="43373"/>
                      <a:pt x="318891" y="63345"/>
                    </a:cubicBezTo>
                    <a:cubicBezTo>
                      <a:pt x="322234" y="68396"/>
                      <a:pt x="325272" y="73735"/>
                      <a:pt x="327951" y="79343"/>
                    </a:cubicBezTo>
                    <a:cubicBezTo>
                      <a:pt x="342386" y="109507"/>
                      <a:pt x="344525" y="142996"/>
                      <a:pt x="336364" y="175101"/>
                    </a:cubicBezTo>
                    <a:cubicBezTo>
                      <a:pt x="334926" y="180782"/>
                      <a:pt x="333146" y="186426"/>
                      <a:pt x="331079" y="191981"/>
                    </a:cubicBezTo>
                    <a:cubicBezTo>
                      <a:pt x="330450" y="193653"/>
                      <a:pt x="329802" y="195325"/>
                      <a:pt x="329119" y="196978"/>
                    </a:cubicBezTo>
                    <a:cubicBezTo>
                      <a:pt x="323798" y="209957"/>
                      <a:pt x="316788" y="222522"/>
                      <a:pt x="308213" y="234314"/>
                    </a:cubicBezTo>
                    <a:cubicBezTo>
                      <a:pt x="296978" y="249774"/>
                      <a:pt x="283083" y="263921"/>
                      <a:pt x="266814" y="276001"/>
                    </a:cubicBezTo>
                    <a:cubicBezTo>
                      <a:pt x="257359" y="283030"/>
                      <a:pt x="247095" y="289375"/>
                      <a:pt x="236093" y="294858"/>
                    </a:cubicBezTo>
                    <a:cubicBezTo>
                      <a:pt x="222827" y="301473"/>
                      <a:pt x="209273" y="306488"/>
                      <a:pt x="195683" y="309940"/>
                    </a:cubicBezTo>
                    <a:cubicBezTo>
                      <a:pt x="179127" y="314146"/>
                      <a:pt x="162536" y="316069"/>
                      <a:pt x="146375" y="315800"/>
                    </a:cubicBezTo>
                    <a:cubicBezTo>
                      <a:pt x="133666" y="315602"/>
                      <a:pt x="121227" y="314056"/>
                      <a:pt x="109309" y="311234"/>
                    </a:cubicBezTo>
                    <a:cubicBezTo>
                      <a:pt x="105588" y="310353"/>
                      <a:pt x="101902" y="309346"/>
                      <a:pt x="98271" y="308214"/>
                    </a:cubicBezTo>
                    <a:close/>
                  </a:path>
                </a:pathLst>
              </a:custGeom>
              <a:gradFill flip="none" rotWithShape="1">
                <a:gsLst>
                  <a:gs pos="100000">
                    <a:srgbClr val="003CA5"/>
                  </a:gs>
                  <a:gs pos="0">
                    <a:srgbClr val="2A6ADB"/>
                  </a:gs>
                </a:gsLst>
                <a:lin ang="2700000" scaled="1"/>
                <a:tileRect/>
              </a:gradFill>
              <a:ln w="1786" cap="flat">
                <a:noFill/>
                <a:prstDash val="solid"/>
                <a:miter/>
              </a:ln>
            </p:spPr>
            <p:txBody>
              <a:bodyPr rtlCol="0" anchor="ctr"/>
              <a:lstStyle/>
              <a:p>
                <a:endParaRPr lang="en-US">
                  <a:solidFill>
                    <a:schemeClr val="tx1">
                      <a:lumMod val="75000"/>
                      <a:lumOff val="25000"/>
                    </a:schemeClr>
                  </a:solidFill>
                </a:endParaRPr>
              </a:p>
            </p:txBody>
          </p:sp>
          <p:sp>
            <p:nvSpPr>
              <p:cNvPr id="73" name="Oval 72">
                <a:extLst>
                  <a:ext uri="{FF2B5EF4-FFF2-40B4-BE49-F238E27FC236}">
                    <a16:creationId xmlns:a16="http://schemas.microsoft.com/office/drawing/2014/main" id="{067B528E-3320-B4A8-DE96-8F097B8FACC0}"/>
                  </a:ext>
                </a:extLst>
              </p:cNvPr>
              <p:cNvSpPr/>
              <p:nvPr/>
            </p:nvSpPr>
            <p:spPr>
              <a:xfrm rot="19810935">
                <a:off x="7242933" y="4858015"/>
                <a:ext cx="226099" cy="145622"/>
              </a:xfrm>
              <a:prstGeom prst="ellipse">
                <a:avLst/>
              </a:prstGeom>
              <a:gradFill>
                <a:gsLst>
                  <a:gs pos="0">
                    <a:schemeClr val="bg1"/>
                  </a:gs>
                  <a:gs pos="100000">
                    <a:srgbClr val="FF003E">
                      <a:alpha val="62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grpSp>
      <p:grpSp>
        <p:nvGrpSpPr>
          <p:cNvPr id="89" name="Group 88">
            <a:extLst>
              <a:ext uri="{FF2B5EF4-FFF2-40B4-BE49-F238E27FC236}">
                <a16:creationId xmlns:a16="http://schemas.microsoft.com/office/drawing/2014/main" id="{1A51FDF1-AD34-E138-C42B-5EC63C227DF6}"/>
              </a:ext>
            </a:extLst>
          </p:cNvPr>
          <p:cNvGrpSpPr/>
          <p:nvPr/>
        </p:nvGrpSpPr>
        <p:grpSpPr>
          <a:xfrm>
            <a:off x="7780472" y="1032895"/>
            <a:ext cx="2288787" cy="1518387"/>
            <a:chOff x="7780472" y="1032895"/>
            <a:chExt cx="2288787" cy="1518387"/>
          </a:xfrm>
        </p:grpSpPr>
        <p:sp>
          <p:nvSpPr>
            <p:cNvPr id="11" name="Octagon 10">
              <a:extLst>
                <a:ext uri="{FF2B5EF4-FFF2-40B4-BE49-F238E27FC236}">
                  <a16:creationId xmlns:a16="http://schemas.microsoft.com/office/drawing/2014/main" id="{970A69BF-0461-94BA-2A78-7AD0742E88AD}"/>
                </a:ext>
              </a:extLst>
            </p:cNvPr>
            <p:cNvSpPr/>
            <p:nvPr/>
          </p:nvSpPr>
          <p:spPr bwMode="auto">
            <a:xfrm>
              <a:off x="7780472" y="1248457"/>
              <a:ext cx="2237414" cy="1302825"/>
            </a:xfrm>
            <a:prstGeom prst="octagon">
              <a:avLst>
                <a:gd name="adj" fmla="val 8337"/>
              </a:avLst>
            </a:prstGeom>
            <a:solidFill>
              <a:schemeClr val="accent3">
                <a:lumMod val="60000"/>
                <a:lumOff val="40000"/>
              </a:schemeClr>
            </a:solidFill>
            <a:ln w="19050">
              <a:solidFill>
                <a:schemeClr val="accent3">
                  <a:lumMod val="40000"/>
                  <a:lumOff val="60000"/>
                </a:schemeClr>
              </a:solidFill>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D47E1E20-C22F-5F49-8B5F-193F65273434}"/>
                </a:ext>
              </a:extLst>
            </p:cNvPr>
            <p:cNvSpPr txBox="1"/>
            <p:nvPr/>
          </p:nvSpPr>
          <p:spPr>
            <a:xfrm>
              <a:off x="7933074" y="1439009"/>
              <a:ext cx="2136185" cy="92333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Not to be used when out of hours on previous contract</a:t>
              </a:r>
            </a:p>
          </p:txBody>
        </p:sp>
        <p:grpSp>
          <p:nvGrpSpPr>
            <p:cNvPr id="74" name="Group 73">
              <a:extLst>
                <a:ext uri="{FF2B5EF4-FFF2-40B4-BE49-F238E27FC236}">
                  <a16:creationId xmlns:a16="http://schemas.microsoft.com/office/drawing/2014/main" id="{A466F197-EFBD-E5DC-230A-96CDE2D5DC29}"/>
                </a:ext>
              </a:extLst>
            </p:cNvPr>
            <p:cNvGrpSpPr/>
            <p:nvPr/>
          </p:nvGrpSpPr>
          <p:grpSpPr>
            <a:xfrm>
              <a:off x="8594268" y="1032895"/>
              <a:ext cx="312288" cy="406507"/>
              <a:chOff x="7213467" y="4813259"/>
              <a:chExt cx="432095" cy="562461"/>
            </a:xfrm>
          </p:grpSpPr>
          <p:sp>
            <p:nvSpPr>
              <p:cNvPr id="75" name="Freeform: Shape 74">
                <a:extLst>
                  <a:ext uri="{FF2B5EF4-FFF2-40B4-BE49-F238E27FC236}">
                    <a16:creationId xmlns:a16="http://schemas.microsoft.com/office/drawing/2014/main" id="{55078C9F-BE18-56B0-C4AA-0DFB24896803}"/>
                  </a:ext>
                </a:extLst>
              </p:cNvPr>
              <p:cNvSpPr/>
              <p:nvPr/>
            </p:nvSpPr>
            <p:spPr>
              <a:xfrm>
                <a:off x="7384029" y="5008327"/>
                <a:ext cx="261533" cy="367393"/>
              </a:xfrm>
              <a:custGeom>
                <a:avLst/>
                <a:gdLst>
                  <a:gd name="connsiteX0" fmla="*/ 60921 w 261533"/>
                  <a:gd name="connsiteY0" fmla="*/ 0 h 367393"/>
                  <a:gd name="connsiteX1" fmla="*/ 261533 w 261533"/>
                  <a:gd name="connsiteY1" fmla="*/ 362091 h 367393"/>
                  <a:gd name="connsiteX2" fmla="*/ 225042 w 261533"/>
                  <a:gd name="connsiteY2" fmla="*/ 367394 h 367393"/>
                  <a:gd name="connsiteX3" fmla="*/ 0 w 261533"/>
                  <a:gd name="connsiteY3" fmla="*/ 25598 h 367393"/>
                  <a:gd name="connsiteX4" fmla="*/ 60921 w 261533"/>
                  <a:gd name="connsiteY4" fmla="*/ 0 h 36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33" h="367393">
                    <a:moveTo>
                      <a:pt x="60921" y="0"/>
                    </a:moveTo>
                    <a:lnTo>
                      <a:pt x="261533" y="362091"/>
                    </a:lnTo>
                    <a:lnTo>
                      <a:pt x="225042" y="367394"/>
                    </a:lnTo>
                    <a:lnTo>
                      <a:pt x="0" y="25598"/>
                    </a:lnTo>
                    <a:lnTo>
                      <a:pt x="60921" y="0"/>
                    </a:lnTo>
                    <a:close/>
                  </a:path>
                </a:pathLst>
              </a:custGeom>
              <a:solidFill>
                <a:schemeClr val="bg1">
                  <a:lumMod val="50000"/>
                </a:schemeClr>
              </a:solidFill>
              <a:ln w="1786" cap="flat">
                <a:noFill/>
                <a:prstDash val="solid"/>
                <a:miter/>
              </a:ln>
            </p:spPr>
            <p:txBody>
              <a:bodyPr rtlCol="0" anchor="ctr"/>
              <a:lstStyle/>
              <a:p>
                <a:endParaRPr lang="en-US">
                  <a:solidFill>
                    <a:schemeClr val="tx1">
                      <a:lumMod val="75000"/>
                      <a:lumOff val="25000"/>
                    </a:schemeClr>
                  </a:solidFill>
                </a:endParaRPr>
              </a:p>
            </p:txBody>
          </p:sp>
          <p:sp>
            <p:nvSpPr>
              <p:cNvPr id="76" name="Freeform: Shape 75">
                <a:extLst>
                  <a:ext uri="{FF2B5EF4-FFF2-40B4-BE49-F238E27FC236}">
                    <a16:creationId xmlns:a16="http://schemas.microsoft.com/office/drawing/2014/main" id="{A29F50F4-2732-29BA-B373-0830D4AFA451}"/>
                  </a:ext>
                </a:extLst>
              </p:cNvPr>
              <p:cNvSpPr/>
              <p:nvPr/>
            </p:nvSpPr>
            <p:spPr>
              <a:xfrm>
                <a:off x="7213467" y="4813259"/>
                <a:ext cx="341094" cy="315824"/>
              </a:xfrm>
              <a:custGeom>
                <a:avLst/>
                <a:gdLst>
                  <a:gd name="connsiteX0" fmla="*/ 98271 w 341095"/>
                  <a:gd name="connsiteY0" fmla="*/ 308196 h 315824"/>
                  <a:gd name="connsiteX1" fmla="*/ 81967 w 341095"/>
                  <a:gd name="connsiteY1" fmla="*/ 302084 h 315824"/>
                  <a:gd name="connsiteX2" fmla="*/ 13155 w 341095"/>
                  <a:gd name="connsiteY2" fmla="*/ 236490 h 315824"/>
                  <a:gd name="connsiteX3" fmla="*/ 6360 w 341095"/>
                  <a:gd name="connsiteY3" fmla="*/ 219358 h 315824"/>
                  <a:gd name="connsiteX4" fmla="*/ 2980 w 341095"/>
                  <a:gd name="connsiteY4" fmla="*/ 148443 h 315824"/>
                  <a:gd name="connsiteX5" fmla="*/ 10027 w 341095"/>
                  <a:gd name="connsiteY5" fmla="*/ 123852 h 315824"/>
                  <a:gd name="connsiteX6" fmla="*/ 14467 w 341095"/>
                  <a:gd name="connsiteY6" fmla="*/ 113102 h 315824"/>
                  <a:gd name="connsiteX7" fmla="*/ 33701 w 341095"/>
                  <a:gd name="connsiteY7" fmla="*/ 80404 h 315824"/>
                  <a:gd name="connsiteX8" fmla="*/ 68521 w 341095"/>
                  <a:gd name="connsiteY8" fmla="*/ 44272 h 315824"/>
                  <a:gd name="connsiteX9" fmla="*/ 104994 w 341095"/>
                  <a:gd name="connsiteY9" fmla="*/ 20957 h 315824"/>
                  <a:gd name="connsiteX10" fmla="*/ 138448 w 341095"/>
                  <a:gd name="connsiteY10" fmla="*/ 7781 h 315824"/>
                  <a:gd name="connsiteX11" fmla="*/ 196097 w 341095"/>
                  <a:gd name="connsiteY11" fmla="*/ 51 h 315824"/>
                  <a:gd name="connsiteX12" fmla="*/ 237783 w 341095"/>
                  <a:gd name="connsiteY12" fmla="*/ 6127 h 315824"/>
                  <a:gd name="connsiteX13" fmla="*/ 242852 w 341095"/>
                  <a:gd name="connsiteY13" fmla="*/ 7619 h 315824"/>
                  <a:gd name="connsiteX14" fmla="*/ 266185 w 341095"/>
                  <a:gd name="connsiteY14" fmla="*/ 17056 h 315824"/>
                  <a:gd name="connsiteX15" fmla="*/ 318891 w 341095"/>
                  <a:gd name="connsiteY15" fmla="*/ 63345 h 315824"/>
                  <a:gd name="connsiteX16" fmla="*/ 327951 w 341095"/>
                  <a:gd name="connsiteY16" fmla="*/ 79343 h 315824"/>
                  <a:gd name="connsiteX17" fmla="*/ 336364 w 341095"/>
                  <a:gd name="connsiteY17" fmla="*/ 175101 h 315824"/>
                  <a:gd name="connsiteX18" fmla="*/ 331079 w 341095"/>
                  <a:gd name="connsiteY18" fmla="*/ 191981 h 315824"/>
                  <a:gd name="connsiteX19" fmla="*/ 329119 w 341095"/>
                  <a:gd name="connsiteY19" fmla="*/ 196978 h 315824"/>
                  <a:gd name="connsiteX20" fmla="*/ 308213 w 341095"/>
                  <a:gd name="connsiteY20" fmla="*/ 234314 h 315824"/>
                  <a:gd name="connsiteX21" fmla="*/ 266814 w 341095"/>
                  <a:gd name="connsiteY21" fmla="*/ 276001 h 315824"/>
                  <a:gd name="connsiteX22" fmla="*/ 236093 w 341095"/>
                  <a:gd name="connsiteY22" fmla="*/ 294858 h 315824"/>
                  <a:gd name="connsiteX23" fmla="*/ 195683 w 341095"/>
                  <a:gd name="connsiteY23" fmla="*/ 309940 h 315824"/>
                  <a:gd name="connsiteX24" fmla="*/ 146375 w 341095"/>
                  <a:gd name="connsiteY24" fmla="*/ 315800 h 315824"/>
                  <a:gd name="connsiteX25" fmla="*/ 109309 w 341095"/>
                  <a:gd name="connsiteY25" fmla="*/ 311234 h 315824"/>
                  <a:gd name="connsiteX26" fmla="*/ 98271 w 341095"/>
                  <a:gd name="connsiteY26" fmla="*/ 308214 h 3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095" h="315824">
                    <a:moveTo>
                      <a:pt x="98271" y="308196"/>
                    </a:moveTo>
                    <a:cubicBezTo>
                      <a:pt x="92699" y="306452"/>
                      <a:pt x="87252" y="304403"/>
                      <a:pt x="81967" y="302084"/>
                    </a:cubicBezTo>
                    <a:cubicBezTo>
                      <a:pt x="52145" y="288944"/>
                      <a:pt x="27590" y="266653"/>
                      <a:pt x="13155" y="236490"/>
                    </a:cubicBezTo>
                    <a:cubicBezTo>
                      <a:pt x="10476" y="230881"/>
                      <a:pt x="8211" y="225165"/>
                      <a:pt x="6360" y="219358"/>
                    </a:cubicBezTo>
                    <a:cubicBezTo>
                      <a:pt x="-938" y="196421"/>
                      <a:pt x="-1801" y="172153"/>
                      <a:pt x="2980" y="148443"/>
                    </a:cubicBezTo>
                    <a:cubicBezTo>
                      <a:pt x="4652" y="140156"/>
                      <a:pt x="7007" y="131923"/>
                      <a:pt x="10027" y="123852"/>
                    </a:cubicBezTo>
                    <a:cubicBezTo>
                      <a:pt x="11375" y="120239"/>
                      <a:pt x="12849" y="116661"/>
                      <a:pt x="14467" y="113102"/>
                    </a:cubicBezTo>
                    <a:cubicBezTo>
                      <a:pt x="19608" y="101759"/>
                      <a:pt x="26062" y="90794"/>
                      <a:pt x="33701" y="80404"/>
                    </a:cubicBezTo>
                    <a:cubicBezTo>
                      <a:pt x="43426" y="67227"/>
                      <a:pt x="55093" y="55040"/>
                      <a:pt x="68521" y="44272"/>
                    </a:cubicBezTo>
                    <a:cubicBezTo>
                      <a:pt x="79540" y="35446"/>
                      <a:pt x="91746" y="27590"/>
                      <a:pt x="104994" y="20957"/>
                    </a:cubicBezTo>
                    <a:cubicBezTo>
                      <a:pt x="115996" y="15474"/>
                      <a:pt x="127195" y="11088"/>
                      <a:pt x="138448" y="7781"/>
                    </a:cubicBezTo>
                    <a:cubicBezTo>
                      <a:pt x="157790" y="2118"/>
                      <a:pt x="177258" y="-398"/>
                      <a:pt x="196097" y="51"/>
                    </a:cubicBezTo>
                    <a:cubicBezTo>
                      <a:pt x="210478" y="393"/>
                      <a:pt x="224499" y="2442"/>
                      <a:pt x="237783" y="6127"/>
                    </a:cubicBezTo>
                    <a:cubicBezTo>
                      <a:pt x="239491" y="6594"/>
                      <a:pt x="241163" y="7098"/>
                      <a:pt x="242852" y="7619"/>
                    </a:cubicBezTo>
                    <a:cubicBezTo>
                      <a:pt x="250942" y="10154"/>
                      <a:pt x="258743" y="13299"/>
                      <a:pt x="266185" y="17056"/>
                    </a:cubicBezTo>
                    <a:cubicBezTo>
                      <a:pt x="287451" y="27770"/>
                      <a:pt x="305661" y="43373"/>
                      <a:pt x="318891" y="63345"/>
                    </a:cubicBezTo>
                    <a:cubicBezTo>
                      <a:pt x="322234" y="68396"/>
                      <a:pt x="325272" y="73735"/>
                      <a:pt x="327951" y="79343"/>
                    </a:cubicBezTo>
                    <a:cubicBezTo>
                      <a:pt x="342386" y="109507"/>
                      <a:pt x="344525" y="142996"/>
                      <a:pt x="336364" y="175101"/>
                    </a:cubicBezTo>
                    <a:cubicBezTo>
                      <a:pt x="334926" y="180782"/>
                      <a:pt x="333146" y="186426"/>
                      <a:pt x="331079" y="191981"/>
                    </a:cubicBezTo>
                    <a:cubicBezTo>
                      <a:pt x="330450" y="193653"/>
                      <a:pt x="329802" y="195325"/>
                      <a:pt x="329119" y="196978"/>
                    </a:cubicBezTo>
                    <a:cubicBezTo>
                      <a:pt x="323798" y="209957"/>
                      <a:pt x="316788" y="222522"/>
                      <a:pt x="308213" y="234314"/>
                    </a:cubicBezTo>
                    <a:cubicBezTo>
                      <a:pt x="296978" y="249774"/>
                      <a:pt x="283083" y="263921"/>
                      <a:pt x="266814" y="276001"/>
                    </a:cubicBezTo>
                    <a:cubicBezTo>
                      <a:pt x="257359" y="283030"/>
                      <a:pt x="247095" y="289375"/>
                      <a:pt x="236093" y="294858"/>
                    </a:cubicBezTo>
                    <a:cubicBezTo>
                      <a:pt x="222827" y="301473"/>
                      <a:pt x="209273" y="306488"/>
                      <a:pt x="195683" y="309940"/>
                    </a:cubicBezTo>
                    <a:cubicBezTo>
                      <a:pt x="179127" y="314146"/>
                      <a:pt x="162536" y="316069"/>
                      <a:pt x="146375" y="315800"/>
                    </a:cubicBezTo>
                    <a:cubicBezTo>
                      <a:pt x="133666" y="315602"/>
                      <a:pt x="121227" y="314056"/>
                      <a:pt x="109309" y="311234"/>
                    </a:cubicBezTo>
                    <a:cubicBezTo>
                      <a:pt x="105588" y="310353"/>
                      <a:pt x="101902" y="309346"/>
                      <a:pt x="98271" y="308214"/>
                    </a:cubicBezTo>
                    <a:close/>
                  </a:path>
                </a:pathLst>
              </a:custGeom>
              <a:gradFill flip="none" rotWithShape="1">
                <a:gsLst>
                  <a:gs pos="100000">
                    <a:srgbClr val="003CA5"/>
                  </a:gs>
                  <a:gs pos="0">
                    <a:srgbClr val="2A6ADB"/>
                  </a:gs>
                </a:gsLst>
                <a:lin ang="2700000" scaled="1"/>
                <a:tileRect/>
              </a:gradFill>
              <a:ln w="1786" cap="flat">
                <a:noFill/>
                <a:prstDash val="solid"/>
                <a:miter/>
              </a:ln>
            </p:spPr>
            <p:txBody>
              <a:bodyPr rtlCol="0" anchor="ctr"/>
              <a:lstStyle/>
              <a:p>
                <a:endParaRPr lang="en-US">
                  <a:solidFill>
                    <a:schemeClr val="tx1">
                      <a:lumMod val="75000"/>
                      <a:lumOff val="25000"/>
                    </a:schemeClr>
                  </a:solidFill>
                </a:endParaRPr>
              </a:p>
            </p:txBody>
          </p:sp>
          <p:sp>
            <p:nvSpPr>
              <p:cNvPr id="77" name="Oval 76">
                <a:extLst>
                  <a:ext uri="{FF2B5EF4-FFF2-40B4-BE49-F238E27FC236}">
                    <a16:creationId xmlns:a16="http://schemas.microsoft.com/office/drawing/2014/main" id="{70EE62B8-8DEB-A4B5-18D8-A852EC4EB4F6}"/>
                  </a:ext>
                </a:extLst>
              </p:cNvPr>
              <p:cNvSpPr/>
              <p:nvPr/>
            </p:nvSpPr>
            <p:spPr>
              <a:xfrm rot="19810935">
                <a:off x="7242933" y="4858015"/>
                <a:ext cx="226099" cy="145622"/>
              </a:xfrm>
              <a:prstGeom prst="ellipse">
                <a:avLst/>
              </a:prstGeom>
              <a:gradFill>
                <a:gsLst>
                  <a:gs pos="0">
                    <a:schemeClr val="bg1"/>
                  </a:gs>
                  <a:gs pos="100000">
                    <a:srgbClr val="FF003E">
                      <a:alpha val="62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grpSp>
      <p:grpSp>
        <p:nvGrpSpPr>
          <p:cNvPr id="90" name="Group 89">
            <a:extLst>
              <a:ext uri="{FF2B5EF4-FFF2-40B4-BE49-F238E27FC236}">
                <a16:creationId xmlns:a16="http://schemas.microsoft.com/office/drawing/2014/main" id="{E39ECE9C-93D9-9CDD-2395-3261DEFA4B4B}"/>
              </a:ext>
            </a:extLst>
          </p:cNvPr>
          <p:cNvGrpSpPr/>
          <p:nvPr/>
        </p:nvGrpSpPr>
        <p:grpSpPr>
          <a:xfrm>
            <a:off x="7780472" y="2571206"/>
            <a:ext cx="2263101" cy="1509206"/>
            <a:chOff x="7780472" y="2571206"/>
            <a:chExt cx="2263101" cy="1509206"/>
          </a:xfrm>
        </p:grpSpPr>
        <p:sp>
          <p:nvSpPr>
            <p:cNvPr id="7" name="Octagon 6">
              <a:extLst>
                <a:ext uri="{FF2B5EF4-FFF2-40B4-BE49-F238E27FC236}">
                  <a16:creationId xmlns:a16="http://schemas.microsoft.com/office/drawing/2014/main" id="{C20F957D-E6C1-B96D-EE99-CC949F5B413A}"/>
                </a:ext>
              </a:extLst>
            </p:cNvPr>
            <p:cNvSpPr/>
            <p:nvPr/>
          </p:nvSpPr>
          <p:spPr bwMode="auto">
            <a:xfrm>
              <a:off x="7780472" y="2777587"/>
              <a:ext cx="2237414" cy="1302825"/>
            </a:xfrm>
            <a:prstGeom prst="octagon">
              <a:avLst>
                <a:gd name="adj" fmla="val 8337"/>
              </a:avLst>
            </a:prstGeom>
            <a:solidFill>
              <a:schemeClr val="accent3">
                <a:lumMod val="60000"/>
                <a:lumOff val="40000"/>
              </a:schemeClr>
            </a:solidFill>
            <a:ln w="19050">
              <a:solidFill>
                <a:schemeClr val="accent3">
                  <a:lumMod val="40000"/>
                  <a:lumOff val="60000"/>
                </a:schemeClr>
              </a:solidFill>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9" name="TextBox 19">
              <a:extLst>
                <a:ext uri="{FF2B5EF4-FFF2-40B4-BE49-F238E27FC236}">
                  <a16:creationId xmlns:a16="http://schemas.microsoft.com/office/drawing/2014/main" id="{C9A28745-45E7-A771-1EA7-E7C56320A794}"/>
                </a:ext>
              </a:extLst>
            </p:cNvPr>
            <p:cNvSpPr txBox="1"/>
            <p:nvPr/>
          </p:nvSpPr>
          <p:spPr>
            <a:xfrm>
              <a:off x="7907388" y="2852657"/>
              <a:ext cx="2136185" cy="120032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Zero hour extension requests submitted through the GI Bill ® Ask VA site</a:t>
              </a:r>
            </a:p>
          </p:txBody>
        </p:sp>
        <p:grpSp>
          <p:nvGrpSpPr>
            <p:cNvPr id="78" name="Group 77">
              <a:extLst>
                <a:ext uri="{FF2B5EF4-FFF2-40B4-BE49-F238E27FC236}">
                  <a16:creationId xmlns:a16="http://schemas.microsoft.com/office/drawing/2014/main" id="{1FBA21F0-1B90-4F50-DC3D-EE89AAD84C9F}"/>
                </a:ext>
              </a:extLst>
            </p:cNvPr>
            <p:cNvGrpSpPr/>
            <p:nvPr/>
          </p:nvGrpSpPr>
          <p:grpSpPr>
            <a:xfrm>
              <a:off x="8627196" y="2571206"/>
              <a:ext cx="312288" cy="406507"/>
              <a:chOff x="7213467" y="4813259"/>
              <a:chExt cx="432095" cy="562461"/>
            </a:xfrm>
          </p:grpSpPr>
          <p:sp>
            <p:nvSpPr>
              <p:cNvPr id="79" name="Freeform: Shape 78">
                <a:extLst>
                  <a:ext uri="{FF2B5EF4-FFF2-40B4-BE49-F238E27FC236}">
                    <a16:creationId xmlns:a16="http://schemas.microsoft.com/office/drawing/2014/main" id="{D3409749-E391-E3FC-09D8-737A63D5FC95}"/>
                  </a:ext>
                </a:extLst>
              </p:cNvPr>
              <p:cNvSpPr/>
              <p:nvPr/>
            </p:nvSpPr>
            <p:spPr>
              <a:xfrm>
                <a:off x="7384029" y="5008327"/>
                <a:ext cx="261533" cy="367393"/>
              </a:xfrm>
              <a:custGeom>
                <a:avLst/>
                <a:gdLst>
                  <a:gd name="connsiteX0" fmla="*/ 60921 w 261533"/>
                  <a:gd name="connsiteY0" fmla="*/ 0 h 367393"/>
                  <a:gd name="connsiteX1" fmla="*/ 261533 w 261533"/>
                  <a:gd name="connsiteY1" fmla="*/ 362091 h 367393"/>
                  <a:gd name="connsiteX2" fmla="*/ 225042 w 261533"/>
                  <a:gd name="connsiteY2" fmla="*/ 367394 h 367393"/>
                  <a:gd name="connsiteX3" fmla="*/ 0 w 261533"/>
                  <a:gd name="connsiteY3" fmla="*/ 25598 h 367393"/>
                  <a:gd name="connsiteX4" fmla="*/ 60921 w 261533"/>
                  <a:gd name="connsiteY4" fmla="*/ 0 h 36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33" h="367393">
                    <a:moveTo>
                      <a:pt x="60921" y="0"/>
                    </a:moveTo>
                    <a:lnTo>
                      <a:pt x="261533" y="362091"/>
                    </a:lnTo>
                    <a:lnTo>
                      <a:pt x="225042" y="367394"/>
                    </a:lnTo>
                    <a:lnTo>
                      <a:pt x="0" y="25598"/>
                    </a:lnTo>
                    <a:lnTo>
                      <a:pt x="60921" y="0"/>
                    </a:lnTo>
                    <a:close/>
                  </a:path>
                </a:pathLst>
              </a:custGeom>
              <a:solidFill>
                <a:schemeClr val="bg1">
                  <a:lumMod val="50000"/>
                </a:schemeClr>
              </a:solidFill>
              <a:ln w="1786" cap="flat">
                <a:noFill/>
                <a:prstDash val="solid"/>
                <a:miter/>
              </a:ln>
            </p:spPr>
            <p:txBody>
              <a:bodyPr rtlCol="0" anchor="ctr"/>
              <a:lstStyle/>
              <a:p>
                <a:endParaRPr lang="en-US">
                  <a:solidFill>
                    <a:schemeClr val="tx1">
                      <a:lumMod val="75000"/>
                      <a:lumOff val="25000"/>
                    </a:schemeClr>
                  </a:solidFill>
                </a:endParaRPr>
              </a:p>
            </p:txBody>
          </p:sp>
          <p:sp>
            <p:nvSpPr>
              <p:cNvPr id="80" name="Freeform: Shape 79">
                <a:extLst>
                  <a:ext uri="{FF2B5EF4-FFF2-40B4-BE49-F238E27FC236}">
                    <a16:creationId xmlns:a16="http://schemas.microsoft.com/office/drawing/2014/main" id="{2C42A568-D6B0-9BCF-0238-B790DF267FA2}"/>
                  </a:ext>
                </a:extLst>
              </p:cNvPr>
              <p:cNvSpPr/>
              <p:nvPr/>
            </p:nvSpPr>
            <p:spPr>
              <a:xfrm>
                <a:off x="7213467" y="4813259"/>
                <a:ext cx="341094" cy="315824"/>
              </a:xfrm>
              <a:custGeom>
                <a:avLst/>
                <a:gdLst>
                  <a:gd name="connsiteX0" fmla="*/ 98271 w 341095"/>
                  <a:gd name="connsiteY0" fmla="*/ 308196 h 315824"/>
                  <a:gd name="connsiteX1" fmla="*/ 81967 w 341095"/>
                  <a:gd name="connsiteY1" fmla="*/ 302084 h 315824"/>
                  <a:gd name="connsiteX2" fmla="*/ 13155 w 341095"/>
                  <a:gd name="connsiteY2" fmla="*/ 236490 h 315824"/>
                  <a:gd name="connsiteX3" fmla="*/ 6360 w 341095"/>
                  <a:gd name="connsiteY3" fmla="*/ 219358 h 315824"/>
                  <a:gd name="connsiteX4" fmla="*/ 2980 w 341095"/>
                  <a:gd name="connsiteY4" fmla="*/ 148443 h 315824"/>
                  <a:gd name="connsiteX5" fmla="*/ 10027 w 341095"/>
                  <a:gd name="connsiteY5" fmla="*/ 123852 h 315824"/>
                  <a:gd name="connsiteX6" fmla="*/ 14467 w 341095"/>
                  <a:gd name="connsiteY6" fmla="*/ 113102 h 315824"/>
                  <a:gd name="connsiteX7" fmla="*/ 33701 w 341095"/>
                  <a:gd name="connsiteY7" fmla="*/ 80404 h 315824"/>
                  <a:gd name="connsiteX8" fmla="*/ 68521 w 341095"/>
                  <a:gd name="connsiteY8" fmla="*/ 44272 h 315824"/>
                  <a:gd name="connsiteX9" fmla="*/ 104994 w 341095"/>
                  <a:gd name="connsiteY9" fmla="*/ 20957 h 315824"/>
                  <a:gd name="connsiteX10" fmla="*/ 138448 w 341095"/>
                  <a:gd name="connsiteY10" fmla="*/ 7781 h 315824"/>
                  <a:gd name="connsiteX11" fmla="*/ 196097 w 341095"/>
                  <a:gd name="connsiteY11" fmla="*/ 51 h 315824"/>
                  <a:gd name="connsiteX12" fmla="*/ 237783 w 341095"/>
                  <a:gd name="connsiteY12" fmla="*/ 6127 h 315824"/>
                  <a:gd name="connsiteX13" fmla="*/ 242852 w 341095"/>
                  <a:gd name="connsiteY13" fmla="*/ 7619 h 315824"/>
                  <a:gd name="connsiteX14" fmla="*/ 266185 w 341095"/>
                  <a:gd name="connsiteY14" fmla="*/ 17056 h 315824"/>
                  <a:gd name="connsiteX15" fmla="*/ 318891 w 341095"/>
                  <a:gd name="connsiteY15" fmla="*/ 63345 h 315824"/>
                  <a:gd name="connsiteX16" fmla="*/ 327951 w 341095"/>
                  <a:gd name="connsiteY16" fmla="*/ 79343 h 315824"/>
                  <a:gd name="connsiteX17" fmla="*/ 336364 w 341095"/>
                  <a:gd name="connsiteY17" fmla="*/ 175101 h 315824"/>
                  <a:gd name="connsiteX18" fmla="*/ 331079 w 341095"/>
                  <a:gd name="connsiteY18" fmla="*/ 191981 h 315824"/>
                  <a:gd name="connsiteX19" fmla="*/ 329119 w 341095"/>
                  <a:gd name="connsiteY19" fmla="*/ 196978 h 315824"/>
                  <a:gd name="connsiteX20" fmla="*/ 308213 w 341095"/>
                  <a:gd name="connsiteY20" fmla="*/ 234314 h 315824"/>
                  <a:gd name="connsiteX21" fmla="*/ 266814 w 341095"/>
                  <a:gd name="connsiteY21" fmla="*/ 276001 h 315824"/>
                  <a:gd name="connsiteX22" fmla="*/ 236093 w 341095"/>
                  <a:gd name="connsiteY22" fmla="*/ 294858 h 315824"/>
                  <a:gd name="connsiteX23" fmla="*/ 195683 w 341095"/>
                  <a:gd name="connsiteY23" fmla="*/ 309940 h 315824"/>
                  <a:gd name="connsiteX24" fmla="*/ 146375 w 341095"/>
                  <a:gd name="connsiteY24" fmla="*/ 315800 h 315824"/>
                  <a:gd name="connsiteX25" fmla="*/ 109309 w 341095"/>
                  <a:gd name="connsiteY25" fmla="*/ 311234 h 315824"/>
                  <a:gd name="connsiteX26" fmla="*/ 98271 w 341095"/>
                  <a:gd name="connsiteY26" fmla="*/ 308214 h 3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095" h="315824">
                    <a:moveTo>
                      <a:pt x="98271" y="308196"/>
                    </a:moveTo>
                    <a:cubicBezTo>
                      <a:pt x="92699" y="306452"/>
                      <a:pt x="87252" y="304403"/>
                      <a:pt x="81967" y="302084"/>
                    </a:cubicBezTo>
                    <a:cubicBezTo>
                      <a:pt x="52145" y="288944"/>
                      <a:pt x="27590" y="266653"/>
                      <a:pt x="13155" y="236490"/>
                    </a:cubicBezTo>
                    <a:cubicBezTo>
                      <a:pt x="10476" y="230881"/>
                      <a:pt x="8211" y="225165"/>
                      <a:pt x="6360" y="219358"/>
                    </a:cubicBezTo>
                    <a:cubicBezTo>
                      <a:pt x="-938" y="196421"/>
                      <a:pt x="-1801" y="172153"/>
                      <a:pt x="2980" y="148443"/>
                    </a:cubicBezTo>
                    <a:cubicBezTo>
                      <a:pt x="4652" y="140156"/>
                      <a:pt x="7007" y="131923"/>
                      <a:pt x="10027" y="123852"/>
                    </a:cubicBezTo>
                    <a:cubicBezTo>
                      <a:pt x="11375" y="120239"/>
                      <a:pt x="12849" y="116661"/>
                      <a:pt x="14467" y="113102"/>
                    </a:cubicBezTo>
                    <a:cubicBezTo>
                      <a:pt x="19608" y="101759"/>
                      <a:pt x="26062" y="90794"/>
                      <a:pt x="33701" y="80404"/>
                    </a:cubicBezTo>
                    <a:cubicBezTo>
                      <a:pt x="43426" y="67227"/>
                      <a:pt x="55093" y="55040"/>
                      <a:pt x="68521" y="44272"/>
                    </a:cubicBezTo>
                    <a:cubicBezTo>
                      <a:pt x="79540" y="35446"/>
                      <a:pt x="91746" y="27590"/>
                      <a:pt x="104994" y="20957"/>
                    </a:cubicBezTo>
                    <a:cubicBezTo>
                      <a:pt x="115996" y="15474"/>
                      <a:pt x="127195" y="11088"/>
                      <a:pt x="138448" y="7781"/>
                    </a:cubicBezTo>
                    <a:cubicBezTo>
                      <a:pt x="157790" y="2118"/>
                      <a:pt x="177258" y="-398"/>
                      <a:pt x="196097" y="51"/>
                    </a:cubicBezTo>
                    <a:cubicBezTo>
                      <a:pt x="210478" y="393"/>
                      <a:pt x="224499" y="2442"/>
                      <a:pt x="237783" y="6127"/>
                    </a:cubicBezTo>
                    <a:cubicBezTo>
                      <a:pt x="239491" y="6594"/>
                      <a:pt x="241163" y="7098"/>
                      <a:pt x="242852" y="7619"/>
                    </a:cubicBezTo>
                    <a:cubicBezTo>
                      <a:pt x="250942" y="10154"/>
                      <a:pt x="258743" y="13299"/>
                      <a:pt x="266185" y="17056"/>
                    </a:cubicBezTo>
                    <a:cubicBezTo>
                      <a:pt x="287451" y="27770"/>
                      <a:pt x="305661" y="43373"/>
                      <a:pt x="318891" y="63345"/>
                    </a:cubicBezTo>
                    <a:cubicBezTo>
                      <a:pt x="322234" y="68396"/>
                      <a:pt x="325272" y="73735"/>
                      <a:pt x="327951" y="79343"/>
                    </a:cubicBezTo>
                    <a:cubicBezTo>
                      <a:pt x="342386" y="109507"/>
                      <a:pt x="344525" y="142996"/>
                      <a:pt x="336364" y="175101"/>
                    </a:cubicBezTo>
                    <a:cubicBezTo>
                      <a:pt x="334926" y="180782"/>
                      <a:pt x="333146" y="186426"/>
                      <a:pt x="331079" y="191981"/>
                    </a:cubicBezTo>
                    <a:cubicBezTo>
                      <a:pt x="330450" y="193653"/>
                      <a:pt x="329802" y="195325"/>
                      <a:pt x="329119" y="196978"/>
                    </a:cubicBezTo>
                    <a:cubicBezTo>
                      <a:pt x="323798" y="209957"/>
                      <a:pt x="316788" y="222522"/>
                      <a:pt x="308213" y="234314"/>
                    </a:cubicBezTo>
                    <a:cubicBezTo>
                      <a:pt x="296978" y="249774"/>
                      <a:pt x="283083" y="263921"/>
                      <a:pt x="266814" y="276001"/>
                    </a:cubicBezTo>
                    <a:cubicBezTo>
                      <a:pt x="257359" y="283030"/>
                      <a:pt x="247095" y="289375"/>
                      <a:pt x="236093" y="294858"/>
                    </a:cubicBezTo>
                    <a:cubicBezTo>
                      <a:pt x="222827" y="301473"/>
                      <a:pt x="209273" y="306488"/>
                      <a:pt x="195683" y="309940"/>
                    </a:cubicBezTo>
                    <a:cubicBezTo>
                      <a:pt x="179127" y="314146"/>
                      <a:pt x="162536" y="316069"/>
                      <a:pt x="146375" y="315800"/>
                    </a:cubicBezTo>
                    <a:cubicBezTo>
                      <a:pt x="133666" y="315602"/>
                      <a:pt x="121227" y="314056"/>
                      <a:pt x="109309" y="311234"/>
                    </a:cubicBezTo>
                    <a:cubicBezTo>
                      <a:pt x="105588" y="310353"/>
                      <a:pt x="101902" y="309346"/>
                      <a:pt x="98271" y="308214"/>
                    </a:cubicBezTo>
                    <a:close/>
                  </a:path>
                </a:pathLst>
              </a:custGeom>
              <a:gradFill flip="none" rotWithShape="1">
                <a:gsLst>
                  <a:gs pos="100000">
                    <a:srgbClr val="003CA5"/>
                  </a:gs>
                  <a:gs pos="0">
                    <a:srgbClr val="2A6ADB"/>
                  </a:gs>
                </a:gsLst>
                <a:lin ang="2700000" scaled="1"/>
                <a:tileRect/>
              </a:gradFill>
              <a:ln w="1786" cap="flat">
                <a:noFill/>
                <a:prstDash val="solid"/>
                <a:miter/>
              </a:ln>
            </p:spPr>
            <p:txBody>
              <a:bodyPr rtlCol="0" anchor="ctr"/>
              <a:lstStyle/>
              <a:p>
                <a:endParaRPr lang="en-US">
                  <a:solidFill>
                    <a:schemeClr val="tx1">
                      <a:lumMod val="75000"/>
                      <a:lumOff val="25000"/>
                    </a:schemeClr>
                  </a:solidFill>
                </a:endParaRPr>
              </a:p>
            </p:txBody>
          </p:sp>
          <p:sp>
            <p:nvSpPr>
              <p:cNvPr id="81" name="Oval 80">
                <a:extLst>
                  <a:ext uri="{FF2B5EF4-FFF2-40B4-BE49-F238E27FC236}">
                    <a16:creationId xmlns:a16="http://schemas.microsoft.com/office/drawing/2014/main" id="{50477D02-FB16-B7F5-F0FC-D95724835D40}"/>
                  </a:ext>
                </a:extLst>
              </p:cNvPr>
              <p:cNvSpPr/>
              <p:nvPr/>
            </p:nvSpPr>
            <p:spPr>
              <a:xfrm rot="19810935">
                <a:off x="7242933" y="4858015"/>
                <a:ext cx="226099" cy="145622"/>
              </a:xfrm>
              <a:prstGeom prst="ellipse">
                <a:avLst/>
              </a:prstGeom>
              <a:gradFill>
                <a:gsLst>
                  <a:gs pos="0">
                    <a:schemeClr val="bg1"/>
                  </a:gs>
                  <a:gs pos="100000">
                    <a:srgbClr val="FF003E">
                      <a:alpha val="62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grpSp>
      <p:grpSp>
        <p:nvGrpSpPr>
          <p:cNvPr id="91" name="Group 90">
            <a:extLst>
              <a:ext uri="{FF2B5EF4-FFF2-40B4-BE49-F238E27FC236}">
                <a16:creationId xmlns:a16="http://schemas.microsoft.com/office/drawing/2014/main" id="{F70C231D-4D22-FCAC-8DFF-EC307EE89130}"/>
              </a:ext>
            </a:extLst>
          </p:cNvPr>
          <p:cNvGrpSpPr/>
          <p:nvPr/>
        </p:nvGrpSpPr>
        <p:grpSpPr>
          <a:xfrm>
            <a:off x="7780472" y="4109517"/>
            <a:ext cx="2237414" cy="1500026"/>
            <a:chOff x="7780472" y="4109517"/>
            <a:chExt cx="2237414" cy="1500026"/>
          </a:xfrm>
        </p:grpSpPr>
        <p:sp>
          <p:nvSpPr>
            <p:cNvPr id="9" name="Octagon 8">
              <a:extLst>
                <a:ext uri="{FF2B5EF4-FFF2-40B4-BE49-F238E27FC236}">
                  <a16:creationId xmlns:a16="http://schemas.microsoft.com/office/drawing/2014/main" id="{24191534-9D1B-1CC0-C5F5-912AD4D2B836}"/>
                </a:ext>
              </a:extLst>
            </p:cNvPr>
            <p:cNvSpPr/>
            <p:nvPr/>
          </p:nvSpPr>
          <p:spPr bwMode="auto">
            <a:xfrm>
              <a:off x="7780472" y="4306718"/>
              <a:ext cx="2237414" cy="1302825"/>
            </a:xfrm>
            <a:prstGeom prst="octagon">
              <a:avLst>
                <a:gd name="adj" fmla="val 8337"/>
              </a:avLst>
            </a:prstGeom>
            <a:solidFill>
              <a:schemeClr val="accent3">
                <a:lumMod val="60000"/>
                <a:lumOff val="40000"/>
              </a:schemeClr>
            </a:solidFill>
            <a:ln w="19050">
              <a:solidFill>
                <a:schemeClr val="accent3">
                  <a:lumMod val="40000"/>
                  <a:lumOff val="60000"/>
                </a:schemeClr>
              </a:solidFill>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0" name="TextBox 21">
              <a:extLst>
                <a:ext uri="{FF2B5EF4-FFF2-40B4-BE49-F238E27FC236}">
                  <a16:creationId xmlns:a16="http://schemas.microsoft.com/office/drawing/2014/main" id="{69BF145F-DBA5-94DF-D738-F68CF1038091}"/>
                </a:ext>
              </a:extLst>
            </p:cNvPr>
            <p:cNvSpPr txBox="1"/>
            <p:nvPr/>
          </p:nvSpPr>
          <p:spPr>
            <a:xfrm>
              <a:off x="8129479" y="4515585"/>
              <a:ext cx="1539400" cy="92333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Must be approved by VA</a:t>
              </a:r>
            </a:p>
          </p:txBody>
        </p:sp>
        <p:grpSp>
          <p:nvGrpSpPr>
            <p:cNvPr id="82" name="Group 81">
              <a:extLst>
                <a:ext uri="{FF2B5EF4-FFF2-40B4-BE49-F238E27FC236}">
                  <a16:creationId xmlns:a16="http://schemas.microsoft.com/office/drawing/2014/main" id="{3545CCA1-3952-381D-AF1E-C7193ED1CF67}"/>
                </a:ext>
              </a:extLst>
            </p:cNvPr>
            <p:cNvGrpSpPr/>
            <p:nvPr/>
          </p:nvGrpSpPr>
          <p:grpSpPr>
            <a:xfrm>
              <a:off x="8660124" y="4109517"/>
              <a:ext cx="312288" cy="406507"/>
              <a:chOff x="7213467" y="4813259"/>
              <a:chExt cx="432095" cy="562461"/>
            </a:xfrm>
          </p:grpSpPr>
          <p:sp>
            <p:nvSpPr>
              <p:cNvPr id="83" name="Freeform: Shape 82">
                <a:extLst>
                  <a:ext uri="{FF2B5EF4-FFF2-40B4-BE49-F238E27FC236}">
                    <a16:creationId xmlns:a16="http://schemas.microsoft.com/office/drawing/2014/main" id="{42DAEEF6-934F-D0DE-E901-9E522BCDF5A2}"/>
                  </a:ext>
                </a:extLst>
              </p:cNvPr>
              <p:cNvSpPr/>
              <p:nvPr/>
            </p:nvSpPr>
            <p:spPr>
              <a:xfrm>
                <a:off x="7384029" y="5008327"/>
                <a:ext cx="261533" cy="367393"/>
              </a:xfrm>
              <a:custGeom>
                <a:avLst/>
                <a:gdLst>
                  <a:gd name="connsiteX0" fmla="*/ 60921 w 261533"/>
                  <a:gd name="connsiteY0" fmla="*/ 0 h 367393"/>
                  <a:gd name="connsiteX1" fmla="*/ 261533 w 261533"/>
                  <a:gd name="connsiteY1" fmla="*/ 362091 h 367393"/>
                  <a:gd name="connsiteX2" fmla="*/ 225042 w 261533"/>
                  <a:gd name="connsiteY2" fmla="*/ 367394 h 367393"/>
                  <a:gd name="connsiteX3" fmla="*/ 0 w 261533"/>
                  <a:gd name="connsiteY3" fmla="*/ 25598 h 367393"/>
                  <a:gd name="connsiteX4" fmla="*/ 60921 w 261533"/>
                  <a:gd name="connsiteY4" fmla="*/ 0 h 36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33" h="367393">
                    <a:moveTo>
                      <a:pt x="60921" y="0"/>
                    </a:moveTo>
                    <a:lnTo>
                      <a:pt x="261533" y="362091"/>
                    </a:lnTo>
                    <a:lnTo>
                      <a:pt x="225042" y="367394"/>
                    </a:lnTo>
                    <a:lnTo>
                      <a:pt x="0" y="25598"/>
                    </a:lnTo>
                    <a:lnTo>
                      <a:pt x="60921" y="0"/>
                    </a:lnTo>
                    <a:close/>
                  </a:path>
                </a:pathLst>
              </a:custGeom>
              <a:solidFill>
                <a:schemeClr val="bg1">
                  <a:lumMod val="50000"/>
                </a:schemeClr>
              </a:solidFill>
              <a:ln w="1786" cap="flat">
                <a:noFill/>
                <a:prstDash val="solid"/>
                <a:miter/>
              </a:ln>
            </p:spPr>
            <p:txBody>
              <a:bodyPr rtlCol="0" anchor="ctr"/>
              <a:lstStyle/>
              <a:p>
                <a:endParaRPr lang="en-US">
                  <a:solidFill>
                    <a:schemeClr val="tx1">
                      <a:lumMod val="75000"/>
                      <a:lumOff val="25000"/>
                    </a:schemeClr>
                  </a:solidFill>
                </a:endParaRPr>
              </a:p>
            </p:txBody>
          </p:sp>
          <p:sp>
            <p:nvSpPr>
              <p:cNvPr id="84" name="Freeform: Shape 83">
                <a:extLst>
                  <a:ext uri="{FF2B5EF4-FFF2-40B4-BE49-F238E27FC236}">
                    <a16:creationId xmlns:a16="http://schemas.microsoft.com/office/drawing/2014/main" id="{8AE22DB9-B60F-D790-0FF3-73D21D054DA8}"/>
                  </a:ext>
                </a:extLst>
              </p:cNvPr>
              <p:cNvSpPr/>
              <p:nvPr/>
            </p:nvSpPr>
            <p:spPr>
              <a:xfrm>
                <a:off x="7213467" y="4813259"/>
                <a:ext cx="341094" cy="315824"/>
              </a:xfrm>
              <a:custGeom>
                <a:avLst/>
                <a:gdLst>
                  <a:gd name="connsiteX0" fmla="*/ 98271 w 341095"/>
                  <a:gd name="connsiteY0" fmla="*/ 308196 h 315824"/>
                  <a:gd name="connsiteX1" fmla="*/ 81967 w 341095"/>
                  <a:gd name="connsiteY1" fmla="*/ 302084 h 315824"/>
                  <a:gd name="connsiteX2" fmla="*/ 13155 w 341095"/>
                  <a:gd name="connsiteY2" fmla="*/ 236490 h 315824"/>
                  <a:gd name="connsiteX3" fmla="*/ 6360 w 341095"/>
                  <a:gd name="connsiteY3" fmla="*/ 219358 h 315824"/>
                  <a:gd name="connsiteX4" fmla="*/ 2980 w 341095"/>
                  <a:gd name="connsiteY4" fmla="*/ 148443 h 315824"/>
                  <a:gd name="connsiteX5" fmla="*/ 10027 w 341095"/>
                  <a:gd name="connsiteY5" fmla="*/ 123852 h 315824"/>
                  <a:gd name="connsiteX6" fmla="*/ 14467 w 341095"/>
                  <a:gd name="connsiteY6" fmla="*/ 113102 h 315824"/>
                  <a:gd name="connsiteX7" fmla="*/ 33701 w 341095"/>
                  <a:gd name="connsiteY7" fmla="*/ 80404 h 315824"/>
                  <a:gd name="connsiteX8" fmla="*/ 68521 w 341095"/>
                  <a:gd name="connsiteY8" fmla="*/ 44272 h 315824"/>
                  <a:gd name="connsiteX9" fmla="*/ 104994 w 341095"/>
                  <a:gd name="connsiteY9" fmla="*/ 20957 h 315824"/>
                  <a:gd name="connsiteX10" fmla="*/ 138448 w 341095"/>
                  <a:gd name="connsiteY10" fmla="*/ 7781 h 315824"/>
                  <a:gd name="connsiteX11" fmla="*/ 196097 w 341095"/>
                  <a:gd name="connsiteY11" fmla="*/ 51 h 315824"/>
                  <a:gd name="connsiteX12" fmla="*/ 237783 w 341095"/>
                  <a:gd name="connsiteY12" fmla="*/ 6127 h 315824"/>
                  <a:gd name="connsiteX13" fmla="*/ 242852 w 341095"/>
                  <a:gd name="connsiteY13" fmla="*/ 7619 h 315824"/>
                  <a:gd name="connsiteX14" fmla="*/ 266185 w 341095"/>
                  <a:gd name="connsiteY14" fmla="*/ 17056 h 315824"/>
                  <a:gd name="connsiteX15" fmla="*/ 318891 w 341095"/>
                  <a:gd name="connsiteY15" fmla="*/ 63345 h 315824"/>
                  <a:gd name="connsiteX16" fmla="*/ 327951 w 341095"/>
                  <a:gd name="connsiteY16" fmla="*/ 79343 h 315824"/>
                  <a:gd name="connsiteX17" fmla="*/ 336364 w 341095"/>
                  <a:gd name="connsiteY17" fmla="*/ 175101 h 315824"/>
                  <a:gd name="connsiteX18" fmla="*/ 331079 w 341095"/>
                  <a:gd name="connsiteY18" fmla="*/ 191981 h 315824"/>
                  <a:gd name="connsiteX19" fmla="*/ 329119 w 341095"/>
                  <a:gd name="connsiteY19" fmla="*/ 196978 h 315824"/>
                  <a:gd name="connsiteX20" fmla="*/ 308213 w 341095"/>
                  <a:gd name="connsiteY20" fmla="*/ 234314 h 315824"/>
                  <a:gd name="connsiteX21" fmla="*/ 266814 w 341095"/>
                  <a:gd name="connsiteY21" fmla="*/ 276001 h 315824"/>
                  <a:gd name="connsiteX22" fmla="*/ 236093 w 341095"/>
                  <a:gd name="connsiteY22" fmla="*/ 294858 h 315824"/>
                  <a:gd name="connsiteX23" fmla="*/ 195683 w 341095"/>
                  <a:gd name="connsiteY23" fmla="*/ 309940 h 315824"/>
                  <a:gd name="connsiteX24" fmla="*/ 146375 w 341095"/>
                  <a:gd name="connsiteY24" fmla="*/ 315800 h 315824"/>
                  <a:gd name="connsiteX25" fmla="*/ 109309 w 341095"/>
                  <a:gd name="connsiteY25" fmla="*/ 311234 h 315824"/>
                  <a:gd name="connsiteX26" fmla="*/ 98271 w 341095"/>
                  <a:gd name="connsiteY26" fmla="*/ 308214 h 3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095" h="315824">
                    <a:moveTo>
                      <a:pt x="98271" y="308196"/>
                    </a:moveTo>
                    <a:cubicBezTo>
                      <a:pt x="92699" y="306452"/>
                      <a:pt x="87252" y="304403"/>
                      <a:pt x="81967" y="302084"/>
                    </a:cubicBezTo>
                    <a:cubicBezTo>
                      <a:pt x="52145" y="288944"/>
                      <a:pt x="27590" y="266653"/>
                      <a:pt x="13155" y="236490"/>
                    </a:cubicBezTo>
                    <a:cubicBezTo>
                      <a:pt x="10476" y="230881"/>
                      <a:pt x="8211" y="225165"/>
                      <a:pt x="6360" y="219358"/>
                    </a:cubicBezTo>
                    <a:cubicBezTo>
                      <a:pt x="-938" y="196421"/>
                      <a:pt x="-1801" y="172153"/>
                      <a:pt x="2980" y="148443"/>
                    </a:cubicBezTo>
                    <a:cubicBezTo>
                      <a:pt x="4652" y="140156"/>
                      <a:pt x="7007" y="131923"/>
                      <a:pt x="10027" y="123852"/>
                    </a:cubicBezTo>
                    <a:cubicBezTo>
                      <a:pt x="11375" y="120239"/>
                      <a:pt x="12849" y="116661"/>
                      <a:pt x="14467" y="113102"/>
                    </a:cubicBezTo>
                    <a:cubicBezTo>
                      <a:pt x="19608" y="101759"/>
                      <a:pt x="26062" y="90794"/>
                      <a:pt x="33701" y="80404"/>
                    </a:cubicBezTo>
                    <a:cubicBezTo>
                      <a:pt x="43426" y="67227"/>
                      <a:pt x="55093" y="55040"/>
                      <a:pt x="68521" y="44272"/>
                    </a:cubicBezTo>
                    <a:cubicBezTo>
                      <a:pt x="79540" y="35446"/>
                      <a:pt x="91746" y="27590"/>
                      <a:pt x="104994" y="20957"/>
                    </a:cubicBezTo>
                    <a:cubicBezTo>
                      <a:pt x="115996" y="15474"/>
                      <a:pt x="127195" y="11088"/>
                      <a:pt x="138448" y="7781"/>
                    </a:cubicBezTo>
                    <a:cubicBezTo>
                      <a:pt x="157790" y="2118"/>
                      <a:pt x="177258" y="-398"/>
                      <a:pt x="196097" y="51"/>
                    </a:cubicBezTo>
                    <a:cubicBezTo>
                      <a:pt x="210478" y="393"/>
                      <a:pt x="224499" y="2442"/>
                      <a:pt x="237783" y="6127"/>
                    </a:cubicBezTo>
                    <a:cubicBezTo>
                      <a:pt x="239491" y="6594"/>
                      <a:pt x="241163" y="7098"/>
                      <a:pt x="242852" y="7619"/>
                    </a:cubicBezTo>
                    <a:cubicBezTo>
                      <a:pt x="250942" y="10154"/>
                      <a:pt x="258743" y="13299"/>
                      <a:pt x="266185" y="17056"/>
                    </a:cubicBezTo>
                    <a:cubicBezTo>
                      <a:pt x="287451" y="27770"/>
                      <a:pt x="305661" y="43373"/>
                      <a:pt x="318891" y="63345"/>
                    </a:cubicBezTo>
                    <a:cubicBezTo>
                      <a:pt x="322234" y="68396"/>
                      <a:pt x="325272" y="73735"/>
                      <a:pt x="327951" y="79343"/>
                    </a:cubicBezTo>
                    <a:cubicBezTo>
                      <a:pt x="342386" y="109507"/>
                      <a:pt x="344525" y="142996"/>
                      <a:pt x="336364" y="175101"/>
                    </a:cubicBezTo>
                    <a:cubicBezTo>
                      <a:pt x="334926" y="180782"/>
                      <a:pt x="333146" y="186426"/>
                      <a:pt x="331079" y="191981"/>
                    </a:cubicBezTo>
                    <a:cubicBezTo>
                      <a:pt x="330450" y="193653"/>
                      <a:pt x="329802" y="195325"/>
                      <a:pt x="329119" y="196978"/>
                    </a:cubicBezTo>
                    <a:cubicBezTo>
                      <a:pt x="323798" y="209957"/>
                      <a:pt x="316788" y="222522"/>
                      <a:pt x="308213" y="234314"/>
                    </a:cubicBezTo>
                    <a:cubicBezTo>
                      <a:pt x="296978" y="249774"/>
                      <a:pt x="283083" y="263921"/>
                      <a:pt x="266814" y="276001"/>
                    </a:cubicBezTo>
                    <a:cubicBezTo>
                      <a:pt x="257359" y="283030"/>
                      <a:pt x="247095" y="289375"/>
                      <a:pt x="236093" y="294858"/>
                    </a:cubicBezTo>
                    <a:cubicBezTo>
                      <a:pt x="222827" y="301473"/>
                      <a:pt x="209273" y="306488"/>
                      <a:pt x="195683" y="309940"/>
                    </a:cubicBezTo>
                    <a:cubicBezTo>
                      <a:pt x="179127" y="314146"/>
                      <a:pt x="162536" y="316069"/>
                      <a:pt x="146375" y="315800"/>
                    </a:cubicBezTo>
                    <a:cubicBezTo>
                      <a:pt x="133666" y="315602"/>
                      <a:pt x="121227" y="314056"/>
                      <a:pt x="109309" y="311234"/>
                    </a:cubicBezTo>
                    <a:cubicBezTo>
                      <a:pt x="105588" y="310353"/>
                      <a:pt x="101902" y="309346"/>
                      <a:pt x="98271" y="308214"/>
                    </a:cubicBezTo>
                    <a:close/>
                  </a:path>
                </a:pathLst>
              </a:custGeom>
              <a:gradFill flip="none" rotWithShape="1">
                <a:gsLst>
                  <a:gs pos="100000">
                    <a:srgbClr val="003CA5"/>
                  </a:gs>
                  <a:gs pos="0">
                    <a:srgbClr val="2A6ADB"/>
                  </a:gs>
                </a:gsLst>
                <a:lin ang="2700000" scaled="1"/>
                <a:tileRect/>
              </a:gradFill>
              <a:ln w="1786" cap="flat">
                <a:noFill/>
                <a:prstDash val="solid"/>
                <a:miter/>
              </a:ln>
            </p:spPr>
            <p:txBody>
              <a:bodyPr rtlCol="0" anchor="ctr"/>
              <a:lstStyle/>
              <a:p>
                <a:endParaRPr lang="en-US">
                  <a:solidFill>
                    <a:schemeClr val="tx1">
                      <a:lumMod val="75000"/>
                      <a:lumOff val="25000"/>
                    </a:schemeClr>
                  </a:solidFill>
                </a:endParaRPr>
              </a:p>
            </p:txBody>
          </p:sp>
          <p:sp>
            <p:nvSpPr>
              <p:cNvPr id="85" name="Oval 84">
                <a:extLst>
                  <a:ext uri="{FF2B5EF4-FFF2-40B4-BE49-F238E27FC236}">
                    <a16:creationId xmlns:a16="http://schemas.microsoft.com/office/drawing/2014/main" id="{622646A7-0321-8FC0-923C-AD62DCAF9100}"/>
                  </a:ext>
                </a:extLst>
              </p:cNvPr>
              <p:cNvSpPr/>
              <p:nvPr/>
            </p:nvSpPr>
            <p:spPr>
              <a:xfrm rot="19810935">
                <a:off x="7242933" y="4858015"/>
                <a:ext cx="226099" cy="145622"/>
              </a:xfrm>
              <a:prstGeom prst="ellipse">
                <a:avLst/>
              </a:prstGeom>
              <a:gradFill>
                <a:gsLst>
                  <a:gs pos="0">
                    <a:schemeClr val="bg1"/>
                  </a:gs>
                  <a:gs pos="100000">
                    <a:srgbClr val="FF003E">
                      <a:alpha val="62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grpSp>
      <p:grpSp>
        <p:nvGrpSpPr>
          <p:cNvPr id="100" name="Group 99">
            <a:extLst>
              <a:ext uri="{FF2B5EF4-FFF2-40B4-BE49-F238E27FC236}">
                <a16:creationId xmlns:a16="http://schemas.microsoft.com/office/drawing/2014/main" id="{BE4A089B-9360-C17A-6113-D56F4AAEC733}"/>
              </a:ext>
            </a:extLst>
          </p:cNvPr>
          <p:cNvGrpSpPr/>
          <p:nvPr/>
        </p:nvGrpSpPr>
        <p:grpSpPr>
          <a:xfrm>
            <a:off x="4737438" y="3760331"/>
            <a:ext cx="2796830" cy="2124118"/>
            <a:chOff x="4737438" y="3760331"/>
            <a:chExt cx="2796830" cy="2124118"/>
          </a:xfrm>
          <a:effectLst>
            <a:outerShdw blurRad="50800" dist="38100" dir="5400000" algn="t" rotWithShape="0">
              <a:prstClr val="black">
                <a:alpha val="40000"/>
              </a:prstClr>
            </a:outerShdw>
          </a:effectLst>
        </p:grpSpPr>
        <p:sp>
          <p:nvSpPr>
            <p:cNvPr id="98" name="Freeform: Shape 97">
              <a:extLst>
                <a:ext uri="{FF2B5EF4-FFF2-40B4-BE49-F238E27FC236}">
                  <a16:creationId xmlns:a16="http://schemas.microsoft.com/office/drawing/2014/main" id="{BB235830-8B43-37B3-8132-407646420734}"/>
                </a:ext>
              </a:extLst>
            </p:cNvPr>
            <p:cNvSpPr/>
            <p:nvPr/>
          </p:nvSpPr>
          <p:spPr>
            <a:xfrm flipH="1">
              <a:off x="4737438" y="4003127"/>
              <a:ext cx="2746134" cy="1723035"/>
            </a:xfrm>
            <a:custGeom>
              <a:avLst/>
              <a:gdLst>
                <a:gd name="connsiteX0" fmla="*/ 2108528 w 2135520"/>
                <a:gd name="connsiteY0" fmla="*/ 1 h 1277465"/>
                <a:gd name="connsiteX1" fmla="*/ 2104599 w 2135520"/>
                <a:gd name="connsiteY1" fmla="*/ 2675 h 1277465"/>
                <a:gd name="connsiteX2" fmla="*/ 2095639 w 2135520"/>
                <a:gd name="connsiteY2" fmla="*/ 4672 h 1277465"/>
                <a:gd name="connsiteX3" fmla="*/ 2085291 w 2135520"/>
                <a:gd name="connsiteY3" fmla="*/ 2177 h 1277465"/>
                <a:gd name="connsiteX4" fmla="*/ 2080277 w 2135520"/>
                <a:gd name="connsiteY4" fmla="*/ 4488 h 1277465"/>
                <a:gd name="connsiteX5" fmla="*/ 2073775 w 2135520"/>
                <a:gd name="connsiteY5" fmla="*/ 5741 h 1277465"/>
                <a:gd name="connsiteX6" fmla="*/ 2061098 w 2135520"/>
                <a:gd name="connsiteY6" fmla="*/ 8052 h 1277465"/>
                <a:gd name="connsiteX7" fmla="*/ 2054344 w 2135520"/>
                <a:gd name="connsiteY7" fmla="*/ 8138 h 1277465"/>
                <a:gd name="connsiteX8" fmla="*/ 2047327 w 2135520"/>
                <a:gd name="connsiteY8" fmla="*/ 7026 h 1277465"/>
                <a:gd name="connsiteX9" fmla="*/ 2040076 w 2135520"/>
                <a:gd name="connsiteY9" fmla="*/ 6595 h 1277465"/>
                <a:gd name="connsiteX10" fmla="*/ 2032634 w 2135520"/>
                <a:gd name="connsiteY10" fmla="*/ 9201 h 1277465"/>
                <a:gd name="connsiteX11" fmla="*/ 2024928 w 2135520"/>
                <a:gd name="connsiteY11" fmla="*/ 7923 h 1277465"/>
                <a:gd name="connsiteX12" fmla="*/ 2017038 w 2135520"/>
                <a:gd name="connsiteY12" fmla="*/ 8494 h 1277465"/>
                <a:gd name="connsiteX13" fmla="*/ 2008951 w 2135520"/>
                <a:gd name="connsiteY13" fmla="*/ 8869 h 1277465"/>
                <a:gd name="connsiteX14" fmla="*/ 2000692 w 2135520"/>
                <a:gd name="connsiteY14" fmla="*/ 10245 h 1277465"/>
                <a:gd name="connsiteX15" fmla="*/ 1992273 w 2135520"/>
                <a:gd name="connsiteY15" fmla="*/ 12495 h 1277465"/>
                <a:gd name="connsiteX16" fmla="*/ 1983646 w 2135520"/>
                <a:gd name="connsiteY16" fmla="*/ 10123 h 1277465"/>
                <a:gd name="connsiteX17" fmla="*/ 1967208 w 2135520"/>
                <a:gd name="connsiteY17" fmla="*/ 10417 h 1277465"/>
                <a:gd name="connsiteX18" fmla="*/ 1950340 w 2135520"/>
                <a:gd name="connsiteY18" fmla="*/ 11745 h 1277465"/>
                <a:gd name="connsiteX19" fmla="*/ 1941761 w 2135520"/>
                <a:gd name="connsiteY19" fmla="*/ 12163 h 1277465"/>
                <a:gd name="connsiteX20" fmla="*/ 1933097 w 2135520"/>
                <a:gd name="connsiteY20" fmla="*/ 12587 h 1277465"/>
                <a:gd name="connsiteX21" fmla="*/ 1924328 w 2135520"/>
                <a:gd name="connsiteY21" fmla="*/ 10024 h 1277465"/>
                <a:gd name="connsiteX22" fmla="*/ 1915559 w 2135520"/>
                <a:gd name="connsiteY22" fmla="*/ 13441 h 1277465"/>
                <a:gd name="connsiteX23" fmla="*/ 1906722 w 2135520"/>
                <a:gd name="connsiteY23" fmla="*/ 15321 h 1277465"/>
                <a:gd name="connsiteX24" fmla="*/ 1897818 w 2135520"/>
                <a:gd name="connsiteY24" fmla="*/ 15426 h 1277465"/>
                <a:gd name="connsiteX25" fmla="*/ 1888877 w 2135520"/>
                <a:gd name="connsiteY25" fmla="*/ 15450 h 1277465"/>
                <a:gd name="connsiteX26" fmla="*/ 1883795 w 2135520"/>
                <a:gd name="connsiteY26" fmla="*/ 13773 h 1277465"/>
                <a:gd name="connsiteX27" fmla="*/ 1879905 w 2135520"/>
                <a:gd name="connsiteY27" fmla="*/ 15174 h 1277465"/>
                <a:gd name="connsiteX28" fmla="*/ 1870884 w 2135520"/>
                <a:gd name="connsiteY28" fmla="*/ 12040 h 1277465"/>
                <a:gd name="connsiteX29" fmla="*/ 1861888 w 2135520"/>
                <a:gd name="connsiteY29" fmla="*/ 12113 h 1277465"/>
                <a:gd name="connsiteX30" fmla="*/ 1852910 w 2135520"/>
                <a:gd name="connsiteY30" fmla="*/ 14153 h 1277465"/>
                <a:gd name="connsiteX31" fmla="*/ 1843945 w 2135520"/>
                <a:gd name="connsiteY31" fmla="*/ 16925 h 1277465"/>
                <a:gd name="connsiteX32" fmla="*/ 1834973 w 2135520"/>
                <a:gd name="connsiteY32" fmla="*/ 17048 h 1277465"/>
                <a:gd name="connsiteX33" fmla="*/ 1826038 w 2135520"/>
                <a:gd name="connsiteY33" fmla="*/ 18541 h 1277465"/>
                <a:gd name="connsiteX34" fmla="*/ 1817115 w 2135520"/>
                <a:gd name="connsiteY34" fmla="*/ 18037 h 1277465"/>
                <a:gd name="connsiteX35" fmla="*/ 1808248 w 2135520"/>
                <a:gd name="connsiteY35" fmla="*/ 18664 h 1277465"/>
                <a:gd name="connsiteX36" fmla="*/ 1798465 w 2135520"/>
                <a:gd name="connsiteY36" fmla="*/ 20262 h 1277465"/>
                <a:gd name="connsiteX37" fmla="*/ 1788775 w 2135520"/>
                <a:gd name="connsiteY37" fmla="*/ 23359 h 1277465"/>
                <a:gd name="connsiteX38" fmla="*/ 1779139 w 2135520"/>
                <a:gd name="connsiteY38" fmla="*/ 22898 h 1277465"/>
                <a:gd name="connsiteX39" fmla="*/ 1769584 w 2135520"/>
                <a:gd name="connsiteY39" fmla="*/ 20544 h 1277465"/>
                <a:gd name="connsiteX40" fmla="*/ 1760188 w 2135520"/>
                <a:gd name="connsiteY40" fmla="*/ 23820 h 1277465"/>
                <a:gd name="connsiteX41" fmla="*/ 1750896 w 2135520"/>
                <a:gd name="connsiteY41" fmla="*/ 24619 h 1277465"/>
                <a:gd name="connsiteX42" fmla="*/ 1741728 w 2135520"/>
                <a:gd name="connsiteY42" fmla="*/ 23832 h 1277465"/>
                <a:gd name="connsiteX43" fmla="*/ 1732701 w 2135520"/>
                <a:gd name="connsiteY43" fmla="*/ 22339 h 1277465"/>
                <a:gd name="connsiteX44" fmla="*/ 1723858 w 2135520"/>
                <a:gd name="connsiteY44" fmla="*/ 23826 h 1277465"/>
                <a:gd name="connsiteX45" fmla="*/ 1715163 w 2135520"/>
                <a:gd name="connsiteY45" fmla="*/ 23193 h 1277465"/>
                <a:gd name="connsiteX46" fmla="*/ 1706658 w 2135520"/>
                <a:gd name="connsiteY46" fmla="*/ 23174 h 1277465"/>
                <a:gd name="connsiteX47" fmla="*/ 1698350 w 2135520"/>
                <a:gd name="connsiteY47" fmla="*/ 24016 h 1277465"/>
                <a:gd name="connsiteX48" fmla="*/ 1688647 w 2135520"/>
                <a:gd name="connsiteY48" fmla="*/ 24072 h 1277465"/>
                <a:gd name="connsiteX49" fmla="*/ 1679264 w 2135520"/>
                <a:gd name="connsiteY49" fmla="*/ 24588 h 1277465"/>
                <a:gd name="connsiteX50" fmla="*/ 1670206 w 2135520"/>
                <a:gd name="connsiteY50" fmla="*/ 23998 h 1277465"/>
                <a:gd name="connsiteX51" fmla="*/ 1661517 w 2135520"/>
                <a:gd name="connsiteY51" fmla="*/ 25811 h 1277465"/>
                <a:gd name="connsiteX52" fmla="*/ 1653190 w 2135520"/>
                <a:gd name="connsiteY52" fmla="*/ 25461 h 1277465"/>
                <a:gd name="connsiteX53" fmla="*/ 1645257 w 2135520"/>
                <a:gd name="connsiteY53" fmla="*/ 25147 h 1277465"/>
                <a:gd name="connsiteX54" fmla="*/ 1637742 w 2135520"/>
                <a:gd name="connsiteY54" fmla="*/ 25890 h 1277465"/>
                <a:gd name="connsiteX55" fmla="*/ 1630669 w 2135520"/>
                <a:gd name="connsiteY55" fmla="*/ 27310 h 1277465"/>
                <a:gd name="connsiteX56" fmla="*/ 1624051 w 2135520"/>
                <a:gd name="connsiteY56" fmla="*/ 29737 h 1277465"/>
                <a:gd name="connsiteX57" fmla="*/ 1617875 w 2135520"/>
                <a:gd name="connsiteY57" fmla="*/ 27937 h 1277465"/>
                <a:gd name="connsiteX58" fmla="*/ 1607053 w 2135520"/>
                <a:gd name="connsiteY58" fmla="*/ 28466 h 1277465"/>
                <a:gd name="connsiteX59" fmla="*/ 1598358 w 2135520"/>
                <a:gd name="connsiteY59" fmla="*/ 28889 h 1277465"/>
                <a:gd name="connsiteX60" fmla="*/ 1595194 w 2135520"/>
                <a:gd name="connsiteY60" fmla="*/ 29044 h 1277465"/>
                <a:gd name="connsiteX61" fmla="*/ 1592030 w 2135520"/>
                <a:gd name="connsiteY61" fmla="*/ 28889 h 1277465"/>
                <a:gd name="connsiteX62" fmla="*/ 1583335 w 2135520"/>
                <a:gd name="connsiteY62" fmla="*/ 28466 h 1277465"/>
                <a:gd name="connsiteX63" fmla="*/ 1572513 w 2135520"/>
                <a:gd name="connsiteY63" fmla="*/ 27937 h 1277465"/>
                <a:gd name="connsiteX64" fmla="*/ 1566338 w 2135520"/>
                <a:gd name="connsiteY64" fmla="*/ 29737 h 1277465"/>
                <a:gd name="connsiteX65" fmla="*/ 1559719 w 2135520"/>
                <a:gd name="connsiteY65" fmla="*/ 27310 h 1277465"/>
                <a:gd name="connsiteX66" fmla="*/ 1552646 w 2135520"/>
                <a:gd name="connsiteY66" fmla="*/ 25890 h 1277465"/>
                <a:gd name="connsiteX67" fmla="*/ 1545131 w 2135520"/>
                <a:gd name="connsiteY67" fmla="*/ 25147 h 1277465"/>
                <a:gd name="connsiteX68" fmla="*/ 1537198 w 2135520"/>
                <a:gd name="connsiteY68" fmla="*/ 25461 h 1277465"/>
                <a:gd name="connsiteX69" fmla="*/ 1528872 w 2135520"/>
                <a:gd name="connsiteY69" fmla="*/ 25811 h 1277465"/>
                <a:gd name="connsiteX70" fmla="*/ 1520182 w 2135520"/>
                <a:gd name="connsiteY70" fmla="*/ 23998 h 1277465"/>
                <a:gd name="connsiteX71" fmla="*/ 1511124 w 2135520"/>
                <a:gd name="connsiteY71" fmla="*/ 24588 h 1277465"/>
                <a:gd name="connsiteX72" fmla="*/ 1501741 w 2135520"/>
                <a:gd name="connsiteY72" fmla="*/ 24072 h 1277465"/>
                <a:gd name="connsiteX73" fmla="*/ 1492038 w 2135520"/>
                <a:gd name="connsiteY73" fmla="*/ 24016 h 1277465"/>
                <a:gd name="connsiteX74" fmla="*/ 1483730 w 2135520"/>
                <a:gd name="connsiteY74" fmla="*/ 23174 h 1277465"/>
                <a:gd name="connsiteX75" fmla="*/ 1475225 w 2135520"/>
                <a:gd name="connsiteY75" fmla="*/ 23193 h 1277465"/>
                <a:gd name="connsiteX76" fmla="*/ 1466530 w 2135520"/>
                <a:gd name="connsiteY76" fmla="*/ 23826 h 1277465"/>
                <a:gd name="connsiteX77" fmla="*/ 1457687 w 2135520"/>
                <a:gd name="connsiteY77" fmla="*/ 22339 h 1277465"/>
                <a:gd name="connsiteX78" fmla="*/ 1448660 w 2135520"/>
                <a:gd name="connsiteY78" fmla="*/ 23832 h 1277465"/>
                <a:gd name="connsiteX79" fmla="*/ 1439492 w 2135520"/>
                <a:gd name="connsiteY79" fmla="*/ 24619 h 1277465"/>
                <a:gd name="connsiteX80" fmla="*/ 1430200 w 2135520"/>
                <a:gd name="connsiteY80" fmla="*/ 23820 h 1277465"/>
                <a:gd name="connsiteX81" fmla="*/ 1420805 w 2135520"/>
                <a:gd name="connsiteY81" fmla="*/ 20544 h 1277465"/>
                <a:gd name="connsiteX82" fmla="*/ 1411249 w 2135520"/>
                <a:gd name="connsiteY82" fmla="*/ 22898 h 1277465"/>
                <a:gd name="connsiteX83" fmla="*/ 1401614 w 2135520"/>
                <a:gd name="connsiteY83" fmla="*/ 23359 h 1277465"/>
                <a:gd name="connsiteX84" fmla="*/ 1391923 w 2135520"/>
                <a:gd name="connsiteY84" fmla="*/ 20262 h 1277465"/>
                <a:gd name="connsiteX85" fmla="*/ 1382140 w 2135520"/>
                <a:gd name="connsiteY85" fmla="*/ 18664 h 1277465"/>
                <a:gd name="connsiteX86" fmla="*/ 1373273 w 2135520"/>
                <a:gd name="connsiteY86" fmla="*/ 18037 h 1277465"/>
                <a:gd name="connsiteX87" fmla="*/ 1364350 w 2135520"/>
                <a:gd name="connsiteY87" fmla="*/ 18541 h 1277465"/>
                <a:gd name="connsiteX88" fmla="*/ 1355416 w 2135520"/>
                <a:gd name="connsiteY88" fmla="*/ 17048 h 1277465"/>
                <a:gd name="connsiteX89" fmla="*/ 1346444 w 2135520"/>
                <a:gd name="connsiteY89" fmla="*/ 16925 h 1277465"/>
                <a:gd name="connsiteX90" fmla="*/ 1337478 w 2135520"/>
                <a:gd name="connsiteY90" fmla="*/ 14153 h 1277465"/>
                <a:gd name="connsiteX91" fmla="*/ 1328500 w 2135520"/>
                <a:gd name="connsiteY91" fmla="*/ 12113 h 1277465"/>
                <a:gd name="connsiteX92" fmla="*/ 1319504 w 2135520"/>
                <a:gd name="connsiteY92" fmla="*/ 12040 h 1277465"/>
                <a:gd name="connsiteX93" fmla="*/ 1310483 w 2135520"/>
                <a:gd name="connsiteY93" fmla="*/ 15174 h 1277465"/>
                <a:gd name="connsiteX94" fmla="*/ 1306593 w 2135520"/>
                <a:gd name="connsiteY94" fmla="*/ 13773 h 1277465"/>
                <a:gd name="connsiteX95" fmla="*/ 1301511 w 2135520"/>
                <a:gd name="connsiteY95" fmla="*/ 15450 h 1277465"/>
                <a:gd name="connsiteX96" fmla="*/ 1292570 w 2135520"/>
                <a:gd name="connsiteY96" fmla="*/ 15426 h 1277465"/>
                <a:gd name="connsiteX97" fmla="*/ 1283666 w 2135520"/>
                <a:gd name="connsiteY97" fmla="*/ 15321 h 1277465"/>
                <a:gd name="connsiteX98" fmla="*/ 1274830 w 2135520"/>
                <a:gd name="connsiteY98" fmla="*/ 13441 h 1277465"/>
                <a:gd name="connsiteX99" fmla="*/ 1266060 w 2135520"/>
                <a:gd name="connsiteY99" fmla="*/ 10024 h 1277465"/>
                <a:gd name="connsiteX100" fmla="*/ 1257292 w 2135520"/>
                <a:gd name="connsiteY100" fmla="*/ 12587 h 1277465"/>
                <a:gd name="connsiteX101" fmla="*/ 1248627 w 2135520"/>
                <a:gd name="connsiteY101" fmla="*/ 12163 h 1277465"/>
                <a:gd name="connsiteX102" fmla="*/ 1240049 w 2135520"/>
                <a:gd name="connsiteY102" fmla="*/ 11745 h 1277465"/>
                <a:gd name="connsiteX103" fmla="*/ 1223180 w 2135520"/>
                <a:gd name="connsiteY103" fmla="*/ 10417 h 1277465"/>
                <a:gd name="connsiteX104" fmla="*/ 1206743 w 2135520"/>
                <a:gd name="connsiteY104" fmla="*/ 10123 h 1277465"/>
                <a:gd name="connsiteX105" fmla="*/ 1198115 w 2135520"/>
                <a:gd name="connsiteY105" fmla="*/ 12495 h 1277465"/>
                <a:gd name="connsiteX106" fmla="*/ 1189696 w 2135520"/>
                <a:gd name="connsiteY106" fmla="*/ 10245 h 1277465"/>
                <a:gd name="connsiteX107" fmla="*/ 1181437 w 2135520"/>
                <a:gd name="connsiteY107" fmla="*/ 8869 h 1277465"/>
                <a:gd name="connsiteX108" fmla="*/ 1173350 w 2135520"/>
                <a:gd name="connsiteY108" fmla="*/ 8494 h 1277465"/>
                <a:gd name="connsiteX109" fmla="*/ 1165460 w 2135520"/>
                <a:gd name="connsiteY109" fmla="*/ 7923 h 1277465"/>
                <a:gd name="connsiteX110" fmla="*/ 1157755 w 2135520"/>
                <a:gd name="connsiteY110" fmla="*/ 9201 h 1277465"/>
                <a:gd name="connsiteX111" fmla="*/ 1150313 w 2135520"/>
                <a:gd name="connsiteY111" fmla="*/ 6595 h 1277465"/>
                <a:gd name="connsiteX112" fmla="*/ 1143062 w 2135520"/>
                <a:gd name="connsiteY112" fmla="*/ 7026 h 1277465"/>
                <a:gd name="connsiteX113" fmla="*/ 1136044 w 2135520"/>
                <a:gd name="connsiteY113" fmla="*/ 8138 h 1277465"/>
                <a:gd name="connsiteX114" fmla="*/ 1129291 w 2135520"/>
                <a:gd name="connsiteY114" fmla="*/ 8052 h 1277465"/>
                <a:gd name="connsiteX115" fmla="*/ 1116613 w 2135520"/>
                <a:gd name="connsiteY115" fmla="*/ 5741 h 1277465"/>
                <a:gd name="connsiteX116" fmla="*/ 1110112 w 2135520"/>
                <a:gd name="connsiteY116" fmla="*/ 4488 h 1277465"/>
                <a:gd name="connsiteX117" fmla="*/ 1105098 w 2135520"/>
                <a:gd name="connsiteY117" fmla="*/ 2177 h 1277465"/>
                <a:gd name="connsiteX118" fmla="*/ 1094749 w 2135520"/>
                <a:gd name="connsiteY118" fmla="*/ 4672 h 1277465"/>
                <a:gd name="connsiteX119" fmla="*/ 1085790 w 2135520"/>
                <a:gd name="connsiteY119" fmla="*/ 2675 h 1277465"/>
                <a:gd name="connsiteX120" fmla="*/ 1078213 w 2135520"/>
                <a:gd name="connsiteY120" fmla="*/ 3867 h 1277465"/>
                <a:gd name="connsiteX121" fmla="*/ 1071421 w 2135520"/>
                <a:gd name="connsiteY121" fmla="*/ 3536 h 1277465"/>
                <a:gd name="connsiteX122" fmla="*/ 1071416 w 2135520"/>
                <a:gd name="connsiteY122" fmla="*/ 3179 h 1277465"/>
                <a:gd name="connsiteX123" fmla="*/ 1067760 w 2135520"/>
                <a:gd name="connsiteY123" fmla="*/ 3357 h 1277465"/>
                <a:gd name="connsiteX124" fmla="*/ 1064104 w 2135520"/>
                <a:gd name="connsiteY124" fmla="*/ 3179 h 1277465"/>
                <a:gd name="connsiteX125" fmla="*/ 1064099 w 2135520"/>
                <a:gd name="connsiteY125" fmla="*/ 3536 h 1277465"/>
                <a:gd name="connsiteX126" fmla="*/ 1057307 w 2135520"/>
                <a:gd name="connsiteY126" fmla="*/ 3867 h 1277465"/>
                <a:gd name="connsiteX127" fmla="*/ 1053659 w 2135520"/>
                <a:gd name="connsiteY127" fmla="*/ 1 h 1277465"/>
                <a:gd name="connsiteX128" fmla="*/ 1049730 w 2135520"/>
                <a:gd name="connsiteY128" fmla="*/ 2675 h 1277465"/>
                <a:gd name="connsiteX129" fmla="*/ 1040771 w 2135520"/>
                <a:gd name="connsiteY129" fmla="*/ 4672 h 1277465"/>
                <a:gd name="connsiteX130" fmla="*/ 1030422 w 2135520"/>
                <a:gd name="connsiteY130" fmla="*/ 2177 h 1277465"/>
                <a:gd name="connsiteX131" fmla="*/ 1025408 w 2135520"/>
                <a:gd name="connsiteY131" fmla="*/ 4488 h 1277465"/>
                <a:gd name="connsiteX132" fmla="*/ 1018907 w 2135520"/>
                <a:gd name="connsiteY132" fmla="*/ 5741 h 1277465"/>
                <a:gd name="connsiteX133" fmla="*/ 1006229 w 2135520"/>
                <a:gd name="connsiteY133" fmla="*/ 8052 h 1277465"/>
                <a:gd name="connsiteX134" fmla="*/ 999476 w 2135520"/>
                <a:gd name="connsiteY134" fmla="*/ 8138 h 1277465"/>
                <a:gd name="connsiteX135" fmla="*/ 992458 w 2135520"/>
                <a:gd name="connsiteY135" fmla="*/ 7026 h 1277465"/>
                <a:gd name="connsiteX136" fmla="*/ 985207 w 2135520"/>
                <a:gd name="connsiteY136" fmla="*/ 6595 h 1277465"/>
                <a:gd name="connsiteX137" fmla="*/ 977765 w 2135520"/>
                <a:gd name="connsiteY137" fmla="*/ 9201 h 1277465"/>
                <a:gd name="connsiteX138" fmla="*/ 970060 w 2135520"/>
                <a:gd name="connsiteY138" fmla="*/ 7923 h 1277465"/>
                <a:gd name="connsiteX139" fmla="*/ 962170 w 2135520"/>
                <a:gd name="connsiteY139" fmla="*/ 8494 h 1277465"/>
                <a:gd name="connsiteX140" fmla="*/ 954083 w 2135520"/>
                <a:gd name="connsiteY140" fmla="*/ 8869 h 1277465"/>
                <a:gd name="connsiteX141" fmla="*/ 945824 w 2135520"/>
                <a:gd name="connsiteY141" fmla="*/ 10245 h 1277465"/>
                <a:gd name="connsiteX142" fmla="*/ 937405 w 2135520"/>
                <a:gd name="connsiteY142" fmla="*/ 12495 h 1277465"/>
                <a:gd name="connsiteX143" fmla="*/ 928777 w 2135520"/>
                <a:gd name="connsiteY143" fmla="*/ 10123 h 1277465"/>
                <a:gd name="connsiteX144" fmla="*/ 912340 w 2135520"/>
                <a:gd name="connsiteY144" fmla="*/ 10417 h 1277465"/>
                <a:gd name="connsiteX145" fmla="*/ 895471 w 2135520"/>
                <a:gd name="connsiteY145" fmla="*/ 11745 h 1277465"/>
                <a:gd name="connsiteX146" fmla="*/ 886893 w 2135520"/>
                <a:gd name="connsiteY146" fmla="*/ 12163 h 1277465"/>
                <a:gd name="connsiteX147" fmla="*/ 878228 w 2135520"/>
                <a:gd name="connsiteY147" fmla="*/ 12587 h 1277465"/>
                <a:gd name="connsiteX148" fmla="*/ 869460 w 2135520"/>
                <a:gd name="connsiteY148" fmla="*/ 10024 h 1277465"/>
                <a:gd name="connsiteX149" fmla="*/ 860690 w 2135520"/>
                <a:gd name="connsiteY149" fmla="*/ 13441 h 1277465"/>
                <a:gd name="connsiteX150" fmla="*/ 851854 w 2135520"/>
                <a:gd name="connsiteY150" fmla="*/ 15321 h 1277465"/>
                <a:gd name="connsiteX151" fmla="*/ 842950 w 2135520"/>
                <a:gd name="connsiteY151" fmla="*/ 15426 h 1277465"/>
                <a:gd name="connsiteX152" fmla="*/ 834009 w 2135520"/>
                <a:gd name="connsiteY152" fmla="*/ 15450 h 1277465"/>
                <a:gd name="connsiteX153" fmla="*/ 828927 w 2135520"/>
                <a:gd name="connsiteY153" fmla="*/ 13773 h 1277465"/>
                <a:gd name="connsiteX154" fmla="*/ 825037 w 2135520"/>
                <a:gd name="connsiteY154" fmla="*/ 15174 h 1277465"/>
                <a:gd name="connsiteX155" fmla="*/ 816016 w 2135520"/>
                <a:gd name="connsiteY155" fmla="*/ 12040 h 1277465"/>
                <a:gd name="connsiteX156" fmla="*/ 807020 w 2135520"/>
                <a:gd name="connsiteY156" fmla="*/ 12113 h 1277465"/>
                <a:gd name="connsiteX157" fmla="*/ 798042 w 2135520"/>
                <a:gd name="connsiteY157" fmla="*/ 14153 h 1277465"/>
                <a:gd name="connsiteX158" fmla="*/ 789076 w 2135520"/>
                <a:gd name="connsiteY158" fmla="*/ 16925 h 1277465"/>
                <a:gd name="connsiteX159" fmla="*/ 780104 w 2135520"/>
                <a:gd name="connsiteY159" fmla="*/ 17048 h 1277465"/>
                <a:gd name="connsiteX160" fmla="*/ 771170 w 2135520"/>
                <a:gd name="connsiteY160" fmla="*/ 18541 h 1277465"/>
                <a:gd name="connsiteX161" fmla="*/ 762247 w 2135520"/>
                <a:gd name="connsiteY161" fmla="*/ 18037 h 1277465"/>
                <a:gd name="connsiteX162" fmla="*/ 753380 w 2135520"/>
                <a:gd name="connsiteY162" fmla="*/ 18664 h 1277465"/>
                <a:gd name="connsiteX163" fmla="*/ 743597 w 2135520"/>
                <a:gd name="connsiteY163" fmla="*/ 20262 h 1277465"/>
                <a:gd name="connsiteX164" fmla="*/ 733906 w 2135520"/>
                <a:gd name="connsiteY164" fmla="*/ 23359 h 1277465"/>
                <a:gd name="connsiteX165" fmla="*/ 724271 w 2135520"/>
                <a:gd name="connsiteY165" fmla="*/ 22898 h 1277465"/>
                <a:gd name="connsiteX166" fmla="*/ 714715 w 2135520"/>
                <a:gd name="connsiteY166" fmla="*/ 20544 h 1277465"/>
                <a:gd name="connsiteX167" fmla="*/ 705319 w 2135520"/>
                <a:gd name="connsiteY167" fmla="*/ 23820 h 1277465"/>
                <a:gd name="connsiteX168" fmla="*/ 696028 w 2135520"/>
                <a:gd name="connsiteY168" fmla="*/ 24619 h 1277465"/>
                <a:gd name="connsiteX169" fmla="*/ 686860 w 2135520"/>
                <a:gd name="connsiteY169" fmla="*/ 23832 h 1277465"/>
                <a:gd name="connsiteX170" fmla="*/ 677833 w 2135520"/>
                <a:gd name="connsiteY170" fmla="*/ 22339 h 1277465"/>
                <a:gd name="connsiteX171" fmla="*/ 668990 w 2135520"/>
                <a:gd name="connsiteY171" fmla="*/ 23826 h 1277465"/>
                <a:gd name="connsiteX172" fmla="*/ 660295 w 2135520"/>
                <a:gd name="connsiteY172" fmla="*/ 23193 h 1277465"/>
                <a:gd name="connsiteX173" fmla="*/ 651790 w 2135520"/>
                <a:gd name="connsiteY173" fmla="*/ 23174 h 1277465"/>
                <a:gd name="connsiteX174" fmla="*/ 643482 w 2135520"/>
                <a:gd name="connsiteY174" fmla="*/ 24016 h 1277465"/>
                <a:gd name="connsiteX175" fmla="*/ 633779 w 2135520"/>
                <a:gd name="connsiteY175" fmla="*/ 24072 h 1277465"/>
                <a:gd name="connsiteX176" fmla="*/ 624396 w 2135520"/>
                <a:gd name="connsiteY176" fmla="*/ 24588 h 1277465"/>
                <a:gd name="connsiteX177" fmla="*/ 615338 w 2135520"/>
                <a:gd name="connsiteY177" fmla="*/ 23998 h 1277465"/>
                <a:gd name="connsiteX178" fmla="*/ 606648 w 2135520"/>
                <a:gd name="connsiteY178" fmla="*/ 25811 h 1277465"/>
                <a:gd name="connsiteX179" fmla="*/ 598322 w 2135520"/>
                <a:gd name="connsiteY179" fmla="*/ 25461 h 1277465"/>
                <a:gd name="connsiteX180" fmla="*/ 590389 w 2135520"/>
                <a:gd name="connsiteY180" fmla="*/ 25147 h 1277465"/>
                <a:gd name="connsiteX181" fmla="*/ 582873 w 2135520"/>
                <a:gd name="connsiteY181" fmla="*/ 25890 h 1277465"/>
                <a:gd name="connsiteX182" fmla="*/ 575801 w 2135520"/>
                <a:gd name="connsiteY182" fmla="*/ 27310 h 1277465"/>
                <a:gd name="connsiteX183" fmla="*/ 569182 w 2135520"/>
                <a:gd name="connsiteY183" fmla="*/ 29737 h 1277465"/>
                <a:gd name="connsiteX184" fmla="*/ 563007 w 2135520"/>
                <a:gd name="connsiteY184" fmla="*/ 27937 h 1277465"/>
                <a:gd name="connsiteX185" fmla="*/ 552185 w 2135520"/>
                <a:gd name="connsiteY185" fmla="*/ 28466 h 1277465"/>
                <a:gd name="connsiteX186" fmla="*/ 543490 w 2135520"/>
                <a:gd name="connsiteY186" fmla="*/ 28889 h 1277465"/>
                <a:gd name="connsiteX187" fmla="*/ 540326 w 2135520"/>
                <a:gd name="connsiteY187" fmla="*/ 29044 h 1277465"/>
                <a:gd name="connsiteX188" fmla="*/ 537162 w 2135520"/>
                <a:gd name="connsiteY188" fmla="*/ 28889 h 1277465"/>
                <a:gd name="connsiteX189" fmla="*/ 528467 w 2135520"/>
                <a:gd name="connsiteY189" fmla="*/ 28466 h 1277465"/>
                <a:gd name="connsiteX190" fmla="*/ 517645 w 2135520"/>
                <a:gd name="connsiteY190" fmla="*/ 27937 h 1277465"/>
                <a:gd name="connsiteX191" fmla="*/ 511469 w 2135520"/>
                <a:gd name="connsiteY191" fmla="*/ 29737 h 1277465"/>
                <a:gd name="connsiteX192" fmla="*/ 504851 w 2135520"/>
                <a:gd name="connsiteY192" fmla="*/ 27310 h 1277465"/>
                <a:gd name="connsiteX193" fmla="*/ 497778 w 2135520"/>
                <a:gd name="connsiteY193" fmla="*/ 25890 h 1277465"/>
                <a:gd name="connsiteX194" fmla="*/ 490263 w 2135520"/>
                <a:gd name="connsiteY194" fmla="*/ 25147 h 1277465"/>
                <a:gd name="connsiteX195" fmla="*/ 482329 w 2135520"/>
                <a:gd name="connsiteY195" fmla="*/ 25461 h 1277465"/>
                <a:gd name="connsiteX196" fmla="*/ 474003 w 2135520"/>
                <a:gd name="connsiteY196" fmla="*/ 25811 h 1277465"/>
                <a:gd name="connsiteX197" fmla="*/ 465314 w 2135520"/>
                <a:gd name="connsiteY197" fmla="*/ 23998 h 1277465"/>
                <a:gd name="connsiteX198" fmla="*/ 456256 w 2135520"/>
                <a:gd name="connsiteY198" fmla="*/ 24588 h 1277465"/>
                <a:gd name="connsiteX199" fmla="*/ 446873 w 2135520"/>
                <a:gd name="connsiteY199" fmla="*/ 24072 h 1277465"/>
                <a:gd name="connsiteX200" fmla="*/ 437170 w 2135520"/>
                <a:gd name="connsiteY200" fmla="*/ 24016 h 1277465"/>
                <a:gd name="connsiteX201" fmla="*/ 428862 w 2135520"/>
                <a:gd name="connsiteY201" fmla="*/ 23174 h 1277465"/>
                <a:gd name="connsiteX202" fmla="*/ 420357 w 2135520"/>
                <a:gd name="connsiteY202" fmla="*/ 23193 h 1277465"/>
                <a:gd name="connsiteX203" fmla="*/ 411662 w 2135520"/>
                <a:gd name="connsiteY203" fmla="*/ 23826 h 1277465"/>
                <a:gd name="connsiteX204" fmla="*/ 402819 w 2135520"/>
                <a:gd name="connsiteY204" fmla="*/ 22339 h 1277465"/>
                <a:gd name="connsiteX205" fmla="*/ 393792 w 2135520"/>
                <a:gd name="connsiteY205" fmla="*/ 23832 h 1277465"/>
                <a:gd name="connsiteX206" fmla="*/ 384624 w 2135520"/>
                <a:gd name="connsiteY206" fmla="*/ 24619 h 1277465"/>
                <a:gd name="connsiteX207" fmla="*/ 375332 w 2135520"/>
                <a:gd name="connsiteY207" fmla="*/ 23820 h 1277465"/>
                <a:gd name="connsiteX208" fmla="*/ 365936 w 2135520"/>
                <a:gd name="connsiteY208" fmla="*/ 20544 h 1277465"/>
                <a:gd name="connsiteX209" fmla="*/ 356381 w 2135520"/>
                <a:gd name="connsiteY209" fmla="*/ 22898 h 1277465"/>
                <a:gd name="connsiteX210" fmla="*/ 346745 w 2135520"/>
                <a:gd name="connsiteY210" fmla="*/ 23359 h 1277465"/>
                <a:gd name="connsiteX211" fmla="*/ 337055 w 2135520"/>
                <a:gd name="connsiteY211" fmla="*/ 20262 h 1277465"/>
                <a:gd name="connsiteX212" fmla="*/ 327272 w 2135520"/>
                <a:gd name="connsiteY212" fmla="*/ 18664 h 1277465"/>
                <a:gd name="connsiteX213" fmla="*/ 318405 w 2135520"/>
                <a:gd name="connsiteY213" fmla="*/ 18037 h 1277465"/>
                <a:gd name="connsiteX214" fmla="*/ 309482 w 2135520"/>
                <a:gd name="connsiteY214" fmla="*/ 18541 h 1277465"/>
                <a:gd name="connsiteX215" fmla="*/ 300547 w 2135520"/>
                <a:gd name="connsiteY215" fmla="*/ 17048 h 1277465"/>
                <a:gd name="connsiteX216" fmla="*/ 291575 w 2135520"/>
                <a:gd name="connsiteY216" fmla="*/ 16925 h 1277465"/>
                <a:gd name="connsiteX217" fmla="*/ 282610 w 2135520"/>
                <a:gd name="connsiteY217" fmla="*/ 14153 h 1277465"/>
                <a:gd name="connsiteX218" fmla="*/ 273632 w 2135520"/>
                <a:gd name="connsiteY218" fmla="*/ 12113 h 1277465"/>
                <a:gd name="connsiteX219" fmla="*/ 264635 w 2135520"/>
                <a:gd name="connsiteY219" fmla="*/ 12040 h 1277465"/>
                <a:gd name="connsiteX220" fmla="*/ 255615 w 2135520"/>
                <a:gd name="connsiteY220" fmla="*/ 15174 h 1277465"/>
                <a:gd name="connsiteX221" fmla="*/ 251725 w 2135520"/>
                <a:gd name="connsiteY221" fmla="*/ 13773 h 1277465"/>
                <a:gd name="connsiteX222" fmla="*/ 246643 w 2135520"/>
                <a:gd name="connsiteY222" fmla="*/ 15450 h 1277465"/>
                <a:gd name="connsiteX223" fmla="*/ 237702 w 2135520"/>
                <a:gd name="connsiteY223" fmla="*/ 15426 h 1277465"/>
                <a:gd name="connsiteX224" fmla="*/ 228798 w 2135520"/>
                <a:gd name="connsiteY224" fmla="*/ 15321 h 1277465"/>
                <a:gd name="connsiteX225" fmla="*/ 219961 w 2135520"/>
                <a:gd name="connsiteY225" fmla="*/ 13441 h 1277465"/>
                <a:gd name="connsiteX226" fmla="*/ 211192 w 2135520"/>
                <a:gd name="connsiteY226" fmla="*/ 10024 h 1277465"/>
                <a:gd name="connsiteX227" fmla="*/ 202423 w 2135520"/>
                <a:gd name="connsiteY227" fmla="*/ 12587 h 1277465"/>
                <a:gd name="connsiteX228" fmla="*/ 193759 w 2135520"/>
                <a:gd name="connsiteY228" fmla="*/ 12163 h 1277465"/>
                <a:gd name="connsiteX229" fmla="*/ 185180 w 2135520"/>
                <a:gd name="connsiteY229" fmla="*/ 11745 h 1277465"/>
                <a:gd name="connsiteX230" fmla="*/ 168312 w 2135520"/>
                <a:gd name="connsiteY230" fmla="*/ 10417 h 1277465"/>
                <a:gd name="connsiteX231" fmla="*/ 151874 w 2135520"/>
                <a:gd name="connsiteY231" fmla="*/ 10123 h 1277465"/>
                <a:gd name="connsiteX232" fmla="*/ 143247 w 2135520"/>
                <a:gd name="connsiteY232" fmla="*/ 12495 h 1277465"/>
                <a:gd name="connsiteX233" fmla="*/ 134828 w 2135520"/>
                <a:gd name="connsiteY233" fmla="*/ 10245 h 1277465"/>
                <a:gd name="connsiteX234" fmla="*/ 126569 w 2135520"/>
                <a:gd name="connsiteY234" fmla="*/ 8869 h 1277465"/>
                <a:gd name="connsiteX235" fmla="*/ 118482 w 2135520"/>
                <a:gd name="connsiteY235" fmla="*/ 8494 h 1277465"/>
                <a:gd name="connsiteX236" fmla="*/ 110592 w 2135520"/>
                <a:gd name="connsiteY236" fmla="*/ 7923 h 1277465"/>
                <a:gd name="connsiteX237" fmla="*/ 102886 w 2135520"/>
                <a:gd name="connsiteY237" fmla="*/ 9201 h 1277465"/>
                <a:gd name="connsiteX238" fmla="*/ 95444 w 2135520"/>
                <a:gd name="connsiteY238" fmla="*/ 6595 h 1277465"/>
                <a:gd name="connsiteX239" fmla="*/ 88193 w 2135520"/>
                <a:gd name="connsiteY239" fmla="*/ 7026 h 1277465"/>
                <a:gd name="connsiteX240" fmla="*/ 81176 w 2135520"/>
                <a:gd name="connsiteY240" fmla="*/ 8138 h 1277465"/>
                <a:gd name="connsiteX241" fmla="*/ 74422 w 2135520"/>
                <a:gd name="connsiteY241" fmla="*/ 8052 h 1277465"/>
                <a:gd name="connsiteX242" fmla="*/ 61745 w 2135520"/>
                <a:gd name="connsiteY242" fmla="*/ 5741 h 1277465"/>
                <a:gd name="connsiteX243" fmla="*/ 55243 w 2135520"/>
                <a:gd name="connsiteY243" fmla="*/ 4488 h 1277465"/>
                <a:gd name="connsiteX244" fmla="*/ 50229 w 2135520"/>
                <a:gd name="connsiteY244" fmla="*/ 2177 h 1277465"/>
                <a:gd name="connsiteX245" fmla="*/ 39881 w 2135520"/>
                <a:gd name="connsiteY245" fmla="*/ 4672 h 1277465"/>
                <a:gd name="connsiteX246" fmla="*/ 30921 w 2135520"/>
                <a:gd name="connsiteY246" fmla="*/ 2675 h 1277465"/>
                <a:gd name="connsiteX247" fmla="*/ 23344 w 2135520"/>
                <a:gd name="connsiteY247" fmla="*/ 3867 h 1277465"/>
                <a:gd name="connsiteX248" fmla="*/ 9235 w 2135520"/>
                <a:gd name="connsiteY248" fmla="*/ 3179 h 1277465"/>
                <a:gd name="connsiteX249" fmla="*/ 6722 w 2135520"/>
                <a:gd name="connsiteY249" fmla="*/ 192661 h 1277465"/>
                <a:gd name="connsiteX250" fmla="*/ 5462 w 2135520"/>
                <a:gd name="connsiteY250" fmla="*/ 287374 h 1277465"/>
                <a:gd name="connsiteX251" fmla="*/ 4811 w 2135520"/>
                <a:gd name="connsiteY251" fmla="*/ 336258 h 1277465"/>
                <a:gd name="connsiteX252" fmla="*/ 4824 w 2135520"/>
                <a:gd name="connsiteY252" fmla="*/ 336245 h 1277465"/>
                <a:gd name="connsiteX253" fmla="*/ 3398 w 2135520"/>
                <a:gd name="connsiteY253" fmla="*/ 443790 h 1277465"/>
                <a:gd name="connsiteX254" fmla="*/ 2015 w 2135520"/>
                <a:gd name="connsiteY254" fmla="*/ 547831 h 1277465"/>
                <a:gd name="connsiteX255" fmla="*/ 0 w 2135520"/>
                <a:gd name="connsiteY255" fmla="*/ 699546 h 1277465"/>
                <a:gd name="connsiteX256" fmla="*/ 0 w 2135520"/>
                <a:gd name="connsiteY256" fmla="*/ 699558 h 1277465"/>
                <a:gd name="connsiteX257" fmla="*/ 7665 w 2135520"/>
                <a:gd name="connsiteY257" fmla="*/ 699501 h 1277465"/>
                <a:gd name="connsiteX258" fmla="*/ 6722 w 2135520"/>
                <a:gd name="connsiteY258" fmla="*/ 770568 h 1277465"/>
                <a:gd name="connsiteX259" fmla="*/ 5462 w 2135520"/>
                <a:gd name="connsiteY259" fmla="*/ 865281 h 1277465"/>
                <a:gd name="connsiteX260" fmla="*/ 4811 w 2135520"/>
                <a:gd name="connsiteY260" fmla="*/ 914165 h 1277465"/>
                <a:gd name="connsiteX261" fmla="*/ 4824 w 2135520"/>
                <a:gd name="connsiteY261" fmla="*/ 914153 h 1277465"/>
                <a:gd name="connsiteX262" fmla="*/ 3398 w 2135520"/>
                <a:gd name="connsiteY262" fmla="*/ 1021697 h 1277465"/>
                <a:gd name="connsiteX263" fmla="*/ 2015 w 2135520"/>
                <a:gd name="connsiteY263" fmla="*/ 1125738 h 1277465"/>
                <a:gd name="connsiteX264" fmla="*/ 0 w 2135520"/>
                <a:gd name="connsiteY264" fmla="*/ 1277453 h 1277465"/>
                <a:gd name="connsiteX265" fmla="*/ 0 w 2135520"/>
                <a:gd name="connsiteY265" fmla="*/ 1277465 h 1277465"/>
                <a:gd name="connsiteX266" fmla="*/ 53203 w 2135520"/>
                <a:gd name="connsiteY266" fmla="*/ 1277066 h 1277465"/>
                <a:gd name="connsiteX267" fmla="*/ 149588 w 2135520"/>
                <a:gd name="connsiteY267" fmla="*/ 1276286 h 1277465"/>
                <a:gd name="connsiteX268" fmla="*/ 540326 w 2135520"/>
                <a:gd name="connsiteY268" fmla="*/ 1272450 h 1277465"/>
                <a:gd name="connsiteX269" fmla="*/ 931063 w 2135520"/>
                <a:gd name="connsiteY269" fmla="*/ 1276286 h 1277465"/>
                <a:gd name="connsiteX270" fmla="*/ 1027448 w 2135520"/>
                <a:gd name="connsiteY270" fmla="*/ 1277066 h 1277465"/>
                <a:gd name="connsiteX271" fmla="*/ 1054871 w 2135520"/>
                <a:gd name="connsiteY271" fmla="*/ 1277272 h 1277465"/>
                <a:gd name="connsiteX272" fmla="*/ 1054868 w 2135520"/>
                <a:gd name="connsiteY272" fmla="*/ 1277453 h 1277465"/>
                <a:gd name="connsiteX273" fmla="*/ 1054868 w 2135520"/>
                <a:gd name="connsiteY273" fmla="*/ 1277465 h 1277465"/>
                <a:gd name="connsiteX274" fmla="*/ 1067760 w 2135520"/>
                <a:gd name="connsiteY274" fmla="*/ 1277368 h 1277465"/>
                <a:gd name="connsiteX275" fmla="*/ 1080652 w 2135520"/>
                <a:gd name="connsiteY275" fmla="*/ 1277465 h 1277465"/>
                <a:gd name="connsiteX276" fmla="*/ 1080652 w 2135520"/>
                <a:gd name="connsiteY276" fmla="*/ 1277453 h 1277465"/>
                <a:gd name="connsiteX277" fmla="*/ 1080650 w 2135520"/>
                <a:gd name="connsiteY277" fmla="*/ 1277272 h 1277465"/>
                <a:gd name="connsiteX278" fmla="*/ 1108072 w 2135520"/>
                <a:gd name="connsiteY278" fmla="*/ 1277066 h 1277465"/>
                <a:gd name="connsiteX279" fmla="*/ 1204457 w 2135520"/>
                <a:gd name="connsiteY279" fmla="*/ 1276286 h 1277465"/>
                <a:gd name="connsiteX280" fmla="*/ 1595194 w 2135520"/>
                <a:gd name="connsiteY280" fmla="*/ 1272450 h 1277465"/>
                <a:gd name="connsiteX281" fmla="*/ 1985932 w 2135520"/>
                <a:gd name="connsiteY281" fmla="*/ 1276286 h 1277465"/>
                <a:gd name="connsiteX282" fmla="*/ 2082317 w 2135520"/>
                <a:gd name="connsiteY282" fmla="*/ 1277066 h 1277465"/>
                <a:gd name="connsiteX283" fmla="*/ 2135520 w 2135520"/>
                <a:gd name="connsiteY283" fmla="*/ 1277465 h 1277465"/>
                <a:gd name="connsiteX284" fmla="*/ 2135520 w 2135520"/>
                <a:gd name="connsiteY284" fmla="*/ 1277453 h 1277465"/>
                <a:gd name="connsiteX285" fmla="*/ 2133505 w 2135520"/>
                <a:gd name="connsiteY285" fmla="*/ 1125738 h 1277465"/>
                <a:gd name="connsiteX286" fmla="*/ 2132122 w 2135520"/>
                <a:gd name="connsiteY286" fmla="*/ 1021697 h 1277465"/>
                <a:gd name="connsiteX287" fmla="*/ 2130696 w 2135520"/>
                <a:gd name="connsiteY287" fmla="*/ 914153 h 1277465"/>
                <a:gd name="connsiteX288" fmla="*/ 2130709 w 2135520"/>
                <a:gd name="connsiteY288" fmla="*/ 914165 h 1277465"/>
                <a:gd name="connsiteX289" fmla="*/ 2130058 w 2135520"/>
                <a:gd name="connsiteY289" fmla="*/ 865281 h 1277465"/>
                <a:gd name="connsiteX290" fmla="*/ 2128798 w 2135520"/>
                <a:gd name="connsiteY290" fmla="*/ 770568 h 1277465"/>
                <a:gd name="connsiteX291" fmla="*/ 2127855 w 2135520"/>
                <a:gd name="connsiteY291" fmla="*/ 699501 h 1277465"/>
                <a:gd name="connsiteX292" fmla="*/ 2135520 w 2135520"/>
                <a:gd name="connsiteY292" fmla="*/ 699558 h 1277465"/>
                <a:gd name="connsiteX293" fmla="*/ 2135520 w 2135520"/>
                <a:gd name="connsiteY293" fmla="*/ 699546 h 1277465"/>
                <a:gd name="connsiteX294" fmla="*/ 2133505 w 2135520"/>
                <a:gd name="connsiteY294" fmla="*/ 547831 h 1277465"/>
                <a:gd name="connsiteX295" fmla="*/ 2132122 w 2135520"/>
                <a:gd name="connsiteY295" fmla="*/ 443790 h 1277465"/>
                <a:gd name="connsiteX296" fmla="*/ 2130696 w 2135520"/>
                <a:gd name="connsiteY296" fmla="*/ 336245 h 1277465"/>
                <a:gd name="connsiteX297" fmla="*/ 2130709 w 2135520"/>
                <a:gd name="connsiteY297" fmla="*/ 336258 h 1277465"/>
                <a:gd name="connsiteX298" fmla="*/ 2130058 w 2135520"/>
                <a:gd name="connsiteY298" fmla="*/ 287374 h 1277465"/>
                <a:gd name="connsiteX299" fmla="*/ 2128798 w 2135520"/>
                <a:gd name="connsiteY299" fmla="*/ 192661 h 1277465"/>
                <a:gd name="connsiteX300" fmla="*/ 2126284 w 2135520"/>
                <a:gd name="connsiteY300" fmla="*/ 3179 h 1277465"/>
                <a:gd name="connsiteX301" fmla="*/ 2112175 w 2135520"/>
                <a:gd name="connsiteY301" fmla="*/ 3867 h 1277465"/>
                <a:gd name="connsiteX302" fmla="*/ 2108528 w 2135520"/>
                <a:gd name="connsiteY302" fmla="*/ 1 h 127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2135520" h="1277465">
                  <a:moveTo>
                    <a:pt x="2108528" y="1"/>
                  </a:moveTo>
                  <a:cubicBezTo>
                    <a:pt x="2107267" y="38"/>
                    <a:pt x="2105960" y="1166"/>
                    <a:pt x="2104599" y="2675"/>
                  </a:cubicBezTo>
                  <a:cubicBezTo>
                    <a:pt x="2101840" y="2902"/>
                    <a:pt x="2098859" y="4432"/>
                    <a:pt x="2095639" y="4672"/>
                  </a:cubicBezTo>
                  <a:cubicBezTo>
                    <a:pt x="2092401" y="3258"/>
                    <a:pt x="2088904" y="-1000"/>
                    <a:pt x="2085291" y="2177"/>
                  </a:cubicBezTo>
                  <a:cubicBezTo>
                    <a:pt x="2083656" y="2638"/>
                    <a:pt x="2081985" y="3633"/>
                    <a:pt x="2080277" y="4488"/>
                  </a:cubicBezTo>
                  <a:cubicBezTo>
                    <a:pt x="2078175" y="5538"/>
                    <a:pt x="2076012" y="6374"/>
                    <a:pt x="2073775" y="5741"/>
                  </a:cubicBezTo>
                  <a:cubicBezTo>
                    <a:pt x="2069726" y="5600"/>
                    <a:pt x="2065461" y="3633"/>
                    <a:pt x="2061098" y="8052"/>
                  </a:cubicBezTo>
                  <a:cubicBezTo>
                    <a:pt x="2058873" y="6915"/>
                    <a:pt x="2056649" y="9152"/>
                    <a:pt x="2054344" y="8138"/>
                  </a:cubicBezTo>
                  <a:cubicBezTo>
                    <a:pt x="2052095" y="11634"/>
                    <a:pt x="2049723" y="8961"/>
                    <a:pt x="2047327" y="7026"/>
                  </a:cubicBezTo>
                  <a:cubicBezTo>
                    <a:pt x="2044930" y="5495"/>
                    <a:pt x="2042515" y="5256"/>
                    <a:pt x="2040076" y="6595"/>
                  </a:cubicBezTo>
                  <a:cubicBezTo>
                    <a:pt x="2037624" y="6712"/>
                    <a:pt x="2035147" y="8064"/>
                    <a:pt x="2032634" y="9201"/>
                  </a:cubicBezTo>
                  <a:cubicBezTo>
                    <a:pt x="2030065" y="5956"/>
                    <a:pt x="2027564" y="10884"/>
                    <a:pt x="2024928" y="7923"/>
                  </a:cubicBezTo>
                  <a:cubicBezTo>
                    <a:pt x="2022317" y="6718"/>
                    <a:pt x="2019668" y="5366"/>
                    <a:pt x="2017038" y="8494"/>
                  </a:cubicBezTo>
                  <a:cubicBezTo>
                    <a:pt x="2014346" y="6331"/>
                    <a:pt x="2011667" y="7634"/>
                    <a:pt x="2008951" y="8869"/>
                  </a:cubicBezTo>
                  <a:cubicBezTo>
                    <a:pt x="2006216" y="8648"/>
                    <a:pt x="2003525" y="14264"/>
                    <a:pt x="2000692" y="10245"/>
                  </a:cubicBezTo>
                  <a:cubicBezTo>
                    <a:pt x="1997847" y="5237"/>
                    <a:pt x="1995137" y="14375"/>
                    <a:pt x="1992273" y="12495"/>
                  </a:cubicBezTo>
                  <a:cubicBezTo>
                    <a:pt x="1989471" y="15616"/>
                    <a:pt x="1986497" y="6312"/>
                    <a:pt x="1983646" y="10123"/>
                  </a:cubicBezTo>
                  <a:cubicBezTo>
                    <a:pt x="1978263" y="11106"/>
                    <a:pt x="1972788" y="12138"/>
                    <a:pt x="1967208" y="10417"/>
                  </a:cubicBezTo>
                  <a:cubicBezTo>
                    <a:pt x="1961647" y="10276"/>
                    <a:pt x="1956012" y="9778"/>
                    <a:pt x="1950340" y="11745"/>
                  </a:cubicBezTo>
                  <a:cubicBezTo>
                    <a:pt x="1947488" y="11210"/>
                    <a:pt x="1944613" y="9760"/>
                    <a:pt x="1941761" y="12163"/>
                  </a:cubicBezTo>
                  <a:cubicBezTo>
                    <a:pt x="1938879" y="11880"/>
                    <a:pt x="1935991" y="11985"/>
                    <a:pt x="1933097" y="12587"/>
                  </a:cubicBezTo>
                  <a:cubicBezTo>
                    <a:pt x="1930190" y="12390"/>
                    <a:pt x="1927241" y="9047"/>
                    <a:pt x="1924328" y="10024"/>
                  </a:cubicBezTo>
                  <a:cubicBezTo>
                    <a:pt x="1921390" y="9103"/>
                    <a:pt x="1918422" y="5968"/>
                    <a:pt x="1915559" y="13441"/>
                  </a:cubicBezTo>
                  <a:cubicBezTo>
                    <a:pt x="1912615" y="13336"/>
                    <a:pt x="1909672" y="14479"/>
                    <a:pt x="1906722" y="15321"/>
                  </a:cubicBezTo>
                  <a:cubicBezTo>
                    <a:pt x="1903767" y="16163"/>
                    <a:pt x="1900804" y="16710"/>
                    <a:pt x="1897818" y="15426"/>
                  </a:cubicBezTo>
                  <a:cubicBezTo>
                    <a:pt x="1894868" y="17773"/>
                    <a:pt x="1891876" y="16685"/>
                    <a:pt x="1888877" y="15450"/>
                  </a:cubicBezTo>
                  <a:cubicBezTo>
                    <a:pt x="1887193" y="15862"/>
                    <a:pt x="1885491" y="14381"/>
                    <a:pt x="1883795" y="13773"/>
                  </a:cubicBezTo>
                  <a:cubicBezTo>
                    <a:pt x="1882486" y="13305"/>
                    <a:pt x="1881190" y="13355"/>
                    <a:pt x="1879905" y="15174"/>
                  </a:cubicBezTo>
                  <a:cubicBezTo>
                    <a:pt x="1876876" y="11935"/>
                    <a:pt x="1873902" y="13773"/>
                    <a:pt x="1870884" y="12040"/>
                  </a:cubicBezTo>
                  <a:cubicBezTo>
                    <a:pt x="1867892" y="12347"/>
                    <a:pt x="1864850" y="8328"/>
                    <a:pt x="1861888" y="12113"/>
                  </a:cubicBezTo>
                  <a:cubicBezTo>
                    <a:pt x="1858902" y="13312"/>
                    <a:pt x="1855909" y="13847"/>
                    <a:pt x="1852910" y="14153"/>
                  </a:cubicBezTo>
                  <a:cubicBezTo>
                    <a:pt x="1849899" y="12888"/>
                    <a:pt x="1846925" y="15223"/>
                    <a:pt x="1843945" y="16925"/>
                  </a:cubicBezTo>
                  <a:cubicBezTo>
                    <a:pt x="1840897" y="11468"/>
                    <a:pt x="1837972" y="18468"/>
                    <a:pt x="1834973" y="17048"/>
                  </a:cubicBezTo>
                  <a:cubicBezTo>
                    <a:pt x="1832017" y="20256"/>
                    <a:pt x="1829006" y="17257"/>
                    <a:pt x="1826038" y="18541"/>
                  </a:cubicBezTo>
                  <a:cubicBezTo>
                    <a:pt x="1823039" y="16722"/>
                    <a:pt x="1820090" y="18959"/>
                    <a:pt x="1817115" y="18037"/>
                  </a:cubicBezTo>
                  <a:cubicBezTo>
                    <a:pt x="1814160" y="19008"/>
                    <a:pt x="1811204" y="19291"/>
                    <a:pt x="1808248" y="18664"/>
                  </a:cubicBezTo>
                  <a:cubicBezTo>
                    <a:pt x="1804985" y="20127"/>
                    <a:pt x="1801722" y="20723"/>
                    <a:pt x="1798465" y="20262"/>
                  </a:cubicBezTo>
                  <a:cubicBezTo>
                    <a:pt x="1795208" y="19629"/>
                    <a:pt x="1791964" y="18990"/>
                    <a:pt x="1788775" y="23359"/>
                  </a:cubicBezTo>
                  <a:cubicBezTo>
                    <a:pt x="1785548" y="23033"/>
                    <a:pt x="1782335" y="23218"/>
                    <a:pt x="1779139" y="22898"/>
                  </a:cubicBezTo>
                  <a:cubicBezTo>
                    <a:pt x="1775913" y="19770"/>
                    <a:pt x="1772742" y="20618"/>
                    <a:pt x="1769584" y="20544"/>
                  </a:cubicBezTo>
                  <a:cubicBezTo>
                    <a:pt x="1766437" y="22332"/>
                    <a:pt x="1763322" y="25172"/>
                    <a:pt x="1760188" y="23820"/>
                  </a:cubicBezTo>
                  <a:cubicBezTo>
                    <a:pt x="1757041" y="20790"/>
                    <a:pt x="1753957" y="22732"/>
                    <a:pt x="1750896" y="24619"/>
                  </a:cubicBezTo>
                  <a:cubicBezTo>
                    <a:pt x="1747818" y="24570"/>
                    <a:pt x="1744764" y="24262"/>
                    <a:pt x="1741728" y="23832"/>
                  </a:cubicBezTo>
                  <a:cubicBezTo>
                    <a:pt x="1738698" y="23402"/>
                    <a:pt x="1735687" y="22855"/>
                    <a:pt x="1732701" y="22339"/>
                  </a:cubicBezTo>
                  <a:cubicBezTo>
                    <a:pt x="1729714" y="20925"/>
                    <a:pt x="1726771" y="22160"/>
                    <a:pt x="1723858" y="23826"/>
                  </a:cubicBezTo>
                  <a:cubicBezTo>
                    <a:pt x="1720933" y="23973"/>
                    <a:pt x="1717996" y="18965"/>
                    <a:pt x="1715163" y="23193"/>
                  </a:cubicBezTo>
                  <a:cubicBezTo>
                    <a:pt x="1712318" y="25866"/>
                    <a:pt x="1709436" y="19979"/>
                    <a:pt x="1706658" y="23174"/>
                  </a:cubicBezTo>
                  <a:cubicBezTo>
                    <a:pt x="1703782" y="14467"/>
                    <a:pt x="1701128" y="29369"/>
                    <a:pt x="1698350" y="24016"/>
                  </a:cubicBezTo>
                  <a:cubicBezTo>
                    <a:pt x="1695044" y="21405"/>
                    <a:pt x="1691843" y="25485"/>
                    <a:pt x="1688647" y="24072"/>
                  </a:cubicBezTo>
                  <a:cubicBezTo>
                    <a:pt x="1685452" y="22032"/>
                    <a:pt x="1682330" y="23433"/>
                    <a:pt x="1679264" y="24588"/>
                  </a:cubicBezTo>
                  <a:cubicBezTo>
                    <a:pt x="1676148" y="18959"/>
                    <a:pt x="1673156" y="22271"/>
                    <a:pt x="1670206" y="23998"/>
                  </a:cubicBezTo>
                  <a:cubicBezTo>
                    <a:pt x="1667269" y="27624"/>
                    <a:pt x="1664350" y="25024"/>
                    <a:pt x="1661517" y="25811"/>
                  </a:cubicBezTo>
                  <a:cubicBezTo>
                    <a:pt x="1658678" y="25725"/>
                    <a:pt x="1655894" y="24447"/>
                    <a:pt x="1653190" y="25461"/>
                  </a:cubicBezTo>
                  <a:cubicBezTo>
                    <a:pt x="1650474" y="24342"/>
                    <a:pt x="1647850" y="27814"/>
                    <a:pt x="1645257" y="25147"/>
                  </a:cubicBezTo>
                  <a:cubicBezTo>
                    <a:pt x="1642670" y="24004"/>
                    <a:pt x="1640194" y="27931"/>
                    <a:pt x="1637742" y="25890"/>
                  </a:cubicBezTo>
                  <a:cubicBezTo>
                    <a:pt x="1635321" y="27660"/>
                    <a:pt x="1632942" y="25172"/>
                    <a:pt x="1630669" y="27310"/>
                  </a:cubicBezTo>
                  <a:cubicBezTo>
                    <a:pt x="1628401" y="30512"/>
                    <a:pt x="1626171" y="28244"/>
                    <a:pt x="1624051" y="29737"/>
                  </a:cubicBezTo>
                  <a:cubicBezTo>
                    <a:pt x="1621918" y="30118"/>
                    <a:pt x="1619860" y="29799"/>
                    <a:pt x="1617875" y="27937"/>
                  </a:cubicBezTo>
                  <a:cubicBezTo>
                    <a:pt x="1613961" y="32564"/>
                    <a:pt x="1610310" y="27845"/>
                    <a:pt x="1607053" y="28466"/>
                  </a:cubicBezTo>
                  <a:cubicBezTo>
                    <a:pt x="1603790" y="28625"/>
                    <a:pt x="1600884" y="28766"/>
                    <a:pt x="1598358" y="28889"/>
                  </a:cubicBezTo>
                  <a:lnTo>
                    <a:pt x="1595194" y="29044"/>
                  </a:lnTo>
                  <a:lnTo>
                    <a:pt x="1592030" y="28889"/>
                  </a:lnTo>
                  <a:cubicBezTo>
                    <a:pt x="1589504" y="28766"/>
                    <a:pt x="1586598" y="28625"/>
                    <a:pt x="1583335" y="28466"/>
                  </a:cubicBezTo>
                  <a:cubicBezTo>
                    <a:pt x="1580078" y="27845"/>
                    <a:pt x="1576428" y="32564"/>
                    <a:pt x="1572513" y="27937"/>
                  </a:cubicBezTo>
                  <a:cubicBezTo>
                    <a:pt x="1570529" y="29799"/>
                    <a:pt x="1568470" y="30118"/>
                    <a:pt x="1566338" y="29737"/>
                  </a:cubicBezTo>
                  <a:cubicBezTo>
                    <a:pt x="1564217" y="28244"/>
                    <a:pt x="1561987" y="30512"/>
                    <a:pt x="1559719" y="27310"/>
                  </a:cubicBezTo>
                  <a:cubicBezTo>
                    <a:pt x="1557446" y="25172"/>
                    <a:pt x="1555068" y="27660"/>
                    <a:pt x="1552646" y="25890"/>
                  </a:cubicBezTo>
                  <a:cubicBezTo>
                    <a:pt x="1550195" y="27931"/>
                    <a:pt x="1547718" y="24004"/>
                    <a:pt x="1545131" y="25147"/>
                  </a:cubicBezTo>
                  <a:cubicBezTo>
                    <a:pt x="1542538" y="27814"/>
                    <a:pt x="1539914" y="24342"/>
                    <a:pt x="1537198" y="25461"/>
                  </a:cubicBezTo>
                  <a:cubicBezTo>
                    <a:pt x="1534494" y="24447"/>
                    <a:pt x="1531710" y="25725"/>
                    <a:pt x="1528872" y="25811"/>
                  </a:cubicBezTo>
                  <a:cubicBezTo>
                    <a:pt x="1526039" y="25024"/>
                    <a:pt x="1523120" y="27624"/>
                    <a:pt x="1520182" y="23998"/>
                  </a:cubicBezTo>
                  <a:cubicBezTo>
                    <a:pt x="1517233" y="22271"/>
                    <a:pt x="1514240" y="18959"/>
                    <a:pt x="1511124" y="24588"/>
                  </a:cubicBezTo>
                  <a:cubicBezTo>
                    <a:pt x="1508058" y="23433"/>
                    <a:pt x="1504937" y="22032"/>
                    <a:pt x="1501741" y="24072"/>
                  </a:cubicBezTo>
                  <a:cubicBezTo>
                    <a:pt x="1498546" y="25485"/>
                    <a:pt x="1495344" y="21405"/>
                    <a:pt x="1492038" y="24016"/>
                  </a:cubicBezTo>
                  <a:cubicBezTo>
                    <a:pt x="1489261" y="29369"/>
                    <a:pt x="1486606" y="14467"/>
                    <a:pt x="1483730" y="23174"/>
                  </a:cubicBezTo>
                  <a:cubicBezTo>
                    <a:pt x="1480952" y="19979"/>
                    <a:pt x="1478070" y="25866"/>
                    <a:pt x="1475225" y="23193"/>
                  </a:cubicBezTo>
                  <a:cubicBezTo>
                    <a:pt x="1472393" y="18965"/>
                    <a:pt x="1469455" y="23973"/>
                    <a:pt x="1466530" y="23826"/>
                  </a:cubicBezTo>
                  <a:cubicBezTo>
                    <a:pt x="1463617" y="22160"/>
                    <a:pt x="1460674" y="20925"/>
                    <a:pt x="1457687" y="22339"/>
                  </a:cubicBezTo>
                  <a:cubicBezTo>
                    <a:pt x="1454701" y="22855"/>
                    <a:pt x="1451690" y="23402"/>
                    <a:pt x="1448660" y="23832"/>
                  </a:cubicBezTo>
                  <a:cubicBezTo>
                    <a:pt x="1445625" y="24262"/>
                    <a:pt x="1442570" y="24570"/>
                    <a:pt x="1439492" y="24619"/>
                  </a:cubicBezTo>
                  <a:cubicBezTo>
                    <a:pt x="1436432" y="22732"/>
                    <a:pt x="1433347" y="20790"/>
                    <a:pt x="1430200" y="23820"/>
                  </a:cubicBezTo>
                  <a:cubicBezTo>
                    <a:pt x="1427067" y="25172"/>
                    <a:pt x="1423951" y="22332"/>
                    <a:pt x="1420805" y="20544"/>
                  </a:cubicBezTo>
                  <a:cubicBezTo>
                    <a:pt x="1417646" y="20618"/>
                    <a:pt x="1414475" y="19770"/>
                    <a:pt x="1411249" y="22898"/>
                  </a:cubicBezTo>
                  <a:cubicBezTo>
                    <a:pt x="1408054" y="23218"/>
                    <a:pt x="1404840" y="23033"/>
                    <a:pt x="1401614" y="23359"/>
                  </a:cubicBezTo>
                  <a:cubicBezTo>
                    <a:pt x="1398425" y="18990"/>
                    <a:pt x="1395180" y="19629"/>
                    <a:pt x="1391923" y="20262"/>
                  </a:cubicBezTo>
                  <a:cubicBezTo>
                    <a:pt x="1388667" y="20723"/>
                    <a:pt x="1385403" y="20127"/>
                    <a:pt x="1382140" y="18664"/>
                  </a:cubicBezTo>
                  <a:cubicBezTo>
                    <a:pt x="1379185" y="19291"/>
                    <a:pt x="1376229" y="19008"/>
                    <a:pt x="1373273" y="18037"/>
                  </a:cubicBezTo>
                  <a:cubicBezTo>
                    <a:pt x="1370299" y="18959"/>
                    <a:pt x="1367349" y="16722"/>
                    <a:pt x="1364350" y="18541"/>
                  </a:cubicBezTo>
                  <a:cubicBezTo>
                    <a:pt x="1361382" y="17257"/>
                    <a:pt x="1358371" y="20256"/>
                    <a:pt x="1355416" y="17048"/>
                  </a:cubicBezTo>
                  <a:cubicBezTo>
                    <a:pt x="1352417" y="18468"/>
                    <a:pt x="1349492" y="11468"/>
                    <a:pt x="1346444" y="16925"/>
                  </a:cubicBezTo>
                  <a:cubicBezTo>
                    <a:pt x="1343464" y="15223"/>
                    <a:pt x="1340489" y="12888"/>
                    <a:pt x="1337478" y="14153"/>
                  </a:cubicBezTo>
                  <a:cubicBezTo>
                    <a:pt x="1334480" y="13847"/>
                    <a:pt x="1331487" y="13312"/>
                    <a:pt x="1328500" y="12113"/>
                  </a:cubicBezTo>
                  <a:cubicBezTo>
                    <a:pt x="1325538" y="8328"/>
                    <a:pt x="1322497" y="12347"/>
                    <a:pt x="1319504" y="12040"/>
                  </a:cubicBezTo>
                  <a:cubicBezTo>
                    <a:pt x="1316487" y="13773"/>
                    <a:pt x="1313513" y="11935"/>
                    <a:pt x="1310483" y="15174"/>
                  </a:cubicBezTo>
                  <a:cubicBezTo>
                    <a:pt x="1309199" y="13355"/>
                    <a:pt x="1307902" y="13305"/>
                    <a:pt x="1306593" y="13773"/>
                  </a:cubicBezTo>
                  <a:cubicBezTo>
                    <a:pt x="1304897" y="14381"/>
                    <a:pt x="1303195" y="15862"/>
                    <a:pt x="1301511" y="15450"/>
                  </a:cubicBezTo>
                  <a:cubicBezTo>
                    <a:pt x="1298512" y="16685"/>
                    <a:pt x="1295520" y="17773"/>
                    <a:pt x="1292570" y="15426"/>
                  </a:cubicBezTo>
                  <a:cubicBezTo>
                    <a:pt x="1289584" y="16710"/>
                    <a:pt x="1286622" y="16163"/>
                    <a:pt x="1283666" y="15321"/>
                  </a:cubicBezTo>
                  <a:cubicBezTo>
                    <a:pt x="1280717" y="14479"/>
                    <a:pt x="1277773" y="13336"/>
                    <a:pt x="1274830" y="13441"/>
                  </a:cubicBezTo>
                  <a:cubicBezTo>
                    <a:pt x="1271966" y="5968"/>
                    <a:pt x="1268998" y="9103"/>
                    <a:pt x="1266060" y="10024"/>
                  </a:cubicBezTo>
                  <a:cubicBezTo>
                    <a:pt x="1263148" y="9047"/>
                    <a:pt x="1260198" y="12390"/>
                    <a:pt x="1257292" y="12587"/>
                  </a:cubicBezTo>
                  <a:cubicBezTo>
                    <a:pt x="1254397" y="11985"/>
                    <a:pt x="1251509" y="11880"/>
                    <a:pt x="1248627" y="12163"/>
                  </a:cubicBezTo>
                  <a:cubicBezTo>
                    <a:pt x="1245776" y="9760"/>
                    <a:pt x="1242900" y="11210"/>
                    <a:pt x="1240049" y="11745"/>
                  </a:cubicBezTo>
                  <a:cubicBezTo>
                    <a:pt x="1234377" y="9778"/>
                    <a:pt x="1228742" y="10276"/>
                    <a:pt x="1223180" y="10417"/>
                  </a:cubicBezTo>
                  <a:cubicBezTo>
                    <a:pt x="1217601" y="12138"/>
                    <a:pt x="1212126" y="11106"/>
                    <a:pt x="1206743" y="10123"/>
                  </a:cubicBezTo>
                  <a:cubicBezTo>
                    <a:pt x="1203891" y="6312"/>
                    <a:pt x="1200917" y="15616"/>
                    <a:pt x="1198115" y="12495"/>
                  </a:cubicBezTo>
                  <a:cubicBezTo>
                    <a:pt x="1195251" y="14375"/>
                    <a:pt x="1192541" y="5237"/>
                    <a:pt x="1189696" y="10245"/>
                  </a:cubicBezTo>
                  <a:cubicBezTo>
                    <a:pt x="1186863" y="14264"/>
                    <a:pt x="1184172" y="8648"/>
                    <a:pt x="1181437" y="8869"/>
                  </a:cubicBezTo>
                  <a:cubicBezTo>
                    <a:pt x="1178721" y="7634"/>
                    <a:pt x="1176042" y="6331"/>
                    <a:pt x="1173350" y="8494"/>
                  </a:cubicBezTo>
                  <a:cubicBezTo>
                    <a:pt x="1170720" y="5366"/>
                    <a:pt x="1168072" y="6718"/>
                    <a:pt x="1165460" y="7923"/>
                  </a:cubicBezTo>
                  <a:cubicBezTo>
                    <a:pt x="1162824" y="10884"/>
                    <a:pt x="1160323" y="5956"/>
                    <a:pt x="1157755" y="9201"/>
                  </a:cubicBezTo>
                  <a:cubicBezTo>
                    <a:pt x="1155241" y="8064"/>
                    <a:pt x="1152765" y="6712"/>
                    <a:pt x="1150313" y="6595"/>
                  </a:cubicBezTo>
                  <a:cubicBezTo>
                    <a:pt x="1147873" y="5256"/>
                    <a:pt x="1145458" y="5495"/>
                    <a:pt x="1143062" y="7026"/>
                  </a:cubicBezTo>
                  <a:cubicBezTo>
                    <a:pt x="1140665" y="8961"/>
                    <a:pt x="1138293" y="11634"/>
                    <a:pt x="1136044" y="8138"/>
                  </a:cubicBezTo>
                  <a:cubicBezTo>
                    <a:pt x="1133739" y="9152"/>
                    <a:pt x="1131515" y="6915"/>
                    <a:pt x="1129291" y="8052"/>
                  </a:cubicBezTo>
                  <a:cubicBezTo>
                    <a:pt x="1124928" y="3633"/>
                    <a:pt x="1120663" y="5600"/>
                    <a:pt x="1116613" y="5741"/>
                  </a:cubicBezTo>
                  <a:cubicBezTo>
                    <a:pt x="1114377" y="6374"/>
                    <a:pt x="1112214" y="5538"/>
                    <a:pt x="1110112" y="4488"/>
                  </a:cubicBezTo>
                  <a:cubicBezTo>
                    <a:pt x="1108403" y="3633"/>
                    <a:pt x="1106732" y="2638"/>
                    <a:pt x="1105098" y="2177"/>
                  </a:cubicBezTo>
                  <a:cubicBezTo>
                    <a:pt x="1101484" y="-1000"/>
                    <a:pt x="1097988" y="3258"/>
                    <a:pt x="1094749" y="4672"/>
                  </a:cubicBezTo>
                  <a:cubicBezTo>
                    <a:pt x="1091529" y="4432"/>
                    <a:pt x="1088549" y="2902"/>
                    <a:pt x="1085790" y="2675"/>
                  </a:cubicBezTo>
                  <a:cubicBezTo>
                    <a:pt x="1083067" y="-343"/>
                    <a:pt x="1080561" y="-1836"/>
                    <a:pt x="1078213" y="3867"/>
                  </a:cubicBezTo>
                  <a:lnTo>
                    <a:pt x="1071421" y="3536"/>
                  </a:lnTo>
                  <a:lnTo>
                    <a:pt x="1071416" y="3179"/>
                  </a:lnTo>
                  <a:lnTo>
                    <a:pt x="1067760" y="3357"/>
                  </a:lnTo>
                  <a:lnTo>
                    <a:pt x="1064104" y="3179"/>
                  </a:lnTo>
                  <a:lnTo>
                    <a:pt x="1064099" y="3536"/>
                  </a:lnTo>
                  <a:lnTo>
                    <a:pt x="1057307" y="3867"/>
                  </a:lnTo>
                  <a:cubicBezTo>
                    <a:pt x="1056134" y="1015"/>
                    <a:pt x="1054920" y="-37"/>
                    <a:pt x="1053659" y="1"/>
                  </a:cubicBezTo>
                  <a:cubicBezTo>
                    <a:pt x="1052399" y="38"/>
                    <a:pt x="1051092" y="1166"/>
                    <a:pt x="1049730" y="2675"/>
                  </a:cubicBezTo>
                  <a:cubicBezTo>
                    <a:pt x="1046971" y="2902"/>
                    <a:pt x="1043991" y="4432"/>
                    <a:pt x="1040771" y="4672"/>
                  </a:cubicBezTo>
                  <a:cubicBezTo>
                    <a:pt x="1037532" y="3258"/>
                    <a:pt x="1034036" y="-1000"/>
                    <a:pt x="1030422" y="2177"/>
                  </a:cubicBezTo>
                  <a:cubicBezTo>
                    <a:pt x="1028788" y="2638"/>
                    <a:pt x="1027117" y="3633"/>
                    <a:pt x="1025408" y="4488"/>
                  </a:cubicBezTo>
                  <a:cubicBezTo>
                    <a:pt x="1023306" y="5538"/>
                    <a:pt x="1021143" y="6374"/>
                    <a:pt x="1018907" y="5741"/>
                  </a:cubicBezTo>
                  <a:cubicBezTo>
                    <a:pt x="1014857" y="5600"/>
                    <a:pt x="1010592" y="3633"/>
                    <a:pt x="1006229" y="8052"/>
                  </a:cubicBezTo>
                  <a:cubicBezTo>
                    <a:pt x="1004005" y="6915"/>
                    <a:pt x="1001781" y="9152"/>
                    <a:pt x="999476" y="8138"/>
                  </a:cubicBezTo>
                  <a:cubicBezTo>
                    <a:pt x="997227" y="11634"/>
                    <a:pt x="994855" y="8961"/>
                    <a:pt x="992458" y="7026"/>
                  </a:cubicBezTo>
                  <a:cubicBezTo>
                    <a:pt x="990062" y="5495"/>
                    <a:pt x="987647" y="5256"/>
                    <a:pt x="985207" y="6595"/>
                  </a:cubicBezTo>
                  <a:cubicBezTo>
                    <a:pt x="982755" y="6712"/>
                    <a:pt x="980279" y="8064"/>
                    <a:pt x="977765" y="9201"/>
                  </a:cubicBezTo>
                  <a:cubicBezTo>
                    <a:pt x="975197" y="5956"/>
                    <a:pt x="972696" y="10884"/>
                    <a:pt x="970060" y="7923"/>
                  </a:cubicBezTo>
                  <a:cubicBezTo>
                    <a:pt x="967448" y="6718"/>
                    <a:pt x="964800" y="5366"/>
                    <a:pt x="962170" y="8494"/>
                  </a:cubicBezTo>
                  <a:cubicBezTo>
                    <a:pt x="959478" y="6331"/>
                    <a:pt x="956799" y="7634"/>
                    <a:pt x="954083" y="8869"/>
                  </a:cubicBezTo>
                  <a:cubicBezTo>
                    <a:pt x="951348" y="8648"/>
                    <a:pt x="948657" y="14264"/>
                    <a:pt x="945824" y="10245"/>
                  </a:cubicBezTo>
                  <a:cubicBezTo>
                    <a:pt x="942979" y="5237"/>
                    <a:pt x="940269" y="14375"/>
                    <a:pt x="937405" y="12495"/>
                  </a:cubicBezTo>
                  <a:cubicBezTo>
                    <a:pt x="934603" y="15616"/>
                    <a:pt x="931629" y="6312"/>
                    <a:pt x="928777" y="10123"/>
                  </a:cubicBezTo>
                  <a:cubicBezTo>
                    <a:pt x="923394" y="11106"/>
                    <a:pt x="917919" y="12138"/>
                    <a:pt x="912340" y="10417"/>
                  </a:cubicBezTo>
                  <a:cubicBezTo>
                    <a:pt x="906778" y="10276"/>
                    <a:pt x="901143" y="9778"/>
                    <a:pt x="895471" y="11745"/>
                  </a:cubicBezTo>
                  <a:cubicBezTo>
                    <a:pt x="892620" y="11210"/>
                    <a:pt x="889744" y="9760"/>
                    <a:pt x="886893" y="12163"/>
                  </a:cubicBezTo>
                  <a:cubicBezTo>
                    <a:pt x="884011" y="11880"/>
                    <a:pt x="881123" y="11985"/>
                    <a:pt x="878228" y="12587"/>
                  </a:cubicBezTo>
                  <a:cubicBezTo>
                    <a:pt x="875322" y="12390"/>
                    <a:pt x="872372" y="9047"/>
                    <a:pt x="869460" y="10024"/>
                  </a:cubicBezTo>
                  <a:cubicBezTo>
                    <a:pt x="866522" y="9103"/>
                    <a:pt x="863554" y="5968"/>
                    <a:pt x="860690" y="13441"/>
                  </a:cubicBezTo>
                  <a:cubicBezTo>
                    <a:pt x="857747" y="13336"/>
                    <a:pt x="854803" y="14479"/>
                    <a:pt x="851854" y="15321"/>
                  </a:cubicBezTo>
                  <a:cubicBezTo>
                    <a:pt x="848898" y="16163"/>
                    <a:pt x="845936" y="16710"/>
                    <a:pt x="842950" y="15426"/>
                  </a:cubicBezTo>
                  <a:cubicBezTo>
                    <a:pt x="840000" y="17773"/>
                    <a:pt x="837008" y="16685"/>
                    <a:pt x="834009" y="15450"/>
                  </a:cubicBezTo>
                  <a:cubicBezTo>
                    <a:pt x="832325" y="15862"/>
                    <a:pt x="830623" y="14381"/>
                    <a:pt x="828927" y="13773"/>
                  </a:cubicBezTo>
                  <a:cubicBezTo>
                    <a:pt x="827618" y="13305"/>
                    <a:pt x="826321" y="13355"/>
                    <a:pt x="825037" y="15174"/>
                  </a:cubicBezTo>
                  <a:cubicBezTo>
                    <a:pt x="822008" y="11935"/>
                    <a:pt x="819033" y="13773"/>
                    <a:pt x="816016" y="12040"/>
                  </a:cubicBezTo>
                  <a:cubicBezTo>
                    <a:pt x="813023" y="12347"/>
                    <a:pt x="809982" y="8328"/>
                    <a:pt x="807020" y="12113"/>
                  </a:cubicBezTo>
                  <a:cubicBezTo>
                    <a:pt x="804033" y="13312"/>
                    <a:pt x="801040" y="13847"/>
                    <a:pt x="798042" y="14153"/>
                  </a:cubicBezTo>
                  <a:cubicBezTo>
                    <a:pt x="795031" y="12888"/>
                    <a:pt x="792056" y="15223"/>
                    <a:pt x="789076" y="16925"/>
                  </a:cubicBezTo>
                  <a:cubicBezTo>
                    <a:pt x="786028" y="11468"/>
                    <a:pt x="783103" y="18468"/>
                    <a:pt x="780104" y="17048"/>
                  </a:cubicBezTo>
                  <a:cubicBezTo>
                    <a:pt x="777149" y="20256"/>
                    <a:pt x="774138" y="17257"/>
                    <a:pt x="771170" y="18541"/>
                  </a:cubicBezTo>
                  <a:cubicBezTo>
                    <a:pt x="768171" y="16722"/>
                    <a:pt x="765221" y="18959"/>
                    <a:pt x="762247" y="18037"/>
                  </a:cubicBezTo>
                  <a:cubicBezTo>
                    <a:pt x="759291" y="19008"/>
                    <a:pt x="756335" y="19291"/>
                    <a:pt x="753380" y="18664"/>
                  </a:cubicBezTo>
                  <a:cubicBezTo>
                    <a:pt x="750117" y="20127"/>
                    <a:pt x="746854" y="20723"/>
                    <a:pt x="743597" y="20262"/>
                  </a:cubicBezTo>
                  <a:cubicBezTo>
                    <a:pt x="740340" y="19629"/>
                    <a:pt x="737095" y="18990"/>
                    <a:pt x="733906" y="23359"/>
                  </a:cubicBezTo>
                  <a:cubicBezTo>
                    <a:pt x="730680" y="23033"/>
                    <a:pt x="727466" y="23218"/>
                    <a:pt x="724271" y="22898"/>
                  </a:cubicBezTo>
                  <a:cubicBezTo>
                    <a:pt x="721045" y="19770"/>
                    <a:pt x="717874" y="20618"/>
                    <a:pt x="714715" y="20544"/>
                  </a:cubicBezTo>
                  <a:cubicBezTo>
                    <a:pt x="711569" y="22332"/>
                    <a:pt x="708453" y="25172"/>
                    <a:pt x="705319" y="23820"/>
                  </a:cubicBezTo>
                  <a:cubicBezTo>
                    <a:pt x="702173" y="20790"/>
                    <a:pt x="699088" y="22732"/>
                    <a:pt x="696028" y="24619"/>
                  </a:cubicBezTo>
                  <a:cubicBezTo>
                    <a:pt x="692950" y="24570"/>
                    <a:pt x="689895" y="24262"/>
                    <a:pt x="686860" y="23832"/>
                  </a:cubicBezTo>
                  <a:cubicBezTo>
                    <a:pt x="683830" y="23402"/>
                    <a:pt x="680819" y="22855"/>
                    <a:pt x="677833" y="22339"/>
                  </a:cubicBezTo>
                  <a:cubicBezTo>
                    <a:pt x="674846" y="20925"/>
                    <a:pt x="671903" y="22160"/>
                    <a:pt x="668990" y="23826"/>
                  </a:cubicBezTo>
                  <a:cubicBezTo>
                    <a:pt x="666065" y="23973"/>
                    <a:pt x="663127" y="18965"/>
                    <a:pt x="660295" y="23193"/>
                  </a:cubicBezTo>
                  <a:cubicBezTo>
                    <a:pt x="657450" y="25866"/>
                    <a:pt x="654568" y="19979"/>
                    <a:pt x="651790" y="23174"/>
                  </a:cubicBezTo>
                  <a:cubicBezTo>
                    <a:pt x="648914" y="14467"/>
                    <a:pt x="646259" y="29369"/>
                    <a:pt x="643482" y="24016"/>
                  </a:cubicBezTo>
                  <a:cubicBezTo>
                    <a:pt x="640176" y="21405"/>
                    <a:pt x="636974" y="25485"/>
                    <a:pt x="633779" y="24072"/>
                  </a:cubicBezTo>
                  <a:cubicBezTo>
                    <a:pt x="630583" y="22032"/>
                    <a:pt x="627462" y="23433"/>
                    <a:pt x="624396" y="24588"/>
                  </a:cubicBezTo>
                  <a:cubicBezTo>
                    <a:pt x="621280" y="18959"/>
                    <a:pt x="618287" y="22271"/>
                    <a:pt x="615338" y="23998"/>
                  </a:cubicBezTo>
                  <a:cubicBezTo>
                    <a:pt x="612400" y="27624"/>
                    <a:pt x="609481" y="25024"/>
                    <a:pt x="606648" y="25811"/>
                  </a:cubicBezTo>
                  <a:cubicBezTo>
                    <a:pt x="603809" y="25725"/>
                    <a:pt x="601026" y="24447"/>
                    <a:pt x="598322" y="25461"/>
                  </a:cubicBezTo>
                  <a:cubicBezTo>
                    <a:pt x="595606" y="24342"/>
                    <a:pt x="592982" y="27814"/>
                    <a:pt x="590389" y="25147"/>
                  </a:cubicBezTo>
                  <a:cubicBezTo>
                    <a:pt x="587802" y="24004"/>
                    <a:pt x="585325" y="27931"/>
                    <a:pt x="582873" y="25890"/>
                  </a:cubicBezTo>
                  <a:cubicBezTo>
                    <a:pt x="580452" y="27660"/>
                    <a:pt x="578074" y="25172"/>
                    <a:pt x="575801" y="27310"/>
                  </a:cubicBezTo>
                  <a:cubicBezTo>
                    <a:pt x="573533" y="30512"/>
                    <a:pt x="571302" y="28244"/>
                    <a:pt x="569182" y="29737"/>
                  </a:cubicBezTo>
                  <a:cubicBezTo>
                    <a:pt x="567050" y="30118"/>
                    <a:pt x="564991" y="29799"/>
                    <a:pt x="563007" y="27937"/>
                  </a:cubicBezTo>
                  <a:cubicBezTo>
                    <a:pt x="559092" y="32564"/>
                    <a:pt x="555442" y="27845"/>
                    <a:pt x="552185" y="28466"/>
                  </a:cubicBezTo>
                  <a:cubicBezTo>
                    <a:pt x="548922" y="28625"/>
                    <a:pt x="546016" y="28766"/>
                    <a:pt x="543490" y="28889"/>
                  </a:cubicBezTo>
                  <a:lnTo>
                    <a:pt x="540326" y="29044"/>
                  </a:lnTo>
                  <a:lnTo>
                    <a:pt x="537162" y="28889"/>
                  </a:lnTo>
                  <a:cubicBezTo>
                    <a:pt x="534636" y="28766"/>
                    <a:pt x="531730" y="28625"/>
                    <a:pt x="528467" y="28466"/>
                  </a:cubicBezTo>
                  <a:cubicBezTo>
                    <a:pt x="525210" y="27845"/>
                    <a:pt x="521559" y="32564"/>
                    <a:pt x="517645" y="27937"/>
                  </a:cubicBezTo>
                  <a:cubicBezTo>
                    <a:pt x="515660" y="29799"/>
                    <a:pt x="513602" y="30118"/>
                    <a:pt x="511469" y="29737"/>
                  </a:cubicBezTo>
                  <a:cubicBezTo>
                    <a:pt x="509349" y="28244"/>
                    <a:pt x="507119" y="30512"/>
                    <a:pt x="504851" y="27310"/>
                  </a:cubicBezTo>
                  <a:cubicBezTo>
                    <a:pt x="502578" y="25172"/>
                    <a:pt x="500199" y="27660"/>
                    <a:pt x="497778" y="25890"/>
                  </a:cubicBezTo>
                  <a:cubicBezTo>
                    <a:pt x="495326" y="27931"/>
                    <a:pt x="492850" y="24004"/>
                    <a:pt x="490263" y="25147"/>
                  </a:cubicBezTo>
                  <a:cubicBezTo>
                    <a:pt x="487670" y="27814"/>
                    <a:pt x="485046" y="24342"/>
                    <a:pt x="482329" y="25461"/>
                  </a:cubicBezTo>
                  <a:cubicBezTo>
                    <a:pt x="479626" y="24447"/>
                    <a:pt x="476842" y="25725"/>
                    <a:pt x="474003" y="25811"/>
                  </a:cubicBezTo>
                  <a:cubicBezTo>
                    <a:pt x="471170" y="25024"/>
                    <a:pt x="468251" y="27624"/>
                    <a:pt x="465314" y="23998"/>
                  </a:cubicBezTo>
                  <a:cubicBezTo>
                    <a:pt x="462364" y="22271"/>
                    <a:pt x="459372" y="18959"/>
                    <a:pt x="456256" y="24588"/>
                  </a:cubicBezTo>
                  <a:cubicBezTo>
                    <a:pt x="453190" y="23433"/>
                    <a:pt x="450068" y="22032"/>
                    <a:pt x="446873" y="24072"/>
                  </a:cubicBezTo>
                  <a:cubicBezTo>
                    <a:pt x="443677" y="25485"/>
                    <a:pt x="440476" y="21405"/>
                    <a:pt x="437170" y="24016"/>
                  </a:cubicBezTo>
                  <a:cubicBezTo>
                    <a:pt x="434392" y="29369"/>
                    <a:pt x="431738" y="14467"/>
                    <a:pt x="428862" y="23174"/>
                  </a:cubicBezTo>
                  <a:cubicBezTo>
                    <a:pt x="426084" y="19979"/>
                    <a:pt x="423202" y="25866"/>
                    <a:pt x="420357" y="23193"/>
                  </a:cubicBezTo>
                  <a:cubicBezTo>
                    <a:pt x="417524" y="18965"/>
                    <a:pt x="414587" y="23973"/>
                    <a:pt x="411662" y="23826"/>
                  </a:cubicBezTo>
                  <a:cubicBezTo>
                    <a:pt x="408749" y="22160"/>
                    <a:pt x="405806" y="20925"/>
                    <a:pt x="402819" y="22339"/>
                  </a:cubicBezTo>
                  <a:cubicBezTo>
                    <a:pt x="399832" y="22855"/>
                    <a:pt x="396822" y="23402"/>
                    <a:pt x="393792" y="23832"/>
                  </a:cubicBezTo>
                  <a:cubicBezTo>
                    <a:pt x="390756" y="24262"/>
                    <a:pt x="387702" y="24570"/>
                    <a:pt x="384624" y="24619"/>
                  </a:cubicBezTo>
                  <a:cubicBezTo>
                    <a:pt x="381563" y="22732"/>
                    <a:pt x="378479" y="20790"/>
                    <a:pt x="375332" y="23820"/>
                  </a:cubicBezTo>
                  <a:cubicBezTo>
                    <a:pt x="372198" y="25172"/>
                    <a:pt x="369083" y="22332"/>
                    <a:pt x="365936" y="20544"/>
                  </a:cubicBezTo>
                  <a:cubicBezTo>
                    <a:pt x="362778" y="20618"/>
                    <a:pt x="359607" y="19770"/>
                    <a:pt x="356381" y="22898"/>
                  </a:cubicBezTo>
                  <a:cubicBezTo>
                    <a:pt x="353185" y="23218"/>
                    <a:pt x="349972" y="23033"/>
                    <a:pt x="346745" y="23359"/>
                  </a:cubicBezTo>
                  <a:cubicBezTo>
                    <a:pt x="343556" y="18990"/>
                    <a:pt x="340312" y="19629"/>
                    <a:pt x="337055" y="20262"/>
                  </a:cubicBezTo>
                  <a:cubicBezTo>
                    <a:pt x="333798" y="20723"/>
                    <a:pt x="330535" y="20127"/>
                    <a:pt x="327272" y="18664"/>
                  </a:cubicBezTo>
                  <a:cubicBezTo>
                    <a:pt x="324316" y="19291"/>
                    <a:pt x="321360" y="19008"/>
                    <a:pt x="318405" y="18037"/>
                  </a:cubicBezTo>
                  <a:cubicBezTo>
                    <a:pt x="315430" y="18959"/>
                    <a:pt x="312481" y="16722"/>
                    <a:pt x="309482" y="18541"/>
                  </a:cubicBezTo>
                  <a:cubicBezTo>
                    <a:pt x="306514" y="17257"/>
                    <a:pt x="303503" y="20256"/>
                    <a:pt x="300547" y="17048"/>
                  </a:cubicBezTo>
                  <a:cubicBezTo>
                    <a:pt x="297548" y="18468"/>
                    <a:pt x="294623" y="11468"/>
                    <a:pt x="291575" y="16925"/>
                  </a:cubicBezTo>
                  <a:cubicBezTo>
                    <a:pt x="288595" y="15223"/>
                    <a:pt x="285621" y="12888"/>
                    <a:pt x="282610" y="14153"/>
                  </a:cubicBezTo>
                  <a:cubicBezTo>
                    <a:pt x="279611" y="13847"/>
                    <a:pt x="276618" y="13312"/>
                    <a:pt x="273632" y="12113"/>
                  </a:cubicBezTo>
                  <a:cubicBezTo>
                    <a:pt x="270670" y="8328"/>
                    <a:pt x="267628" y="12347"/>
                    <a:pt x="264635" y="12040"/>
                  </a:cubicBezTo>
                  <a:cubicBezTo>
                    <a:pt x="261618" y="13773"/>
                    <a:pt x="258644" y="11935"/>
                    <a:pt x="255615" y="15174"/>
                  </a:cubicBezTo>
                  <a:cubicBezTo>
                    <a:pt x="254330" y="13355"/>
                    <a:pt x="253034" y="13305"/>
                    <a:pt x="251725" y="13773"/>
                  </a:cubicBezTo>
                  <a:cubicBezTo>
                    <a:pt x="250029" y="14381"/>
                    <a:pt x="248326" y="15862"/>
                    <a:pt x="246643" y="15450"/>
                  </a:cubicBezTo>
                  <a:cubicBezTo>
                    <a:pt x="243644" y="16685"/>
                    <a:pt x="240651" y="17773"/>
                    <a:pt x="237702" y="15426"/>
                  </a:cubicBezTo>
                  <a:cubicBezTo>
                    <a:pt x="234715" y="16710"/>
                    <a:pt x="231753" y="16163"/>
                    <a:pt x="228798" y="15321"/>
                  </a:cubicBezTo>
                  <a:cubicBezTo>
                    <a:pt x="225848" y="14479"/>
                    <a:pt x="222905" y="13336"/>
                    <a:pt x="219961" y="13441"/>
                  </a:cubicBezTo>
                  <a:cubicBezTo>
                    <a:pt x="217098" y="5968"/>
                    <a:pt x="214129" y="9103"/>
                    <a:pt x="211192" y="10024"/>
                  </a:cubicBezTo>
                  <a:cubicBezTo>
                    <a:pt x="208279" y="9047"/>
                    <a:pt x="205330" y="12390"/>
                    <a:pt x="202423" y="12587"/>
                  </a:cubicBezTo>
                  <a:cubicBezTo>
                    <a:pt x="199529" y="11985"/>
                    <a:pt x="196641" y="11880"/>
                    <a:pt x="193759" y="12163"/>
                  </a:cubicBezTo>
                  <a:cubicBezTo>
                    <a:pt x="190907" y="9760"/>
                    <a:pt x="188032" y="11210"/>
                    <a:pt x="185180" y="11745"/>
                  </a:cubicBezTo>
                  <a:cubicBezTo>
                    <a:pt x="179508" y="9778"/>
                    <a:pt x="173873" y="10276"/>
                    <a:pt x="168312" y="10417"/>
                  </a:cubicBezTo>
                  <a:cubicBezTo>
                    <a:pt x="162732" y="12138"/>
                    <a:pt x="157257" y="11106"/>
                    <a:pt x="151874" y="10123"/>
                  </a:cubicBezTo>
                  <a:cubicBezTo>
                    <a:pt x="149023" y="6312"/>
                    <a:pt x="146049" y="15616"/>
                    <a:pt x="143247" y="12495"/>
                  </a:cubicBezTo>
                  <a:cubicBezTo>
                    <a:pt x="140383" y="14375"/>
                    <a:pt x="137673" y="5237"/>
                    <a:pt x="134828" y="10245"/>
                  </a:cubicBezTo>
                  <a:cubicBezTo>
                    <a:pt x="131995" y="14264"/>
                    <a:pt x="129304" y="8648"/>
                    <a:pt x="126569" y="8869"/>
                  </a:cubicBezTo>
                  <a:cubicBezTo>
                    <a:pt x="123853" y="7634"/>
                    <a:pt x="121174" y="6331"/>
                    <a:pt x="118482" y="8494"/>
                  </a:cubicBezTo>
                  <a:cubicBezTo>
                    <a:pt x="115852" y="5366"/>
                    <a:pt x="113203" y="6718"/>
                    <a:pt x="110592" y="7923"/>
                  </a:cubicBezTo>
                  <a:cubicBezTo>
                    <a:pt x="107956" y="10884"/>
                    <a:pt x="105454" y="5956"/>
                    <a:pt x="102886" y="9201"/>
                  </a:cubicBezTo>
                  <a:cubicBezTo>
                    <a:pt x="100372" y="8064"/>
                    <a:pt x="97896" y="6712"/>
                    <a:pt x="95444" y="6595"/>
                  </a:cubicBezTo>
                  <a:cubicBezTo>
                    <a:pt x="93005" y="5256"/>
                    <a:pt x="90590" y="5495"/>
                    <a:pt x="88193" y="7026"/>
                  </a:cubicBezTo>
                  <a:cubicBezTo>
                    <a:pt x="85797" y="8961"/>
                    <a:pt x="83425" y="11634"/>
                    <a:pt x="81176" y="8138"/>
                  </a:cubicBezTo>
                  <a:cubicBezTo>
                    <a:pt x="78871" y="9152"/>
                    <a:pt x="76647" y="6915"/>
                    <a:pt x="74422" y="8052"/>
                  </a:cubicBezTo>
                  <a:cubicBezTo>
                    <a:pt x="70059" y="3633"/>
                    <a:pt x="65794" y="5600"/>
                    <a:pt x="61745" y="5741"/>
                  </a:cubicBezTo>
                  <a:cubicBezTo>
                    <a:pt x="59508" y="6374"/>
                    <a:pt x="57345" y="5538"/>
                    <a:pt x="55243" y="4488"/>
                  </a:cubicBezTo>
                  <a:cubicBezTo>
                    <a:pt x="53535" y="3633"/>
                    <a:pt x="51864" y="2638"/>
                    <a:pt x="50229" y="2177"/>
                  </a:cubicBezTo>
                  <a:cubicBezTo>
                    <a:pt x="46616" y="-1000"/>
                    <a:pt x="43119" y="3258"/>
                    <a:pt x="39881" y="4672"/>
                  </a:cubicBezTo>
                  <a:cubicBezTo>
                    <a:pt x="36661" y="4432"/>
                    <a:pt x="33680" y="2902"/>
                    <a:pt x="30921" y="2675"/>
                  </a:cubicBezTo>
                  <a:cubicBezTo>
                    <a:pt x="28199" y="-343"/>
                    <a:pt x="25692" y="-1836"/>
                    <a:pt x="23344" y="3867"/>
                  </a:cubicBezTo>
                  <a:cubicBezTo>
                    <a:pt x="18644" y="3640"/>
                    <a:pt x="13943" y="3406"/>
                    <a:pt x="9235" y="3179"/>
                  </a:cubicBezTo>
                  <a:cubicBezTo>
                    <a:pt x="8400" y="66190"/>
                    <a:pt x="7558" y="129348"/>
                    <a:pt x="6722" y="192661"/>
                  </a:cubicBezTo>
                  <a:cubicBezTo>
                    <a:pt x="6304" y="224197"/>
                    <a:pt x="5887" y="255764"/>
                    <a:pt x="5462" y="287374"/>
                  </a:cubicBezTo>
                  <a:cubicBezTo>
                    <a:pt x="5247" y="303658"/>
                    <a:pt x="5032" y="319949"/>
                    <a:pt x="4811" y="336258"/>
                  </a:cubicBezTo>
                  <a:lnTo>
                    <a:pt x="4824" y="336245"/>
                  </a:lnTo>
                  <a:lnTo>
                    <a:pt x="3398" y="443790"/>
                  </a:lnTo>
                  <a:cubicBezTo>
                    <a:pt x="2937" y="478423"/>
                    <a:pt x="2476" y="513105"/>
                    <a:pt x="2015" y="547831"/>
                  </a:cubicBezTo>
                  <a:cubicBezTo>
                    <a:pt x="1345" y="598307"/>
                    <a:pt x="676" y="648880"/>
                    <a:pt x="0" y="699546"/>
                  </a:cubicBezTo>
                  <a:lnTo>
                    <a:pt x="0" y="699558"/>
                  </a:lnTo>
                  <a:lnTo>
                    <a:pt x="7665" y="699501"/>
                  </a:lnTo>
                  <a:lnTo>
                    <a:pt x="6722" y="770568"/>
                  </a:lnTo>
                  <a:cubicBezTo>
                    <a:pt x="6304" y="802104"/>
                    <a:pt x="5887" y="833671"/>
                    <a:pt x="5462" y="865281"/>
                  </a:cubicBezTo>
                  <a:cubicBezTo>
                    <a:pt x="5247" y="881566"/>
                    <a:pt x="5032" y="897856"/>
                    <a:pt x="4811" y="914165"/>
                  </a:cubicBezTo>
                  <a:lnTo>
                    <a:pt x="4824" y="914153"/>
                  </a:lnTo>
                  <a:lnTo>
                    <a:pt x="3398" y="1021697"/>
                  </a:lnTo>
                  <a:cubicBezTo>
                    <a:pt x="2937" y="1056330"/>
                    <a:pt x="2476" y="1091013"/>
                    <a:pt x="2015" y="1125738"/>
                  </a:cubicBezTo>
                  <a:cubicBezTo>
                    <a:pt x="1345" y="1176214"/>
                    <a:pt x="676" y="1226787"/>
                    <a:pt x="0" y="1277453"/>
                  </a:cubicBezTo>
                  <a:lnTo>
                    <a:pt x="0" y="1277465"/>
                  </a:lnTo>
                  <a:cubicBezTo>
                    <a:pt x="17759" y="1277336"/>
                    <a:pt x="35493" y="1277201"/>
                    <a:pt x="53203" y="1277066"/>
                  </a:cubicBezTo>
                  <a:cubicBezTo>
                    <a:pt x="85409" y="1276814"/>
                    <a:pt x="117536" y="1276556"/>
                    <a:pt x="149588" y="1276286"/>
                  </a:cubicBezTo>
                  <a:lnTo>
                    <a:pt x="540326" y="1272450"/>
                  </a:lnTo>
                  <a:lnTo>
                    <a:pt x="931063" y="1276286"/>
                  </a:lnTo>
                  <a:cubicBezTo>
                    <a:pt x="963116" y="1276556"/>
                    <a:pt x="995242" y="1276814"/>
                    <a:pt x="1027448" y="1277066"/>
                  </a:cubicBezTo>
                  <a:lnTo>
                    <a:pt x="1054871" y="1277272"/>
                  </a:lnTo>
                  <a:lnTo>
                    <a:pt x="1054868" y="1277453"/>
                  </a:lnTo>
                  <a:lnTo>
                    <a:pt x="1054868" y="1277465"/>
                  </a:lnTo>
                  <a:lnTo>
                    <a:pt x="1067760" y="1277368"/>
                  </a:lnTo>
                  <a:lnTo>
                    <a:pt x="1080652" y="1277465"/>
                  </a:lnTo>
                  <a:lnTo>
                    <a:pt x="1080652" y="1277453"/>
                  </a:lnTo>
                  <a:lnTo>
                    <a:pt x="1080650" y="1277272"/>
                  </a:lnTo>
                  <a:lnTo>
                    <a:pt x="1108072" y="1277066"/>
                  </a:lnTo>
                  <a:cubicBezTo>
                    <a:pt x="1140278" y="1276814"/>
                    <a:pt x="1172404" y="1276556"/>
                    <a:pt x="1204457" y="1276286"/>
                  </a:cubicBezTo>
                  <a:lnTo>
                    <a:pt x="1595194" y="1272450"/>
                  </a:lnTo>
                  <a:lnTo>
                    <a:pt x="1985932" y="1276286"/>
                  </a:lnTo>
                  <a:cubicBezTo>
                    <a:pt x="2017984" y="1276556"/>
                    <a:pt x="2050110" y="1276814"/>
                    <a:pt x="2082317" y="1277066"/>
                  </a:cubicBezTo>
                  <a:cubicBezTo>
                    <a:pt x="2100027" y="1277201"/>
                    <a:pt x="2117761" y="1277336"/>
                    <a:pt x="2135520" y="1277465"/>
                  </a:cubicBezTo>
                  <a:lnTo>
                    <a:pt x="2135520" y="1277453"/>
                  </a:lnTo>
                  <a:cubicBezTo>
                    <a:pt x="2134844" y="1226787"/>
                    <a:pt x="2134175" y="1176214"/>
                    <a:pt x="2133505" y="1125738"/>
                  </a:cubicBezTo>
                  <a:cubicBezTo>
                    <a:pt x="2133044" y="1091013"/>
                    <a:pt x="2132583" y="1056330"/>
                    <a:pt x="2132122" y="1021697"/>
                  </a:cubicBezTo>
                  <a:lnTo>
                    <a:pt x="2130696" y="914153"/>
                  </a:lnTo>
                  <a:lnTo>
                    <a:pt x="2130709" y="914165"/>
                  </a:lnTo>
                  <a:cubicBezTo>
                    <a:pt x="2130488" y="897856"/>
                    <a:pt x="2130273" y="881566"/>
                    <a:pt x="2130058" y="865281"/>
                  </a:cubicBezTo>
                  <a:cubicBezTo>
                    <a:pt x="2129633" y="833671"/>
                    <a:pt x="2129216" y="802104"/>
                    <a:pt x="2128798" y="770568"/>
                  </a:cubicBezTo>
                  <a:lnTo>
                    <a:pt x="2127855" y="699501"/>
                  </a:lnTo>
                  <a:lnTo>
                    <a:pt x="2135520" y="699558"/>
                  </a:lnTo>
                  <a:lnTo>
                    <a:pt x="2135520" y="699546"/>
                  </a:lnTo>
                  <a:cubicBezTo>
                    <a:pt x="2134844" y="648880"/>
                    <a:pt x="2134175" y="598307"/>
                    <a:pt x="2133505" y="547831"/>
                  </a:cubicBezTo>
                  <a:cubicBezTo>
                    <a:pt x="2133044" y="513105"/>
                    <a:pt x="2132583" y="478423"/>
                    <a:pt x="2132122" y="443790"/>
                  </a:cubicBezTo>
                  <a:lnTo>
                    <a:pt x="2130696" y="336245"/>
                  </a:lnTo>
                  <a:lnTo>
                    <a:pt x="2130709" y="336258"/>
                  </a:lnTo>
                  <a:cubicBezTo>
                    <a:pt x="2130488" y="319949"/>
                    <a:pt x="2130273" y="303658"/>
                    <a:pt x="2130058" y="287374"/>
                  </a:cubicBezTo>
                  <a:cubicBezTo>
                    <a:pt x="2129633" y="255764"/>
                    <a:pt x="2129216" y="224197"/>
                    <a:pt x="2128798" y="192661"/>
                  </a:cubicBezTo>
                  <a:cubicBezTo>
                    <a:pt x="2127962" y="129348"/>
                    <a:pt x="2127120" y="66190"/>
                    <a:pt x="2126284" y="3179"/>
                  </a:cubicBezTo>
                  <a:cubicBezTo>
                    <a:pt x="2121577" y="3406"/>
                    <a:pt x="2116876" y="3640"/>
                    <a:pt x="2112175" y="3867"/>
                  </a:cubicBezTo>
                  <a:cubicBezTo>
                    <a:pt x="2111002" y="1015"/>
                    <a:pt x="2109788" y="-37"/>
                    <a:pt x="2108528" y="1"/>
                  </a:cubicBezTo>
                  <a:close/>
                </a:path>
              </a:pathLst>
            </a:custGeom>
            <a:solidFill>
              <a:srgbClr val="FFFFFF"/>
            </a:solidFill>
            <a:ln w="1632" cap="flat">
              <a:noFill/>
              <a:prstDash val="solid"/>
              <a:miter/>
            </a:ln>
            <a:effectLst>
              <a:outerShdw blurRad="50800" dist="38100" dir="2700000" algn="tl" rotWithShape="0">
                <a:prstClr val="black">
                  <a:alpha val="40000"/>
                </a:prstClr>
              </a:outerShdw>
            </a:effectLst>
          </p:spPr>
          <p:txBody>
            <a:bodyPr rtlCol="0" anchor="ctr"/>
            <a:lstStyle/>
            <a:p>
              <a:endParaRPr lang="en-US">
                <a:solidFill>
                  <a:schemeClr val="tx1">
                    <a:lumMod val="75000"/>
                    <a:lumOff val="25000"/>
                  </a:schemeClr>
                </a:solidFill>
              </a:endParaRPr>
            </a:p>
          </p:txBody>
        </p:sp>
        <p:sp>
          <p:nvSpPr>
            <p:cNvPr id="95" name="TextBox 94">
              <a:extLst>
                <a:ext uri="{FF2B5EF4-FFF2-40B4-BE49-F238E27FC236}">
                  <a16:creationId xmlns:a16="http://schemas.microsoft.com/office/drawing/2014/main" id="{7C5B965A-71A2-986B-34E6-43E9A3C6F9E0}"/>
                </a:ext>
              </a:extLst>
            </p:cNvPr>
            <p:cNvSpPr txBox="1"/>
            <p:nvPr/>
          </p:nvSpPr>
          <p:spPr>
            <a:xfrm>
              <a:off x="4775978" y="4284011"/>
              <a:ext cx="2758290" cy="1600438"/>
            </a:xfrm>
            <a:prstGeom prst="rect">
              <a:avLst/>
            </a:prstGeom>
            <a:noFill/>
          </p:spPr>
          <p:txBody>
            <a:bodyPr wrap="square" rtlCol="0">
              <a:spAutoFit/>
            </a:bodyPr>
            <a:lstStyle/>
            <a:p>
              <a:r>
                <a:rPr lang="en-US" sz="1600" dirty="0"/>
                <a:t>Work Study will automatically grant up to 30 days after the contract ends unless the site specifically requests otherwise, or there’s a future term</a:t>
              </a:r>
              <a:endParaRPr lang="en-US" sz="1600" dirty="0">
                <a:solidFill>
                  <a:schemeClr val="tx1">
                    <a:lumMod val="75000"/>
                    <a:lumOff val="25000"/>
                  </a:schemeClr>
                </a:solidFill>
              </a:endParaRPr>
            </a:p>
            <a:p>
              <a:endParaRPr lang="en-US" dirty="0"/>
            </a:p>
          </p:txBody>
        </p:sp>
        <p:sp>
          <p:nvSpPr>
            <p:cNvPr id="99" name="Graphic 12">
              <a:extLst>
                <a:ext uri="{FF2B5EF4-FFF2-40B4-BE49-F238E27FC236}">
                  <a16:creationId xmlns:a16="http://schemas.microsoft.com/office/drawing/2014/main" id="{239306F6-9EB1-6159-D170-F23B889F69CB}"/>
                </a:ext>
              </a:extLst>
            </p:cNvPr>
            <p:cNvSpPr/>
            <p:nvPr/>
          </p:nvSpPr>
          <p:spPr>
            <a:xfrm rot="2529001">
              <a:off x="5923632" y="3760331"/>
              <a:ext cx="396110" cy="519990"/>
            </a:xfrm>
            <a:custGeom>
              <a:avLst/>
              <a:gdLst>
                <a:gd name="connsiteX0" fmla="*/ 482764 w 486837"/>
                <a:gd name="connsiteY0" fmla="*/ 128535 h 368943"/>
                <a:gd name="connsiteX1" fmla="*/ 472082 w 486837"/>
                <a:gd name="connsiteY1" fmla="*/ 128171 h 368943"/>
                <a:gd name="connsiteX2" fmla="*/ 477220 w 486837"/>
                <a:gd name="connsiteY2" fmla="*/ 118805 h 368943"/>
                <a:gd name="connsiteX3" fmla="*/ 474812 w 486837"/>
                <a:gd name="connsiteY3" fmla="*/ 114577 h 368943"/>
                <a:gd name="connsiteX4" fmla="*/ 464130 w 486837"/>
                <a:gd name="connsiteY4" fmla="*/ 114213 h 368943"/>
                <a:gd name="connsiteX5" fmla="*/ 469268 w 486837"/>
                <a:gd name="connsiteY5" fmla="*/ 104847 h 368943"/>
                <a:gd name="connsiteX6" fmla="*/ 466860 w 486837"/>
                <a:gd name="connsiteY6" fmla="*/ 100619 h 368943"/>
                <a:gd name="connsiteX7" fmla="*/ 456178 w 486837"/>
                <a:gd name="connsiteY7" fmla="*/ 100255 h 368943"/>
                <a:gd name="connsiteX8" fmla="*/ 461316 w 486837"/>
                <a:gd name="connsiteY8" fmla="*/ 90888 h 368943"/>
                <a:gd name="connsiteX9" fmla="*/ 458908 w 486837"/>
                <a:gd name="connsiteY9" fmla="*/ 86660 h 368943"/>
                <a:gd name="connsiteX10" fmla="*/ 448226 w 486837"/>
                <a:gd name="connsiteY10" fmla="*/ 86296 h 368943"/>
                <a:gd name="connsiteX11" fmla="*/ 453364 w 486837"/>
                <a:gd name="connsiteY11" fmla="*/ 76930 h 368943"/>
                <a:gd name="connsiteX12" fmla="*/ 450956 w 486837"/>
                <a:gd name="connsiteY12" fmla="*/ 72702 h 368943"/>
                <a:gd name="connsiteX13" fmla="*/ 440274 w 486837"/>
                <a:gd name="connsiteY13" fmla="*/ 72338 h 368943"/>
                <a:gd name="connsiteX14" fmla="*/ 445412 w 486837"/>
                <a:gd name="connsiteY14" fmla="*/ 62972 h 368943"/>
                <a:gd name="connsiteX15" fmla="*/ 443004 w 486837"/>
                <a:gd name="connsiteY15" fmla="*/ 58744 h 368943"/>
                <a:gd name="connsiteX16" fmla="*/ 432322 w 486837"/>
                <a:gd name="connsiteY16" fmla="*/ 58380 h 368943"/>
                <a:gd name="connsiteX17" fmla="*/ 437460 w 486837"/>
                <a:gd name="connsiteY17" fmla="*/ 49014 h 368943"/>
                <a:gd name="connsiteX18" fmla="*/ 435052 w 486837"/>
                <a:gd name="connsiteY18" fmla="*/ 44786 h 368943"/>
                <a:gd name="connsiteX19" fmla="*/ 424370 w 486837"/>
                <a:gd name="connsiteY19" fmla="*/ 44422 h 368943"/>
                <a:gd name="connsiteX20" fmla="*/ 429508 w 486837"/>
                <a:gd name="connsiteY20" fmla="*/ 35056 h 368943"/>
                <a:gd name="connsiteX21" fmla="*/ 427100 w 486837"/>
                <a:gd name="connsiteY21" fmla="*/ 30828 h 368943"/>
                <a:gd name="connsiteX22" fmla="*/ 416418 w 486837"/>
                <a:gd name="connsiteY22" fmla="*/ 30464 h 368943"/>
                <a:gd name="connsiteX23" fmla="*/ 421556 w 486837"/>
                <a:gd name="connsiteY23" fmla="*/ 21098 h 368943"/>
                <a:gd name="connsiteX24" fmla="*/ 419148 w 486837"/>
                <a:gd name="connsiteY24" fmla="*/ 16870 h 368943"/>
                <a:gd name="connsiteX25" fmla="*/ 408466 w 486837"/>
                <a:gd name="connsiteY25" fmla="*/ 16506 h 368943"/>
                <a:gd name="connsiteX26" fmla="*/ 413604 w 486837"/>
                <a:gd name="connsiteY26" fmla="*/ 7140 h 368943"/>
                <a:gd name="connsiteX27" fmla="*/ 409544 w 486837"/>
                <a:gd name="connsiteY27" fmla="*/ 0 h 368943"/>
                <a:gd name="connsiteX28" fmla="*/ 0 w 486837"/>
                <a:gd name="connsiteY28" fmla="*/ 233269 h 368943"/>
                <a:gd name="connsiteX29" fmla="*/ 4060 w 486837"/>
                <a:gd name="connsiteY29" fmla="*/ 240409 h 368943"/>
                <a:gd name="connsiteX30" fmla="*/ 14742 w 486837"/>
                <a:gd name="connsiteY30" fmla="*/ 240773 h 368943"/>
                <a:gd name="connsiteX31" fmla="*/ 9604 w 486837"/>
                <a:gd name="connsiteY31" fmla="*/ 250139 h 368943"/>
                <a:gd name="connsiteX32" fmla="*/ 12012 w 486837"/>
                <a:gd name="connsiteY32" fmla="*/ 254367 h 368943"/>
                <a:gd name="connsiteX33" fmla="*/ 22694 w 486837"/>
                <a:gd name="connsiteY33" fmla="*/ 254731 h 368943"/>
                <a:gd name="connsiteX34" fmla="*/ 17556 w 486837"/>
                <a:gd name="connsiteY34" fmla="*/ 264097 h 368943"/>
                <a:gd name="connsiteX35" fmla="*/ 19964 w 486837"/>
                <a:gd name="connsiteY35" fmla="*/ 268325 h 368943"/>
                <a:gd name="connsiteX36" fmla="*/ 30646 w 486837"/>
                <a:gd name="connsiteY36" fmla="*/ 268689 h 368943"/>
                <a:gd name="connsiteX37" fmla="*/ 25508 w 486837"/>
                <a:gd name="connsiteY37" fmla="*/ 278056 h 368943"/>
                <a:gd name="connsiteX38" fmla="*/ 27916 w 486837"/>
                <a:gd name="connsiteY38" fmla="*/ 282284 h 368943"/>
                <a:gd name="connsiteX39" fmla="*/ 38598 w 486837"/>
                <a:gd name="connsiteY39" fmla="*/ 282648 h 368943"/>
                <a:gd name="connsiteX40" fmla="*/ 33460 w 486837"/>
                <a:gd name="connsiteY40" fmla="*/ 292014 h 368943"/>
                <a:gd name="connsiteX41" fmla="*/ 35868 w 486837"/>
                <a:gd name="connsiteY41" fmla="*/ 296242 h 368943"/>
                <a:gd name="connsiteX42" fmla="*/ 46550 w 486837"/>
                <a:gd name="connsiteY42" fmla="*/ 296606 h 368943"/>
                <a:gd name="connsiteX43" fmla="*/ 41412 w 486837"/>
                <a:gd name="connsiteY43" fmla="*/ 305972 h 368943"/>
                <a:gd name="connsiteX44" fmla="*/ 43820 w 486837"/>
                <a:gd name="connsiteY44" fmla="*/ 310200 h 368943"/>
                <a:gd name="connsiteX45" fmla="*/ 54502 w 486837"/>
                <a:gd name="connsiteY45" fmla="*/ 310564 h 368943"/>
                <a:gd name="connsiteX46" fmla="*/ 49364 w 486837"/>
                <a:gd name="connsiteY46" fmla="*/ 319930 h 368943"/>
                <a:gd name="connsiteX47" fmla="*/ 51772 w 486837"/>
                <a:gd name="connsiteY47" fmla="*/ 324158 h 368943"/>
                <a:gd name="connsiteX48" fmla="*/ 62454 w 486837"/>
                <a:gd name="connsiteY48" fmla="*/ 324522 h 368943"/>
                <a:gd name="connsiteX49" fmla="*/ 57316 w 486837"/>
                <a:gd name="connsiteY49" fmla="*/ 333888 h 368943"/>
                <a:gd name="connsiteX50" fmla="*/ 59724 w 486837"/>
                <a:gd name="connsiteY50" fmla="*/ 338116 h 368943"/>
                <a:gd name="connsiteX51" fmla="*/ 70406 w 486837"/>
                <a:gd name="connsiteY51" fmla="*/ 338480 h 368943"/>
                <a:gd name="connsiteX52" fmla="*/ 65268 w 486837"/>
                <a:gd name="connsiteY52" fmla="*/ 347846 h 368943"/>
                <a:gd name="connsiteX53" fmla="*/ 67676 w 486837"/>
                <a:gd name="connsiteY53" fmla="*/ 352074 h 368943"/>
                <a:gd name="connsiteX54" fmla="*/ 78358 w 486837"/>
                <a:gd name="connsiteY54" fmla="*/ 352438 h 368943"/>
                <a:gd name="connsiteX55" fmla="*/ 73220 w 486837"/>
                <a:gd name="connsiteY55" fmla="*/ 361804 h 368943"/>
                <a:gd name="connsiteX56" fmla="*/ 77280 w 486837"/>
                <a:gd name="connsiteY56" fmla="*/ 368944 h 368943"/>
                <a:gd name="connsiteX57" fmla="*/ 486838 w 486837"/>
                <a:gd name="connsiteY57" fmla="*/ 135675 h 368943"/>
                <a:gd name="connsiteX58" fmla="*/ 482778 w 486837"/>
                <a:gd name="connsiteY58" fmla="*/ 128535 h 368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86837" h="368943">
                  <a:moveTo>
                    <a:pt x="482764" y="128535"/>
                  </a:moveTo>
                  <a:cubicBezTo>
                    <a:pt x="478396" y="131027"/>
                    <a:pt x="473622" y="130859"/>
                    <a:pt x="472082" y="128171"/>
                  </a:cubicBezTo>
                  <a:cubicBezTo>
                    <a:pt x="470542" y="125483"/>
                    <a:pt x="472852" y="121283"/>
                    <a:pt x="477220" y="118805"/>
                  </a:cubicBezTo>
                  <a:lnTo>
                    <a:pt x="474812" y="114577"/>
                  </a:lnTo>
                  <a:cubicBezTo>
                    <a:pt x="470444" y="117069"/>
                    <a:pt x="465670" y="116901"/>
                    <a:pt x="464130" y="114213"/>
                  </a:cubicBezTo>
                  <a:cubicBezTo>
                    <a:pt x="462604" y="111525"/>
                    <a:pt x="464900" y="107325"/>
                    <a:pt x="469268" y="104847"/>
                  </a:cubicBezTo>
                  <a:lnTo>
                    <a:pt x="466860" y="100619"/>
                  </a:lnTo>
                  <a:cubicBezTo>
                    <a:pt x="462492" y="103111"/>
                    <a:pt x="457718" y="102943"/>
                    <a:pt x="456178" y="100255"/>
                  </a:cubicBezTo>
                  <a:cubicBezTo>
                    <a:pt x="454638" y="97567"/>
                    <a:pt x="456948" y="93367"/>
                    <a:pt x="461316" y="90888"/>
                  </a:cubicBezTo>
                  <a:lnTo>
                    <a:pt x="458908" y="86660"/>
                  </a:lnTo>
                  <a:cubicBezTo>
                    <a:pt x="454540" y="89152"/>
                    <a:pt x="449766" y="88984"/>
                    <a:pt x="448226" y="86296"/>
                  </a:cubicBezTo>
                  <a:cubicBezTo>
                    <a:pt x="446700" y="83608"/>
                    <a:pt x="448996" y="79408"/>
                    <a:pt x="453364" y="76930"/>
                  </a:cubicBezTo>
                  <a:lnTo>
                    <a:pt x="450956" y="72702"/>
                  </a:lnTo>
                  <a:cubicBezTo>
                    <a:pt x="446588" y="75194"/>
                    <a:pt x="441814" y="75026"/>
                    <a:pt x="440274" y="72338"/>
                  </a:cubicBezTo>
                  <a:cubicBezTo>
                    <a:pt x="438734" y="69650"/>
                    <a:pt x="441044" y="65450"/>
                    <a:pt x="445412" y="62972"/>
                  </a:cubicBezTo>
                  <a:lnTo>
                    <a:pt x="443004" y="58744"/>
                  </a:lnTo>
                  <a:cubicBezTo>
                    <a:pt x="438636" y="61236"/>
                    <a:pt x="433862" y="61068"/>
                    <a:pt x="432322" y="58380"/>
                  </a:cubicBezTo>
                  <a:cubicBezTo>
                    <a:pt x="430796" y="55692"/>
                    <a:pt x="433092" y="51492"/>
                    <a:pt x="437460" y="49014"/>
                  </a:cubicBezTo>
                  <a:lnTo>
                    <a:pt x="435052" y="44786"/>
                  </a:lnTo>
                  <a:cubicBezTo>
                    <a:pt x="430684" y="47278"/>
                    <a:pt x="425910" y="47110"/>
                    <a:pt x="424370" y="44422"/>
                  </a:cubicBezTo>
                  <a:cubicBezTo>
                    <a:pt x="422830" y="41734"/>
                    <a:pt x="425140" y="37534"/>
                    <a:pt x="429508" y="35056"/>
                  </a:cubicBezTo>
                  <a:lnTo>
                    <a:pt x="427100" y="30828"/>
                  </a:lnTo>
                  <a:cubicBezTo>
                    <a:pt x="422732" y="33320"/>
                    <a:pt x="417958" y="33152"/>
                    <a:pt x="416418" y="30464"/>
                  </a:cubicBezTo>
                  <a:cubicBezTo>
                    <a:pt x="414892" y="27776"/>
                    <a:pt x="417188" y="23576"/>
                    <a:pt x="421556" y="21098"/>
                  </a:cubicBezTo>
                  <a:lnTo>
                    <a:pt x="419148" y="16870"/>
                  </a:lnTo>
                  <a:cubicBezTo>
                    <a:pt x="414780" y="19362"/>
                    <a:pt x="410006" y="19194"/>
                    <a:pt x="408466" y="16506"/>
                  </a:cubicBezTo>
                  <a:cubicBezTo>
                    <a:pt x="406940" y="13818"/>
                    <a:pt x="409236" y="9618"/>
                    <a:pt x="413604" y="7140"/>
                  </a:cubicBezTo>
                  <a:lnTo>
                    <a:pt x="409544" y="0"/>
                  </a:lnTo>
                  <a:lnTo>
                    <a:pt x="0" y="233269"/>
                  </a:lnTo>
                  <a:lnTo>
                    <a:pt x="4060" y="240409"/>
                  </a:lnTo>
                  <a:cubicBezTo>
                    <a:pt x="8428" y="237917"/>
                    <a:pt x="13202" y="238085"/>
                    <a:pt x="14742" y="240773"/>
                  </a:cubicBezTo>
                  <a:cubicBezTo>
                    <a:pt x="16282" y="243461"/>
                    <a:pt x="13972" y="247661"/>
                    <a:pt x="9604" y="250139"/>
                  </a:cubicBezTo>
                  <a:lnTo>
                    <a:pt x="12012" y="254367"/>
                  </a:lnTo>
                  <a:cubicBezTo>
                    <a:pt x="16380" y="251875"/>
                    <a:pt x="21154" y="252043"/>
                    <a:pt x="22694" y="254731"/>
                  </a:cubicBezTo>
                  <a:cubicBezTo>
                    <a:pt x="24220" y="257419"/>
                    <a:pt x="21924" y="261619"/>
                    <a:pt x="17556" y="264097"/>
                  </a:cubicBezTo>
                  <a:lnTo>
                    <a:pt x="19964" y="268325"/>
                  </a:lnTo>
                  <a:cubicBezTo>
                    <a:pt x="24332" y="265833"/>
                    <a:pt x="29106" y="266001"/>
                    <a:pt x="30646" y="268689"/>
                  </a:cubicBezTo>
                  <a:cubicBezTo>
                    <a:pt x="32172" y="271377"/>
                    <a:pt x="29876" y="275578"/>
                    <a:pt x="25508" y="278056"/>
                  </a:cubicBezTo>
                  <a:lnTo>
                    <a:pt x="27916" y="282284"/>
                  </a:lnTo>
                  <a:cubicBezTo>
                    <a:pt x="32284" y="279792"/>
                    <a:pt x="37058" y="279960"/>
                    <a:pt x="38598" y="282648"/>
                  </a:cubicBezTo>
                  <a:cubicBezTo>
                    <a:pt x="40124" y="285336"/>
                    <a:pt x="37828" y="289536"/>
                    <a:pt x="33460" y="292014"/>
                  </a:cubicBezTo>
                  <a:lnTo>
                    <a:pt x="35868" y="296242"/>
                  </a:lnTo>
                  <a:cubicBezTo>
                    <a:pt x="40236" y="293750"/>
                    <a:pt x="45010" y="293918"/>
                    <a:pt x="46550" y="296606"/>
                  </a:cubicBezTo>
                  <a:cubicBezTo>
                    <a:pt x="48090" y="299294"/>
                    <a:pt x="45780" y="303494"/>
                    <a:pt x="41412" y="305972"/>
                  </a:cubicBezTo>
                  <a:lnTo>
                    <a:pt x="43820" y="310200"/>
                  </a:lnTo>
                  <a:cubicBezTo>
                    <a:pt x="48188" y="307708"/>
                    <a:pt x="52962" y="307876"/>
                    <a:pt x="54502" y="310564"/>
                  </a:cubicBezTo>
                  <a:cubicBezTo>
                    <a:pt x="56042" y="313252"/>
                    <a:pt x="53732" y="317452"/>
                    <a:pt x="49364" y="319930"/>
                  </a:cubicBezTo>
                  <a:lnTo>
                    <a:pt x="51772" y="324158"/>
                  </a:lnTo>
                  <a:cubicBezTo>
                    <a:pt x="56140" y="321666"/>
                    <a:pt x="60914" y="321834"/>
                    <a:pt x="62454" y="324522"/>
                  </a:cubicBezTo>
                  <a:cubicBezTo>
                    <a:pt x="63980" y="327210"/>
                    <a:pt x="61684" y="331410"/>
                    <a:pt x="57316" y="333888"/>
                  </a:cubicBezTo>
                  <a:lnTo>
                    <a:pt x="59724" y="338116"/>
                  </a:lnTo>
                  <a:cubicBezTo>
                    <a:pt x="64092" y="335624"/>
                    <a:pt x="68866" y="335792"/>
                    <a:pt x="70406" y="338480"/>
                  </a:cubicBezTo>
                  <a:cubicBezTo>
                    <a:pt x="71932" y="341168"/>
                    <a:pt x="69636" y="345368"/>
                    <a:pt x="65268" y="347846"/>
                  </a:cubicBezTo>
                  <a:lnTo>
                    <a:pt x="67676" y="352074"/>
                  </a:lnTo>
                  <a:cubicBezTo>
                    <a:pt x="72044" y="349582"/>
                    <a:pt x="76818" y="349750"/>
                    <a:pt x="78358" y="352438"/>
                  </a:cubicBezTo>
                  <a:cubicBezTo>
                    <a:pt x="79898" y="355126"/>
                    <a:pt x="77588" y="359326"/>
                    <a:pt x="73220" y="361804"/>
                  </a:cubicBezTo>
                  <a:lnTo>
                    <a:pt x="77280" y="368944"/>
                  </a:lnTo>
                  <a:lnTo>
                    <a:pt x="486838" y="135675"/>
                  </a:lnTo>
                  <a:lnTo>
                    <a:pt x="482778" y="128535"/>
                  </a:lnTo>
                  <a:close/>
                </a:path>
              </a:pathLst>
            </a:custGeom>
            <a:solidFill>
              <a:srgbClr val="BCC2F3">
                <a:alpha val="70000"/>
              </a:srgbClr>
            </a:solidFill>
            <a:ln w="1396" cap="flat">
              <a:noFill/>
              <a:prstDash val="solid"/>
              <a:miter/>
            </a:ln>
          </p:spPr>
          <p:txBody>
            <a:bodyPr rtlCol="0" anchor="ctr"/>
            <a:lstStyle/>
            <a:p>
              <a:endParaRPr lang="en-US">
                <a:solidFill>
                  <a:schemeClr val="tx1">
                    <a:lumMod val="75000"/>
                    <a:lumOff val="25000"/>
                  </a:schemeClr>
                </a:solidFill>
              </a:endParaRPr>
            </a:p>
          </p:txBody>
        </p:sp>
      </p:grpSp>
      <p:sp>
        <p:nvSpPr>
          <p:cNvPr id="101" name="TextBox 100">
            <a:extLst>
              <a:ext uri="{FF2B5EF4-FFF2-40B4-BE49-F238E27FC236}">
                <a16:creationId xmlns:a16="http://schemas.microsoft.com/office/drawing/2014/main" id="{149DDC19-3B51-B328-BC0E-3039EF8AC217}"/>
              </a:ext>
            </a:extLst>
          </p:cNvPr>
          <p:cNvSpPr txBox="1"/>
          <p:nvPr/>
        </p:nvSpPr>
        <p:spPr>
          <a:xfrm>
            <a:off x="5418680" y="1646346"/>
            <a:ext cx="1402093" cy="246221"/>
          </a:xfrm>
          <a:prstGeom prst="rect">
            <a:avLst/>
          </a:prstGeom>
          <a:noFill/>
        </p:spPr>
        <p:txBody>
          <a:bodyPr wrap="square" rtlCol="0">
            <a:spAutoFit/>
          </a:bodyPr>
          <a:lstStyle/>
          <a:p>
            <a:pPr algn="ctr"/>
            <a:r>
              <a:rPr lang="en-US" sz="1000" dirty="0"/>
              <a:t>WORK STUDY</a:t>
            </a:r>
          </a:p>
        </p:txBody>
      </p:sp>
    </p:spTree>
    <p:extLst>
      <p:ext uri="{BB962C8B-B14F-4D97-AF65-F5344CB8AC3E}">
        <p14:creationId xmlns:p14="http://schemas.microsoft.com/office/powerpoint/2010/main" val="209084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7"/>
                                        </p:tgtEl>
                                        <p:attrNameLst>
                                          <p:attrName>style.visibility</p:attrName>
                                        </p:attrNameLst>
                                      </p:cBhvr>
                                      <p:to>
                                        <p:strVal val="visible"/>
                                      </p:to>
                                    </p:set>
                                    <p:anim calcmode="lin" valueType="num">
                                      <p:cBhvr additive="base">
                                        <p:cTn id="13" dur="500" fill="hold"/>
                                        <p:tgtEl>
                                          <p:spTgt spid="87"/>
                                        </p:tgtEl>
                                        <p:attrNameLst>
                                          <p:attrName>ppt_x</p:attrName>
                                        </p:attrNameLst>
                                      </p:cBhvr>
                                      <p:tavLst>
                                        <p:tav tm="0">
                                          <p:val>
                                            <p:strVal val="#ppt_x"/>
                                          </p:val>
                                        </p:tav>
                                        <p:tav tm="100000">
                                          <p:val>
                                            <p:strVal val="#ppt_x"/>
                                          </p:val>
                                        </p:tav>
                                      </p:tavLst>
                                    </p:anim>
                                    <p:anim calcmode="lin" valueType="num">
                                      <p:cBhvr additive="base">
                                        <p:cTn id="1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500" fill="hold"/>
                                        <p:tgtEl>
                                          <p:spTgt spid="88"/>
                                        </p:tgtEl>
                                        <p:attrNameLst>
                                          <p:attrName>ppt_x</p:attrName>
                                        </p:attrNameLst>
                                      </p:cBhvr>
                                      <p:tavLst>
                                        <p:tav tm="0">
                                          <p:val>
                                            <p:strVal val="#ppt_x"/>
                                          </p:val>
                                        </p:tav>
                                        <p:tav tm="100000">
                                          <p:val>
                                            <p:strVal val="#ppt_x"/>
                                          </p:val>
                                        </p:tav>
                                      </p:tavLst>
                                    </p:anim>
                                    <p:anim calcmode="lin" valueType="num">
                                      <p:cBhvr additive="base">
                                        <p:cTn id="20"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9"/>
                                        </p:tgtEl>
                                        <p:attrNameLst>
                                          <p:attrName>style.visibility</p:attrName>
                                        </p:attrNameLst>
                                      </p:cBhvr>
                                      <p:to>
                                        <p:strVal val="visible"/>
                                      </p:to>
                                    </p:set>
                                    <p:anim calcmode="lin" valueType="num">
                                      <p:cBhvr additive="base">
                                        <p:cTn id="25" dur="500" fill="hold"/>
                                        <p:tgtEl>
                                          <p:spTgt spid="89"/>
                                        </p:tgtEl>
                                        <p:attrNameLst>
                                          <p:attrName>ppt_x</p:attrName>
                                        </p:attrNameLst>
                                      </p:cBhvr>
                                      <p:tavLst>
                                        <p:tav tm="0">
                                          <p:val>
                                            <p:strVal val="#ppt_x"/>
                                          </p:val>
                                        </p:tav>
                                        <p:tav tm="100000">
                                          <p:val>
                                            <p:strVal val="#ppt_x"/>
                                          </p:val>
                                        </p:tav>
                                      </p:tavLst>
                                    </p:anim>
                                    <p:anim calcmode="lin" valueType="num">
                                      <p:cBhvr additive="base">
                                        <p:cTn id="26"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additive="base">
                                        <p:cTn id="31" dur="500" fill="hold"/>
                                        <p:tgtEl>
                                          <p:spTgt spid="90"/>
                                        </p:tgtEl>
                                        <p:attrNameLst>
                                          <p:attrName>ppt_x</p:attrName>
                                        </p:attrNameLst>
                                      </p:cBhvr>
                                      <p:tavLst>
                                        <p:tav tm="0">
                                          <p:val>
                                            <p:strVal val="#ppt_x"/>
                                          </p:val>
                                        </p:tav>
                                        <p:tav tm="100000">
                                          <p:val>
                                            <p:strVal val="#ppt_x"/>
                                          </p:val>
                                        </p:tav>
                                      </p:tavLst>
                                    </p:anim>
                                    <p:anim calcmode="lin" valueType="num">
                                      <p:cBhvr additive="base">
                                        <p:cTn id="32"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1"/>
                                        </p:tgtEl>
                                        <p:attrNameLst>
                                          <p:attrName>style.visibility</p:attrName>
                                        </p:attrNameLst>
                                      </p:cBhvr>
                                      <p:to>
                                        <p:strVal val="visible"/>
                                      </p:to>
                                    </p:set>
                                    <p:anim calcmode="lin" valueType="num">
                                      <p:cBhvr additive="base">
                                        <p:cTn id="37" dur="500" fill="hold"/>
                                        <p:tgtEl>
                                          <p:spTgt spid="91"/>
                                        </p:tgtEl>
                                        <p:attrNameLst>
                                          <p:attrName>ppt_x</p:attrName>
                                        </p:attrNameLst>
                                      </p:cBhvr>
                                      <p:tavLst>
                                        <p:tav tm="0">
                                          <p:val>
                                            <p:strVal val="#ppt_x"/>
                                          </p:val>
                                        </p:tav>
                                        <p:tav tm="100000">
                                          <p:val>
                                            <p:strVal val="#ppt_x"/>
                                          </p:val>
                                        </p:tav>
                                      </p:tavLst>
                                    </p:anim>
                                    <p:anim calcmode="lin" valueType="num">
                                      <p:cBhvr additive="base">
                                        <p:cTn id="3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00"/>
                                        </p:tgtEl>
                                        <p:attrNameLst>
                                          <p:attrName>style.visibility</p:attrName>
                                        </p:attrNameLst>
                                      </p:cBhvr>
                                      <p:to>
                                        <p:strVal val="visible"/>
                                      </p:to>
                                    </p:set>
                                    <p:animEffect transition="in" filter="wipe(up)">
                                      <p:cBhvr>
                                        <p:cTn id="4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FB566-CF73-4DA5-6632-D56C76D5759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14FDFF-662B-6083-2596-541603491D6D}"/>
              </a:ext>
            </a:extLst>
          </p:cNvPr>
          <p:cNvSpPr>
            <a:spLocks noGrp="1"/>
          </p:cNvSpPr>
          <p:nvPr>
            <p:ph type="sldNum" sz="quarter" idx="12"/>
          </p:nvPr>
        </p:nvSpPr>
        <p:spPr/>
        <p:txBody>
          <a:bodyPr/>
          <a:lstStyle/>
          <a:p>
            <a:fld id="{D983F1FA-211D-3044-9E35-958DFBC26156}" type="slidenum">
              <a:rPr lang="en-US" smtClean="0">
                <a:solidFill>
                  <a:prstClr val="white"/>
                </a:solidFill>
              </a:rPr>
              <a:pPr/>
              <a:t>22</a:t>
            </a:fld>
            <a:endParaRPr lang="en-US">
              <a:solidFill>
                <a:prstClr val="white"/>
              </a:solidFill>
            </a:endParaRPr>
          </a:p>
        </p:txBody>
      </p:sp>
      <p:pic>
        <p:nvPicPr>
          <p:cNvPr id="5" name="Picture 4">
            <a:extLst>
              <a:ext uri="{FF2B5EF4-FFF2-40B4-BE49-F238E27FC236}">
                <a16:creationId xmlns:a16="http://schemas.microsoft.com/office/drawing/2014/main" id="{FD70452F-8CA6-8C7E-BECF-1C96B5551EF2}"/>
              </a:ext>
            </a:extLst>
          </p:cNvPr>
          <p:cNvPicPr>
            <a:picLocks noChangeAspect="1"/>
          </p:cNvPicPr>
          <p:nvPr/>
        </p:nvPicPr>
        <p:blipFill>
          <a:blip r:embed="rId3"/>
          <a:stretch>
            <a:fillRect/>
          </a:stretch>
        </p:blipFill>
        <p:spPr>
          <a:xfrm>
            <a:off x="1202622" y="244800"/>
            <a:ext cx="9809585" cy="5535514"/>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2AA47A15-F809-3852-E1B7-938280846EC7}"/>
              </a:ext>
            </a:extLst>
          </p:cNvPr>
          <p:cNvSpPr/>
          <p:nvPr/>
        </p:nvSpPr>
        <p:spPr>
          <a:xfrm rot="16200000">
            <a:off x="4666878" y="1311541"/>
            <a:ext cx="2641179" cy="4177946"/>
          </a:xfrm>
          <a:prstGeom prst="rect">
            <a:avLst/>
          </a:prstGeom>
          <a:solidFill>
            <a:srgbClr val="FFD966"/>
          </a:solidFill>
          <a:ln>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18" name="TextBox 17">
            <a:extLst>
              <a:ext uri="{FF2B5EF4-FFF2-40B4-BE49-F238E27FC236}">
                <a16:creationId xmlns:a16="http://schemas.microsoft.com/office/drawing/2014/main" id="{83A4C8F6-1438-A064-8A1B-A4B81632478C}"/>
              </a:ext>
            </a:extLst>
          </p:cNvPr>
          <p:cNvSpPr txBox="1"/>
          <p:nvPr/>
        </p:nvSpPr>
        <p:spPr>
          <a:xfrm>
            <a:off x="4091511" y="2380060"/>
            <a:ext cx="3852881" cy="1938992"/>
          </a:xfrm>
          <a:prstGeom prst="rect">
            <a:avLst/>
          </a:prstGeom>
          <a:noFill/>
          <a:effectLst/>
        </p:spPr>
        <p:txBody>
          <a:bodyPr wrap="square" rtlCol="0">
            <a:spAutoFit/>
          </a:bodyPr>
          <a:lstStyle/>
          <a:p>
            <a:pPr marL="342900" indent="-342900">
              <a:buFont typeface="Wingdings" panose="05000000000000000000" pitchFamily="2" charset="2"/>
              <a:buChar char="q"/>
            </a:pPr>
            <a:r>
              <a:rPr lang="en-US" sz="2400" b="1" dirty="0">
                <a:solidFill>
                  <a:schemeClr val="tx1">
                    <a:lumMod val="75000"/>
                    <a:lumOff val="25000"/>
                  </a:schemeClr>
                </a:solidFill>
              </a:rPr>
              <a:t>Time Records</a:t>
            </a:r>
          </a:p>
          <a:p>
            <a:pPr marL="342900" indent="-342900">
              <a:buFont typeface="Wingdings" panose="05000000000000000000" pitchFamily="2" charset="2"/>
              <a:buChar char="q"/>
            </a:pPr>
            <a:r>
              <a:rPr lang="en-US" sz="2400" b="1" dirty="0">
                <a:solidFill>
                  <a:schemeClr val="tx1">
                    <a:lumMod val="75000"/>
                    <a:lumOff val="25000"/>
                  </a:schemeClr>
                </a:solidFill>
              </a:rPr>
              <a:t>Payment Parameters</a:t>
            </a:r>
          </a:p>
          <a:p>
            <a:pPr marL="342900" indent="-342900">
              <a:buFont typeface="Wingdings" panose="05000000000000000000" pitchFamily="2" charset="2"/>
              <a:buChar char="q"/>
            </a:pPr>
            <a:r>
              <a:rPr lang="en-US" sz="2400" b="1" dirty="0">
                <a:solidFill>
                  <a:schemeClr val="tx1">
                    <a:lumMod val="75000"/>
                    <a:lumOff val="25000"/>
                  </a:schemeClr>
                </a:solidFill>
              </a:rPr>
              <a:t>Advanced Payment</a:t>
            </a:r>
          </a:p>
          <a:p>
            <a:pPr marL="342900" indent="-342900">
              <a:buFont typeface="Wingdings" panose="05000000000000000000" pitchFamily="2" charset="2"/>
              <a:buChar char="q"/>
            </a:pPr>
            <a:r>
              <a:rPr lang="en-US" sz="2400" b="1" dirty="0">
                <a:solidFill>
                  <a:schemeClr val="tx1">
                    <a:lumMod val="75000"/>
                    <a:lumOff val="25000"/>
                  </a:schemeClr>
                </a:solidFill>
              </a:rPr>
              <a:t>Change in Enrollment Status</a:t>
            </a:r>
          </a:p>
        </p:txBody>
      </p:sp>
      <p:grpSp>
        <p:nvGrpSpPr>
          <p:cNvPr id="21" name="Group 20">
            <a:extLst>
              <a:ext uri="{FF2B5EF4-FFF2-40B4-BE49-F238E27FC236}">
                <a16:creationId xmlns:a16="http://schemas.microsoft.com/office/drawing/2014/main" id="{5639514E-D6E2-0DE3-96F1-AC757C85A42C}"/>
              </a:ext>
            </a:extLst>
          </p:cNvPr>
          <p:cNvGrpSpPr/>
          <p:nvPr/>
        </p:nvGrpSpPr>
        <p:grpSpPr>
          <a:xfrm rot="16200000" flipH="1">
            <a:off x="5454479" y="1728997"/>
            <a:ext cx="370651" cy="637837"/>
            <a:chOff x="3937586" y="1152029"/>
            <a:chExt cx="720805" cy="1240402"/>
          </a:xfrm>
        </p:grpSpPr>
        <p:sp>
          <p:nvSpPr>
            <p:cNvPr id="22" name="Freeform: Shape 21">
              <a:extLst>
                <a:ext uri="{FF2B5EF4-FFF2-40B4-BE49-F238E27FC236}">
                  <a16:creationId xmlns:a16="http://schemas.microsoft.com/office/drawing/2014/main" id="{71FDC505-53CD-D044-4BA2-C7C910CCC24A}"/>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23" name="Freeform: Shape 22">
              <a:extLst>
                <a:ext uri="{FF2B5EF4-FFF2-40B4-BE49-F238E27FC236}">
                  <a16:creationId xmlns:a16="http://schemas.microsoft.com/office/drawing/2014/main" id="{C7AF3E02-C5F0-B964-8DE2-FE531F0EB17B}"/>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24" name="Freeform: Shape 23">
              <a:extLst>
                <a:ext uri="{FF2B5EF4-FFF2-40B4-BE49-F238E27FC236}">
                  <a16:creationId xmlns:a16="http://schemas.microsoft.com/office/drawing/2014/main" id="{3B43A9FE-3F3A-0163-19E3-20A5ACF6C600}"/>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25" name="Freeform: Shape 24">
              <a:extLst>
                <a:ext uri="{FF2B5EF4-FFF2-40B4-BE49-F238E27FC236}">
                  <a16:creationId xmlns:a16="http://schemas.microsoft.com/office/drawing/2014/main" id="{B7FBB307-DE81-D7B0-2B10-11C917F71AAA}"/>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sz="2000">
                <a:solidFill>
                  <a:schemeClr val="tx1">
                    <a:lumMod val="75000"/>
                    <a:lumOff val="25000"/>
                  </a:schemeClr>
                </a:solidFill>
              </a:endParaRPr>
            </a:p>
          </p:txBody>
        </p:sp>
        <p:sp>
          <p:nvSpPr>
            <p:cNvPr id="26" name="Freeform: Shape 25">
              <a:extLst>
                <a:ext uri="{FF2B5EF4-FFF2-40B4-BE49-F238E27FC236}">
                  <a16:creationId xmlns:a16="http://schemas.microsoft.com/office/drawing/2014/main" id="{CCB8A4B2-5FA9-CED4-3AF3-040B74D4E7A4}"/>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27" name="Freeform: Shape 26">
              <a:extLst>
                <a:ext uri="{FF2B5EF4-FFF2-40B4-BE49-F238E27FC236}">
                  <a16:creationId xmlns:a16="http://schemas.microsoft.com/office/drawing/2014/main" id="{1C4D42C2-DB89-C635-5822-13564C05EEE7}"/>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sz="2000" dirty="0">
                <a:solidFill>
                  <a:schemeClr val="tx1">
                    <a:lumMod val="75000"/>
                    <a:lumOff val="25000"/>
                  </a:schemeClr>
                </a:solidFill>
              </a:endParaRPr>
            </a:p>
          </p:txBody>
        </p:sp>
      </p:grpSp>
      <p:grpSp>
        <p:nvGrpSpPr>
          <p:cNvPr id="31" name="Group 30">
            <a:extLst>
              <a:ext uri="{FF2B5EF4-FFF2-40B4-BE49-F238E27FC236}">
                <a16:creationId xmlns:a16="http://schemas.microsoft.com/office/drawing/2014/main" id="{32642A05-93D7-3C2E-54FC-084CA17F4578}"/>
              </a:ext>
            </a:extLst>
          </p:cNvPr>
          <p:cNvGrpSpPr/>
          <p:nvPr/>
        </p:nvGrpSpPr>
        <p:grpSpPr>
          <a:xfrm>
            <a:off x="3291798" y="662889"/>
            <a:ext cx="5391339" cy="808608"/>
            <a:chOff x="3948289" y="658278"/>
            <a:chExt cx="4336275" cy="808608"/>
          </a:xfrm>
        </p:grpSpPr>
        <p:sp>
          <p:nvSpPr>
            <p:cNvPr id="32" name="Graphic 9">
              <a:extLst>
                <a:ext uri="{FF2B5EF4-FFF2-40B4-BE49-F238E27FC236}">
                  <a16:creationId xmlns:a16="http://schemas.microsoft.com/office/drawing/2014/main" id="{EDA1459D-ECF6-3ED3-7EAC-FA0E8CCBCC7E}"/>
                </a:ext>
              </a:extLst>
            </p:cNvPr>
            <p:cNvSpPr/>
            <p:nvPr/>
          </p:nvSpPr>
          <p:spPr>
            <a:xfrm flipV="1">
              <a:off x="3948289" y="658278"/>
              <a:ext cx="4336275" cy="808608"/>
            </a:xfrm>
            <a:custGeom>
              <a:avLst/>
              <a:gdLst>
                <a:gd name="connsiteX0" fmla="*/ 439050 w 5834156"/>
                <a:gd name="connsiteY0" fmla="*/ 2494896 h 2502483"/>
                <a:gd name="connsiteX1" fmla="*/ 391512 w 5834156"/>
                <a:gd name="connsiteY1" fmla="*/ 2484524 h 2502483"/>
                <a:gd name="connsiteX2" fmla="*/ 339653 w 5834156"/>
                <a:gd name="connsiteY2" fmla="*/ 2473720 h 2502483"/>
                <a:gd name="connsiteX3" fmla="*/ 229452 w 5834156"/>
                <a:gd name="connsiteY3" fmla="*/ 2434393 h 2502483"/>
                <a:gd name="connsiteX4" fmla="*/ 146910 w 5834156"/>
                <a:gd name="connsiteY4" fmla="*/ 2420132 h 2502483"/>
                <a:gd name="connsiteX5" fmla="*/ 72146 w 5834156"/>
                <a:gd name="connsiteY5" fmla="*/ 2434393 h 2502483"/>
                <a:gd name="connsiteX6" fmla="*/ 25473 w 5834156"/>
                <a:gd name="connsiteY6" fmla="*/ 2446062 h 2502483"/>
                <a:gd name="connsiteX7" fmla="*/ -2186 w 5834156"/>
                <a:gd name="connsiteY7" fmla="*/ 2440876 h 2502483"/>
                <a:gd name="connsiteX8" fmla="*/ -6075 w 5834156"/>
                <a:gd name="connsiteY8" fmla="*/ 1275773 h 2502483"/>
                <a:gd name="connsiteX9" fmla="*/ -6075 w 5834156"/>
                <a:gd name="connsiteY9" fmla="*/ 113264 h 2502483"/>
                <a:gd name="connsiteX10" fmla="*/ 22015 w 5834156"/>
                <a:gd name="connsiteY10" fmla="*/ 116289 h 2502483"/>
                <a:gd name="connsiteX11" fmla="*/ 76900 w 5834156"/>
                <a:gd name="connsiteY11" fmla="*/ 105485 h 2502483"/>
                <a:gd name="connsiteX12" fmla="*/ 252789 w 5834156"/>
                <a:gd name="connsiteY12" fmla="*/ 120178 h 2502483"/>
                <a:gd name="connsiteX13" fmla="*/ 337060 w 5834156"/>
                <a:gd name="connsiteY13" fmla="*/ 146540 h 2502483"/>
                <a:gd name="connsiteX14" fmla="*/ 391944 w 5834156"/>
                <a:gd name="connsiteY14" fmla="*/ 158640 h 2502483"/>
                <a:gd name="connsiteX15" fmla="*/ 471461 w 5834156"/>
                <a:gd name="connsiteY15" fmla="*/ 169876 h 2502483"/>
                <a:gd name="connsiteX16" fmla="*/ 560054 w 5834156"/>
                <a:gd name="connsiteY16" fmla="*/ 165987 h 2502483"/>
                <a:gd name="connsiteX17" fmla="*/ 605431 w 5834156"/>
                <a:gd name="connsiteY17" fmla="*/ 154751 h 2502483"/>
                <a:gd name="connsiteX18" fmla="*/ 637843 w 5834156"/>
                <a:gd name="connsiteY18" fmla="*/ 146108 h 2502483"/>
                <a:gd name="connsiteX19" fmla="*/ 694456 w 5834156"/>
                <a:gd name="connsiteY19" fmla="*/ 127093 h 2502483"/>
                <a:gd name="connsiteX20" fmla="*/ 734215 w 5834156"/>
                <a:gd name="connsiteY20" fmla="*/ 114560 h 2502483"/>
                <a:gd name="connsiteX21" fmla="*/ 858244 w 5834156"/>
                <a:gd name="connsiteY21" fmla="*/ 86470 h 2502483"/>
                <a:gd name="connsiteX22" fmla="*/ 910536 w 5834156"/>
                <a:gd name="connsiteY22" fmla="*/ 98138 h 2502483"/>
                <a:gd name="connsiteX23" fmla="*/ 1016847 w 5834156"/>
                <a:gd name="connsiteY23" fmla="*/ 124500 h 2502483"/>
                <a:gd name="connsiteX24" fmla="*/ 1085993 w 5834156"/>
                <a:gd name="connsiteY24" fmla="*/ 113264 h 2502483"/>
                <a:gd name="connsiteX25" fmla="*/ 1111058 w 5834156"/>
                <a:gd name="connsiteY25" fmla="*/ 99434 h 2502483"/>
                <a:gd name="connsiteX26" fmla="*/ 1182364 w 5834156"/>
                <a:gd name="connsiteY26" fmla="*/ 98570 h 2502483"/>
                <a:gd name="connsiteX27" fmla="*/ 1346153 w 5834156"/>
                <a:gd name="connsiteY27" fmla="*/ 77826 h 2502483"/>
                <a:gd name="connsiteX28" fmla="*/ 1433881 w 5834156"/>
                <a:gd name="connsiteY28" fmla="*/ 53626 h 2502483"/>
                <a:gd name="connsiteX29" fmla="*/ 1499137 w 5834156"/>
                <a:gd name="connsiteY29" fmla="*/ 40229 h 2502483"/>
                <a:gd name="connsiteX30" fmla="*/ 1592916 w 5834156"/>
                <a:gd name="connsiteY30" fmla="*/ 25103 h 2502483"/>
                <a:gd name="connsiteX31" fmla="*/ 1681509 w 5834156"/>
                <a:gd name="connsiteY31" fmla="*/ 30289 h 2502483"/>
                <a:gd name="connsiteX32" fmla="*/ 1793870 w 5834156"/>
                <a:gd name="connsiteY32" fmla="*/ 41093 h 2502483"/>
                <a:gd name="connsiteX33" fmla="*/ 1958523 w 5834156"/>
                <a:gd name="connsiteY33" fmla="*/ 67455 h 2502483"/>
                <a:gd name="connsiteX34" fmla="*/ 2009086 w 5834156"/>
                <a:gd name="connsiteY34" fmla="*/ 89927 h 2502483"/>
                <a:gd name="connsiteX35" fmla="*/ 2092925 w 5834156"/>
                <a:gd name="connsiteY35" fmla="*/ 85605 h 2502483"/>
                <a:gd name="connsiteX36" fmla="*/ 2161206 w 5834156"/>
                <a:gd name="connsiteY36" fmla="*/ 76530 h 2502483"/>
                <a:gd name="connsiteX37" fmla="*/ 2238995 w 5834156"/>
                <a:gd name="connsiteY37" fmla="*/ 90359 h 2502483"/>
                <a:gd name="connsiteX38" fmla="*/ 2364321 w 5834156"/>
                <a:gd name="connsiteY38" fmla="*/ 101595 h 2502483"/>
                <a:gd name="connsiteX39" fmla="*/ 2482301 w 5834156"/>
                <a:gd name="connsiteY39" fmla="*/ 107645 h 2502483"/>
                <a:gd name="connsiteX40" fmla="*/ 2538481 w 5834156"/>
                <a:gd name="connsiteY40" fmla="*/ 107213 h 2502483"/>
                <a:gd name="connsiteX41" fmla="*/ 2579104 w 5834156"/>
                <a:gd name="connsiteY41" fmla="*/ 94249 h 2502483"/>
                <a:gd name="connsiteX42" fmla="*/ 2697084 w 5834156"/>
                <a:gd name="connsiteY42" fmla="*/ 96841 h 2502483"/>
                <a:gd name="connsiteX43" fmla="*/ 2828461 w 5834156"/>
                <a:gd name="connsiteY43" fmla="*/ 102460 h 2502483"/>
                <a:gd name="connsiteX44" fmla="*/ 2965023 w 5834156"/>
                <a:gd name="connsiteY44" fmla="*/ 88198 h 2502483"/>
                <a:gd name="connsiteX45" fmla="*/ 3023365 w 5834156"/>
                <a:gd name="connsiteY45" fmla="*/ 71344 h 2502483"/>
                <a:gd name="connsiteX46" fmla="*/ 3109797 w 5834156"/>
                <a:gd name="connsiteY46" fmla="*/ 49304 h 2502483"/>
                <a:gd name="connsiteX47" fmla="*/ 3261917 w 5834156"/>
                <a:gd name="connsiteY47" fmla="*/ 23374 h 2502483"/>
                <a:gd name="connsiteX48" fmla="*/ 3339273 w 5834156"/>
                <a:gd name="connsiteY48" fmla="*/ 23374 h 2502483"/>
                <a:gd name="connsiteX49" fmla="*/ 3359585 w 5834156"/>
                <a:gd name="connsiteY49" fmla="*/ 9545 h 2502483"/>
                <a:gd name="connsiteX50" fmla="*/ 3409715 w 5834156"/>
                <a:gd name="connsiteY50" fmla="*/ -3420 h 2502483"/>
                <a:gd name="connsiteX51" fmla="*/ 3501333 w 5834156"/>
                <a:gd name="connsiteY51" fmla="*/ 4791 h 2502483"/>
                <a:gd name="connsiteX52" fmla="*/ 3596841 w 5834156"/>
                <a:gd name="connsiteY52" fmla="*/ 4359 h 2502483"/>
                <a:gd name="connsiteX53" fmla="*/ 3716981 w 5834156"/>
                <a:gd name="connsiteY53" fmla="*/ 7384 h 2502483"/>
                <a:gd name="connsiteX54" fmla="*/ 3818539 w 5834156"/>
                <a:gd name="connsiteY54" fmla="*/ 29857 h 2502483"/>
                <a:gd name="connsiteX55" fmla="*/ 3868237 w 5834156"/>
                <a:gd name="connsiteY55" fmla="*/ 42389 h 2502483"/>
                <a:gd name="connsiteX56" fmla="*/ 3920096 w 5834156"/>
                <a:gd name="connsiteY56" fmla="*/ 57083 h 2502483"/>
                <a:gd name="connsiteX57" fmla="*/ 4002206 w 5834156"/>
                <a:gd name="connsiteY57" fmla="*/ 62701 h 2502483"/>
                <a:gd name="connsiteX58" fmla="*/ 4155623 w 5834156"/>
                <a:gd name="connsiteY58" fmla="*/ 60972 h 2502483"/>
                <a:gd name="connsiteX59" fmla="*/ 4319844 w 5834156"/>
                <a:gd name="connsiteY59" fmla="*/ 97706 h 2502483"/>
                <a:gd name="connsiteX60" fmla="*/ 4352256 w 5834156"/>
                <a:gd name="connsiteY60" fmla="*/ 114992 h 2502483"/>
                <a:gd name="connsiteX61" fmla="*/ 4395472 w 5834156"/>
                <a:gd name="connsiteY61" fmla="*/ 112399 h 2502483"/>
                <a:gd name="connsiteX62" fmla="*/ 4462457 w 5834156"/>
                <a:gd name="connsiteY62" fmla="*/ 116289 h 2502483"/>
                <a:gd name="connsiteX63" fmla="*/ 4589944 w 5834156"/>
                <a:gd name="connsiteY63" fmla="*/ 122771 h 2502483"/>
                <a:gd name="connsiteX64" fmla="*/ 4716134 w 5834156"/>
                <a:gd name="connsiteY64" fmla="*/ 119746 h 2502483"/>
                <a:gd name="connsiteX65" fmla="*/ 4815099 w 5834156"/>
                <a:gd name="connsiteY65" fmla="*/ 134007 h 2502483"/>
                <a:gd name="connsiteX66" fmla="*/ 4857451 w 5834156"/>
                <a:gd name="connsiteY66" fmla="*/ 120610 h 2502483"/>
                <a:gd name="connsiteX67" fmla="*/ 4954686 w 5834156"/>
                <a:gd name="connsiteY67" fmla="*/ 118449 h 2502483"/>
                <a:gd name="connsiteX68" fmla="*/ 5072234 w 5834156"/>
                <a:gd name="connsiteY68" fmla="*/ 116289 h 2502483"/>
                <a:gd name="connsiteX69" fmla="*/ 5206203 w 5834156"/>
                <a:gd name="connsiteY69" fmla="*/ 93384 h 2502483"/>
                <a:gd name="connsiteX70" fmla="*/ 5247691 w 5834156"/>
                <a:gd name="connsiteY70" fmla="*/ 95113 h 2502483"/>
                <a:gd name="connsiteX71" fmla="*/ 5291771 w 5834156"/>
                <a:gd name="connsiteY71" fmla="*/ 105917 h 2502483"/>
                <a:gd name="connsiteX72" fmla="*/ 5336284 w 5834156"/>
                <a:gd name="connsiteY72" fmla="*/ 117585 h 2502483"/>
                <a:gd name="connsiteX73" fmla="*/ 5369992 w 5834156"/>
                <a:gd name="connsiteY73" fmla="*/ 119314 h 2502483"/>
                <a:gd name="connsiteX74" fmla="*/ 5411911 w 5834156"/>
                <a:gd name="connsiteY74" fmla="*/ 129686 h 2502483"/>
                <a:gd name="connsiteX75" fmla="*/ 5469389 w 5834156"/>
                <a:gd name="connsiteY75" fmla="*/ 127093 h 2502483"/>
                <a:gd name="connsiteX76" fmla="*/ 5513901 w 5834156"/>
                <a:gd name="connsiteY76" fmla="*/ 118882 h 2502483"/>
                <a:gd name="connsiteX77" fmla="*/ 5591690 w 5834156"/>
                <a:gd name="connsiteY77" fmla="*/ 106781 h 2502483"/>
                <a:gd name="connsiteX78" fmla="*/ 5626263 w 5834156"/>
                <a:gd name="connsiteY78" fmla="*/ 102460 h 2502483"/>
                <a:gd name="connsiteX79" fmla="*/ 5765418 w 5834156"/>
                <a:gd name="connsiteY79" fmla="*/ 142218 h 2502483"/>
                <a:gd name="connsiteX80" fmla="*/ 5810795 w 5834156"/>
                <a:gd name="connsiteY80" fmla="*/ 152158 h 2502483"/>
                <a:gd name="connsiteX81" fmla="*/ 5825920 w 5834156"/>
                <a:gd name="connsiteY81" fmla="*/ 150861 h 2502483"/>
                <a:gd name="connsiteX82" fmla="*/ 5827217 w 5834156"/>
                <a:gd name="connsiteY82" fmla="*/ 1314668 h 2502483"/>
                <a:gd name="connsiteX83" fmla="*/ 5828081 w 5834156"/>
                <a:gd name="connsiteY83" fmla="*/ 2478041 h 2502483"/>
                <a:gd name="connsiteX84" fmla="*/ 5812091 w 5834156"/>
                <a:gd name="connsiteY84" fmla="*/ 2478041 h 2502483"/>
                <a:gd name="connsiteX85" fmla="*/ 5736031 w 5834156"/>
                <a:gd name="connsiteY85" fmla="*/ 2458162 h 2502483"/>
                <a:gd name="connsiteX86" fmla="*/ 5698001 w 5834156"/>
                <a:gd name="connsiteY86" fmla="*/ 2447790 h 2502483"/>
                <a:gd name="connsiteX87" fmla="*/ 5654785 w 5834156"/>
                <a:gd name="connsiteY87" fmla="*/ 2438715 h 2502483"/>
                <a:gd name="connsiteX88" fmla="*/ 5601630 w 5834156"/>
                <a:gd name="connsiteY88" fmla="*/ 2434393 h 2502483"/>
                <a:gd name="connsiteX89" fmla="*/ 5529891 w 5834156"/>
                <a:gd name="connsiteY89" fmla="*/ 2443901 h 2502483"/>
                <a:gd name="connsiteX90" fmla="*/ 5462474 w 5834156"/>
                <a:gd name="connsiteY90" fmla="*/ 2454705 h 2502483"/>
                <a:gd name="connsiteX91" fmla="*/ 5386846 w 5834156"/>
                <a:gd name="connsiteY91" fmla="*/ 2452112 h 2502483"/>
                <a:gd name="connsiteX92" fmla="*/ 5339309 w 5834156"/>
                <a:gd name="connsiteY92" fmla="*/ 2446062 h 2502483"/>
                <a:gd name="connsiteX93" fmla="*/ 5297821 w 5834156"/>
                <a:gd name="connsiteY93" fmla="*/ 2435690 h 2502483"/>
                <a:gd name="connsiteX94" fmla="*/ 5281399 w 5834156"/>
                <a:gd name="connsiteY94" fmla="*/ 2422725 h 2502483"/>
                <a:gd name="connsiteX95" fmla="*/ 5214847 w 5834156"/>
                <a:gd name="connsiteY95" fmla="*/ 2422293 h 2502483"/>
                <a:gd name="connsiteX96" fmla="*/ 5067480 w 5834156"/>
                <a:gd name="connsiteY96" fmla="*/ 2446062 h 2502483"/>
                <a:gd name="connsiteX97" fmla="*/ 4956415 w 5834156"/>
                <a:gd name="connsiteY97" fmla="*/ 2446926 h 2502483"/>
                <a:gd name="connsiteX98" fmla="*/ 4853561 w 5834156"/>
                <a:gd name="connsiteY98" fmla="*/ 2449951 h 2502483"/>
                <a:gd name="connsiteX99" fmla="*/ 4741200 w 5834156"/>
                <a:gd name="connsiteY99" fmla="*/ 2454705 h 2502483"/>
                <a:gd name="connsiteX100" fmla="*/ 4643964 w 5834156"/>
                <a:gd name="connsiteY100" fmla="*/ 2444765 h 2502483"/>
                <a:gd name="connsiteX101" fmla="*/ 4551049 w 5834156"/>
                <a:gd name="connsiteY101" fmla="*/ 2449519 h 2502483"/>
                <a:gd name="connsiteX102" fmla="*/ 4459431 w 5834156"/>
                <a:gd name="connsiteY102" fmla="*/ 2442604 h 2502483"/>
                <a:gd name="connsiteX103" fmla="*/ 4394608 w 5834156"/>
                <a:gd name="connsiteY103" fmla="*/ 2437851 h 2502483"/>
                <a:gd name="connsiteX104" fmla="*/ 4347934 w 5834156"/>
                <a:gd name="connsiteY104" fmla="*/ 2440444 h 2502483"/>
                <a:gd name="connsiteX105" fmla="*/ 4306879 w 5834156"/>
                <a:gd name="connsiteY105" fmla="*/ 2418836 h 2502483"/>
                <a:gd name="connsiteX106" fmla="*/ 4181120 w 5834156"/>
                <a:gd name="connsiteY106" fmla="*/ 2387288 h 2502483"/>
                <a:gd name="connsiteX107" fmla="*/ 4130558 w 5834156"/>
                <a:gd name="connsiteY107" fmla="*/ 2389449 h 2502483"/>
                <a:gd name="connsiteX108" fmla="*/ 3984488 w 5834156"/>
                <a:gd name="connsiteY108" fmla="*/ 2392042 h 2502483"/>
                <a:gd name="connsiteX109" fmla="*/ 3943433 w 5834156"/>
                <a:gd name="connsiteY109" fmla="*/ 2392042 h 2502483"/>
                <a:gd name="connsiteX110" fmla="*/ 3896327 w 5834156"/>
                <a:gd name="connsiteY110" fmla="*/ 2376484 h 2502483"/>
                <a:gd name="connsiteX111" fmla="*/ 3840146 w 5834156"/>
                <a:gd name="connsiteY111" fmla="*/ 2357469 h 2502483"/>
                <a:gd name="connsiteX112" fmla="*/ 3796931 w 5834156"/>
                <a:gd name="connsiteY112" fmla="*/ 2348394 h 2502483"/>
                <a:gd name="connsiteX113" fmla="*/ 3760197 w 5834156"/>
                <a:gd name="connsiteY113" fmla="*/ 2341479 h 2502483"/>
                <a:gd name="connsiteX114" fmla="*/ 3647835 w 5834156"/>
                <a:gd name="connsiteY114" fmla="*/ 2325489 h 2502483"/>
                <a:gd name="connsiteX115" fmla="*/ 3604619 w 5834156"/>
                <a:gd name="connsiteY115" fmla="*/ 2331107 h 2502483"/>
                <a:gd name="connsiteX116" fmla="*/ 3563564 w 5834156"/>
                <a:gd name="connsiteY116" fmla="*/ 2336293 h 2502483"/>
                <a:gd name="connsiteX117" fmla="*/ 3412308 w 5834156"/>
                <a:gd name="connsiteY117" fmla="*/ 2322896 h 2502483"/>
                <a:gd name="connsiteX118" fmla="*/ 3362178 w 5834156"/>
                <a:gd name="connsiteY118" fmla="*/ 2334564 h 2502483"/>
                <a:gd name="connsiteX119" fmla="*/ 3341002 w 5834156"/>
                <a:gd name="connsiteY119" fmla="*/ 2350554 h 2502483"/>
                <a:gd name="connsiteX120" fmla="*/ 3263213 w 5834156"/>
                <a:gd name="connsiteY120" fmla="*/ 2350987 h 2502483"/>
                <a:gd name="connsiteX121" fmla="*/ 3116279 w 5834156"/>
                <a:gd name="connsiteY121" fmla="*/ 2373459 h 2502483"/>
                <a:gd name="connsiteX122" fmla="*/ 3057937 w 5834156"/>
                <a:gd name="connsiteY122" fmla="*/ 2389449 h 2502483"/>
                <a:gd name="connsiteX123" fmla="*/ 2971505 w 5834156"/>
                <a:gd name="connsiteY123" fmla="*/ 2414946 h 2502483"/>
                <a:gd name="connsiteX124" fmla="*/ 2856119 w 5834156"/>
                <a:gd name="connsiteY124" fmla="*/ 2430504 h 2502483"/>
                <a:gd name="connsiteX125" fmla="*/ 2770119 w 5834156"/>
                <a:gd name="connsiteY125" fmla="*/ 2433097 h 2502483"/>
                <a:gd name="connsiteX126" fmla="*/ 2712210 w 5834156"/>
                <a:gd name="connsiteY126" fmla="*/ 2430504 h 2502483"/>
                <a:gd name="connsiteX127" fmla="*/ 2627506 w 5834156"/>
                <a:gd name="connsiteY127" fmla="*/ 2413218 h 2502483"/>
                <a:gd name="connsiteX128" fmla="*/ 2575647 w 5834156"/>
                <a:gd name="connsiteY128" fmla="*/ 2424886 h 2502483"/>
                <a:gd name="connsiteX129" fmla="*/ 2513416 w 5834156"/>
                <a:gd name="connsiteY129" fmla="*/ 2435690 h 2502483"/>
                <a:gd name="connsiteX130" fmla="*/ 2383768 w 5834156"/>
                <a:gd name="connsiteY130" fmla="*/ 2433529 h 2502483"/>
                <a:gd name="connsiteX131" fmla="*/ 2269246 w 5834156"/>
                <a:gd name="connsiteY131" fmla="*/ 2427911 h 2502483"/>
                <a:gd name="connsiteX132" fmla="*/ 2090332 w 5834156"/>
                <a:gd name="connsiteY132" fmla="*/ 2415378 h 2502483"/>
                <a:gd name="connsiteX133" fmla="*/ 2010814 w 5834156"/>
                <a:gd name="connsiteY133" fmla="*/ 2415378 h 2502483"/>
                <a:gd name="connsiteX134" fmla="*/ 1960252 w 5834156"/>
                <a:gd name="connsiteY134" fmla="*/ 2395931 h 2502483"/>
                <a:gd name="connsiteX135" fmla="*/ 1902774 w 5834156"/>
                <a:gd name="connsiteY135" fmla="*/ 2376052 h 2502483"/>
                <a:gd name="connsiteX136" fmla="*/ 1815478 w 5834156"/>
                <a:gd name="connsiteY136" fmla="*/ 2370002 h 2502483"/>
                <a:gd name="connsiteX137" fmla="*/ 1752815 w 5834156"/>
                <a:gd name="connsiteY137" fmla="*/ 2365248 h 2502483"/>
                <a:gd name="connsiteX138" fmla="*/ 1629650 w 5834156"/>
                <a:gd name="connsiteY138" fmla="*/ 2352715 h 2502483"/>
                <a:gd name="connsiteX139" fmla="*/ 1486173 w 5834156"/>
                <a:gd name="connsiteY139" fmla="*/ 2370002 h 2502483"/>
                <a:gd name="connsiteX140" fmla="*/ 1425670 w 5834156"/>
                <a:gd name="connsiteY140" fmla="*/ 2382966 h 2502483"/>
                <a:gd name="connsiteX141" fmla="*/ 1357389 w 5834156"/>
                <a:gd name="connsiteY141" fmla="*/ 2398092 h 2502483"/>
                <a:gd name="connsiteX142" fmla="*/ 1289540 w 5834156"/>
                <a:gd name="connsiteY142" fmla="*/ 2412785 h 2502483"/>
                <a:gd name="connsiteX143" fmla="*/ 1245027 w 5834156"/>
                <a:gd name="connsiteY143" fmla="*/ 2417971 h 2502483"/>
                <a:gd name="connsiteX144" fmla="*/ 1175450 w 5834156"/>
                <a:gd name="connsiteY144" fmla="*/ 2423589 h 2502483"/>
                <a:gd name="connsiteX145" fmla="*/ 1119269 w 5834156"/>
                <a:gd name="connsiteY145" fmla="*/ 2424022 h 2502483"/>
                <a:gd name="connsiteX146" fmla="*/ 1087721 w 5834156"/>
                <a:gd name="connsiteY146" fmla="*/ 2440444 h 2502483"/>
                <a:gd name="connsiteX147" fmla="*/ 1048827 w 5834156"/>
                <a:gd name="connsiteY147" fmla="*/ 2454273 h 2502483"/>
                <a:gd name="connsiteX148" fmla="*/ 993510 w 5834156"/>
                <a:gd name="connsiteY148" fmla="*/ 2447790 h 2502483"/>
                <a:gd name="connsiteX149" fmla="*/ 898003 w 5834156"/>
                <a:gd name="connsiteY149" fmla="*/ 2416243 h 2502483"/>
                <a:gd name="connsiteX150" fmla="*/ 881149 w 5834156"/>
                <a:gd name="connsiteY150" fmla="*/ 2404142 h 2502483"/>
                <a:gd name="connsiteX151" fmla="*/ 838365 w 5834156"/>
                <a:gd name="connsiteY151" fmla="*/ 2413218 h 2502483"/>
                <a:gd name="connsiteX152" fmla="*/ 641732 w 5834156"/>
                <a:gd name="connsiteY152" fmla="*/ 2471991 h 2502483"/>
                <a:gd name="connsiteX153" fmla="*/ 596356 w 5834156"/>
                <a:gd name="connsiteY153" fmla="*/ 2485388 h 2502483"/>
                <a:gd name="connsiteX154" fmla="*/ 560919 w 5834156"/>
                <a:gd name="connsiteY154" fmla="*/ 2493599 h 2502483"/>
                <a:gd name="connsiteX155" fmla="*/ 439050 w 5834156"/>
                <a:gd name="connsiteY155" fmla="*/ 2494896 h 250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834156" h="2502483">
                  <a:moveTo>
                    <a:pt x="439050" y="2494896"/>
                  </a:moveTo>
                  <a:cubicBezTo>
                    <a:pt x="426085" y="2493167"/>
                    <a:pt x="404477" y="2488413"/>
                    <a:pt x="391512" y="2484524"/>
                  </a:cubicBezTo>
                  <a:cubicBezTo>
                    <a:pt x="378547" y="2481067"/>
                    <a:pt x="355211" y="2475881"/>
                    <a:pt x="339653" y="2473720"/>
                  </a:cubicBezTo>
                  <a:cubicBezTo>
                    <a:pt x="310698" y="2469830"/>
                    <a:pt x="282608" y="2459459"/>
                    <a:pt x="229452" y="2434393"/>
                  </a:cubicBezTo>
                  <a:cubicBezTo>
                    <a:pt x="200497" y="2420564"/>
                    <a:pt x="197040" y="2420132"/>
                    <a:pt x="146910" y="2420132"/>
                  </a:cubicBezTo>
                  <a:cubicBezTo>
                    <a:pt x="95050" y="2420132"/>
                    <a:pt x="94618" y="2420132"/>
                    <a:pt x="72146" y="2434393"/>
                  </a:cubicBezTo>
                  <a:cubicBezTo>
                    <a:pt x="51402" y="2447790"/>
                    <a:pt x="47945" y="2448655"/>
                    <a:pt x="25473" y="2446062"/>
                  </a:cubicBezTo>
                  <a:cubicBezTo>
                    <a:pt x="12076" y="2444333"/>
                    <a:pt x="-457" y="2442172"/>
                    <a:pt x="-2186" y="2440876"/>
                  </a:cubicBezTo>
                  <a:cubicBezTo>
                    <a:pt x="-4346" y="2439579"/>
                    <a:pt x="-6075" y="1924877"/>
                    <a:pt x="-6075" y="1275773"/>
                  </a:cubicBezTo>
                  <a:lnTo>
                    <a:pt x="-6075" y="113264"/>
                  </a:lnTo>
                  <a:lnTo>
                    <a:pt x="22015" y="116289"/>
                  </a:lnTo>
                  <a:cubicBezTo>
                    <a:pt x="48377" y="118882"/>
                    <a:pt x="52267" y="118017"/>
                    <a:pt x="76900" y="105485"/>
                  </a:cubicBezTo>
                  <a:cubicBezTo>
                    <a:pt x="126598" y="79555"/>
                    <a:pt x="168950" y="83012"/>
                    <a:pt x="252789" y="120178"/>
                  </a:cubicBezTo>
                  <a:cubicBezTo>
                    <a:pt x="283904" y="134007"/>
                    <a:pt x="309402" y="141786"/>
                    <a:pt x="337060" y="146540"/>
                  </a:cubicBezTo>
                  <a:cubicBezTo>
                    <a:pt x="359100" y="149997"/>
                    <a:pt x="383733" y="155615"/>
                    <a:pt x="391944" y="158640"/>
                  </a:cubicBezTo>
                  <a:cubicBezTo>
                    <a:pt x="400155" y="162098"/>
                    <a:pt x="436024" y="166851"/>
                    <a:pt x="471461" y="169876"/>
                  </a:cubicBezTo>
                  <a:cubicBezTo>
                    <a:pt x="532828" y="174630"/>
                    <a:pt x="537582" y="174630"/>
                    <a:pt x="560054" y="165987"/>
                  </a:cubicBezTo>
                  <a:cubicBezTo>
                    <a:pt x="573019" y="161233"/>
                    <a:pt x="593331" y="156047"/>
                    <a:pt x="605431" y="154751"/>
                  </a:cubicBezTo>
                  <a:cubicBezTo>
                    <a:pt x="617099" y="153022"/>
                    <a:pt x="631793" y="149565"/>
                    <a:pt x="637843" y="146108"/>
                  </a:cubicBezTo>
                  <a:cubicBezTo>
                    <a:pt x="655994" y="137032"/>
                    <a:pt x="684948" y="127093"/>
                    <a:pt x="694456" y="127093"/>
                  </a:cubicBezTo>
                  <a:cubicBezTo>
                    <a:pt x="699210" y="127093"/>
                    <a:pt x="717360" y="121475"/>
                    <a:pt x="734215" y="114560"/>
                  </a:cubicBezTo>
                  <a:cubicBezTo>
                    <a:pt x="780888" y="95113"/>
                    <a:pt x="817189" y="86902"/>
                    <a:pt x="858244" y="86470"/>
                  </a:cubicBezTo>
                  <a:cubicBezTo>
                    <a:pt x="891953" y="86037"/>
                    <a:pt x="896274" y="86902"/>
                    <a:pt x="910536" y="98138"/>
                  </a:cubicBezTo>
                  <a:cubicBezTo>
                    <a:pt x="930415" y="113264"/>
                    <a:pt x="961531" y="121042"/>
                    <a:pt x="1016847" y="124500"/>
                  </a:cubicBezTo>
                  <a:cubicBezTo>
                    <a:pt x="1060927" y="127525"/>
                    <a:pt x="1061360" y="127525"/>
                    <a:pt x="1085993" y="113264"/>
                  </a:cubicBezTo>
                  <a:lnTo>
                    <a:pt x="1111058" y="99434"/>
                  </a:lnTo>
                  <a:lnTo>
                    <a:pt x="1182364" y="98570"/>
                  </a:lnTo>
                  <a:cubicBezTo>
                    <a:pt x="1260153" y="97706"/>
                    <a:pt x="1323248" y="89495"/>
                    <a:pt x="1346153" y="77826"/>
                  </a:cubicBezTo>
                  <a:cubicBezTo>
                    <a:pt x="1374243" y="63133"/>
                    <a:pt x="1408384" y="53626"/>
                    <a:pt x="1433881" y="53626"/>
                  </a:cubicBezTo>
                  <a:cubicBezTo>
                    <a:pt x="1451168" y="53626"/>
                    <a:pt x="1472343" y="49304"/>
                    <a:pt x="1499137" y="40229"/>
                  </a:cubicBezTo>
                  <a:cubicBezTo>
                    <a:pt x="1533278" y="28560"/>
                    <a:pt x="1546243" y="26399"/>
                    <a:pt x="1592916" y="25103"/>
                  </a:cubicBezTo>
                  <a:cubicBezTo>
                    <a:pt x="1630082" y="23807"/>
                    <a:pt x="1657740" y="25535"/>
                    <a:pt x="1681509" y="30289"/>
                  </a:cubicBezTo>
                  <a:cubicBezTo>
                    <a:pt x="1700524" y="33746"/>
                    <a:pt x="1751086" y="38932"/>
                    <a:pt x="1793870" y="41093"/>
                  </a:cubicBezTo>
                  <a:cubicBezTo>
                    <a:pt x="1926111" y="48007"/>
                    <a:pt x="1933458" y="49304"/>
                    <a:pt x="1958523" y="67455"/>
                  </a:cubicBezTo>
                  <a:cubicBezTo>
                    <a:pt x="1972784" y="77826"/>
                    <a:pt x="1989639" y="85605"/>
                    <a:pt x="2009086" y="89927"/>
                  </a:cubicBezTo>
                  <a:cubicBezTo>
                    <a:pt x="2049709" y="99434"/>
                    <a:pt x="2063970" y="98570"/>
                    <a:pt x="2092925" y="85605"/>
                  </a:cubicBezTo>
                  <a:cubicBezTo>
                    <a:pt x="2115829" y="75666"/>
                    <a:pt x="2121880" y="74801"/>
                    <a:pt x="2161206" y="76530"/>
                  </a:cubicBezTo>
                  <a:cubicBezTo>
                    <a:pt x="2194050" y="77826"/>
                    <a:pt x="2212633" y="81284"/>
                    <a:pt x="2238995" y="90359"/>
                  </a:cubicBezTo>
                  <a:cubicBezTo>
                    <a:pt x="2273135" y="102460"/>
                    <a:pt x="2274432" y="102460"/>
                    <a:pt x="2364321" y="101595"/>
                  </a:cubicBezTo>
                  <a:cubicBezTo>
                    <a:pt x="2436924" y="100731"/>
                    <a:pt x="2460693" y="102027"/>
                    <a:pt x="2482301" y="107645"/>
                  </a:cubicBezTo>
                  <a:cubicBezTo>
                    <a:pt x="2507366" y="114128"/>
                    <a:pt x="2511688" y="114128"/>
                    <a:pt x="2538481" y="107213"/>
                  </a:cubicBezTo>
                  <a:cubicBezTo>
                    <a:pt x="2554471" y="103324"/>
                    <a:pt x="2572622" y="97274"/>
                    <a:pt x="2579104" y="94249"/>
                  </a:cubicBezTo>
                  <a:cubicBezTo>
                    <a:pt x="2597687" y="84741"/>
                    <a:pt x="2666401" y="86470"/>
                    <a:pt x="2697084" y="96841"/>
                  </a:cubicBezTo>
                  <a:cubicBezTo>
                    <a:pt x="2719989" y="104620"/>
                    <a:pt x="2729064" y="105053"/>
                    <a:pt x="2828461" y="102460"/>
                  </a:cubicBezTo>
                  <a:cubicBezTo>
                    <a:pt x="2930882" y="99867"/>
                    <a:pt x="2935636" y="99434"/>
                    <a:pt x="2965023" y="88198"/>
                  </a:cubicBezTo>
                  <a:cubicBezTo>
                    <a:pt x="2981877" y="81716"/>
                    <a:pt x="3007807" y="73937"/>
                    <a:pt x="3023365" y="71344"/>
                  </a:cubicBezTo>
                  <a:cubicBezTo>
                    <a:pt x="3066148" y="63997"/>
                    <a:pt x="3083867" y="59676"/>
                    <a:pt x="3109797" y="49304"/>
                  </a:cubicBezTo>
                  <a:cubicBezTo>
                    <a:pt x="3172892" y="24671"/>
                    <a:pt x="3180239" y="23374"/>
                    <a:pt x="3261917" y="23374"/>
                  </a:cubicBezTo>
                  <a:lnTo>
                    <a:pt x="3339273" y="23374"/>
                  </a:lnTo>
                  <a:lnTo>
                    <a:pt x="3359585" y="9545"/>
                  </a:lnTo>
                  <a:cubicBezTo>
                    <a:pt x="3377303" y="-2987"/>
                    <a:pt x="3382057" y="-3852"/>
                    <a:pt x="3409715" y="-3420"/>
                  </a:cubicBezTo>
                  <a:cubicBezTo>
                    <a:pt x="3426570" y="-2987"/>
                    <a:pt x="3467625" y="470"/>
                    <a:pt x="3501333" y="4791"/>
                  </a:cubicBezTo>
                  <a:cubicBezTo>
                    <a:pt x="3559675" y="11706"/>
                    <a:pt x="3563564" y="11706"/>
                    <a:pt x="3596841" y="4359"/>
                  </a:cubicBezTo>
                  <a:cubicBezTo>
                    <a:pt x="3633142" y="-4284"/>
                    <a:pt x="3642650" y="-3852"/>
                    <a:pt x="3716981" y="7384"/>
                  </a:cubicBezTo>
                  <a:cubicBezTo>
                    <a:pt x="3756740" y="13435"/>
                    <a:pt x="3783966" y="19485"/>
                    <a:pt x="3818539" y="29857"/>
                  </a:cubicBezTo>
                  <a:cubicBezTo>
                    <a:pt x="3829342" y="32882"/>
                    <a:pt x="3851815" y="38500"/>
                    <a:pt x="3868237" y="42389"/>
                  </a:cubicBezTo>
                  <a:cubicBezTo>
                    <a:pt x="3885091" y="46711"/>
                    <a:pt x="3908428" y="53193"/>
                    <a:pt x="3920096" y="57083"/>
                  </a:cubicBezTo>
                  <a:cubicBezTo>
                    <a:pt x="3937382" y="62701"/>
                    <a:pt x="3954237" y="63997"/>
                    <a:pt x="4002206" y="62701"/>
                  </a:cubicBezTo>
                  <a:cubicBezTo>
                    <a:pt x="4035483" y="61837"/>
                    <a:pt x="4104628" y="60972"/>
                    <a:pt x="4155623" y="60972"/>
                  </a:cubicBezTo>
                  <a:cubicBezTo>
                    <a:pt x="4259342" y="60972"/>
                    <a:pt x="4248105" y="58379"/>
                    <a:pt x="4319844" y="97706"/>
                  </a:cubicBezTo>
                  <a:lnTo>
                    <a:pt x="4352256" y="114992"/>
                  </a:lnTo>
                  <a:lnTo>
                    <a:pt x="4395472" y="112399"/>
                  </a:lnTo>
                  <a:cubicBezTo>
                    <a:pt x="4427452" y="110238"/>
                    <a:pt x="4444738" y="111535"/>
                    <a:pt x="4462457" y="116289"/>
                  </a:cubicBezTo>
                  <a:cubicBezTo>
                    <a:pt x="4497894" y="125796"/>
                    <a:pt x="4550617" y="128821"/>
                    <a:pt x="4589944" y="122771"/>
                  </a:cubicBezTo>
                  <a:cubicBezTo>
                    <a:pt x="4650878" y="113696"/>
                    <a:pt x="4693230" y="112831"/>
                    <a:pt x="4716134" y="119746"/>
                  </a:cubicBezTo>
                  <a:cubicBezTo>
                    <a:pt x="4750275" y="130550"/>
                    <a:pt x="4794355" y="137032"/>
                    <a:pt x="4815099" y="134007"/>
                  </a:cubicBezTo>
                  <a:cubicBezTo>
                    <a:pt x="4825903" y="132711"/>
                    <a:pt x="4844918" y="126661"/>
                    <a:pt x="4857451" y="120610"/>
                  </a:cubicBezTo>
                  <a:cubicBezTo>
                    <a:pt x="4885109" y="107645"/>
                    <a:pt x="4901531" y="107213"/>
                    <a:pt x="4954686" y="118449"/>
                  </a:cubicBezTo>
                  <a:cubicBezTo>
                    <a:pt x="5008706" y="129686"/>
                    <a:pt x="5033340" y="129253"/>
                    <a:pt x="5072234" y="116289"/>
                  </a:cubicBezTo>
                  <a:cubicBezTo>
                    <a:pt x="5124093" y="98138"/>
                    <a:pt x="5184163" y="88198"/>
                    <a:pt x="5206203" y="93384"/>
                  </a:cubicBezTo>
                  <a:cubicBezTo>
                    <a:pt x="5216575" y="95545"/>
                    <a:pt x="5235158" y="96409"/>
                    <a:pt x="5247691" y="95113"/>
                  </a:cubicBezTo>
                  <a:cubicBezTo>
                    <a:pt x="5267570" y="92952"/>
                    <a:pt x="5272324" y="93816"/>
                    <a:pt x="5291771" y="105917"/>
                  </a:cubicBezTo>
                  <a:cubicBezTo>
                    <a:pt x="5310786" y="118017"/>
                    <a:pt x="5316404" y="119314"/>
                    <a:pt x="5336284" y="117585"/>
                  </a:cubicBezTo>
                  <a:cubicBezTo>
                    <a:pt x="5348816" y="116289"/>
                    <a:pt x="5363942" y="117153"/>
                    <a:pt x="5369992" y="119314"/>
                  </a:cubicBezTo>
                  <a:cubicBezTo>
                    <a:pt x="5376042" y="121475"/>
                    <a:pt x="5395057" y="126228"/>
                    <a:pt x="5411911" y="129686"/>
                  </a:cubicBezTo>
                  <a:cubicBezTo>
                    <a:pt x="5442163" y="136168"/>
                    <a:pt x="5444323" y="135736"/>
                    <a:pt x="5469389" y="127093"/>
                  </a:cubicBezTo>
                  <a:cubicBezTo>
                    <a:pt x="5484946" y="121475"/>
                    <a:pt x="5503529" y="118017"/>
                    <a:pt x="5513901" y="118882"/>
                  </a:cubicBezTo>
                  <a:cubicBezTo>
                    <a:pt x="5535077" y="120610"/>
                    <a:pt x="5562735" y="116289"/>
                    <a:pt x="5591690" y="106781"/>
                  </a:cubicBezTo>
                  <a:cubicBezTo>
                    <a:pt x="5603358" y="103324"/>
                    <a:pt x="5618916" y="101163"/>
                    <a:pt x="5626263" y="102460"/>
                  </a:cubicBezTo>
                  <a:cubicBezTo>
                    <a:pt x="5651328" y="106781"/>
                    <a:pt x="5734735" y="130550"/>
                    <a:pt x="5765418" y="142218"/>
                  </a:cubicBezTo>
                  <a:cubicBezTo>
                    <a:pt x="5782704" y="148701"/>
                    <a:pt x="5801720" y="153022"/>
                    <a:pt x="5810795" y="152158"/>
                  </a:cubicBezTo>
                  <a:lnTo>
                    <a:pt x="5825920" y="150861"/>
                  </a:lnTo>
                  <a:lnTo>
                    <a:pt x="5827217" y="1314668"/>
                  </a:lnTo>
                  <a:lnTo>
                    <a:pt x="5828081" y="2478041"/>
                  </a:lnTo>
                  <a:lnTo>
                    <a:pt x="5812091" y="2478041"/>
                  </a:lnTo>
                  <a:cubicBezTo>
                    <a:pt x="5788323" y="2477609"/>
                    <a:pt x="5760232" y="2470695"/>
                    <a:pt x="5736031" y="2458162"/>
                  </a:cubicBezTo>
                  <a:cubicBezTo>
                    <a:pt x="5724363" y="2452544"/>
                    <a:pt x="5707509" y="2447790"/>
                    <a:pt x="5698001" y="2447790"/>
                  </a:cubicBezTo>
                  <a:cubicBezTo>
                    <a:pt x="5688926" y="2447790"/>
                    <a:pt x="5669479" y="2443469"/>
                    <a:pt x="5654785" y="2438715"/>
                  </a:cubicBezTo>
                  <a:cubicBezTo>
                    <a:pt x="5631016" y="2430504"/>
                    <a:pt x="5625398" y="2430072"/>
                    <a:pt x="5601630" y="2434393"/>
                  </a:cubicBezTo>
                  <a:cubicBezTo>
                    <a:pt x="5587368" y="2437418"/>
                    <a:pt x="5554956" y="2441308"/>
                    <a:pt x="5529891" y="2443901"/>
                  </a:cubicBezTo>
                  <a:cubicBezTo>
                    <a:pt x="5504826" y="2446494"/>
                    <a:pt x="5474575" y="2451248"/>
                    <a:pt x="5462474" y="2454705"/>
                  </a:cubicBezTo>
                  <a:cubicBezTo>
                    <a:pt x="5432655" y="2462916"/>
                    <a:pt x="5413208" y="2462484"/>
                    <a:pt x="5386846" y="2452112"/>
                  </a:cubicBezTo>
                  <a:cubicBezTo>
                    <a:pt x="5369128" y="2445197"/>
                    <a:pt x="5359188" y="2443901"/>
                    <a:pt x="5339309" y="2446062"/>
                  </a:cubicBezTo>
                  <a:cubicBezTo>
                    <a:pt x="5315972" y="2448655"/>
                    <a:pt x="5313379" y="2448222"/>
                    <a:pt x="5297821" y="2435690"/>
                  </a:cubicBezTo>
                  <a:lnTo>
                    <a:pt x="5281399" y="2422725"/>
                  </a:lnTo>
                  <a:lnTo>
                    <a:pt x="5214847" y="2422293"/>
                  </a:lnTo>
                  <a:cubicBezTo>
                    <a:pt x="5146998" y="2421861"/>
                    <a:pt x="5121068" y="2426182"/>
                    <a:pt x="5067480" y="2446062"/>
                  </a:cubicBezTo>
                  <a:cubicBezTo>
                    <a:pt x="5041551" y="2455569"/>
                    <a:pt x="5004385" y="2456001"/>
                    <a:pt x="4956415" y="2446926"/>
                  </a:cubicBezTo>
                  <a:cubicBezTo>
                    <a:pt x="4898506" y="2435690"/>
                    <a:pt x="4883380" y="2436122"/>
                    <a:pt x="4853561" y="2449951"/>
                  </a:cubicBezTo>
                  <a:cubicBezTo>
                    <a:pt x="4822446" y="2463780"/>
                    <a:pt x="4780958" y="2465941"/>
                    <a:pt x="4741200" y="2454705"/>
                  </a:cubicBezTo>
                  <a:cubicBezTo>
                    <a:pt x="4703170" y="2444333"/>
                    <a:pt x="4666004" y="2440444"/>
                    <a:pt x="4643964" y="2444765"/>
                  </a:cubicBezTo>
                  <a:cubicBezTo>
                    <a:pt x="4633160" y="2446926"/>
                    <a:pt x="4591672" y="2449087"/>
                    <a:pt x="4551049" y="2449519"/>
                  </a:cubicBezTo>
                  <a:cubicBezTo>
                    <a:pt x="4490547" y="2449951"/>
                    <a:pt x="4474557" y="2448655"/>
                    <a:pt x="4459431" y="2442604"/>
                  </a:cubicBezTo>
                  <a:cubicBezTo>
                    <a:pt x="4444306" y="2436122"/>
                    <a:pt x="4433070" y="2435258"/>
                    <a:pt x="4394608" y="2437851"/>
                  </a:cubicBezTo>
                  <a:lnTo>
                    <a:pt x="4347934" y="2440444"/>
                  </a:lnTo>
                  <a:lnTo>
                    <a:pt x="4306879" y="2418836"/>
                  </a:lnTo>
                  <a:cubicBezTo>
                    <a:pt x="4242055" y="2384695"/>
                    <a:pt x="4227794" y="2381238"/>
                    <a:pt x="4181120" y="2387288"/>
                  </a:cubicBezTo>
                  <a:cubicBezTo>
                    <a:pt x="4159513" y="2390313"/>
                    <a:pt x="4137040" y="2391177"/>
                    <a:pt x="4130558" y="2389449"/>
                  </a:cubicBezTo>
                  <a:cubicBezTo>
                    <a:pt x="4111975" y="2384695"/>
                    <a:pt x="4013010" y="2386424"/>
                    <a:pt x="3984488" y="2392042"/>
                  </a:cubicBezTo>
                  <a:cubicBezTo>
                    <a:pt x="3963744" y="2395931"/>
                    <a:pt x="3955101" y="2395931"/>
                    <a:pt x="3943433" y="2392042"/>
                  </a:cubicBezTo>
                  <a:cubicBezTo>
                    <a:pt x="3935222" y="2389017"/>
                    <a:pt x="3914046" y="2382102"/>
                    <a:pt x="3896327" y="2376484"/>
                  </a:cubicBezTo>
                  <a:cubicBezTo>
                    <a:pt x="3878609" y="2370866"/>
                    <a:pt x="3853111" y="2362223"/>
                    <a:pt x="3840146" y="2357469"/>
                  </a:cubicBezTo>
                  <a:cubicBezTo>
                    <a:pt x="3827182" y="2352283"/>
                    <a:pt x="3807735" y="2348394"/>
                    <a:pt x="3796931" y="2348394"/>
                  </a:cubicBezTo>
                  <a:cubicBezTo>
                    <a:pt x="3786127" y="2347961"/>
                    <a:pt x="3769704" y="2344936"/>
                    <a:pt x="3760197" y="2341479"/>
                  </a:cubicBezTo>
                  <a:cubicBezTo>
                    <a:pt x="3742911" y="2334997"/>
                    <a:pt x="3680247" y="2326353"/>
                    <a:pt x="3647835" y="2325489"/>
                  </a:cubicBezTo>
                  <a:cubicBezTo>
                    <a:pt x="3638328" y="2325489"/>
                    <a:pt x="3618881" y="2328082"/>
                    <a:pt x="3604619" y="2331107"/>
                  </a:cubicBezTo>
                  <a:cubicBezTo>
                    <a:pt x="3590358" y="2334132"/>
                    <a:pt x="3571775" y="2336725"/>
                    <a:pt x="3563564" y="2336293"/>
                  </a:cubicBezTo>
                  <a:cubicBezTo>
                    <a:pt x="3514730" y="2334997"/>
                    <a:pt x="3425273" y="2326786"/>
                    <a:pt x="3412308" y="2322896"/>
                  </a:cubicBezTo>
                  <a:cubicBezTo>
                    <a:pt x="3389404" y="2315549"/>
                    <a:pt x="3385082" y="2316846"/>
                    <a:pt x="3362178" y="2334564"/>
                  </a:cubicBezTo>
                  <a:lnTo>
                    <a:pt x="3341002" y="2350554"/>
                  </a:lnTo>
                  <a:lnTo>
                    <a:pt x="3263213" y="2350987"/>
                  </a:lnTo>
                  <a:cubicBezTo>
                    <a:pt x="3181103" y="2351419"/>
                    <a:pt x="3171595" y="2353147"/>
                    <a:pt x="3116279" y="2373459"/>
                  </a:cubicBezTo>
                  <a:cubicBezTo>
                    <a:pt x="3097264" y="2380373"/>
                    <a:pt x="3070902" y="2387720"/>
                    <a:pt x="3057937" y="2389449"/>
                  </a:cubicBezTo>
                  <a:cubicBezTo>
                    <a:pt x="3032008" y="2392906"/>
                    <a:pt x="2988360" y="2405871"/>
                    <a:pt x="2971505" y="2414946"/>
                  </a:cubicBezTo>
                  <a:cubicBezTo>
                    <a:pt x="2955948" y="2423589"/>
                    <a:pt x="2899767" y="2431368"/>
                    <a:pt x="2856119" y="2430504"/>
                  </a:cubicBezTo>
                  <a:cubicBezTo>
                    <a:pt x="2834943" y="2430072"/>
                    <a:pt x="2796481" y="2431368"/>
                    <a:pt x="2770119" y="2433097"/>
                  </a:cubicBezTo>
                  <a:cubicBezTo>
                    <a:pt x="2735114" y="2435258"/>
                    <a:pt x="2719989" y="2434393"/>
                    <a:pt x="2712210" y="2430504"/>
                  </a:cubicBezTo>
                  <a:cubicBezTo>
                    <a:pt x="2698813" y="2423157"/>
                    <a:pt x="2649547" y="2413218"/>
                    <a:pt x="2627506" y="2413218"/>
                  </a:cubicBezTo>
                  <a:cubicBezTo>
                    <a:pt x="2617567" y="2413218"/>
                    <a:pt x="2594230" y="2418403"/>
                    <a:pt x="2575647" y="2424886"/>
                  </a:cubicBezTo>
                  <a:cubicBezTo>
                    <a:pt x="2550150" y="2433529"/>
                    <a:pt x="2534160" y="2436122"/>
                    <a:pt x="2513416" y="2435690"/>
                  </a:cubicBezTo>
                  <a:cubicBezTo>
                    <a:pt x="2497858" y="2435258"/>
                    <a:pt x="2439517" y="2434393"/>
                    <a:pt x="2383768" y="2433529"/>
                  </a:cubicBezTo>
                  <a:cubicBezTo>
                    <a:pt x="2324130" y="2433097"/>
                    <a:pt x="2277025" y="2430504"/>
                    <a:pt x="2269246" y="2427911"/>
                  </a:cubicBezTo>
                  <a:cubicBezTo>
                    <a:pt x="2188432" y="2398524"/>
                    <a:pt x="2130523" y="2394202"/>
                    <a:pt x="2090332" y="2415378"/>
                  </a:cubicBezTo>
                  <a:cubicBezTo>
                    <a:pt x="2074342" y="2423157"/>
                    <a:pt x="2054895" y="2423589"/>
                    <a:pt x="2010814" y="2415378"/>
                  </a:cubicBezTo>
                  <a:cubicBezTo>
                    <a:pt x="1985317" y="2411057"/>
                    <a:pt x="1973217" y="2406303"/>
                    <a:pt x="1960252" y="2395931"/>
                  </a:cubicBezTo>
                  <a:cubicBezTo>
                    <a:pt x="1945558" y="2384263"/>
                    <a:pt x="1936051" y="2381238"/>
                    <a:pt x="1902774" y="2376052"/>
                  </a:cubicBezTo>
                  <a:cubicBezTo>
                    <a:pt x="1880734" y="2372595"/>
                    <a:pt x="1841408" y="2370002"/>
                    <a:pt x="1815478" y="2370002"/>
                  </a:cubicBezTo>
                  <a:cubicBezTo>
                    <a:pt x="1789116" y="2370002"/>
                    <a:pt x="1761026" y="2367841"/>
                    <a:pt x="1752815" y="2365248"/>
                  </a:cubicBezTo>
                  <a:cubicBezTo>
                    <a:pt x="1740715" y="2361358"/>
                    <a:pt x="1649961" y="2352283"/>
                    <a:pt x="1629650" y="2352715"/>
                  </a:cubicBezTo>
                  <a:cubicBezTo>
                    <a:pt x="1530253" y="2354876"/>
                    <a:pt x="1513831" y="2356605"/>
                    <a:pt x="1486173" y="2370002"/>
                  </a:cubicBezTo>
                  <a:cubicBezTo>
                    <a:pt x="1462836" y="2380806"/>
                    <a:pt x="1452464" y="2382966"/>
                    <a:pt x="1425670" y="2382966"/>
                  </a:cubicBezTo>
                  <a:cubicBezTo>
                    <a:pt x="1398876" y="2382966"/>
                    <a:pt x="1387640" y="2385559"/>
                    <a:pt x="1357389" y="2398092"/>
                  </a:cubicBezTo>
                  <a:cubicBezTo>
                    <a:pt x="1327138" y="2410625"/>
                    <a:pt x="1316334" y="2412785"/>
                    <a:pt x="1289540" y="2412785"/>
                  </a:cubicBezTo>
                  <a:cubicBezTo>
                    <a:pt x="1272253" y="2412353"/>
                    <a:pt x="1252374" y="2414946"/>
                    <a:pt x="1245027" y="2417971"/>
                  </a:cubicBezTo>
                  <a:cubicBezTo>
                    <a:pt x="1237249" y="2420996"/>
                    <a:pt x="1210022" y="2423157"/>
                    <a:pt x="1175450" y="2423589"/>
                  </a:cubicBezTo>
                  <a:lnTo>
                    <a:pt x="1119269" y="2424022"/>
                  </a:lnTo>
                  <a:lnTo>
                    <a:pt x="1087721" y="2440444"/>
                  </a:lnTo>
                  <a:cubicBezTo>
                    <a:pt x="1068274" y="2450815"/>
                    <a:pt x="1053581" y="2456001"/>
                    <a:pt x="1048827" y="2454273"/>
                  </a:cubicBezTo>
                  <a:cubicBezTo>
                    <a:pt x="1044937" y="2452544"/>
                    <a:pt x="1019872" y="2449519"/>
                    <a:pt x="993510" y="2447790"/>
                  </a:cubicBezTo>
                  <a:cubicBezTo>
                    <a:pt x="942948" y="2443901"/>
                    <a:pt x="933008" y="2440876"/>
                    <a:pt x="898003" y="2416243"/>
                  </a:cubicBezTo>
                  <a:lnTo>
                    <a:pt x="881149" y="2404142"/>
                  </a:lnTo>
                  <a:lnTo>
                    <a:pt x="838365" y="2413218"/>
                  </a:lnTo>
                  <a:cubicBezTo>
                    <a:pt x="778727" y="2426182"/>
                    <a:pt x="711310" y="2446494"/>
                    <a:pt x="641732" y="2471991"/>
                  </a:cubicBezTo>
                  <a:cubicBezTo>
                    <a:pt x="625743" y="2478041"/>
                    <a:pt x="605431" y="2483660"/>
                    <a:pt x="596356" y="2485388"/>
                  </a:cubicBezTo>
                  <a:cubicBezTo>
                    <a:pt x="586848" y="2486685"/>
                    <a:pt x="571290" y="2490142"/>
                    <a:pt x="560919" y="2493599"/>
                  </a:cubicBezTo>
                  <a:cubicBezTo>
                    <a:pt x="540607" y="2500082"/>
                    <a:pt x="477944" y="2500946"/>
                    <a:pt x="439050" y="2494896"/>
                  </a:cubicBezTo>
                  <a:close/>
                </a:path>
              </a:pathLst>
            </a:custGeom>
            <a:solidFill>
              <a:schemeClr val="bg1"/>
            </a:solidFill>
            <a:ln w="432" cap="flat">
              <a:noFill/>
              <a:prstDash val="solid"/>
              <a:miter/>
            </a:ln>
            <a:effectLst>
              <a:outerShdw blurRad="63500" sx="102000" sy="102000" algn="ctr" rotWithShape="0">
                <a:prstClr val="black">
                  <a:alpha val="40000"/>
                </a:prstClr>
              </a:outerShdw>
            </a:effectLst>
          </p:spPr>
          <p:txBody>
            <a:bodyPr rtlCol="0" anchor="ctr"/>
            <a:lstStyle/>
            <a:p>
              <a:endParaRPr lang="en-US">
                <a:solidFill>
                  <a:schemeClr val="tx1">
                    <a:lumMod val="75000"/>
                    <a:lumOff val="25000"/>
                  </a:schemeClr>
                </a:solidFill>
              </a:endParaRPr>
            </a:p>
          </p:txBody>
        </p:sp>
        <p:sp>
          <p:nvSpPr>
            <p:cNvPr id="33" name="TextBox 32">
              <a:extLst>
                <a:ext uri="{FF2B5EF4-FFF2-40B4-BE49-F238E27FC236}">
                  <a16:creationId xmlns:a16="http://schemas.microsoft.com/office/drawing/2014/main" id="{D2ECCE65-809C-043D-4F56-99A58A753D78}"/>
                </a:ext>
              </a:extLst>
            </p:cNvPr>
            <p:cNvSpPr txBox="1"/>
            <p:nvPr/>
          </p:nvSpPr>
          <p:spPr>
            <a:xfrm>
              <a:off x="4200325" y="720992"/>
              <a:ext cx="4025150" cy="646331"/>
            </a:xfrm>
            <a:prstGeom prst="rect">
              <a:avLst/>
            </a:prstGeom>
            <a:noFill/>
          </p:spPr>
          <p:txBody>
            <a:bodyPr wrap="square" rtlCol="0">
              <a:spAutoFit/>
            </a:bodyPr>
            <a:lstStyle/>
            <a:p>
              <a:pPr algn="ctr"/>
              <a:r>
                <a:rPr lang="en-US" sz="3600" b="1" dirty="0">
                  <a:solidFill>
                    <a:schemeClr val="tx1">
                      <a:lumMod val="75000"/>
                      <a:lumOff val="25000"/>
                    </a:schemeClr>
                  </a:solidFill>
                  <a:latin typeface="Chelsea Market" panose="02000000000000000000" pitchFamily="2" charset="0"/>
                  <a:cs typeface="Times New Roman" panose="02020603050405020304" pitchFamily="18" charset="0"/>
                </a:rPr>
                <a:t>Work Study Payments</a:t>
              </a:r>
            </a:p>
          </p:txBody>
        </p:sp>
      </p:grpSp>
      <p:pic>
        <p:nvPicPr>
          <p:cNvPr id="35" name="Graphic 34" descr="Checkmark with solid fill">
            <a:extLst>
              <a:ext uri="{FF2B5EF4-FFF2-40B4-BE49-F238E27FC236}">
                <a16:creationId xmlns:a16="http://schemas.microsoft.com/office/drawing/2014/main" id="{51308A28-8F04-CA78-6D6A-30B2DD269A6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68651" y="2283716"/>
            <a:ext cx="368229" cy="457200"/>
          </a:xfrm>
          <a:prstGeom prst="rect">
            <a:avLst/>
          </a:prstGeom>
          <a:effectLst>
            <a:outerShdw blurRad="50800" dist="38100" dir="5400000" algn="t" rotWithShape="0">
              <a:prstClr val="black">
                <a:alpha val="40000"/>
              </a:prstClr>
            </a:outerShdw>
          </a:effectLst>
        </p:spPr>
      </p:pic>
      <p:pic>
        <p:nvPicPr>
          <p:cNvPr id="36" name="Graphic 35" descr="Checkmark with solid fill">
            <a:extLst>
              <a:ext uri="{FF2B5EF4-FFF2-40B4-BE49-F238E27FC236}">
                <a16:creationId xmlns:a16="http://schemas.microsoft.com/office/drawing/2014/main" id="{B149C3BC-9F89-05E6-0328-EBA07ACD1B0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68650" y="2640674"/>
            <a:ext cx="368229" cy="457200"/>
          </a:xfrm>
          <a:prstGeom prst="rect">
            <a:avLst/>
          </a:prstGeom>
          <a:effectLst>
            <a:outerShdw blurRad="50800" dist="38100" dir="5400000" algn="t" rotWithShape="0">
              <a:prstClr val="black">
                <a:alpha val="40000"/>
              </a:prstClr>
            </a:outerShdw>
          </a:effectLst>
        </p:spPr>
      </p:pic>
      <p:pic>
        <p:nvPicPr>
          <p:cNvPr id="3" name="Graphic 2" descr="Checkmark with solid fill">
            <a:extLst>
              <a:ext uri="{FF2B5EF4-FFF2-40B4-BE49-F238E27FC236}">
                <a16:creationId xmlns:a16="http://schemas.microsoft.com/office/drawing/2014/main" id="{7CFBB026-C3B4-A9ED-25FD-5CE4C821B95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68650" y="3012557"/>
            <a:ext cx="368229" cy="457200"/>
          </a:xfrm>
          <a:prstGeom prst="rect">
            <a:avLst/>
          </a:prstGeom>
          <a:effectLst>
            <a:outerShdw blurRad="50800" dist="38100" dir="5400000" algn="t" rotWithShape="0">
              <a:prstClr val="black">
                <a:alpha val="40000"/>
              </a:prstClr>
            </a:outerShdw>
          </a:effectLst>
        </p:spPr>
      </p:pic>
      <p:pic>
        <p:nvPicPr>
          <p:cNvPr id="4" name="Graphic 3" descr="Checkmark with solid fill">
            <a:extLst>
              <a:ext uri="{FF2B5EF4-FFF2-40B4-BE49-F238E27FC236}">
                <a16:creationId xmlns:a16="http://schemas.microsoft.com/office/drawing/2014/main" id="{0791C89F-5271-0E1A-5DAC-B260B2251B9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68649" y="3387976"/>
            <a:ext cx="368229" cy="4572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0629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CB499-BE88-495B-247B-84DE578E699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8C1C08-1BB0-921A-6D0C-C5535B34335B}"/>
              </a:ext>
            </a:extLst>
          </p:cNvPr>
          <p:cNvSpPr>
            <a:spLocks noGrp="1"/>
          </p:cNvSpPr>
          <p:nvPr>
            <p:ph type="sldNum" sz="quarter" idx="12"/>
          </p:nvPr>
        </p:nvSpPr>
        <p:spPr/>
        <p:txBody>
          <a:bodyPr/>
          <a:lstStyle/>
          <a:p>
            <a:fld id="{D983F1FA-211D-3044-9E35-958DFBC26156}" type="slidenum">
              <a:rPr lang="en-US" smtClean="0">
                <a:solidFill>
                  <a:prstClr val="white"/>
                </a:solidFill>
              </a:rPr>
              <a:pPr/>
              <a:t>23</a:t>
            </a:fld>
            <a:endParaRPr lang="en-US">
              <a:solidFill>
                <a:prstClr val="white"/>
              </a:solidFill>
            </a:endParaRPr>
          </a:p>
        </p:txBody>
      </p:sp>
      <p:sp>
        <p:nvSpPr>
          <p:cNvPr id="3" name="Title 2">
            <a:extLst>
              <a:ext uri="{FF2B5EF4-FFF2-40B4-BE49-F238E27FC236}">
                <a16:creationId xmlns:a16="http://schemas.microsoft.com/office/drawing/2014/main" id="{C2017C2F-D274-A085-D2EB-EC25B9F626DD}"/>
              </a:ext>
            </a:extLst>
          </p:cNvPr>
          <p:cNvSpPr>
            <a:spLocks noGrp="1"/>
          </p:cNvSpPr>
          <p:nvPr>
            <p:ph type="title"/>
          </p:nvPr>
        </p:nvSpPr>
        <p:spPr/>
        <p:txBody>
          <a:bodyPr/>
          <a:lstStyle/>
          <a:p>
            <a:r>
              <a:rPr lang="en-US" dirty="0"/>
              <a:t>Time Records</a:t>
            </a:r>
          </a:p>
        </p:txBody>
      </p:sp>
      <p:pic>
        <p:nvPicPr>
          <p:cNvPr id="5" name="Picture 4">
            <a:extLst>
              <a:ext uri="{FF2B5EF4-FFF2-40B4-BE49-F238E27FC236}">
                <a16:creationId xmlns:a16="http://schemas.microsoft.com/office/drawing/2014/main" id="{1617842B-1382-9382-735F-C3AE2E728C45}"/>
              </a:ext>
            </a:extLst>
          </p:cNvPr>
          <p:cNvPicPr>
            <a:picLocks noChangeAspect="1"/>
          </p:cNvPicPr>
          <p:nvPr/>
        </p:nvPicPr>
        <p:blipFill>
          <a:blip r:embed="rId3"/>
          <a:stretch>
            <a:fillRect/>
          </a:stretch>
        </p:blipFill>
        <p:spPr>
          <a:xfrm>
            <a:off x="1434971" y="798798"/>
            <a:ext cx="9322058" cy="5260404"/>
          </a:xfrm>
          <a:prstGeom prst="rect">
            <a:avLst/>
          </a:prstGeom>
          <a:effectLst>
            <a:outerShdw blurRad="50800" dist="38100" dir="2700000" algn="tl" rotWithShape="0">
              <a:prstClr val="black">
                <a:alpha val="40000"/>
              </a:prstClr>
            </a:outerShdw>
          </a:effectLst>
        </p:spPr>
      </p:pic>
      <p:sp>
        <p:nvSpPr>
          <p:cNvPr id="6" name="Rectangle: Rounded Corners 5">
            <a:extLst>
              <a:ext uri="{FF2B5EF4-FFF2-40B4-BE49-F238E27FC236}">
                <a16:creationId xmlns:a16="http://schemas.microsoft.com/office/drawing/2014/main" id="{88157283-81B3-BA3A-09E9-7C21DAFAFEC1}"/>
              </a:ext>
            </a:extLst>
          </p:cNvPr>
          <p:cNvSpPr txBox="1"/>
          <p:nvPr/>
        </p:nvSpPr>
        <p:spPr>
          <a:xfrm>
            <a:off x="2127269" y="1209394"/>
            <a:ext cx="2942516" cy="2111265"/>
          </a:xfrm>
          <a:prstGeom prst="rect">
            <a:avLst/>
          </a:prstGeom>
          <a:ln>
            <a:solidFill>
              <a:schemeClr val="tx2"/>
            </a:solidFill>
          </a:ln>
          <a:effectLst>
            <a:outerShdw blurRad="63500" sx="102000" sy="102000" algn="ctr" rotWithShape="0">
              <a:prstClr val="black">
                <a:alpha val="40000"/>
              </a:prstClr>
            </a:outerShdw>
          </a:effectLst>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Calibri" panose="020F0502020204030204" pitchFamily="34" charset="0"/>
                <a:cs typeface="Calibri" panose="020F0502020204030204" pitchFamily="34" charset="0"/>
              </a:rPr>
              <a:t>Site Supervisor submits student Time Records on VA Form 22-8690</a:t>
            </a:r>
            <a:endParaRPr lang="en-US" sz="2400" kern="1200" dirty="0">
              <a:solidFill>
                <a:schemeClr val="tx1"/>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938D2F36-97DA-FE1A-293D-B0649C473766}"/>
              </a:ext>
            </a:extLst>
          </p:cNvPr>
          <p:cNvSpPr txBox="1"/>
          <p:nvPr/>
        </p:nvSpPr>
        <p:spPr>
          <a:xfrm>
            <a:off x="5923025" y="1209394"/>
            <a:ext cx="2941304" cy="2122453"/>
          </a:xfrm>
          <a:prstGeom prst="rect">
            <a:avLst/>
          </a:prstGeom>
          <a:ln>
            <a:solidFill>
              <a:schemeClr val="tx2"/>
            </a:solidFill>
          </a:ln>
          <a:effectLst>
            <a:outerShdw blurRad="63500" sx="102000" sy="102000" algn="ctr" rotWithShape="0">
              <a:prstClr val="black">
                <a:alpha val="40000"/>
              </a:prstClr>
            </a:outerShdw>
          </a:effectLst>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Calibri" panose="020F0502020204030204" pitchFamily="34" charset="0"/>
                <a:cs typeface="Calibri" panose="020F0502020204030204" pitchFamily="34" charset="0"/>
              </a:rPr>
              <a:t>Time records are processed in order of receipt</a:t>
            </a:r>
            <a:endParaRPr lang="en-US" sz="2400" kern="1200" dirty="0">
              <a:solidFill>
                <a:schemeClr val="tx1"/>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D136C2B0-D4DE-3662-1985-173C1F18DBE4}"/>
              </a:ext>
            </a:extLst>
          </p:cNvPr>
          <p:cNvSpPr txBox="1"/>
          <p:nvPr/>
        </p:nvSpPr>
        <p:spPr>
          <a:xfrm>
            <a:off x="3159428" y="3482412"/>
            <a:ext cx="2936572" cy="2166194"/>
          </a:xfrm>
          <a:prstGeom prst="rect">
            <a:avLst/>
          </a:prstGeom>
          <a:ln>
            <a:solidFill>
              <a:schemeClr val="tx2"/>
            </a:solidFill>
          </a:ln>
          <a:effectLst>
            <a:outerShdw blurRad="63500" sx="102000" sy="102000" algn="ctr" rotWithShape="0">
              <a:prstClr val="black">
                <a:alpha val="40000"/>
              </a:prstClr>
            </a:outerShdw>
          </a:effectLst>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Calibri" panose="020F0502020204030204" pitchFamily="34" charset="0"/>
                <a:cs typeface="Calibri" panose="020F0502020204030204" pitchFamily="34" charset="0"/>
              </a:rPr>
              <a:t>Hours should be kept cumulative, initialed, signed, and filled out before starting a new Time Record</a:t>
            </a:r>
            <a:endParaRPr lang="en-US" sz="2400" kern="1200" dirty="0">
              <a:solidFill>
                <a:schemeClr val="tx1"/>
              </a:solidFill>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1C7A9AC8-DE9D-6FA6-A0DF-77D3E688A28C}"/>
              </a:ext>
            </a:extLst>
          </p:cNvPr>
          <p:cNvSpPr txBox="1"/>
          <p:nvPr/>
        </p:nvSpPr>
        <p:spPr>
          <a:xfrm>
            <a:off x="7015065" y="3482822"/>
            <a:ext cx="2934366" cy="2186592"/>
          </a:xfrm>
          <a:prstGeom prst="rect">
            <a:avLst/>
          </a:prstGeom>
          <a:ln>
            <a:solidFill>
              <a:schemeClr val="tx2"/>
            </a:solidFill>
          </a:ln>
          <a:effectLst>
            <a:outerShdw blurRad="63500" sx="102000" sy="102000" algn="ctr" rotWithShape="0">
              <a:prstClr val="black">
                <a:alpha val="40000"/>
              </a:prstClr>
            </a:outerShdw>
          </a:effectLst>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Calibri" panose="020F0502020204030204" pitchFamily="34" charset="0"/>
                <a:cs typeface="Calibri" panose="020F0502020204030204" pitchFamily="34" charset="0"/>
              </a:rPr>
              <a:t>Zero-hour time records must continue with cumulative hours from previous time records</a:t>
            </a:r>
            <a:endParaRPr lang="en-US" sz="2400" kern="1200" dirty="0">
              <a:solidFill>
                <a:schemeClr val="tx1"/>
              </a:solidFill>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F18BFA1-6E06-1E5C-C35C-BDF9F14B6C2E}"/>
              </a:ext>
            </a:extLst>
          </p:cNvPr>
          <p:cNvGrpSpPr/>
          <p:nvPr/>
        </p:nvGrpSpPr>
        <p:grpSpPr>
          <a:xfrm>
            <a:off x="2127269" y="1142116"/>
            <a:ext cx="312288" cy="406507"/>
            <a:chOff x="7213467" y="4813259"/>
            <a:chExt cx="432095" cy="562461"/>
          </a:xfrm>
        </p:grpSpPr>
        <p:sp>
          <p:nvSpPr>
            <p:cNvPr id="14" name="Freeform: Shape 13">
              <a:extLst>
                <a:ext uri="{FF2B5EF4-FFF2-40B4-BE49-F238E27FC236}">
                  <a16:creationId xmlns:a16="http://schemas.microsoft.com/office/drawing/2014/main" id="{9E38D889-8AD5-E6A2-E976-729260700CB9}"/>
                </a:ext>
              </a:extLst>
            </p:cNvPr>
            <p:cNvSpPr/>
            <p:nvPr/>
          </p:nvSpPr>
          <p:spPr>
            <a:xfrm>
              <a:off x="7384029" y="5008327"/>
              <a:ext cx="261533" cy="367393"/>
            </a:xfrm>
            <a:custGeom>
              <a:avLst/>
              <a:gdLst>
                <a:gd name="connsiteX0" fmla="*/ 60921 w 261533"/>
                <a:gd name="connsiteY0" fmla="*/ 0 h 367393"/>
                <a:gd name="connsiteX1" fmla="*/ 261533 w 261533"/>
                <a:gd name="connsiteY1" fmla="*/ 362091 h 367393"/>
                <a:gd name="connsiteX2" fmla="*/ 225042 w 261533"/>
                <a:gd name="connsiteY2" fmla="*/ 367394 h 367393"/>
                <a:gd name="connsiteX3" fmla="*/ 0 w 261533"/>
                <a:gd name="connsiteY3" fmla="*/ 25598 h 367393"/>
                <a:gd name="connsiteX4" fmla="*/ 60921 w 261533"/>
                <a:gd name="connsiteY4" fmla="*/ 0 h 36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33" h="367393">
                  <a:moveTo>
                    <a:pt x="60921" y="0"/>
                  </a:moveTo>
                  <a:lnTo>
                    <a:pt x="261533" y="362091"/>
                  </a:lnTo>
                  <a:lnTo>
                    <a:pt x="225042" y="367394"/>
                  </a:lnTo>
                  <a:lnTo>
                    <a:pt x="0" y="25598"/>
                  </a:lnTo>
                  <a:lnTo>
                    <a:pt x="60921" y="0"/>
                  </a:lnTo>
                  <a:close/>
                </a:path>
              </a:pathLst>
            </a:custGeom>
            <a:solidFill>
              <a:schemeClr val="bg1">
                <a:lumMod val="50000"/>
              </a:schemeClr>
            </a:solidFill>
            <a:ln w="1786" cap="flat">
              <a:noFill/>
              <a:prstDash val="solid"/>
              <a:miter/>
            </a:ln>
          </p:spPr>
          <p:txBody>
            <a:bodyPr rtlCol="0" anchor="ctr"/>
            <a:lstStyle/>
            <a:p>
              <a:endParaRPr lang="en-US">
                <a:solidFill>
                  <a:schemeClr val="tx1">
                    <a:lumMod val="75000"/>
                    <a:lumOff val="25000"/>
                  </a:schemeClr>
                </a:solidFill>
              </a:endParaRPr>
            </a:p>
          </p:txBody>
        </p:sp>
        <p:sp>
          <p:nvSpPr>
            <p:cNvPr id="15" name="Freeform: Shape 14">
              <a:extLst>
                <a:ext uri="{FF2B5EF4-FFF2-40B4-BE49-F238E27FC236}">
                  <a16:creationId xmlns:a16="http://schemas.microsoft.com/office/drawing/2014/main" id="{85FE9AE3-6909-E058-8B8D-8E8A95EA4A99}"/>
                </a:ext>
              </a:extLst>
            </p:cNvPr>
            <p:cNvSpPr/>
            <p:nvPr/>
          </p:nvSpPr>
          <p:spPr>
            <a:xfrm>
              <a:off x="7213467" y="4813259"/>
              <a:ext cx="341094" cy="315824"/>
            </a:xfrm>
            <a:custGeom>
              <a:avLst/>
              <a:gdLst>
                <a:gd name="connsiteX0" fmla="*/ 98271 w 341095"/>
                <a:gd name="connsiteY0" fmla="*/ 308196 h 315824"/>
                <a:gd name="connsiteX1" fmla="*/ 81967 w 341095"/>
                <a:gd name="connsiteY1" fmla="*/ 302084 h 315824"/>
                <a:gd name="connsiteX2" fmla="*/ 13155 w 341095"/>
                <a:gd name="connsiteY2" fmla="*/ 236490 h 315824"/>
                <a:gd name="connsiteX3" fmla="*/ 6360 w 341095"/>
                <a:gd name="connsiteY3" fmla="*/ 219358 h 315824"/>
                <a:gd name="connsiteX4" fmla="*/ 2980 w 341095"/>
                <a:gd name="connsiteY4" fmla="*/ 148443 h 315824"/>
                <a:gd name="connsiteX5" fmla="*/ 10027 w 341095"/>
                <a:gd name="connsiteY5" fmla="*/ 123852 h 315824"/>
                <a:gd name="connsiteX6" fmla="*/ 14467 w 341095"/>
                <a:gd name="connsiteY6" fmla="*/ 113102 h 315824"/>
                <a:gd name="connsiteX7" fmla="*/ 33701 w 341095"/>
                <a:gd name="connsiteY7" fmla="*/ 80404 h 315824"/>
                <a:gd name="connsiteX8" fmla="*/ 68521 w 341095"/>
                <a:gd name="connsiteY8" fmla="*/ 44272 h 315824"/>
                <a:gd name="connsiteX9" fmla="*/ 104994 w 341095"/>
                <a:gd name="connsiteY9" fmla="*/ 20957 h 315824"/>
                <a:gd name="connsiteX10" fmla="*/ 138448 w 341095"/>
                <a:gd name="connsiteY10" fmla="*/ 7781 h 315824"/>
                <a:gd name="connsiteX11" fmla="*/ 196097 w 341095"/>
                <a:gd name="connsiteY11" fmla="*/ 51 h 315824"/>
                <a:gd name="connsiteX12" fmla="*/ 237783 w 341095"/>
                <a:gd name="connsiteY12" fmla="*/ 6127 h 315824"/>
                <a:gd name="connsiteX13" fmla="*/ 242852 w 341095"/>
                <a:gd name="connsiteY13" fmla="*/ 7619 h 315824"/>
                <a:gd name="connsiteX14" fmla="*/ 266185 w 341095"/>
                <a:gd name="connsiteY14" fmla="*/ 17056 h 315824"/>
                <a:gd name="connsiteX15" fmla="*/ 318891 w 341095"/>
                <a:gd name="connsiteY15" fmla="*/ 63345 h 315824"/>
                <a:gd name="connsiteX16" fmla="*/ 327951 w 341095"/>
                <a:gd name="connsiteY16" fmla="*/ 79343 h 315824"/>
                <a:gd name="connsiteX17" fmla="*/ 336364 w 341095"/>
                <a:gd name="connsiteY17" fmla="*/ 175101 h 315824"/>
                <a:gd name="connsiteX18" fmla="*/ 331079 w 341095"/>
                <a:gd name="connsiteY18" fmla="*/ 191981 h 315824"/>
                <a:gd name="connsiteX19" fmla="*/ 329119 w 341095"/>
                <a:gd name="connsiteY19" fmla="*/ 196978 h 315824"/>
                <a:gd name="connsiteX20" fmla="*/ 308213 w 341095"/>
                <a:gd name="connsiteY20" fmla="*/ 234314 h 315824"/>
                <a:gd name="connsiteX21" fmla="*/ 266814 w 341095"/>
                <a:gd name="connsiteY21" fmla="*/ 276001 h 315824"/>
                <a:gd name="connsiteX22" fmla="*/ 236093 w 341095"/>
                <a:gd name="connsiteY22" fmla="*/ 294858 h 315824"/>
                <a:gd name="connsiteX23" fmla="*/ 195683 w 341095"/>
                <a:gd name="connsiteY23" fmla="*/ 309940 h 315824"/>
                <a:gd name="connsiteX24" fmla="*/ 146375 w 341095"/>
                <a:gd name="connsiteY24" fmla="*/ 315800 h 315824"/>
                <a:gd name="connsiteX25" fmla="*/ 109309 w 341095"/>
                <a:gd name="connsiteY25" fmla="*/ 311234 h 315824"/>
                <a:gd name="connsiteX26" fmla="*/ 98271 w 341095"/>
                <a:gd name="connsiteY26" fmla="*/ 308214 h 3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095" h="315824">
                  <a:moveTo>
                    <a:pt x="98271" y="308196"/>
                  </a:moveTo>
                  <a:cubicBezTo>
                    <a:pt x="92699" y="306452"/>
                    <a:pt x="87252" y="304403"/>
                    <a:pt x="81967" y="302084"/>
                  </a:cubicBezTo>
                  <a:cubicBezTo>
                    <a:pt x="52145" y="288944"/>
                    <a:pt x="27590" y="266653"/>
                    <a:pt x="13155" y="236490"/>
                  </a:cubicBezTo>
                  <a:cubicBezTo>
                    <a:pt x="10476" y="230881"/>
                    <a:pt x="8211" y="225165"/>
                    <a:pt x="6360" y="219358"/>
                  </a:cubicBezTo>
                  <a:cubicBezTo>
                    <a:pt x="-938" y="196421"/>
                    <a:pt x="-1801" y="172153"/>
                    <a:pt x="2980" y="148443"/>
                  </a:cubicBezTo>
                  <a:cubicBezTo>
                    <a:pt x="4652" y="140156"/>
                    <a:pt x="7007" y="131923"/>
                    <a:pt x="10027" y="123852"/>
                  </a:cubicBezTo>
                  <a:cubicBezTo>
                    <a:pt x="11375" y="120239"/>
                    <a:pt x="12849" y="116661"/>
                    <a:pt x="14467" y="113102"/>
                  </a:cubicBezTo>
                  <a:cubicBezTo>
                    <a:pt x="19608" y="101759"/>
                    <a:pt x="26062" y="90794"/>
                    <a:pt x="33701" y="80404"/>
                  </a:cubicBezTo>
                  <a:cubicBezTo>
                    <a:pt x="43426" y="67227"/>
                    <a:pt x="55093" y="55040"/>
                    <a:pt x="68521" y="44272"/>
                  </a:cubicBezTo>
                  <a:cubicBezTo>
                    <a:pt x="79540" y="35446"/>
                    <a:pt x="91746" y="27590"/>
                    <a:pt x="104994" y="20957"/>
                  </a:cubicBezTo>
                  <a:cubicBezTo>
                    <a:pt x="115996" y="15474"/>
                    <a:pt x="127195" y="11088"/>
                    <a:pt x="138448" y="7781"/>
                  </a:cubicBezTo>
                  <a:cubicBezTo>
                    <a:pt x="157790" y="2118"/>
                    <a:pt x="177258" y="-398"/>
                    <a:pt x="196097" y="51"/>
                  </a:cubicBezTo>
                  <a:cubicBezTo>
                    <a:pt x="210478" y="393"/>
                    <a:pt x="224499" y="2442"/>
                    <a:pt x="237783" y="6127"/>
                  </a:cubicBezTo>
                  <a:cubicBezTo>
                    <a:pt x="239491" y="6594"/>
                    <a:pt x="241163" y="7098"/>
                    <a:pt x="242852" y="7619"/>
                  </a:cubicBezTo>
                  <a:cubicBezTo>
                    <a:pt x="250942" y="10154"/>
                    <a:pt x="258743" y="13299"/>
                    <a:pt x="266185" y="17056"/>
                  </a:cubicBezTo>
                  <a:cubicBezTo>
                    <a:pt x="287451" y="27770"/>
                    <a:pt x="305661" y="43373"/>
                    <a:pt x="318891" y="63345"/>
                  </a:cubicBezTo>
                  <a:cubicBezTo>
                    <a:pt x="322234" y="68396"/>
                    <a:pt x="325272" y="73735"/>
                    <a:pt x="327951" y="79343"/>
                  </a:cubicBezTo>
                  <a:cubicBezTo>
                    <a:pt x="342386" y="109507"/>
                    <a:pt x="344525" y="142996"/>
                    <a:pt x="336364" y="175101"/>
                  </a:cubicBezTo>
                  <a:cubicBezTo>
                    <a:pt x="334926" y="180782"/>
                    <a:pt x="333146" y="186426"/>
                    <a:pt x="331079" y="191981"/>
                  </a:cubicBezTo>
                  <a:cubicBezTo>
                    <a:pt x="330450" y="193653"/>
                    <a:pt x="329802" y="195325"/>
                    <a:pt x="329119" y="196978"/>
                  </a:cubicBezTo>
                  <a:cubicBezTo>
                    <a:pt x="323798" y="209957"/>
                    <a:pt x="316788" y="222522"/>
                    <a:pt x="308213" y="234314"/>
                  </a:cubicBezTo>
                  <a:cubicBezTo>
                    <a:pt x="296978" y="249774"/>
                    <a:pt x="283083" y="263921"/>
                    <a:pt x="266814" y="276001"/>
                  </a:cubicBezTo>
                  <a:cubicBezTo>
                    <a:pt x="257359" y="283030"/>
                    <a:pt x="247095" y="289375"/>
                    <a:pt x="236093" y="294858"/>
                  </a:cubicBezTo>
                  <a:cubicBezTo>
                    <a:pt x="222827" y="301473"/>
                    <a:pt x="209273" y="306488"/>
                    <a:pt x="195683" y="309940"/>
                  </a:cubicBezTo>
                  <a:cubicBezTo>
                    <a:pt x="179127" y="314146"/>
                    <a:pt x="162536" y="316069"/>
                    <a:pt x="146375" y="315800"/>
                  </a:cubicBezTo>
                  <a:cubicBezTo>
                    <a:pt x="133666" y="315602"/>
                    <a:pt x="121227" y="314056"/>
                    <a:pt x="109309" y="311234"/>
                  </a:cubicBezTo>
                  <a:cubicBezTo>
                    <a:pt x="105588" y="310353"/>
                    <a:pt x="101902" y="309346"/>
                    <a:pt x="98271" y="308214"/>
                  </a:cubicBezTo>
                  <a:close/>
                </a:path>
              </a:pathLst>
            </a:custGeom>
            <a:gradFill flip="none" rotWithShape="1">
              <a:gsLst>
                <a:gs pos="100000">
                  <a:srgbClr val="003CA5"/>
                </a:gs>
                <a:gs pos="0">
                  <a:srgbClr val="2A6ADB"/>
                </a:gs>
              </a:gsLst>
              <a:lin ang="2700000" scaled="1"/>
              <a:tileRect/>
            </a:gradFill>
            <a:ln w="1786" cap="flat">
              <a:noFill/>
              <a:prstDash val="solid"/>
              <a:miter/>
            </a:ln>
          </p:spPr>
          <p:txBody>
            <a:bodyPr rtlCol="0" anchor="ctr"/>
            <a:lstStyle/>
            <a:p>
              <a:endParaRPr lang="en-US">
                <a:solidFill>
                  <a:schemeClr val="tx1">
                    <a:lumMod val="75000"/>
                    <a:lumOff val="25000"/>
                  </a:schemeClr>
                </a:solidFill>
              </a:endParaRPr>
            </a:p>
          </p:txBody>
        </p:sp>
        <p:sp>
          <p:nvSpPr>
            <p:cNvPr id="16" name="Oval 15">
              <a:extLst>
                <a:ext uri="{FF2B5EF4-FFF2-40B4-BE49-F238E27FC236}">
                  <a16:creationId xmlns:a16="http://schemas.microsoft.com/office/drawing/2014/main" id="{2D90B589-4008-B69A-0AD4-9D8498BD7E97}"/>
                </a:ext>
              </a:extLst>
            </p:cNvPr>
            <p:cNvSpPr/>
            <p:nvPr/>
          </p:nvSpPr>
          <p:spPr>
            <a:xfrm rot="19810935">
              <a:off x="7242933" y="4858015"/>
              <a:ext cx="226099" cy="145622"/>
            </a:xfrm>
            <a:prstGeom prst="ellipse">
              <a:avLst/>
            </a:prstGeom>
            <a:gradFill>
              <a:gsLst>
                <a:gs pos="0">
                  <a:schemeClr val="bg1"/>
                </a:gs>
                <a:gs pos="100000">
                  <a:srgbClr val="FF003E">
                    <a:alpha val="62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grpSp>
        <p:nvGrpSpPr>
          <p:cNvPr id="17" name="Group 16">
            <a:extLst>
              <a:ext uri="{FF2B5EF4-FFF2-40B4-BE49-F238E27FC236}">
                <a16:creationId xmlns:a16="http://schemas.microsoft.com/office/drawing/2014/main" id="{388153CB-B322-F04B-AC0B-95DE438232CA}"/>
              </a:ext>
            </a:extLst>
          </p:cNvPr>
          <p:cNvGrpSpPr/>
          <p:nvPr/>
        </p:nvGrpSpPr>
        <p:grpSpPr>
          <a:xfrm>
            <a:off x="5840433" y="1142116"/>
            <a:ext cx="312288" cy="406507"/>
            <a:chOff x="7213467" y="4813259"/>
            <a:chExt cx="432095" cy="562461"/>
          </a:xfrm>
        </p:grpSpPr>
        <p:sp>
          <p:nvSpPr>
            <p:cNvPr id="18" name="Freeform: Shape 17">
              <a:extLst>
                <a:ext uri="{FF2B5EF4-FFF2-40B4-BE49-F238E27FC236}">
                  <a16:creationId xmlns:a16="http://schemas.microsoft.com/office/drawing/2014/main" id="{5B0A6D38-F1EF-CF6F-0F96-C439A856A395}"/>
                </a:ext>
              </a:extLst>
            </p:cNvPr>
            <p:cNvSpPr/>
            <p:nvPr/>
          </p:nvSpPr>
          <p:spPr>
            <a:xfrm>
              <a:off x="7384029" y="5008327"/>
              <a:ext cx="261533" cy="367393"/>
            </a:xfrm>
            <a:custGeom>
              <a:avLst/>
              <a:gdLst>
                <a:gd name="connsiteX0" fmla="*/ 60921 w 261533"/>
                <a:gd name="connsiteY0" fmla="*/ 0 h 367393"/>
                <a:gd name="connsiteX1" fmla="*/ 261533 w 261533"/>
                <a:gd name="connsiteY1" fmla="*/ 362091 h 367393"/>
                <a:gd name="connsiteX2" fmla="*/ 225042 w 261533"/>
                <a:gd name="connsiteY2" fmla="*/ 367394 h 367393"/>
                <a:gd name="connsiteX3" fmla="*/ 0 w 261533"/>
                <a:gd name="connsiteY3" fmla="*/ 25598 h 367393"/>
                <a:gd name="connsiteX4" fmla="*/ 60921 w 261533"/>
                <a:gd name="connsiteY4" fmla="*/ 0 h 36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33" h="367393">
                  <a:moveTo>
                    <a:pt x="60921" y="0"/>
                  </a:moveTo>
                  <a:lnTo>
                    <a:pt x="261533" y="362091"/>
                  </a:lnTo>
                  <a:lnTo>
                    <a:pt x="225042" y="367394"/>
                  </a:lnTo>
                  <a:lnTo>
                    <a:pt x="0" y="25598"/>
                  </a:lnTo>
                  <a:lnTo>
                    <a:pt x="60921" y="0"/>
                  </a:lnTo>
                  <a:close/>
                </a:path>
              </a:pathLst>
            </a:custGeom>
            <a:solidFill>
              <a:schemeClr val="bg1">
                <a:lumMod val="50000"/>
              </a:schemeClr>
            </a:solidFill>
            <a:ln w="1786" cap="flat">
              <a:noFill/>
              <a:prstDash val="solid"/>
              <a:miter/>
            </a:ln>
          </p:spPr>
          <p:txBody>
            <a:bodyPr rtlCol="0" anchor="ctr"/>
            <a:lstStyle/>
            <a:p>
              <a:endParaRPr lang="en-US">
                <a:solidFill>
                  <a:schemeClr val="tx1">
                    <a:lumMod val="75000"/>
                    <a:lumOff val="25000"/>
                  </a:schemeClr>
                </a:solidFill>
              </a:endParaRPr>
            </a:p>
          </p:txBody>
        </p:sp>
        <p:sp>
          <p:nvSpPr>
            <p:cNvPr id="19" name="Freeform: Shape 18">
              <a:extLst>
                <a:ext uri="{FF2B5EF4-FFF2-40B4-BE49-F238E27FC236}">
                  <a16:creationId xmlns:a16="http://schemas.microsoft.com/office/drawing/2014/main" id="{01C2A5B2-C14C-80FB-9C6A-1F4E6419279F}"/>
                </a:ext>
              </a:extLst>
            </p:cNvPr>
            <p:cNvSpPr/>
            <p:nvPr/>
          </p:nvSpPr>
          <p:spPr>
            <a:xfrm>
              <a:off x="7213467" y="4813259"/>
              <a:ext cx="341094" cy="315824"/>
            </a:xfrm>
            <a:custGeom>
              <a:avLst/>
              <a:gdLst>
                <a:gd name="connsiteX0" fmla="*/ 98271 w 341095"/>
                <a:gd name="connsiteY0" fmla="*/ 308196 h 315824"/>
                <a:gd name="connsiteX1" fmla="*/ 81967 w 341095"/>
                <a:gd name="connsiteY1" fmla="*/ 302084 h 315824"/>
                <a:gd name="connsiteX2" fmla="*/ 13155 w 341095"/>
                <a:gd name="connsiteY2" fmla="*/ 236490 h 315824"/>
                <a:gd name="connsiteX3" fmla="*/ 6360 w 341095"/>
                <a:gd name="connsiteY3" fmla="*/ 219358 h 315824"/>
                <a:gd name="connsiteX4" fmla="*/ 2980 w 341095"/>
                <a:gd name="connsiteY4" fmla="*/ 148443 h 315824"/>
                <a:gd name="connsiteX5" fmla="*/ 10027 w 341095"/>
                <a:gd name="connsiteY5" fmla="*/ 123852 h 315824"/>
                <a:gd name="connsiteX6" fmla="*/ 14467 w 341095"/>
                <a:gd name="connsiteY6" fmla="*/ 113102 h 315824"/>
                <a:gd name="connsiteX7" fmla="*/ 33701 w 341095"/>
                <a:gd name="connsiteY7" fmla="*/ 80404 h 315824"/>
                <a:gd name="connsiteX8" fmla="*/ 68521 w 341095"/>
                <a:gd name="connsiteY8" fmla="*/ 44272 h 315824"/>
                <a:gd name="connsiteX9" fmla="*/ 104994 w 341095"/>
                <a:gd name="connsiteY9" fmla="*/ 20957 h 315824"/>
                <a:gd name="connsiteX10" fmla="*/ 138448 w 341095"/>
                <a:gd name="connsiteY10" fmla="*/ 7781 h 315824"/>
                <a:gd name="connsiteX11" fmla="*/ 196097 w 341095"/>
                <a:gd name="connsiteY11" fmla="*/ 51 h 315824"/>
                <a:gd name="connsiteX12" fmla="*/ 237783 w 341095"/>
                <a:gd name="connsiteY12" fmla="*/ 6127 h 315824"/>
                <a:gd name="connsiteX13" fmla="*/ 242852 w 341095"/>
                <a:gd name="connsiteY13" fmla="*/ 7619 h 315824"/>
                <a:gd name="connsiteX14" fmla="*/ 266185 w 341095"/>
                <a:gd name="connsiteY14" fmla="*/ 17056 h 315824"/>
                <a:gd name="connsiteX15" fmla="*/ 318891 w 341095"/>
                <a:gd name="connsiteY15" fmla="*/ 63345 h 315824"/>
                <a:gd name="connsiteX16" fmla="*/ 327951 w 341095"/>
                <a:gd name="connsiteY16" fmla="*/ 79343 h 315824"/>
                <a:gd name="connsiteX17" fmla="*/ 336364 w 341095"/>
                <a:gd name="connsiteY17" fmla="*/ 175101 h 315824"/>
                <a:gd name="connsiteX18" fmla="*/ 331079 w 341095"/>
                <a:gd name="connsiteY18" fmla="*/ 191981 h 315824"/>
                <a:gd name="connsiteX19" fmla="*/ 329119 w 341095"/>
                <a:gd name="connsiteY19" fmla="*/ 196978 h 315824"/>
                <a:gd name="connsiteX20" fmla="*/ 308213 w 341095"/>
                <a:gd name="connsiteY20" fmla="*/ 234314 h 315824"/>
                <a:gd name="connsiteX21" fmla="*/ 266814 w 341095"/>
                <a:gd name="connsiteY21" fmla="*/ 276001 h 315824"/>
                <a:gd name="connsiteX22" fmla="*/ 236093 w 341095"/>
                <a:gd name="connsiteY22" fmla="*/ 294858 h 315824"/>
                <a:gd name="connsiteX23" fmla="*/ 195683 w 341095"/>
                <a:gd name="connsiteY23" fmla="*/ 309940 h 315824"/>
                <a:gd name="connsiteX24" fmla="*/ 146375 w 341095"/>
                <a:gd name="connsiteY24" fmla="*/ 315800 h 315824"/>
                <a:gd name="connsiteX25" fmla="*/ 109309 w 341095"/>
                <a:gd name="connsiteY25" fmla="*/ 311234 h 315824"/>
                <a:gd name="connsiteX26" fmla="*/ 98271 w 341095"/>
                <a:gd name="connsiteY26" fmla="*/ 308214 h 3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095" h="315824">
                  <a:moveTo>
                    <a:pt x="98271" y="308196"/>
                  </a:moveTo>
                  <a:cubicBezTo>
                    <a:pt x="92699" y="306452"/>
                    <a:pt x="87252" y="304403"/>
                    <a:pt x="81967" y="302084"/>
                  </a:cubicBezTo>
                  <a:cubicBezTo>
                    <a:pt x="52145" y="288944"/>
                    <a:pt x="27590" y="266653"/>
                    <a:pt x="13155" y="236490"/>
                  </a:cubicBezTo>
                  <a:cubicBezTo>
                    <a:pt x="10476" y="230881"/>
                    <a:pt x="8211" y="225165"/>
                    <a:pt x="6360" y="219358"/>
                  </a:cubicBezTo>
                  <a:cubicBezTo>
                    <a:pt x="-938" y="196421"/>
                    <a:pt x="-1801" y="172153"/>
                    <a:pt x="2980" y="148443"/>
                  </a:cubicBezTo>
                  <a:cubicBezTo>
                    <a:pt x="4652" y="140156"/>
                    <a:pt x="7007" y="131923"/>
                    <a:pt x="10027" y="123852"/>
                  </a:cubicBezTo>
                  <a:cubicBezTo>
                    <a:pt x="11375" y="120239"/>
                    <a:pt x="12849" y="116661"/>
                    <a:pt x="14467" y="113102"/>
                  </a:cubicBezTo>
                  <a:cubicBezTo>
                    <a:pt x="19608" y="101759"/>
                    <a:pt x="26062" y="90794"/>
                    <a:pt x="33701" y="80404"/>
                  </a:cubicBezTo>
                  <a:cubicBezTo>
                    <a:pt x="43426" y="67227"/>
                    <a:pt x="55093" y="55040"/>
                    <a:pt x="68521" y="44272"/>
                  </a:cubicBezTo>
                  <a:cubicBezTo>
                    <a:pt x="79540" y="35446"/>
                    <a:pt x="91746" y="27590"/>
                    <a:pt x="104994" y="20957"/>
                  </a:cubicBezTo>
                  <a:cubicBezTo>
                    <a:pt x="115996" y="15474"/>
                    <a:pt x="127195" y="11088"/>
                    <a:pt x="138448" y="7781"/>
                  </a:cubicBezTo>
                  <a:cubicBezTo>
                    <a:pt x="157790" y="2118"/>
                    <a:pt x="177258" y="-398"/>
                    <a:pt x="196097" y="51"/>
                  </a:cubicBezTo>
                  <a:cubicBezTo>
                    <a:pt x="210478" y="393"/>
                    <a:pt x="224499" y="2442"/>
                    <a:pt x="237783" y="6127"/>
                  </a:cubicBezTo>
                  <a:cubicBezTo>
                    <a:pt x="239491" y="6594"/>
                    <a:pt x="241163" y="7098"/>
                    <a:pt x="242852" y="7619"/>
                  </a:cubicBezTo>
                  <a:cubicBezTo>
                    <a:pt x="250942" y="10154"/>
                    <a:pt x="258743" y="13299"/>
                    <a:pt x="266185" y="17056"/>
                  </a:cubicBezTo>
                  <a:cubicBezTo>
                    <a:pt x="287451" y="27770"/>
                    <a:pt x="305661" y="43373"/>
                    <a:pt x="318891" y="63345"/>
                  </a:cubicBezTo>
                  <a:cubicBezTo>
                    <a:pt x="322234" y="68396"/>
                    <a:pt x="325272" y="73735"/>
                    <a:pt x="327951" y="79343"/>
                  </a:cubicBezTo>
                  <a:cubicBezTo>
                    <a:pt x="342386" y="109507"/>
                    <a:pt x="344525" y="142996"/>
                    <a:pt x="336364" y="175101"/>
                  </a:cubicBezTo>
                  <a:cubicBezTo>
                    <a:pt x="334926" y="180782"/>
                    <a:pt x="333146" y="186426"/>
                    <a:pt x="331079" y="191981"/>
                  </a:cubicBezTo>
                  <a:cubicBezTo>
                    <a:pt x="330450" y="193653"/>
                    <a:pt x="329802" y="195325"/>
                    <a:pt x="329119" y="196978"/>
                  </a:cubicBezTo>
                  <a:cubicBezTo>
                    <a:pt x="323798" y="209957"/>
                    <a:pt x="316788" y="222522"/>
                    <a:pt x="308213" y="234314"/>
                  </a:cubicBezTo>
                  <a:cubicBezTo>
                    <a:pt x="296978" y="249774"/>
                    <a:pt x="283083" y="263921"/>
                    <a:pt x="266814" y="276001"/>
                  </a:cubicBezTo>
                  <a:cubicBezTo>
                    <a:pt x="257359" y="283030"/>
                    <a:pt x="247095" y="289375"/>
                    <a:pt x="236093" y="294858"/>
                  </a:cubicBezTo>
                  <a:cubicBezTo>
                    <a:pt x="222827" y="301473"/>
                    <a:pt x="209273" y="306488"/>
                    <a:pt x="195683" y="309940"/>
                  </a:cubicBezTo>
                  <a:cubicBezTo>
                    <a:pt x="179127" y="314146"/>
                    <a:pt x="162536" y="316069"/>
                    <a:pt x="146375" y="315800"/>
                  </a:cubicBezTo>
                  <a:cubicBezTo>
                    <a:pt x="133666" y="315602"/>
                    <a:pt x="121227" y="314056"/>
                    <a:pt x="109309" y="311234"/>
                  </a:cubicBezTo>
                  <a:cubicBezTo>
                    <a:pt x="105588" y="310353"/>
                    <a:pt x="101902" y="309346"/>
                    <a:pt x="98271" y="308214"/>
                  </a:cubicBezTo>
                  <a:close/>
                </a:path>
              </a:pathLst>
            </a:custGeom>
            <a:gradFill flip="none" rotWithShape="1">
              <a:gsLst>
                <a:gs pos="100000">
                  <a:srgbClr val="003CA5"/>
                </a:gs>
                <a:gs pos="0">
                  <a:srgbClr val="2A6ADB"/>
                </a:gs>
              </a:gsLst>
              <a:lin ang="2700000" scaled="1"/>
              <a:tileRect/>
            </a:gradFill>
            <a:ln w="1786" cap="flat">
              <a:noFill/>
              <a:prstDash val="solid"/>
              <a:miter/>
            </a:ln>
          </p:spPr>
          <p:txBody>
            <a:bodyPr rtlCol="0" anchor="ctr"/>
            <a:lstStyle/>
            <a:p>
              <a:endParaRPr lang="en-US">
                <a:solidFill>
                  <a:schemeClr val="tx1">
                    <a:lumMod val="75000"/>
                    <a:lumOff val="25000"/>
                  </a:schemeClr>
                </a:solidFill>
              </a:endParaRPr>
            </a:p>
          </p:txBody>
        </p:sp>
        <p:sp>
          <p:nvSpPr>
            <p:cNvPr id="20" name="Oval 19">
              <a:extLst>
                <a:ext uri="{FF2B5EF4-FFF2-40B4-BE49-F238E27FC236}">
                  <a16:creationId xmlns:a16="http://schemas.microsoft.com/office/drawing/2014/main" id="{34896ECB-C80A-ABAC-4249-59964CD43DC6}"/>
                </a:ext>
              </a:extLst>
            </p:cNvPr>
            <p:cNvSpPr/>
            <p:nvPr/>
          </p:nvSpPr>
          <p:spPr>
            <a:xfrm rot="19810935">
              <a:off x="7242933" y="4858015"/>
              <a:ext cx="226099" cy="145622"/>
            </a:xfrm>
            <a:prstGeom prst="ellipse">
              <a:avLst/>
            </a:prstGeom>
            <a:gradFill>
              <a:gsLst>
                <a:gs pos="0">
                  <a:schemeClr val="bg1"/>
                </a:gs>
                <a:gs pos="100000">
                  <a:srgbClr val="FF003E">
                    <a:alpha val="62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grpSp>
        <p:nvGrpSpPr>
          <p:cNvPr id="21" name="Group 20">
            <a:extLst>
              <a:ext uri="{FF2B5EF4-FFF2-40B4-BE49-F238E27FC236}">
                <a16:creationId xmlns:a16="http://schemas.microsoft.com/office/drawing/2014/main" id="{D1B55572-9A0D-8765-90FB-1C3BB3508284}"/>
              </a:ext>
            </a:extLst>
          </p:cNvPr>
          <p:cNvGrpSpPr/>
          <p:nvPr/>
        </p:nvGrpSpPr>
        <p:grpSpPr>
          <a:xfrm>
            <a:off x="3264721" y="3322605"/>
            <a:ext cx="312288" cy="406507"/>
            <a:chOff x="7213467" y="4813259"/>
            <a:chExt cx="432095" cy="562461"/>
          </a:xfrm>
        </p:grpSpPr>
        <p:sp>
          <p:nvSpPr>
            <p:cNvPr id="22" name="Freeform: Shape 21">
              <a:extLst>
                <a:ext uri="{FF2B5EF4-FFF2-40B4-BE49-F238E27FC236}">
                  <a16:creationId xmlns:a16="http://schemas.microsoft.com/office/drawing/2014/main" id="{64E3F44B-19B2-47FD-3B90-1B7FD3A0385E}"/>
                </a:ext>
              </a:extLst>
            </p:cNvPr>
            <p:cNvSpPr/>
            <p:nvPr/>
          </p:nvSpPr>
          <p:spPr>
            <a:xfrm>
              <a:off x="7384029" y="5008327"/>
              <a:ext cx="261533" cy="367393"/>
            </a:xfrm>
            <a:custGeom>
              <a:avLst/>
              <a:gdLst>
                <a:gd name="connsiteX0" fmla="*/ 60921 w 261533"/>
                <a:gd name="connsiteY0" fmla="*/ 0 h 367393"/>
                <a:gd name="connsiteX1" fmla="*/ 261533 w 261533"/>
                <a:gd name="connsiteY1" fmla="*/ 362091 h 367393"/>
                <a:gd name="connsiteX2" fmla="*/ 225042 w 261533"/>
                <a:gd name="connsiteY2" fmla="*/ 367394 h 367393"/>
                <a:gd name="connsiteX3" fmla="*/ 0 w 261533"/>
                <a:gd name="connsiteY3" fmla="*/ 25598 h 367393"/>
                <a:gd name="connsiteX4" fmla="*/ 60921 w 261533"/>
                <a:gd name="connsiteY4" fmla="*/ 0 h 36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33" h="367393">
                  <a:moveTo>
                    <a:pt x="60921" y="0"/>
                  </a:moveTo>
                  <a:lnTo>
                    <a:pt x="261533" y="362091"/>
                  </a:lnTo>
                  <a:lnTo>
                    <a:pt x="225042" y="367394"/>
                  </a:lnTo>
                  <a:lnTo>
                    <a:pt x="0" y="25598"/>
                  </a:lnTo>
                  <a:lnTo>
                    <a:pt x="60921" y="0"/>
                  </a:lnTo>
                  <a:close/>
                </a:path>
              </a:pathLst>
            </a:custGeom>
            <a:solidFill>
              <a:schemeClr val="bg1">
                <a:lumMod val="50000"/>
              </a:schemeClr>
            </a:solidFill>
            <a:ln w="1786" cap="flat">
              <a:noFill/>
              <a:prstDash val="solid"/>
              <a:miter/>
            </a:ln>
          </p:spPr>
          <p:txBody>
            <a:bodyPr rtlCol="0" anchor="ctr"/>
            <a:lstStyle/>
            <a:p>
              <a:endParaRPr lang="en-US">
                <a:solidFill>
                  <a:schemeClr val="tx1">
                    <a:lumMod val="75000"/>
                    <a:lumOff val="25000"/>
                  </a:schemeClr>
                </a:solidFill>
              </a:endParaRPr>
            </a:p>
          </p:txBody>
        </p:sp>
        <p:sp>
          <p:nvSpPr>
            <p:cNvPr id="23" name="Freeform: Shape 22">
              <a:extLst>
                <a:ext uri="{FF2B5EF4-FFF2-40B4-BE49-F238E27FC236}">
                  <a16:creationId xmlns:a16="http://schemas.microsoft.com/office/drawing/2014/main" id="{1452703F-B6C0-DCE1-40B1-A51ABA760069}"/>
                </a:ext>
              </a:extLst>
            </p:cNvPr>
            <p:cNvSpPr/>
            <p:nvPr/>
          </p:nvSpPr>
          <p:spPr>
            <a:xfrm>
              <a:off x="7213467" y="4813259"/>
              <a:ext cx="341094" cy="315824"/>
            </a:xfrm>
            <a:custGeom>
              <a:avLst/>
              <a:gdLst>
                <a:gd name="connsiteX0" fmla="*/ 98271 w 341095"/>
                <a:gd name="connsiteY0" fmla="*/ 308196 h 315824"/>
                <a:gd name="connsiteX1" fmla="*/ 81967 w 341095"/>
                <a:gd name="connsiteY1" fmla="*/ 302084 h 315824"/>
                <a:gd name="connsiteX2" fmla="*/ 13155 w 341095"/>
                <a:gd name="connsiteY2" fmla="*/ 236490 h 315824"/>
                <a:gd name="connsiteX3" fmla="*/ 6360 w 341095"/>
                <a:gd name="connsiteY3" fmla="*/ 219358 h 315824"/>
                <a:gd name="connsiteX4" fmla="*/ 2980 w 341095"/>
                <a:gd name="connsiteY4" fmla="*/ 148443 h 315824"/>
                <a:gd name="connsiteX5" fmla="*/ 10027 w 341095"/>
                <a:gd name="connsiteY5" fmla="*/ 123852 h 315824"/>
                <a:gd name="connsiteX6" fmla="*/ 14467 w 341095"/>
                <a:gd name="connsiteY6" fmla="*/ 113102 h 315824"/>
                <a:gd name="connsiteX7" fmla="*/ 33701 w 341095"/>
                <a:gd name="connsiteY7" fmla="*/ 80404 h 315824"/>
                <a:gd name="connsiteX8" fmla="*/ 68521 w 341095"/>
                <a:gd name="connsiteY8" fmla="*/ 44272 h 315824"/>
                <a:gd name="connsiteX9" fmla="*/ 104994 w 341095"/>
                <a:gd name="connsiteY9" fmla="*/ 20957 h 315824"/>
                <a:gd name="connsiteX10" fmla="*/ 138448 w 341095"/>
                <a:gd name="connsiteY10" fmla="*/ 7781 h 315824"/>
                <a:gd name="connsiteX11" fmla="*/ 196097 w 341095"/>
                <a:gd name="connsiteY11" fmla="*/ 51 h 315824"/>
                <a:gd name="connsiteX12" fmla="*/ 237783 w 341095"/>
                <a:gd name="connsiteY12" fmla="*/ 6127 h 315824"/>
                <a:gd name="connsiteX13" fmla="*/ 242852 w 341095"/>
                <a:gd name="connsiteY13" fmla="*/ 7619 h 315824"/>
                <a:gd name="connsiteX14" fmla="*/ 266185 w 341095"/>
                <a:gd name="connsiteY14" fmla="*/ 17056 h 315824"/>
                <a:gd name="connsiteX15" fmla="*/ 318891 w 341095"/>
                <a:gd name="connsiteY15" fmla="*/ 63345 h 315824"/>
                <a:gd name="connsiteX16" fmla="*/ 327951 w 341095"/>
                <a:gd name="connsiteY16" fmla="*/ 79343 h 315824"/>
                <a:gd name="connsiteX17" fmla="*/ 336364 w 341095"/>
                <a:gd name="connsiteY17" fmla="*/ 175101 h 315824"/>
                <a:gd name="connsiteX18" fmla="*/ 331079 w 341095"/>
                <a:gd name="connsiteY18" fmla="*/ 191981 h 315824"/>
                <a:gd name="connsiteX19" fmla="*/ 329119 w 341095"/>
                <a:gd name="connsiteY19" fmla="*/ 196978 h 315824"/>
                <a:gd name="connsiteX20" fmla="*/ 308213 w 341095"/>
                <a:gd name="connsiteY20" fmla="*/ 234314 h 315824"/>
                <a:gd name="connsiteX21" fmla="*/ 266814 w 341095"/>
                <a:gd name="connsiteY21" fmla="*/ 276001 h 315824"/>
                <a:gd name="connsiteX22" fmla="*/ 236093 w 341095"/>
                <a:gd name="connsiteY22" fmla="*/ 294858 h 315824"/>
                <a:gd name="connsiteX23" fmla="*/ 195683 w 341095"/>
                <a:gd name="connsiteY23" fmla="*/ 309940 h 315824"/>
                <a:gd name="connsiteX24" fmla="*/ 146375 w 341095"/>
                <a:gd name="connsiteY24" fmla="*/ 315800 h 315824"/>
                <a:gd name="connsiteX25" fmla="*/ 109309 w 341095"/>
                <a:gd name="connsiteY25" fmla="*/ 311234 h 315824"/>
                <a:gd name="connsiteX26" fmla="*/ 98271 w 341095"/>
                <a:gd name="connsiteY26" fmla="*/ 308214 h 3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095" h="315824">
                  <a:moveTo>
                    <a:pt x="98271" y="308196"/>
                  </a:moveTo>
                  <a:cubicBezTo>
                    <a:pt x="92699" y="306452"/>
                    <a:pt x="87252" y="304403"/>
                    <a:pt x="81967" y="302084"/>
                  </a:cubicBezTo>
                  <a:cubicBezTo>
                    <a:pt x="52145" y="288944"/>
                    <a:pt x="27590" y="266653"/>
                    <a:pt x="13155" y="236490"/>
                  </a:cubicBezTo>
                  <a:cubicBezTo>
                    <a:pt x="10476" y="230881"/>
                    <a:pt x="8211" y="225165"/>
                    <a:pt x="6360" y="219358"/>
                  </a:cubicBezTo>
                  <a:cubicBezTo>
                    <a:pt x="-938" y="196421"/>
                    <a:pt x="-1801" y="172153"/>
                    <a:pt x="2980" y="148443"/>
                  </a:cubicBezTo>
                  <a:cubicBezTo>
                    <a:pt x="4652" y="140156"/>
                    <a:pt x="7007" y="131923"/>
                    <a:pt x="10027" y="123852"/>
                  </a:cubicBezTo>
                  <a:cubicBezTo>
                    <a:pt x="11375" y="120239"/>
                    <a:pt x="12849" y="116661"/>
                    <a:pt x="14467" y="113102"/>
                  </a:cubicBezTo>
                  <a:cubicBezTo>
                    <a:pt x="19608" y="101759"/>
                    <a:pt x="26062" y="90794"/>
                    <a:pt x="33701" y="80404"/>
                  </a:cubicBezTo>
                  <a:cubicBezTo>
                    <a:pt x="43426" y="67227"/>
                    <a:pt x="55093" y="55040"/>
                    <a:pt x="68521" y="44272"/>
                  </a:cubicBezTo>
                  <a:cubicBezTo>
                    <a:pt x="79540" y="35446"/>
                    <a:pt x="91746" y="27590"/>
                    <a:pt x="104994" y="20957"/>
                  </a:cubicBezTo>
                  <a:cubicBezTo>
                    <a:pt x="115996" y="15474"/>
                    <a:pt x="127195" y="11088"/>
                    <a:pt x="138448" y="7781"/>
                  </a:cubicBezTo>
                  <a:cubicBezTo>
                    <a:pt x="157790" y="2118"/>
                    <a:pt x="177258" y="-398"/>
                    <a:pt x="196097" y="51"/>
                  </a:cubicBezTo>
                  <a:cubicBezTo>
                    <a:pt x="210478" y="393"/>
                    <a:pt x="224499" y="2442"/>
                    <a:pt x="237783" y="6127"/>
                  </a:cubicBezTo>
                  <a:cubicBezTo>
                    <a:pt x="239491" y="6594"/>
                    <a:pt x="241163" y="7098"/>
                    <a:pt x="242852" y="7619"/>
                  </a:cubicBezTo>
                  <a:cubicBezTo>
                    <a:pt x="250942" y="10154"/>
                    <a:pt x="258743" y="13299"/>
                    <a:pt x="266185" y="17056"/>
                  </a:cubicBezTo>
                  <a:cubicBezTo>
                    <a:pt x="287451" y="27770"/>
                    <a:pt x="305661" y="43373"/>
                    <a:pt x="318891" y="63345"/>
                  </a:cubicBezTo>
                  <a:cubicBezTo>
                    <a:pt x="322234" y="68396"/>
                    <a:pt x="325272" y="73735"/>
                    <a:pt x="327951" y="79343"/>
                  </a:cubicBezTo>
                  <a:cubicBezTo>
                    <a:pt x="342386" y="109507"/>
                    <a:pt x="344525" y="142996"/>
                    <a:pt x="336364" y="175101"/>
                  </a:cubicBezTo>
                  <a:cubicBezTo>
                    <a:pt x="334926" y="180782"/>
                    <a:pt x="333146" y="186426"/>
                    <a:pt x="331079" y="191981"/>
                  </a:cubicBezTo>
                  <a:cubicBezTo>
                    <a:pt x="330450" y="193653"/>
                    <a:pt x="329802" y="195325"/>
                    <a:pt x="329119" y="196978"/>
                  </a:cubicBezTo>
                  <a:cubicBezTo>
                    <a:pt x="323798" y="209957"/>
                    <a:pt x="316788" y="222522"/>
                    <a:pt x="308213" y="234314"/>
                  </a:cubicBezTo>
                  <a:cubicBezTo>
                    <a:pt x="296978" y="249774"/>
                    <a:pt x="283083" y="263921"/>
                    <a:pt x="266814" y="276001"/>
                  </a:cubicBezTo>
                  <a:cubicBezTo>
                    <a:pt x="257359" y="283030"/>
                    <a:pt x="247095" y="289375"/>
                    <a:pt x="236093" y="294858"/>
                  </a:cubicBezTo>
                  <a:cubicBezTo>
                    <a:pt x="222827" y="301473"/>
                    <a:pt x="209273" y="306488"/>
                    <a:pt x="195683" y="309940"/>
                  </a:cubicBezTo>
                  <a:cubicBezTo>
                    <a:pt x="179127" y="314146"/>
                    <a:pt x="162536" y="316069"/>
                    <a:pt x="146375" y="315800"/>
                  </a:cubicBezTo>
                  <a:cubicBezTo>
                    <a:pt x="133666" y="315602"/>
                    <a:pt x="121227" y="314056"/>
                    <a:pt x="109309" y="311234"/>
                  </a:cubicBezTo>
                  <a:cubicBezTo>
                    <a:pt x="105588" y="310353"/>
                    <a:pt x="101902" y="309346"/>
                    <a:pt x="98271" y="308214"/>
                  </a:cubicBezTo>
                  <a:close/>
                </a:path>
              </a:pathLst>
            </a:custGeom>
            <a:gradFill flip="none" rotWithShape="1">
              <a:gsLst>
                <a:gs pos="100000">
                  <a:srgbClr val="003CA5"/>
                </a:gs>
                <a:gs pos="0">
                  <a:srgbClr val="2A6ADB"/>
                </a:gs>
              </a:gsLst>
              <a:lin ang="2700000" scaled="1"/>
              <a:tileRect/>
            </a:gradFill>
            <a:ln w="1786" cap="flat">
              <a:noFill/>
              <a:prstDash val="solid"/>
              <a:miter/>
            </a:ln>
          </p:spPr>
          <p:txBody>
            <a:bodyPr rtlCol="0" anchor="ctr"/>
            <a:lstStyle/>
            <a:p>
              <a:endParaRPr lang="en-US">
                <a:solidFill>
                  <a:schemeClr val="tx1">
                    <a:lumMod val="75000"/>
                    <a:lumOff val="25000"/>
                  </a:schemeClr>
                </a:solidFill>
              </a:endParaRPr>
            </a:p>
          </p:txBody>
        </p:sp>
        <p:sp>
          <p:nvSpPr>
            <p:cNvPr id="24" name="Oval 23">
              <a:extLst>
                <a:ext uri="{FF2B5EF4-FFF2-40B4-BE49-F238E27FC236}">
                  <a16:creationId xmlns:a16="http://schemas.microsoft.com/office/drawing/2014/main" id="{BF8AFD09-9E6F-BED8-D0C4-54150DB6D9A5}"/>
                </a:ext>
              </a:extLst>
            </p:cNvPr>
            <p:cNvSpPr/>
            <p:nvPr/>
          </p:nvSpPr>
          <p:spPr>
            <a:xfrm rot="19810935">
              <a:off x="7242933" y="4858015"/>
              <a:ext cx="226099" cy="145622"/>
            </a:xfrm>
            <a:prstGeom prst="ellipse">
              <a:avLst/>
            </a:prstGeom>
            <a:gradFill>
              <a:gsLst>
                <a:gs pos="0">
                  <a:schemeClr val="bg1"/>
                </a:gs>
                <a:gs pos="100000">
                  <a:srgbClr val="FF003E">
                    <a:alpha val="62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grpSp>
        <p:nvGrpSpPr>
          <p:cNvPr id="25" name="Group 24">
            <a:extLst>
              <a:ext uri="{FF2B5EF4-FFF2-40B4-BE49-F238E27FC236}">
                <a16:creationId xmlns:a16="http://schemas.microsoft.com/office/drawing/2014/main" id="{B3A18169-3523-E59A-5D5D-EB32DA0374C5}"/>
              </a:ext>
            </a:extLst>
          </p:cNvPr>
          <p:cNvGrpSpPr/>
          <p:nvPr/>
        </p:nvGrpSpPr>
        <p:grpSpPr>
          <a:xfrm>
            <a:off x="6949240" y="3304159"/>
            <a:ext cx="312288" cy="406507"/>
            <a:chOff x="7213467" y="4813259"/>
            <a:chExt cx="432095" cy="562461"/>
          </a:xfrm>
        </p:grpSpPr>
        <p:sp>
          <p:nvSpPr>
            <p:cNvPr id="26" name="Freeform: Shape 25">
              <a:extLst>
                <a:ext uri="{FF2B5EF4-FFF2-40B4-BE49-F238E27FC236}">
                  <a16:creationId xmlns:a16="http://schemas.microsoft.com/office/drawing/2014/main" id="{460CAB52-7FB0-C499-7121-67161CF21CE8}"/>
                </a:ext>
              </a:extLst>
            </p:cNvPr>
            <p:cNvSpPr/>
            <p:nvPr/>
          </p:nvSpPr>
          <p:spPr>
            <a:xfrm>
              <a:off x="7384029" y="5008327"/>
              <a:ext cx="261533" cy="367393"/>
            </a:xfrm>
            <a:custGeom>
              <a:avLst/>
              <a:gdLst>
                <a:gd name="connsiteX0" fmla="*/ 60921 w 261533"/>
                <a:gd name="connsiteY0" fmla="*/ 0 h 367393"/>
                <a:gd name="connsiteX1" fmla="*/ 261533 w 261533"/>
                <a:gd name="connsiteY1" fmla="*/ 362091 h 367393"/>
                <a:gd name="connsiteX2" fmla="*/ 225042 w 261533"/>
                <a:gd name="connsiteY2" fmla="*/ 367394 h 367393"/>
                <a:gd name="connsiteX3" fmla="*/ 0 w 261533"/>
                <a:gd name="connsiteY3" fmla="*/ 25598 h 367393"/>
                <a:gd name="connsiteX4" fmla="*/ 60921 w 261533"/>
                <a:gd name="connsiteY4" fmla="*/ 0 h 36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33" h="367393">
                  <a:moveTo>
                    <a:pt x="60921" y="0"/>
                  </a:moveTo>
                  <a:lnTo>
                    <a:pt x="261533" y="362091"/>
                  </a:lnTo>
                  <a:lnTo>
                    <a:pt x="225042" y="367394"/>
                  </a:lnTo>
                  <a:lnTo>
                    <a:pt x="0" y="25598"/>
                  </a:lnTo>
                  <a:lnTo>
                    <a:pt x="60921" y="0"/>
                  </a:lnTo>
                  <a:close/>
                </a:path>
              </a:pathLst>
            </a:custGeom>
            <a:solidFill>
              <a:schemeClr val="bg1">
                <a:lumMod val="50000"/>
              </a:schemeClr>
            </a:solidFill>
            <a:ln w="1786" cap="flat">
              <a:noFill/>
              <a:prstDash val="solid"/>
              <a:miter/>
            </a:ln>
          </p:spPr>
          <p:txBody>
            <a:bodyPr rtlCol="0" anchor="ctr"/>
            <a:lstStyle/>
            <a:p>
              <a:endParaRPr lang="en-US">
                <a:solidFill>
                  <a:schemeClr val="tx1">
                    <a:lumMod val="75000"/>
                    <a:lumOff val="25000"/>
                  </a:schemeClr>
                </a:solidFill>
              </a:endParaRPr>
            </a:p>
          </p:txBody>
        </p:sp>
        <p:sp>
          <p:nvSpPr>
            <p:cNvPr id="27" name="Freeform: Shape 26">
              <a:extLst>
                <a:ext uri="{FF2B5EF4-FFF2-40B4-BE49-F238E27FC236}">
                  <a16:creationId xmlns:a16="http://schemas.microsoft.com/office/drawing/2014/main" id="{413888CE-31DC-7366-43B7-779743A4C3F3}"/>
                </a:ext>
              </a:extLst>
            </p:cNvPr>
            <p:cNvSpPr/>
            <p:nvPr/>
          </p:nvSpPr>
          <p:spPr>
            <a:xfrm>
              <a:off x="7213467" y="4813259"/>
              <a:ext cx="341094" cy="315824"/>
            </a:xfrm>
            <a:custGeom>
              <a:avLst/>
              <a:gdLst>
                <a:gd name="connsiteX0" fmla="*/ 98271 w 341095"/>
                <a:gd name="connsiteY0" fmla="*/ 308196 h 315824"/>
                <a:gd name="connsiteX1" fmla="*/ 81967 w 341095"/>
                <a:gd name="connsiteY1" fmla="*/ 302084 h 315824"/>
                <a:gd name="connsiteX2" fmla="*/ 13155 w 341095"/>
                <a:gd name="connsiteY2" fmla="*/ 236490 h 315824"/>
                <a:gd name="connsiteX3" fmla="*/ 6360 w 341095"/>
                <a:gd name="connsiteY3" fmla="*/ 219358 h 315824"/>
                <a:gd name="connsiteX4" fmla="*/ 2980 w 341095"/>
                <a:gd name="connsiteY4" fmla="*/ 148443 h 315824"/>
                <a:gd name="connsiteX5" fmla="*/ 10027 w 341095"/>
                <a:gd name="connsiteY5" fmla="*/ 123852 h 315824"/>
                <a:gd name="connsiteX6" fmla="*/ 14467 w 341095"/>
                <a:gd name="connsiteY6" fmla="*/ 113102 h 315824"/>
                <a:gd name="connsiteX7" fmla="*/ 33701 w 341095"/>
                <a:gd name="connsiteY7" fmla="*/ 80404 h 315824"/>
                <a:gd name="connsiteX8" fmla="*/ 68521 w 341095"/>
                <a:gd name="connsiteY8" fmla="*/ 44272 h 315824"/>
                <a:gd name="connsiteX9" fmla="*/ 104994 w 341095"/>
                <a:gd name="connsiteY9" fmla="*/ 20957 h 315824"/>
                <a:gd name="connsiteX10" fmla="*/ 138448 w 341095"/>
                <a:gd name="connsiteY10" fmla="*/ 7781 h 315824"/>
                <a:gd name="connsiteX11" fmla="*/ 196097 w 341095"/>
                <a:gd name="connsiteY11" fmla="*/ 51 h 315824"/>
                <a:gd name="connsiteX12" fmla="*/ 237783 w 341095"/>
                <a:gd name="connsiteY12" fmla="*/ 6127 h 315824"/>
                <a:gd name="connsiteX13" fmla="*/ 242852 w 341095"/>
                <a:gd name="connsiteY13" fmla="*/ 7619 h 315824"/>
                <a:gd name="connsiteX14" fmla="*/ 266185 w 341095"/>
                <a:gd name="connsiteY14" fmla="*/ 17056 h 315824"/>
                <a:gd name="connsiteX15" fmla="*/ 318891 w 341095"/>
                <a:gd name="connsiteY15" fmla="*/ 63345 h 315824"/>
                <a:gd name="connsiteX16" fmla="*/ 327951 w 341095"/>
                <a:gd name="connsiteY16" fmla="*/ 79343 h 315824"/>
                <a:gd name="connsiteX17" fmla="*/ 336364 w 341095"/>
                <a:gd name="connsiteY17" fmla="*/ 175101 h 315824"/>
                <a:gd name="connsiteX18" fmla="*/ 331079 w 341095"/>
                <a:gd name="connsiteY18" fmla="*/ 191981 h 315824"/>
                <a:gd name="connsiteX19" fmla="*/ 329119 w 341095"/>
                <a:gd name="connsiteY19" fmla="*/ 196978 h 315824"/>
                <a:gd name="connsiteX20" fmla="*/ 308213 w 341095"/>
                <a:gd name="connsiteY20" fmla="*/ 234314 h 315824"/>
                <a:gd name="connsiteX21" fmla="*/ 266814 w 341095"/>
                <a:gd name="connsiteY21" fmla="*/ 276001 h 315824"/>
                <a:gd name="connsiteX22" fmla="*/ 236093 w 341095"/>
                <a:gd name="connsiteY22" fmla="*/ 294858 h 315824"/>
                <a:gd name="connsiteX23" fmla="*/ 195683 w 341095"/>
                <a:gd name="connsiteY23" fmla="*/ 309940 h 315824"/>
                <a:gd name="connsiteX24" fmla="*/ 146375 w 341095"/>
                <a:gd name="connsiteY24" fmla="*/ 315800 h 315824"/>
                <a:gd name="connsiteX25" fmla="*/ 109309 w 341095"/>
                <a:gd name="connsiteY25" fmla="*/ 311234 h 315824"/>
                <a:gd name="connsiteX26" fmla="*/ 98271 w 341095"/>
                <a:gd name="connsiteY26" fmla="*/ 308214 h 3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095" h="315824">
                  <a:moveTo>
                    <a:pt x="98271" y="308196"/>
                  </a:moveTo>
                  <a:cubicBezTo>
                    <a:pt x="92699" y="306452"/>
                    <a:pt x="87252" y="304403"/>
                    <a:pt x="81967" y="302084"/>
                  </a:cubicBezTo>
                  <a:cubicBezTo>
                    <a:pt x="52145" y="288944"/>
                    <a:pt x="27590" y="266653"/>
                    <a:pt x="13155" y="236490"/>
                  </a:cubicBezTo>
                  <a:cubicBezTo>
                    <a:pt x="10476" y="230881"/>
                    <a:pt x="8211" y="225165"/>
                    <a:pt x="6360" y="219358"/>
                  </a:cubicBezTo>
                  <a:cubicBezTo>
                    <a:pt x="-938" y="196421"/>
                    <a:pt x="-1801" y="172153"/>
                    <a:pt x="2980" y="148443"/>
                  </a:cubicBezTo>
                  <a:cubicBezTo>
                    <a:pt x="4652" y="140156"/>
                    <a:pt x="7007" y="131923"/>
                    <a:pt x="10027" y="123852"/>
                  </a:cubicBezTo>
                  <a:cubicBezTo>
                    <a:pt x="11375" y="120239"/>
                    <a:pt x="12849" y="116661"/>
                    <a:pt x="14467" y="113102"/>
                  </a:cubicBezTo>
                  <a:cubicBezTo>
                    <a:pt x="19608" y="101759"/>
                    <a:pt x="26062" y="90794"/>
                    <a:pt x="33701" y="80404"/>
                  </a:cubicBezTo>
                  <a:cubicBezTo>
                    <a:pt x="43426" y="67227"/>
                    <a:pt x="55093" y="55040"/>
                    <a:pt x="68521" y="44272"/>
                  </a:cubicBezTo>
                  <a:cubicBezTo>
                    <a:pt x="79540" y="35446"/>
                    <a:pt x="91746" y="27590"/>
                    <a:pt x="104994" y="20957"/>
                  </a:cubicBezTo>
                  <a:cubicBezTo>
                    <a:pt x="115996" y="15474"/>
                    <a:pt x="127195" y="11088"/>
                    <a:pt x="138448" y="7781"/>
                  </a:cubicBezTo>
                  <a:cubicBezTo>
                    <a:pt x="157790" y="2118"/>
                    <a:pt x="177258" y="-398"/>
                    <a:pt x="196097" y="51"/>
                  </a:cubicBezTo>
                  <a:cubicBezTo>
                    <a:pt x="210478" y="393"/>
                    <a:pt x="224499" y="2442"/>
                    <a:pt x="237783" y="6127"/>
                  </a:cubicBezTo>
                  <a:cubicBezTo>
                    <a:pt x="239491" y="6594"/>
                    <a:pt x="241163" y="7098"/>
                    <a:pt x="242852" y="7619"/>
                  </a:cubicBezTo>
                  <a:cubicBezTo>
                    <a:pt x="250942" y="10154"/>
                    <a:pt x="258743" y="13299"/>
                    <a:pt x="266185" y="17056"/>
                  </a:cubicBezTo>
                  <a:cubicBezTo>
                    <a:pt x="287451" y="27770"/>
                    <a:pt x="305661" y="43373"/>
                    <a:pt x="318891" y="63345"/>
                  </a:cubicBezTo>
                  <a:cubicBezTo>
                    <a:pt x="322234" y="68396"/>
                    <a:pt x="325272" y="73735"/>
                    <a:pt x="327951" y="79343"/>
                  </a:cubicBezTo>
                  <a:cubicBezTo>
                    <a:pt x="342386" y="109507"/>
                    <a:pt x="344525" y="142996"/>
                    <a:pt x="336364" y="175101"/>
                  </a:cubicBezTo>
                  <a:cubicBezTo>
                    <a:pt x="334926" y="180782"/>
                    <a:pt x="333146" y="186426"/>
                    <a:pt x="331079" y="191981"/>
                  </a:cubicBezTo>
                  <a:cubicBezTo>
                    <a:pt x="330450" y="193653"/>
                    <a:pt x="329802" y="195325"/>
                    <a:pt x="329119" y="196978"/>
                  </a:cubicBezTo>
                  <a:cubicBezTo>
                    <a:pt x="323798" y="209957"/>
                    <a:pt x="316788" y="222522"/>
                    <a:pt x="308213" y="234314"/>
                  </a:cubicBezTo>
                  <a:cubicBezTo>
                    <a:pt x="296978" y="249774"/>
                    <a:pt x="283083" y="263921"/>
                    <a:pt x="266814" y="276001"/>
                  </a:cubicBezTo>
                  <a:cubicBezTo>
                    <a:pt x="257359" y="283030"/>
                    <a:pt x="247095" y="289375"/>
                    <a:pt x="236093" y="294858"/>
                  </a:cubicBezTo>
                  <a:cubicBezTo>
                    <a:pt x="222827" y="301473"/>
                    <a:pt x="209273" y="306488"/>
                    <a:pt x="195683" y="309940"/>
                  </a:cubicBezTo>
                  <a:cubicBezTo>
                    <a:pt x="179127" y="314146"/>
                    <a:pt x="162536" y="316069"/>
                    <a:pt x="146375" y="315800"/>
                  </a:cubicBezTo>
                  <a:cubicBezTo>
                    <a:pt x="133666" y="315602"/>
                    <a:pt x="121227" y="314056"/>
                    <a:pt x="109309" y="311234"/>
                  </a:cubicBezTo>
                  <a:cubicBezTo>
                    <a:pt x="105588" y="310353"/>
                    <a:pt x="101902" y="309346"/>
                    <a:pt x="98271" y="308214"/>
                  </a:cubicBezTo>
                  <a:close/>
                </a:path>
              </a:pathLst>
            </a:custGeom>
            <a:gradFill flip="none" rotWithShape="1">
              <a:gsLst>
                <a:gs pos="100000">
                  <a:srgbClr val="003CA5"/>
                </a:gs>
                <a:gs pos="0">
                  <a:srgbClr val="2A6ADB"/>
                </a:gs>
              </a:gsLst>
              <a:lin ang="2700000" scaled="1"/>
              <a:tileRect/>
            </a:gradFill>
            <a:ln w="1786" cap="flat">
              <a:noFill/>
              <a:prstDash val="solid"/>
              <a:miter/>
            </a:ln>
          </p:spPr>
          <p:txBody>
            <a:bodyPr rtlCol="0" anchor="ctr"/>
            <a:lstStyle/>
            <a:p>
              <a:endParaRPr lang="en-US">
                <a:solidFill>
                  <a:schemeClr val="tx1">
                    <a:lumMod val="75000"/>
                    <a:lumOff val="25000"/>
                  </a:schemeClr>
                </a:solidFill>
              </a:endParaRPr>
            </a:p>
          </p:txBody>
        </p:sp>
        <p:sp>
          <p:nvSpPr>
            <p:cNvPr id="28" name="Oval 27">
              <a:extLst>
                <a:ext uri="{FF2B5EF4-FFF2-40B4-BE49-F238E27FC236}">
                  <a16:creationId xmlns:a16="http://schemas.microsoft.com/office/drawing/2014/main" id="{B8FDC990-8730-E985-3618-1893F6D54CBE}"/>
                </a:ext>
              </a:extLst>
            </p:cNvPr>
            <p:cNvSpPr/>
            <p:nvPr/>
          </p:nvSpPr>
          <p:spPr>
            <a:xfrm rot="19810935">
              <a:off x="7242933" y="4858015"/>
              <a:ext cx="226099" cy="145622"/>
            </a:xfrm>
            <a:prstGeom prst="ellipse">
              <a:avLst/>
            </a:prstGeom>
            <a:gradFill>
              <a:gsLst>
                <a:gs pos="0">
                  <a:schemeClr val="bg1"/>
                </a:gs>
                <a:gs pos="100000">
                  <a:srgbClr val="FF003E">
                    <a:alpha val="62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spTree>
    <p:extLst>
      <p:ext uri="{BB962C8B-B14F-4D97-AF65-F5344CB8AC3E}">
        <p14:creationId xmlns:p14="http://schemas.microsoft.com/office/powerpoint/2010/main" val="273958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61801-1D62-28F0-4C45-1387E3FE0F0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888618-0AA1-8B85-21AC-2D86F0C8C7E8}"/>
              </a:ext>
            </a:extLst>
          </p:cNvPr>
          <p:cNvSpPr>
            <a:spLocks noGrp="1"/>
          </p:cNvSpPr>
          <p:nvPr>
            <p:ph type="sldNum" sz="quarter" idx="12"/>
          </p:nvPr>
        </p:nvSpPr>
        <p:spPr/>
        <p:txBody>
          <a:bodyPr/>
          <a:lstStyle/>
          <a:p>
            <a:fld id="{D983F1FA-211D-3044-9E35-958DFBC26156}" type="slidenum">
              <a:rPr lang="en-US" smtClean="0">
                <a:solidFill>
                  <a:prstClr val="white"/>
                </a:solidFill>
              </a:rPr>
              <a:pPr/>
              <a:t>24</a:t>
            </a:fld>
            <a:endParaRPr lang="en-US">
              <a:solidFill>
                <a:prstClr val="white"/>
              </a:solidFill>
            </a:endParaRPr>
          </a:p>
        </p:txBody>
      </p:sp>
      <p:sp>
        <p:nvSpPr>
          <p:cNvPr id="3" name="Title 2">
            <a:extLst>
              <a:ext uri="{FF2B5EF4-FFF2-40B4-BE49-F238E27FC236}">
                <a16:creationId xmlns:a16="http://schemas.microsoft.com/office/drawing/2014/main" id="{59EE9659-5635-1D33-AB27-6E5DF6C5879E}"/>
              </a:ext>
            </a:extLst>
          </p:cNvPr>
          <p:cNvSpPr>
            <a:spLocks noGrp="1"/>
          </p:cNvSpPr>
          <p:nvPr>
            <p:ph type="title"/>
          </p:nvPr>
        </p:nvSpPr>
        <p:spPr/>
        <p:txBody>
          <a:bodyPr/>
          <a:lstStyle/>
          <a:p>
            <a:r>
              <a:rPr lang="en-US" dirty="0"/>
              <a:t>Payment Parameters</a:t>
            </a:r>
          </a:p>
        </p:txBody>
      </p:sp>
      <p:pic>
        <p:nvPicPr>
          <p:cNvPr id="5" name="Picture 4">
            <a:extLst>
              <a:ext uri="{FF2B5EF4-FFF2-40B4-BE49-F238E27FC236}">
                <a16:creationId xmlns:a16="http://schemas.microsoft.com/office/drawing/2014/main" id="{9E88E248-6CDD-3254-3A4B-E7CCFD4FB09B}"/>
              </a:ext>
            </a:extLst>
          </p:cNvPr>
          <p:cNvPicPr>
            <a:picLocks noChangeAspect="1"/>
          </p:cNvPicPr>
          <p:nvPr/>
        </p:nvPicPr>
        <p:blipFill>
          <a:blip r:embed="rId3"/>
          <a:stretch>
            <a:fillRect/>
          </a:stretch>
        </p:blipFill>
        <p:spPr>
          <a:xfrm>
            <a:off x="1434971" y="798798"/>
            <a:ext cx="9322058" cy="5260404"/>
          </a:xfrm>
          <a:prstGeom prst="rect">
            <a:avLst/>
          </a:prstGeom>
          <a:effectLst>
            <a:outerShdw blurRad="50800" dist="38100" dir="2700000" algn="tl" rotWithShape="0">
              <a:prstClr val="black">
                <a:alpha val="40000"/>
              </a:prstClr>
            </a:outerShdw>
          </a:effectLst>
        </p:spPr>
      </p:pic>
      <p:sp>
        <p:nvSpPr>
          <p:cNvPr id="7" name="Freeform: Shape 6">
            <a:extLst>
              <a:ext uri="{FF2B5EF4-FFF2-40B4-BE49-F238E27FC236}">
                <a16:creationId xmlns:a16="http://schemas.microsoft.com/office/drawing/2014/main" id="{B4D11D18-45A2-41D6-D3D0-7369FF3DAB0B}"/>
              </a:ext>
            </a:extLst>
          </p:cNvPr>
          <p:cNvSpPr/>
          <p:nvPr/>
        </p:nvSpPr>
        <p:spPr>
          <a:xfrm>
            <a:off x="2217917" y="1267246"/>
            <a:ext cx="3471875" cy="1264397"/>
          </a:xfrm>
          <a:custGeom>
            <a:avLst/>
            <a:gdLst>
              <a:gd name="connsiteX0" fmla="*/ 803341 w 3468894"/>
              <a:gd name="connsiteY0" fmla="*/ 40245 h 1092152"/>
              <a:gd name="connsiteX1" fmla="*/ 6796 w 3468894"/>
              <a:gd name="connsiteY1" fmla="*/ 1038252 h 1092152"/>
              <a:gd name="connsiteX2" fmla="*/ 12210 w 3468894"/>
              <a:gd name="connsiteY2" fmla="*/ 1084851 h 1092152"/>
              <a:gd name="connsiteX3" fmla="*/ 32711 w 3468894"/>
              <a:gd name="connsiteY3" fmla="*/ 1092018 h 1092152"/>
              <a:gd name="connsiteX4" fmla="*/ 3180880 w 3468894"/>
              <a:gd name="connsiteY4" fmla="*/ 1092018 h 1092152"/>
              <a:gd name="connsiteX5" fmla="*/ 3258303 w 3468894"/>
              <a:gd name="connsiteY5" fmla="*/ 1041801 h 1092152"/>
              <a:gd name="connsiteX6" fmla="*/ 3458260 w 3468894"/>
              <a:gd name="connsiteY6" fmla="*/ 594682 h 1092152"/>
              <a:gd name="connsiteX7" fmla="*/ 3457614 w 3468894"/>
              <a:gd name="connsiteY7" fmla="*/ 497365 h 1092152"/>
              <a:gd name="connsiteX8" fmla="*/ 3249701 w 3468894"/>
              <a:gd name="connsiteY8" fmla="*/ 48955 h 1092152"/>
              <a:gd name="connsiteX9" fmla="*/ 3172761 w 3468894"/>
              <a:gd name="connsiteY9" fmla="*/ -133 h 1092152"/>
              <a:gd name="connsiteX10" fmla="*/ 887700 w 3468894"/>
              <a:gd name="connsiteY10" fmla="*/ -133 h 1092152"/>
              <a:gd name="connsiteX11" fmla="*/ 803341 w 3468894"/>
              <a:gd name="connsiteY11" fmla="*/ 40245 h 109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8894" h="1092152">
                <a:moveTo>
                  <a:pt x="803341" y="40245"/>
                </a:moveTo>
                <a:lnTo>
                  <a:pt x="6796" y="1038252"/>
                </a:lnTo>
                <a:cubicBezTo>
                  <a:pt x="-4576" y="1052619"/>
                  <a:pt x="-2151" y="1073480"/>
                  <a:pt x="12210" y="1084851"/>
                </a:cubicBezTo>
                <a:cubicBezTo>
                  <a:pt x="18049" y="1089475"/>
                  <a:pt x="25270" y="1091997"/>
                  <a:pt x="32711" y="1092018"/>
                </a:cubicBezTo>
                <a:lnTo>
                  <a:pt x="3180880" y="1092018"/>
                </a:lnTo>
                <a:cubicBezTo>
                  <a:pt x="3214323" y="1092008"/>
                  <a:pt x="3244647" y="1072340"/>
                  <a:pt x="3258303" y="1041801"/>
                </a:cubicBezTo>
                <a:lnTo>
                  <a:pt x="3458260" y="594682"/>
                </a:lnTo>
                <a:cubicBezTo>
                  <a:pt x="3472185" y="563685"/>
                  <a:pt x="3471916" y="528178"/>
                  <a:pt x="3457614" y="497365"/>
                </a:cubicBezTo>
                <a:lnTo>
                  <a:pt x="3249701" y="48955"/>
                </a:lnTo>
                <a:cubicBezTo>
                  <a:pt x="3235775" y="19007"/>
                  <a:pt x="3205773" y="-144"/>
                  <a:pt x="3172761" y="-133"/>
                </a:cubicBezTo>
                <a:lnTo>
                  <a:pt x="887700" y="-133"/>
                </a:lnTo>
                <a:cubicBezTo>
                  <a:pt x="854892" y="-246"/>
                  <a:pt x="823831" y="14620"/>
                  <a:pt x="803341" y="40245"/>
                </a:cubicBezTo>
                <a:close/>
              </a:path>
            </a:pathLst>
          </a:custGeom>
          <a:solidFill>
            <a:srgbClr val="B3E175"/>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 name="TextBox 7">
            <a:extLst>
              <a:ext uri="{FF2B5EF4-FFF2-40B4-BE49-F238E27FC236}">
                <a16:creationId xmlns:a16="http://schemas.microsoft.com/office/drawing/2014/main" id="{AC93C92C-D166-B30A-38A4-04F26CAEDBB6}"/>
              </a:ext>
            </a:extLst>
          </p:cNvPr>
          <p:cNvSpPr txBox="1"/>
          <p:nvPr/>
        </p:nvSpPr>
        <p:spPr>
          <a:xfrm>
            <a:off x="3119712" y="1609361"/>
            <a:ext cx="2390927" cy="58016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schemeClr val="tx2">
                    <a:lumMod val="50000"/>
                  </a:schemeClr>
                </a:solidFill>
                <a:effectLst/>
                <a:uLnTx/>
                <a:uFillTx/>
              </a:rPr>
              <a:t>Paid in 50-hour increments or two weeks</a:t>
            </a:r>
          </a:p>
        </p:txBody>
      </p:sp>
      <p:sp>
        <p:nvSpPr>
          <p:cNvPr id="12" name="Freeform: Shape 11">
            <a:extLst>
              <a:ext uri="{FF2B5EF4-FFF2-40B4-BE49-F238E27FC236}">
                <a16:creationId xmlns:a16="http://schemas.microsoft.com/office/drawing/2014/main" id="{C56AEBA7-5B57-0D4A-F15C-16803CF1B41E}"/>
              </a:ext>
            </a:extLst>
          </p:cNvPr>
          <p:cNvSpPr/>
          <p:nvPr/>
        </p:nvSpPr>
        <p:spPr>
          <a:xfrm>
            <a:off x="2247756" y="2836817"/>
            <a:ext cx="3471875" cy="1264397"/>
          </a:xfrm>
          <a:custGeom>
            <a:avLst/>
            <a:gdLst>
              <a:gd name="connsiteX0" fmla="*/ 803341 w 3468894"/>
              <a:gd name="connsiteY0" fmla="*/ 40245 h 1092152"/>
              <a:gd name="connsiteX1" fmla="*/ 6796 w 3468894"/>
              <a:gd name="connsiteY1" fmla="*/ 1038252 h 1092152"/>
              <a:gd name="connsiteX2" fmla="*/ 12210 w 3468894"/>
              <a:gd name="connsiteY2" fmla="*/ 1084851 h 1092152"/>
              <a:gd name="connsiteX3" fmla="*/ 32711 w 3468894"/>
              <a:gd name="connsiteY3" fmla="*/ 1092018 h 1092152"/>
              <a:gd name="connsiteX4" fmla="*/ 3180880 w 3468894"/>
              <a:gd name="connsiteY4" fmla="*/ 1092018 h 1092152"/>
              <a:gd name="connsiteX5" fmla="*/ 3258303 w 3468894"/>
              <a:gd name="connsiteY5" fmla="*/ 1041801 h 1092152"/>
              <a:gd name="connsiteX6" fmla="*/ 3458260 w 3468894"/>
              <a:gd name="connsiteY6" fmla="*/ 594682 h 1092152"/>
              <a:gd name="connsiteX7" fmla="*/ 3457614 w 3468894"/>
              <a:gd name="connsiteY7" fmla="*/ 497365 h 1092152"/>
              <a:gd name="connsiteX8" fmla="*/ 3249701 w 3468894"/>
              <a:gd name="connsiteY8" fmla="*/ 48955 h 1092152"/>
              <a:gd name="connsiteX9" fmla="*/ 3172761 w 3468894"/>
              <a:gd name="connsiteY9" fmla="*/ -133 h 1092152"/>
              <a:gd name="connsiteX10" fmla="*/ 887700 w 3468894"/>
              <a:gd name="connsiteY10" fmla="*/ -133 h 1092152"/>
              <a:gd name="connsiteX11" fmla="*/ 803341 w 3468894"/>
              <a:gd name="connsiteY11" fmla="*/ 40245 h 109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8894" h="1092152">
                <a:moveTo>
                  <a:pt x="803341" y="40245"/>
                </a:moveTo>
                <a:lnTo>
                  <a:pt x="6796" y="1038252"/>
                </a:lnTo>
                <a:cubicBezTo>
                  <a:pt x="-4576" y="1052619"/>
                  <a:pt x="-2151" y="1073480"/>
                  <a:pt x="12210" y="1084851"/>
                </a:cubicBezTo>
                <a:cubicBezTo>
                  <a:pt x="18049" y="1089475"/>
                  <a:pt x="25270" y="1091997"/>
                  <a:pt x="32711" y="1092018"/>
                </a:cubicBezTo>
                <a:lnTo>
                  <a:pt x="3180880" y="1092018"/>
                </a:lnTo>
                <a:cubicBezTo>
                  <a:pt x="3214323" y="1092008"/>
                  <a:pt x="3244647" y="1072340"/>
                  <a:pt x="3258303" y="1041801"/>
                </a:cubicBezTo>
                <a:lnTo>
                  <a:pt x="3458260" y="594682"/>
                </a:lnTo>
                <a:cubicBezTo>
                  <a:pt x="3472185" y="563685"/>
                  <a:pt x="3471916" y="528178"/>
                  <a:pt x="3457614" y="497365"/>
                </a:cubicBezTo>
                <a:lnTo>
                  <a:pt x="3249701" y="48955"/>
                </a:lnTo>
                <a:cubicBezTo>
                  <a:pt x="3235775" y="19007"/>
                  <a:pt x="3205773" y="-144"/>
                  <a:pt x="3172761" y="-133"/>
                </a:cubicBezTo>
                <a:lnTo>
                  <a:pt x="887700" y="-133"/>
                </a:lnTo>
                <a:cubicBezTo>
                  <a:pt x="854892" y="-246"/>
                  <a:pt x="823831" y="14620"/>
                  <a:pt x="803341" y="40245"/>
                </a:cubicBezTo>
                <a:close/>
              </a:path>
            </a:pathLst>
          </a:custGeom>
          <a:solidFill>
            <a:srgbClr val="B3E175"/>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TextBox 12">
            <a:extLst>
              <a:ext uri="{FF2B5EF4-FFF2-40B4-BE49-F238E27FC236}">
                <a16:creationId xmlns:a16="http://schemas.microsoft.com/office/drawing/2014/main" id="{59407CC8-3BD7-853F-0569-32D3D8C50DAE}"/>
              </a:ext>
            </a:extLst>
          </p:cNvPr>
          <p:cNvSpPr txBox="1"/>
          <p:nvPr/>
        </p:nvSpPr>
        <p:spPr>
          <a:xfrm>
            <a:off x="3119712" y="3067898"/>
            <a:ext cx="2390927" cy="83099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schemeClr val="tx2">
                    <a:lumMod val="50000"/>
                  </a:schemeClr>
                </a:solidFill>
                <a:effectLst/>
                <a:uLnTx/>
                <a:uFillTx/>
              </a:rPr>
              <a:t>Paid the higher of either the state or federal minimum wage</a:t>
            </a:r>
          </a:p>
        </p:txBody>
      </p:sp>
      <p:sp>
        <p:nvSpPr>
          <p:cNvPr id="17" name="Freeform: Shape 16">
            <a:extLst>
              <a:ext uri="{FF2B5EF4-FFF2-40B4-BE49-F238E27FC236}">
                <a16:creationId xmlns:a16="http://schemas.microsoft.com/office/drawing/2014/main" id="{9307B2FD-27A2-97CB-AAA2-6F61409CBCF2}"/>
              </a:ext>
            </a:extLst>
          </p:cNvPr>
          <p:cNvSpPr/>
          <p:nvPr/>
        </p:nvSpPr>
        <p:spPr>
          <a:xfrm>
            <a:off x="2247756" y="4422850"/>
            <a:ext cx="3471875" cy="1264397"/>
          </a:xfrm>
          <a:custGeom>
            <a:avLst/>
            <a:gdLst>
              <a:gd name="connsiteX0" fmla="*/ 803341 w 3468894"/>
              <a:gd name="connsiteY0" fmla="*/ 40245 h 1092152"/>
              <a:gd name="connsiteX1" fmla="*/ 6796 w 3468894"/>
              <a:gd name="connsiteY1" fmla="*/ 1038252 h 1092152"/>
              <a:gd name="connsiteX2" fmla="*/ 12210 w 3468894"/>
              <a:gd name="connsiteY2" fmla="*/ 1084851 h 1092152"/>
              <a:gd name="connsiteX3" fmla="*/ 32711 w 3468894"/>
              <a:gd name="connsiteY3" fmla="*/ 1092018 h 1092152"/>
              <a:gd name="connsiteX4" fmla="*/ 3180880 w 3468894"/>
              <a:gd name="connsiteY4" fmla="*/ 1092018 h 1092152"/>
              <a:gd name="connsiteX5" fmla="*/ 3258303 w 3468894"/>
              <a:gd name="connsiteY5" fmla="*/ 1041801 h 1092152"/>
              <a:gd name="connsiteX6" fmla="*/ 3458260 w 3468894"/>
              <a:gd name="connsiteY6" fmla="*/ 594682 h 1092152"/>
              <a:gd name="connsiteX7" fmla="*/ 3457614 w 3468894"/>
              <a:gd name="connsiteY7" fmla="*/ 497365 h 1092152"/>
              <a:gd name="connsiteX8" fmla="*/ 3249701 w 3468894"/>
              <a:gd name="connsiteY8" fmla="*/ 48955 h 1092152"/>
              <a:gd name="connsiteX9" fmla="*/ 3172761 w 3468894"/>
              <a:gd name="connsiteY9" fmla="*/ -133 h 1092152"/>
              <a:gd name="connsiteX10" fmla="*/ 887700 w 3468894"/>
              <a:gd name="connsiteY10" fmla="*/ -133 h 1092152"/>
              <a:gd name="connsiteX11" fmla="*/ 803341 w 3468894"/>
              <a:gd name="connsiteY11" fmla="*/ 40245 h 109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8894" h="1092152">
                <a:moveTo>
                  <a:pt x="803341" y="40245"/>
                </a:moveTo>
                <a:lnTo>
                  <a:pt x="6796" y="1038252"/>
                </a:lnTo>
                <a:cubicBezTo>
                  <a:pt x="-4576" y="1052619"/>
                  <a:pt x="-2151" y="1073480"/>
                  <a:pt x="12210" y="1084851"/>
                </a:cubicBezTo>
                <a:cubicBezTo>
                  <a:pt x="18049" y="1089475"/>
                  <a:pt x="25270" y="1091997"/>
                  <a:pt x="32711" y="1092018"/>
                </a:cubicBezTo>
                <a:lnTo>
                  <a:pt x="3180880" y="1092018"/>
                </a:lnTo>
                <a:cubicBezTo>
                  <a:pt x="3214323" y="1092008"/>
                  <a:pt x="3244647" y="1072340"/>
                  <a:pt x="3258303" y="1041801"/>
                </a:cubicBezTo>
                <a:lnTo>
                  <a:pt x="3458260" y="594682"/>
                </a:lnTo>
                <a:cubicBezTo>
                  <a:pt x="3472185" y="563685"/>
                  <a:pt x="3471916" y="528178"/>
                  <a:pt x="3457614" y="497365"/>
                </a:cubicBezTo>
                <a:lnTo>
                  <a:pt x="3249701" y="48955"/>
                </a:lnTo>
                <a:cubicBezTo>
                  <a:pt x="3235775" y="19007"/>
                  <a:pt x="3205773" y="-144"/>
                  <a:pt x="3172761" y="-133"/>
                </a:cubicBezTo>
                <a:lnTo>
                  <a:pt x="887700" y="-133"/>
                </a:lnTo>
                <a:cubicBezTo>
                  <a:pt x="854892" y="-246"/>
                  <a:pt x="823831" y="14620"/>
                  <a:pt x="803341" y="40245"/>
                </a:cubicBezTo>
                <a:close/>
              </a:path>
            </a:pathLst>
          </a:custGeom>
          <a:solidFill>
            <a:srgbClr val="B3E175"/>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8" name="TextBox 17">
            <a:extLst>
              <a:ext uri="{FF2B5EF4-FFF2-40B4-BE49-F238E27FC236}">
                <a16:creationId xmlns:a16="http://schemas.microsoft.com/office/drawing/2014/main" id="{03D3DE61-FF61-BF07-0024-E0C9DC7EA846}"/>
              </a:ext>
            </a:extLst>
          </p:cNvPr>
          <p:cNvSpPr txBox="1"/>
          <p:nvPr/>
        </p:nvSpPr>
        <p:spPr>
          <a:xfrm>
            <a:off x="3119713" y="4413482"/>
            <a:ext cx="2390927" cy="132343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schemeClr val="tx2">
                    <a:lumMod val="50000"/>
                  </a:schemeClr>
                </a:solidFill>
                <a:effectLst/>
                <a:uLnTx/>
                <a:uFillTx/>
              </a:rPr>
              <a:t>Hours worked on or after effective date of Department of Labor new rates will be paid at the higher rate</a:t>
            </a:r>
          </a:p>
        </p:txBody>
      </p:sp>
      <p:sp>
        <p:nvSpPr>
          <p:cNvPr id="22" name="Freeform: Shape 21">
            <a:extLst>
              <a:ext uri="{FF2B5EF4-FFF2-40B4-BE49-F238E27FC236}">
                <a16:creationId xmlns:a16="http://schemas.microsoft.com/office/drawing/2014/main" id="{75627362-2FA3-B471-9CAD-820991A7457A}"/>
              </a:ext>
            </a:extLst>
          </p:cNvPr>
          <p:cNvSpPr/>
          <p:nvPr/>
        </p:nvSpPr>
        <p:spPr>
          <a:xfrm>
            <a:off x="6472737" y="1250786"/>
            <a:ext cx="3471875" cy="1264397"/>
          </a:xfrm>
          <a:custGeom>
            <a:avLst/>
            <a:gdLst>
              <a:gd name="connsiteX0" fmla="*/ 803341 w 3468894"/>
              <a:gd name="connsiteY0" fmla="*/ 40245 h 1092152"/>
              <a:gd name="connsiteX1" fmla="*/ 6796 w 3468894"/>
              <a:gd name="connsiteY1" fmla="*/ 1038252 h 1092152"/>
              <a:gd name="connsiteX2" fmla="*/ 12210 w 3468894"/>
              <a:gd name="connsiteY2" fmla="*/ 1084851 h 1092152"/>
              <a:gd name="connsiteX3" fmla="*/ 32711 w 3468894"/>
              <a:gd name="connsiteY3" fmla="*/ 1092018 h 1092152"/>
              <a:gd name="connsiteX4" fmla="*/ 3180880 w 3468894"/>
              <a:gd name="connsiteY4" fmla="*/ 1092018 h 1092152"/>
              <a:gd name="connsiteX5" fmla="*/ 3258303 w 3468894"/>
              <a:gd name="connsiteY5" fmla="*/ 1041801 h 1092152"/>
              <a:gd name="connsiteX6" fmla="*/ 3458260 w 3468894"/>
              <a:gd name="connsiteY6" fmla="*/ 594682 h 1092152"/>
              <a:gd name="connsiteX7" fmla="*/ 3457614 w 3468894"/>
              <a:gd name="connsiteY7" fmla="*/ 497365 h 1092152"/>
              <a:gd name="connsiteX8" fmla="*/ 3249701 w 3468894"/>
              <a:gd name="connsiteY8" fmla="*/ 48955 h 1092152"/>
              <a:gd name="connsiteX9" fmla="*/ 3172761 w 3468894"/>
              <a:gd name="connsiteY9" fmla="*/ -133 h 1092152"/>
              <a:gd name="connsiteX10" fmla="*/ 887700 w 3468894"/>
              <a:gd name="connsiteY10" fmla="*/ -133 h 1092152"/>
              <a:gd name="connsiteX11" fmla="*/ 803341 w 3468894"/>
              <a:gd name="connsiteY11" fmla="*/ 40245 h 109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8894" h="1092152">
                <a:moveTo>
                  <a:pt x="803341" y="40245"/>
                </a:moveTo>
                <a:lnTo>
                  <a:pt x="6796" y="1038252"/>
                </a:lnTo>
                <a:cubicBezTo>
                  <a:pt x="-4576" y="1052619"/>
                  <a:pt x="-2151" y="1073480"/>
                  <a:pt x="12210" y="1084851"/>
                </a:cubicBezTo>
                <a:cubicBezTo>
                  <a:pt x="18049" y="1089475"/>
                  <a:pt x="25270" y="1091997"/>
                  <a:pt x="32711" y="1092018"/>
                </a:cubicBezTo>
                <a:lnTo>
                  <a:pt x="3180880" y="1092018"/>
                </a:lnTo>
                <a:cubicBezTo>
                  <a:pt x="3214323" y="1092008"/>
                  <a:pt x="3244647" y="1072340"/>
                  <a:pt x="3258303" y="1041801"/>
                </a:cubicBezTo>
                <a:lnTo>
                  <a:pt x="3458260" y="594682"/>
                </a:lnTo>
                <a:cubicBezTo>
                  <a:pt x="3472185" y="563685"/>
                  <a:pt x="3471916" y="528178"/>
                  <a:pt x="3457614" y="497365"/>
                </a:cubicBezTo>
                <a:lnTo>
                  <a:pt x="3249701" y="48955"/>
                </a:lnTo>
                <a:cubicBezTo>
                  <a:pt x="3235775" y="19007"/>
                  <a:pt x="3205773" y="-144"/>
                  <a:pt x="3172761" y="-133"/>
                </a:cubicBezTo>
                <a:lnTo>
                  <a:pt x="887700" y="-133"/>
                </a:lnTo>
                <a:cubicBezTo>
                  <a:pt x="854892" y="-246"/>
                  <a:pt x="823831" y="14620"/>
                  <a:pt x="803341" y="40245"/>
                </a:cubicBezTo>
                <a:close/>
              </a:path>
            </a:pathLst>
          </a:custGeom>
          <a:solidFill>
            <a:srgbClr val="B3E175"/>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3" name="TextBox 22">
            <a:extLst>
              <a:ext uri="{FF2B5EF4-FFF2-40B4-BE49-F238E27FC236}">
                <a16:creationId xmlns:a16="http://schemas.microsoft.com/office/drawing/2014/main" id="{6BEC5D99-C447-C07B-5619-2928A6FD0BD9}"/>
              </a:ext>
            </a:extLst>
          </p:cNvPr>
          <p:cNvSpPr txBox="1"/>
          <p:nvPr/>
        </p:nvSpPr>
        <p:spPr>
          <a:xfrm>
            <a:off x="7326799" y="1600716"/>
            <a:ext cx="2390927" cy="58477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schemeClr val="tx2">
                    <a:lumMod val="50000"/>
                  </a:schemeClr>
                </a:solidFill>
                <a:effectLst/>
                <a:uLnTx/>
                <a:uFillTx/>
              </a:rPr>
              <a:t>VA will not process and pay out “Future Dates”</a:t>
            </a:r>
          </a:p>
        </p:txBody>
      </p:sp>
      <p:sp>
        <p:nvSpPr>
          <p:cNvPr id="27" name="Freeform: Shape 26">
            <a:extLst>
              <a:ext uri="{FF2B5EF4-FFF2-40B4-BE49-F238E27FC236}">
                <a16:creationId xmlns:a16="http://schemas.microsoft.com/office/drawing/2014/main" id="{F6471CD8-C323-F13A-06F8-E40C51BA9041}"/>
              </a:ext>
            </a:extLst>
          </p:cNvPr>
          <p:cNvSpPr/>
          <p:nvPr/>
        </p:nvSpPr>
        <p:spPr>
          <a:xfrm>
            <a:off x="6472737" y="2836817"/>
            <a:ext cx="3471875" cy="1264397"/>
          </a:xfrm>
          <a:custGeom>
            <a:avLst/>
            <a:gdLst>
              <a:gd name="connsiteX0" fmla="*/ 803341 w 3468894"/>
              <a:gd name="connsiteY0" fmla="*/ 40245 h 1092152"/>
              <a:gd name="connsiteX1" fmla="*/ 6796 w 3468894"/>
              <a:gd name="connsiteY1" fmla="*/ 1038252 h 1092152"/>
              <a:gd name="connsiteX2" fmla="*/ 12210 w 3468894"/>
              <a:gd name="connsiteY2" fmla="*/ 1084851 h 1092152"/>
              <a:gd name="connsiteX3" fmla="*/ 32711 w 3468894"/>
              <a:gd name="connsiteY3" fmla="*/ 1092018 h 1092152"/>
              <a:gd name="connsiteX4" fmla="*/ 3180880 w 3468894"/>
              <a:gd name="connsiteY4" fmla="*/ 1092018 h 1092152"/>
              <a:gd name="connsiteX5" fmla="*/ 3258303 w 3468894"/>
              <a:gd name="connsiteY5" fmla="*/ 1041801 h 1092152"/>
              <a:gd name="connsiteX6" fmla="*/ 3458260 w 3468894"/>
              <a:gd name="connsiteY6" fmla="*/ 594682 h 1092152"/>
              <a:gd name="connsiteX7" fmla="*/ 3457614 w 3468894"/>
              <a:gd name="connsiteY7" fmla="*/ 497365 h 1092152"/>
              <a:gd name="connsiteX8" fmla="*/ 3249701 w 3468894"/>
              <a:gd name="connsiteY8" fmla="*/ 48955 h 1092152"/>
              <a:gd name="connsiteX9" fmla="*/ 3172761 w 3468894"/>
              <a:gd name="connsiteY9" fmla="*/ -133 h 1092152"/>
              <a:gd name="connsiteX10" fmla="*/ 887700 w 3468894"/>
              <a:gd name="connsiteY10" fmla="*/ -133 h 1092152"/>
              <a:gd name="connsiteX11" fmla="*/ 803341 w 3468894"/>
              <a:gd name="connsiteY11" fmla="*/ 40245 h 109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8894" h="1092152">
                <a:moveTo>
                  <a:pt x="803341" y="40245"/>
                </a:moveTo>
                <a:lnTo>
                  <a:pt x="6796" y="1038252"/>
                </a:lnTo>
                <a:cubicBezTo>
                  <a:pt x="-4576" y="1052619"/>
                  <a:pt x="-2151" y="1073480"/>
                  <a:pt x="12210" y="1084851"/>
                </a:cubicBezTo>
                <a:cubicBezTo>
                  <a:pt x="18049" y="1089475"/>
                  <a:pt x="25270" y="1091997"/>
                  <a:pt x="32711" y="1092018"/>
                </a:cubicBezTo>
                <a:lnTo>
                  <a:pt x="3180880" y="1092018"/>
                </a:lnTo>
                <a:cubicBezTo>
                  <a:pt x="3214323" y="1092008"/>
                  <a:pt x="3244647" y="1072340"/>
                  <a:pt x="3258303" y="1041801"/>
                </a:cubicBezTo>
                <a:lnTo>
                  <a:pt x="3458260" y="594682"/>
                </a:lnTo>
                <a:cubicBezTo>
                  <a:pt x="3472185" y="563685"/>
                  <a:pt x="3471916" y="528178"/>
                  <a:pt x="3457614" y="497365"/>
                </a:cubicBezTo>
                <a:lnTo>
                  <a:pt x="3249701" y="48955"/>
                </a:lnTo>
                <a:cubicBezTo>
                  <a:pt x="3235775" y="19007"/>
                  <a:pt x="3205773" y="-144"/>
                  <a:pt x="3172761" y="-133"/>
                </a:cubicBezTo>
                <a:lnTo>
                  <a:pt x="887700" y="-133"/>
                </a:lnTo>
                <a:cubicBezTo>
                  <a:pt x="854892" y="-246"/>
                  <a:pt x="823831" y="14620"/>
                  <a:pt x="803341" y="40245"/>
                </a:cubicBezTo>
                <a:close/>
              </a:path>
            </a:pathLst>
          </a:custGeom>
          <a:solidFill>
            <a:srgbClr val="B3E175"/>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8" name="TextBox 27">
            <a:extLst>
              <a:ext uri="{FF2B5EF4-FFF2-40B4-BE49-F238E27FC236}">
                <a16:creationId xmlns:a16="http://schemas.microsoft.com/office/drawing/2014/main" id="{9B388B19-1458-88C4-BD34-B65D56A6C6FD}"/>
              </a:ext>
            </a:extLst>
          </p:cNvPr>
          <p:cNvSpPr txBox="1"/>
          <p:nvPr/>
        </p:nvSpPr>
        <p:spPr>
          <a:xfrm>
            <a:off x="7363719" y="3081433"/>
            <a:ext cx="2390927" cy="83099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schemeClr val="tx2">
                    <a:lumMod val="50000"/>
                  </a:schemeClr>
                </a:solidFill>
                <a:effectLst/>
                <a:uLnTx/>
                <a:uFillTx/>
              </a:rPr>
              <a:t>Email notification sent to the site supervisor once payment is processed</a:t>
            </a:r>
          </a:p>
        </p:txBody>
      </p:sp>
      <p:sp>
        <p:nvSpPr>
          <p:cNvPr id="32" name="Freeform: Shape 31">
            <a:extLst>
              <a:ext uri="{FF2B5EF4-FFF2-40B4-BE49-F238E27FC236}">
                <a16:creationId xmlns:a16="http://schemas.microsoft.com/office/drawing/2014/main" id="{95F8E7D6-6806-668D-9DE8-D86EC5BBDE3C}"/>
              </a:ext>
            </a:extLst>
          </p:cNvPr>
          <p:cNvSpPr/>
          <p:nvPr/>
        </p:nvSpPr>
        <p:spPr>
          <a:xfrm>
            <a:off x="6472737" y="4422850"/>
            <a:ext cx="3471875" cy="1264397"/>
          </a:xfrm>
          <a:custGeom>
            <a:avLst/>
            <a:gdLst>
              <a:gd name="connsiteX0" fmla="*/ 803341 w 3468894"/>
              <a:gd name="connsiteY0" fmla="*/ 40245 h 1092152"/>
              <a:gd name="connsiteX1" fmla="*/ 6796 w 3468894"/>
              <a:gd name="connsiteY1" fmla="*/ 1038252 h 1092152"/>
              <a:gd name="connsiteX2" fmla="*/ 12210 w 3468894"/>
              <a:gd name="connsiteY2" fmla="*/ 1084851 h 1092152"/>
              <a:gd name="connsiteX3" fmla="*/ 32711 w 3468894"/>
              <a:gd name="connsiteY3" fmla="*/ 1092018 h 1092152"/>
              <a:gd name="connsiteX4" fmla="*/ 3180880 w 3468894"/>
              <a:gd name="connsiteY4" fmla="*/ 1092018 h 1092152"/>
              <a:gd name="connsiteX5" fmla="*/ 3258303 w 3468894"/>
              <a:gd name="connsiteY5" fmla="*/ 1041801 h 1092152"/>
              <a:gd name="connsiteX6" fmla="*/ 3458260 w 3468894"/>
              <a:gd name="connsiteY6" fmla="*/ 594682 h 1092152"/>
              <a:gd name="connsiteX7" fmla="*/ 3457614 w 3468894"/>
              <a:gd name="connsiteY7" fmla="*/ 497365 h 1092152"/>
              <a:gd name="connsiteX8" fmla="*/ 3249701 w 3468894"/>
              <a:gd name="connsiteY8" fmla="*/ 48955 h 1092152"/>
              <a:gd name="connsiteX9" fmla="*/ 3172761 w 3468894"/>
              <a:gd name="connsiteY9" fmla="*/ -133 h 1092152"/>
              <a:gd name="connsiteX10" fmla="*/ 887700 w 3468894"/>
              <a:gd name="connsiteY10" fmla="*/ -133 h 1092152"/>
              <a:gd name="connsiteX11" fmla="*/ 803341 w 3468894"/>
              <a:gd name="connsiteY11" fmla="*/ 40245 h 109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8894" h="1092152">
                <a:moveTo>
                  <a:pt x="803341" y="40245"/>
                </a:moveTo>
                <a:lnTo>
                  <a:pt x="6796" y="1038252"/>
                </a:lnTo>
                <a:cubicBezTo>
                  <a:pt x="-4576" y="1052619"/>
                  <a:pt x="-2151" y="1073480"/>
                  <a:pt x="12210" y="1084851"/>
                </a:cubicBezTo>
                <a:cubicBezTo>
                  <a:pt x="18049" y="1089475"/>
                  <a:pt x="25270" y="1091997"/>
                  <a:pt x="32711" y="1092018"/>
                </a:cubicBezTo>
                <a:lnTo>
                  <a:pt x="3180880" y="1092018"/>
                </a:lnTo>
                <a:cubicBezTo>
                  <a:pt x="3214323" y="1092008"/>
                  <a:pt x="3244647" y="1072340"/>
                  <a:pt x="3258303" y="1041801"/>
                </a:cubicBezTo>
                <a:lnTo>
                  <a:pt x="3458260" y="594682"/>
                </a:lnTo>
                <a:cubicBezTo>
                  <a:pt x="3472185" y="563685"/>
                  <a:pt x="3471916" y="528178"/>
                  <a:pt x="3457614" y="497365"/>
                </a:cubicBezTo>
                <a:lnTo>
                  <a:pt x="3249701" y="48955"/>
                </a:lnTo>
                <a:cubicBezTo>
                  <a:pt x="3235775" y="19007"/>
                  <a:pt x="3205773" y="-144"/>
                  <a:pt x="3172761" y="-133"/>
                </a:cubicBezTo>
                <a:lnTo>
                  <a:pt x="887700" y="-133"/>
                </a:lnTo>
                <a:cubicBezTo>
                  <a:pt x="854892" y="-246"/>
                  <a:pt x="823831" y="14620"/>
                  <a:pt x="803341" y="40245"/>
                </a:cubicBezTo>
                <a:close/>
              </a:path>
            </a:pathLst>
          </a:custGeom>
          <a:solidFill>
            <a:srgbClr val="B3E175"/>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3" name="TextBox 32">
            <a:extLst>
              <a:ext uri="{FF2B5EF4-FFF2-40B4-BE49-F238E27FC236}">
                <a16:creationId xmlns:a16="http://schemas.microsoft.com/office/drawing/2014/main" id="{FD669683-0CF7-07CD-77CB-0A1FF3D83CAE}"/>
              </a:ext>
            </a:extLst>
          </p:cNvPr>
          <p:cNvSpPr txBox="1"/>
          <p:nvPr/>
        </p:nvSpPr>
        <p:spPr>
          <a:xfrm>
            <a:off x="7363718" y="4558779"/>
            <a:ext cx="2390927" cy="107721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schemeClr val="tx2">
                    <a:lumMod val="50000"/>
                  </a:schemeClr>
                </a:solidFill>
                <a:effectLst/>
                <a:uLnTx/>
                <a:uFillTx/>
              </a:rPr>
              <a:t>The student can expect payment 3-5 business days after time record processed</a:t>
            </a:r>
          </a:p>
        </p:txBody>
      </p:sp>
      <p:sp>
        <p:nvSpPr>
          <p:cNvPr id="36" name="Graphic 12">
            <a:extLst>
              <a:ext uri="{FF2B5EF4-FFF2-40B4-BE49-F238E27FC236}">
                <a16:creationId xmlns:a16="http://schemas.microsoft.com/office/drawing/2014/main" id="{E254D04E-20A3-C096-4EF9-A8797CD3A5AC}"/>
              </a:ext>
            </a:extLst>
          </p:cNvPr>
          <p:cNvSpPr/>
          <p:nvPr/>
        </p:nvSpPr>
        <p:spPr>
          <a:xfrm rot="20986721">
            <a:off x="2353885" y="1373682"/>
            <a:ext cx="629859" cy="768799"/>
          </a:xfrm>
          <a:custGeom>
            <a:avLst/>
            <a:gdLst>
              <a:gd name="connsiteX0" fmla="*/ 482764 w 486837"/>
              <a:gd name="connsiteY0" fmla="*/ 128535 h 368943"/>
              <a:gd name="connsiteX1" fmla="*/ 472082 w 486837"/>
              <a:gd name="connsiteY1" fmla="*/ 128171 h 368943"/>
              <a:gd name="connsiteX2" fmla="*/ 477220 w 486837"/>
              <a:gd name="connsiteY2" fmla="*/ 118805 h 368943"/>
              <a:gd name="connsiteX3" fmla="*/ 474812 w 486837"/>
              <a:gd name="connsiteY3" fmla="*/ 114577 h 368943"/>
              <a:gd name="connsiteX4" fmla="*/ 464130 w 486837"/>
              <a:gd name="connsiteY4" fmla="*/ 114213 h 368943"/>
              <a:gd name="connsiteX5" fmla="*/ 469268 w 486837"/>
              <a:gd name="connsiteY5" fmla="*/ 104847 h 368943"/>
              <a:gd name="connsiteX6" fmla="*/ 466860 w 486837"/>
              <a:gd name="connsiteY6" fmla="*/ 100619 h 368943"/>
              <a:gd name="connsiteX7" fmla="*/ 456178 w 486837"/>
              <a:gd name="connsiteY7" fmla="*/ 100255 h 368943"/>
              <a:gd name="connsiteX8" fmla="*/ 461316 w 486837"/>
              <a:gd name="connsiteY8" fmla="*/ 90888 h 368943"/>
              <a:gd name="connsiteX9" fmla="*/ 458908 w 486837"/>
              <a:gd name="connsiteY9" fmla="*/ 86660 h 368943"/>
              <a:gd name="connsiteX10" fmla="*/ 448226 w 486837"/>
              <a:gd name="connsiteY10" fmla="*/ 86296 h 368943"/>
              <a:gd name="connsiteX11" fmla="*/ 453364 w 486837"/>
              <a:gd name="connsiteY11" fmla="*/ 76930 h 368943"/>
              <a:gd name="connsiteX12" fmla="*/ 450956 w 486837"/>
              <a:gd name="connsiteY12" fmla="*/ 72702 h 368943"/>
              <a:gd name="connsiteX13" fmla="*/ 440274 w 486837"/>
              <a:gd name="connsiteY13" fmla="*/ 72338 h 368943"/>
              <a:gd name="connsiteX14" fmla="*/ 445412 w 486837"/>
              <a:gd name="connsiteY14" fmla="*/ 62972 h 368943"/>
              <a:gd name="connsiteX15" fmla="*/ 443004 w 486837"/>
              <a:gd name="connsiteY15" fmla="*/ 58744 h 368943"/>
              <a:gd name="connsiteX16" fmla="*/ 432322 w 486837"/>
              <a:gd name="connsiteY16" fmla="*/ 58380 h 368943"/>
              <a:gd name="connsiteX17" fmla="*/ 437460 w 486837"/>
              <a:gd name="connsiteY17" fmla="*/ 49014 h 368943"/>
              <a:gd name="connsiteX18" fmla="*/ 435052 w 486837"/>
              <a:gd name="connsiteY18" fmla="*/ 44786 h 368943"/>
              <a:gd name="connsiteX19" fmla="*/ 424370 w 486837"/>
              <a:gd name="connsiteY19" fmla="*/ 44422 h 368943"/>
              <a:gd name="connsiteX20" fmla="*/ 429508 w 486837"/>
              <a:gd name="connsiteY20" fmla="*/ 35056 h 368943"/>
              <a:gd name="connsiteX21" fmla="*/ 427100 w 486837"/>
              <a:gd name="connsiteY21" fmla="*/ 30828 h 368943"/>
              <a:gd name="connsiteX22" fmla="*/ 416418 w 486837"/>
              <a:gd name="connsiteY22" fmla="*/ 30464 h 368943"/>
              <a:gd name="connsiteX23" fmla="*/ 421556 w 486837"/>
              <a:gd name="connsiteY23" fmla="*/ 21098 h 368943"/>
              <a:gd name="connsiteX24" fmla="*/ 419148 w 486837"/>
              <a:gd name="connsiteY24" fmla="*/ 16870 h 368943"/>
              <a:gd name="connsiteX25" fmla="*/ 408466 w 486837"/>
              <a:gd name="connsiteY25" fmla="*/ 16506 h 368943"/>
              <a:gd name="connsiteX26" fmla="*/ 413604 w 486837"/>
              <a:gd name="connsiteY26" fmla="*/ 7140 h 368943"/>
              <a:gd name="connsiteX27" fmla="*/ 409544 w 486837"/>
              <a:gd name="connsiteY27" fmla="*/ 0 h 368943"/>
              <a:gd name="connsiteX28" fmla="*/ 0 w 486837"/>
              <a:gd name="connsiteY28" fmla="*/ 233269 h 368943"/>
              <a:gd name="connsiteX29" fmla="*/ 4060 w 486837"/>
              <a:gd name="connsiteY29" fmla="*/ 240409 h 368943"/>
              <a:gd name="connsiteX30" fmla="*/ 14742 w 486837"/>
              <a:gd name="connsiteY30" fmla="*/ 240773 h 368943"/>
              <a:gd name="connsiteX31" fmla="*/ 9604 w 486837"/>
              <a:gd name="connsiteY31" fmla="*/ 250139 h 368943"/>
              <a:gd name="connsiteX32" fmla="*/ 12012 w 486837"/>
              <a:gd name="connsiteY32" fmla="*/ 254367 h 368943"/>
              <a:gd name="connsiteX33" fmla="*/ 22694 w 486837"/>
              <a:gd name="connsiteY33" fmla="*/ 254731 h 368943"/>
              <a:gd name="connsiteX34" fmla="*/ 17556 w 486837"/>
              <a:gd name="connsiteY34" fmla="*/ 264097 h 368943"/>
              <a:gd name="connsiteX35" fmla="*/ 19964 w 486837"/>
              <a:gd name="connsiteY35" fmla="*/ 268325 h 368943"/>
              <a:gd name="connsiteX36" fmla="*/ 30646 w 486837"/>
              <a:gd name="connsiteY36" fmla="*/ 268689 h 368943"/>
              <a:gd name="connsiteX37" fmla="*/ 25508 w 486837"/>
              <a:gd name="connsiteY37" fmla="*/ 278056 h 368943"/>
              <a:gd name="connsiteX38" fmla="*/ 27916 w 486837"/>
              <a:gd name="connsiteY38" fmla="*/ 282284 h 368943"/>
              <a:gd name="connsiteX39" fmla="*/ 38598 w 486837"/>
              <a:gd name="connsiteY39" fmla="*/ 282648 h 368943"/>
              <a:gd name="connsiteX40" fmla="*/ 33460 w 486837"/>
              <a:gd name="connsiteY40" fmla="*/ 292014 h 368943"/>
              <a:gd name="connsiteX41" fmla="*/ 35868 w 486837"/>
              <a:gd name="connsiteY41" fmla="*/ 296242 h 368943"/>
              <a:gd name="connsiteX42" fmla="*/ 46550 w 486837"/>
              <a:gd name="connsiteY42" fmla="*/ 296606 h 368943"/>
              <a:gd name="connsiteX43" fmla="*/ 41412 w 486837"/>
              <a:gd name="connsiteY43" fmla="*/ 305972 h 368943"/>
              <a:gd name="connsiteX44" fmla="*/ 43820 w 486837"/>
              <a:gd name="connsiteY44" fmla="*/ 310200 h 368943"/>
              <a:gd name="connsiteX45" fmla="*/ 54502 w 486837"/>
              <a:gd name="connsiteY45" fmla="*/ 310564 h 368943"/>
              <a:gd name="connsiteX46" fmla="*/ 49364 w 486837"/>
              <a:gd name="connsiteY46" fmla="*/ 319930 h 368943"/>
              <a:gd name="connsiteX47" fmla="*/ 51772 w 486837"/>
              <a:gd name="connsiteY47" fmla="*/ 324158 h 368943"/>
              <a:gd name="connsiteX48" fmla="*/ 62454 w 486837"/>
              <a:gd name="connsiteY48" fmla="*/ 324522 h 368943"/>
              <a:gd name="connsiteX49" fmla="*/ 57316 w 486837"/>
              <a:gd name="connsiteY49" fmla="*/ 333888 h 368943"/>
              <a:gd name="connsiteX50" fmla="*/ 59724 w 486837"/>
              <a:gd name="connsiteY50" fmla="*/ 338116 h 368943"/>
              <a:gd name="connsiteX51" fmla="*/ 70406 w 486837"/>
              <a:gd name="connsiteY51" fmla="*/ 338480 h 368943"/>
              <a:gd name="connsiteX52" fmla="*/ 65268 w 486837"/>
              <a:gd name="connsiteY52" fmla="*/ 347846 h 368943"/>
              <a:gd name="connsiteX53" fmla="*/ 67676 w 486837"/>
              <a:gd name="connsiteY53" fmla="*/ 352074 h 368943"/>
              <a:gd name="connsiteX54" fmla="*/ 78358 w 486837"/>
              <a:gd name="connsiteY54" fmla="*/ 352438 h 368943"/>
              <a:gd name="connsiteX55" fmla="*/ 73220 w 486837"/>
              <a:gd name="connsiteY55" fmla="*/ 361804 h 368943"/>
              <a:gd name="connsiteX56" fmla="*/ 77280 w 486837"/>
              <a:gd name="connsiteY56" fmla="*/ 368944 h 368943"/>
              <a:gd name="connsiteX57" fmla="*/ 486838 w 486837"/>
              <a:gd name="connsiteY57" fmla="*/ 135675 h 368943"/>
              <a:gd name="connsiteX58" fmla="*/ 482778 w 486837"/>
              <a:gd name="connsiteY58" fmla="*/ 128535 h 368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86837" h="368943">
                <a:moveTo>
                  <a:pt x="482764" y="128535"/>
                </a:moveTo>
                <a:cubicBezTo>
                  <a:pt x="478396" y="131027"/>
                  <a:pt x="473622" y="130859"/>
                  <a:pt x="472082" y="128171"/>
                </a:cubicBezTo>
                <a:cubicBezTo>
                  <a:pt x="470542" y="125483"/>
                  <a:pt x="472852" y="121283"/>
                  <a:pt x="477220" y="118805"/>
                </a:cubicBezTo>
                <a:lnTo>
                  <a:pt x="474812" y="114577"/>
                </a:lnTo>
                <a:cubicBezTo>
                  <a:pt x="470444" y="117069"/>
                  <a:pt x="465670" y="116901"/>
                  <a:pt x="464130" y="114213"/>
                </a:cubicBezTo>
                <a:cubicBezTo>
                  <a:pt x="462604" y="111525"/>
                  <a:pt x="464900" y="107325"/>
                  <a:pt x="469268" y="104847"/>
                </a:cubicBezTo>
                <a:lnTo>
                  <a:pt x="466860" y="100619"/>
                </a:lnTo>
                <a:cubicBezTo>
                  <a:pt x="462492" y="103111"/>
                  <a:pt x="457718" y="102943"/>
                  <a:pt x="456178" y="100255"/>
                </a:cubicBezTo>
                <a:cubicBezTo>
                  <a:pt x="454638" y="97567"/>
                  <a:pt x="456948" y="93367"/>
                  <a:pt x="461316" y="90888"/>
                </a:cubicBezTo>
                <a:lnTo>
                  <a:pt x="458908" y="86660"/>
                </a:lnTo>
                <a:cubicBezTo>
                  <a:pt x="454540" y="89152"/>
                  <a:pt x="449766" y="88984"/>
                  <a:pt x="448226" y="86296"/>
                </a:cubicBezTo>
                <a:cubicBezTo>
                  <a:pt x="446700" y="83608"/>
                  <a:pt x="448996" y="79408"/>
                  <a:pt x="453364" y="76930"/>
                </a:cubicBezTo>
                <a:lnTo>
                  <a:pt x="450956" y="72702"/>
                </a:lnTo>
                <a:cubicBezTo>
                  <a:pt x="446588" y="75194"/>
                  <a:pt x="441814" y="75026"/>
                  <a:pt x="440274" y="72338"/>
                </a:cubicBezTo>
                <a:cubicBezTo>
                  <a:pt x="438734" y="69650"/>
                  <a:pt x="441044" y="65450"/>
                  <a:pt x="445412" y="62972"/>
                </a:cubicBezTo>
                <a:lnTo>
                  <a:pt x="443004" y="58744"/>
                </a:lnTo>
                <a:cubicBezTo>
                  <a:pt x="438636" y="61236"/>
                  <a:pt x="433862" y="61068"/>
                  <a:pt x="432322" y="58380"/>
                </a:cubicBezTo>
                <a:cubicBezTo>
                  <a:pt x="430796" y="55692"/>
                  <a:pt x="433092" y="51492"/>
                  <a:pt x="437460" y="49014"/>
                </a:cubicBezTo>
                <a:lnTo>
                  <a:pt x="435052" y="44786"/>
                </a:lnTo>
                <a:cubicBezTo>
                  <a:pt x="430684" y="47278"/>
                  <a:pt x="425910" y="47110"/>
                  <a:pt x="424370" y="44422"/>
                </a:cubicBezTo>
                <a:cubicBezTo>
                  <a:pt x="422830" y="41734"/>
                  <a:pt x="425140" y="37534"/>
                  <a:pt x="429508" y="35056"/>
                </a:cubicBezTo>
                <a:lnTo>
                  <a:pt x="427100" y="30828"/>
                </a:lnTo>
                <a:cubicBezTo>
                  <a:pt x="422732" y="33320"/>
                  <a:pt x="417958" y="33152"/>
                  <a:pt x="416418" y="30464"/>
                </a:cubicBezTo>
                <a:cubicBezTo>
                  <a:pt x="414892" y="27776"/>
                  <a:pt x="417188" y="23576"/>
                  <a:pt x="421556" y="21098"/>
                </a:cubicBezTo>
                <a:lnTo>
                  <a:pt x="419148" y="16870"/>
                </a:lnTo>
                <a:cubicBezTo>
                  <a:pt x="414780" y="19362"/>
                  <a:pt x="410006" y="19194"/>
                  <a:pt x="408466" y="16506"/>
                </a:cubicBezTo>
                <a:cubicBezTo>
                  <a:pt x="406940" y="13818"/>
                  <a:pt x="409236" y="9618"/>
                  <a:pt x="413604" y="7140"/>
                </a:cubicBezTo>
                <a:lnTo>
                  <a:pt x="409544" y="0"/>
                </a:lnTo>
                <a:lnTo>
                  <a:pt x="0" y="233269"/>
                </a:lnTo>
                <a:lnTo>
                  <a:pt x="4060" y="240409"/>
                </a:lnTo>
                <a:cubicBezTo>
                  <a:pt x="8428" y="237917"/>
                  <a:pt x="13202" y="238085"/>
                  <a:pt x="14742" y="240773"/>
                </a:cubicBezTo>
                <a:cubicBezTo>
                  <a:pt x="16282" y="243461"/>
                  <a:pt x="13972" y="247661"/>
                  <a:pt x="9604" y="250139"/>
                </a:cubicBezTo>
                <a:lnTo>
                  <a:pt x="12012" y="254367"/>
                </a:lnTo>
                <a:cubicBezTo>
                  <a:pt x="16380" y="251875"/>
                  <a:pt x="21154" y="252043"/>
                  <a:pt x="22694" y="254731"/>
                </a:cubicBezTo>
                <a:cubicBezTo>
                  <a:pt x="24220" y="257419"/>
                  <a:pt x="21924" y="261619"/>
                  <a:pt x="17556" y="264097"/>
                </a:cubicBezTo>
                <a:lnTo>
                  <a:pt x="19964" y="268325"/>
                </a:lnTo>
                <a:cubicBezTo>
                  <a:pt x="24332" y="265833"/>
                  <a:pt x="29106" y="266001"/>
                  <a:pt x="30646" y="268689"/>
                </a:cubicBezTo>
                <a:cubicBezTo>
                  <a:pt x="32172" y="271377"/>
                  <a:pt x="29876" y="275578"/>
                  <a:pt x="25508" y="278056"/>
                </a:cubicBezTo>
                <a:lnTo>
                  <a:pt x="27916" y="282284"/>
                </a:lnTo>
                <a:cubicBezTo>
                  <a:pt x="32284" y="279792"/>
                  <a:pt x="37058" y="279960"/>
                  <a:pt x="38598" y="282648"/>
                </a:cubicBezTo>
                <a:cubicBezTo>
                  <a:pt x="40124" y="285336"/>
                  <a:pt x="37828" y="289536"/>
                  <a:pt x="33460" y="292014"/>
                </a:cubicBezTo>
                <a:lnTo>
                  <a:pt x="35868" y="296242"/>
                </a:lnTo>
                <a:cubicBezTo>
                  <a:pt x="40236" y="293750"/>
                  <a:pt x="45010" y="293918"/>
                  <a:pt x="46550" y="296606"/>
                </a:cubicBezTo>
                <a:cubicBezTo>
                  <a:pt x="48090" y="299294"/>
                  <a:pt x="45780" y="303494"/>
                  <a:pt x="41412" y="305972"/>
                </a:cubicBezTo>
                <a:lnTo>
                  <a:pt x="43820" y="310200"/>
                </a:lnTo>
                <a:cubicBezTo>
                  <a:pt x="48188" y="307708"/>
                  <a:pt x="52962" y="307876"/>
                  <a:pt x="54502" y="310564"/>
                </a:cubicBezTo>
                <a:cubicBezTo>
                  <a:pt x="56042" y="313252"/>
                  <a:pt x="53732" y="317452"/>
                  <a:pt x="49364" y="319930"/>
                </a:cubicBezTo>
                <a:lnTo>
                  <a:pt x="51772" y="324158"/>
                </a:lnTo>
                <a:cubicBezTo>
                  <a:pt x="56140" y="321666"/>
                  <a:pt x="60914" y="321834"/>
                  <a:pt x="62454" y="324522"/>
                </a:cubicBezTo>
                <a:cubicBezTo>
                  <a:pt x="63980" y="327210"/>
                  <a:pt x="61684" y="331410"/>
                  <a:pt x="57316" y="333888"/>
                </a:cubicBezTo>
                <a:lnTo>
                  <a:pt x="59724" y="338116"/>
                </a:lnTo>
                <a:cubicBezTo>
                  <a:pt x="64092" y="335624"/>
                  <a:pt x="68866" y="335792"/>
                  <a:pt x="70406" y="338480"/>
                </a:cubicBezTo>
                <a:cubicBezTo>
                  <a:pt x="71932" y="341168"/>
                  <a:pt x="69636" y="345368"/>
                  <a:pt x="65268" y="347846"/>
                </a:cubicBezTo>
                <a:lnTo>
                  <a:pt x="67676" y="352074"/>
                </a:lnTo>
                <a:cubicBezTo>
                  <a:pt x="72044" y="349582"/>
                  <a:pt x="76818" y="349750"/>
                  <a:pt x="78358" y="352438"/>
                </a:cubicBezTo>
                <a:cubicBezTo>
                  <a:pt x="79898" y="355126"/>
                  <a:pt x="77588" y="359326"/>
                  <a:pt x="73220" y="361804"/>
                </a:cubicBezTo>
                <a:lnTo>
                  <a:pt x="77280" y="368944"/>
                </a:lnTo>
                <a:lnTo>
                  <a:pt x="486838" y="135675"/>
                </a:lnTo>
                <a:lnTo>
                  <a:pt x="482778" y="128535"/>
                </a:lnTo>
                <a:close/>
              </a:path>
            </a:pathLst>
          </a:custGeom>
          <a:solidFill>
            <a:srgbClr val="BCC2F3">
              <a:alpha val="70000"/>
            </a:srgbClr>
          </a:solidFill>
          <a:ln w="1396" cap="flat">
            <a:noFill/>
            <a:prstDash val="solid"/>
            <a:miter/>
          </a:ln>
        </p:spPr>
        <p:txBody>
          <a:bodyPr rtlCol="0" anchor="ctr"/>
          <a:lstStyle/>
          <a:p>
            <a:endParaRPr lang="en-US">
              <a:solidFill>
                <a:schemeClr val="tx1">
                  <a:lumMod val="75000"/>
                  <a:lumOff val="25000"/>
                </a:schemeClr>
              </a:solidFill>
            </a:endParaRPr>
          </a:p>
        </p:txBody>
      </p:sp>
      <p:sp>
        <p:nvSpPr>
          <p:cNvPr id="37" name="Graphic 12">
            <a:extLst>
              <a:ext uri="{FF2B5EF4-FFF2-40B4-BE49-F238E27FC236}">
                <a16:creationId xmlns:a16="http://schemas.microsoft.com/office/drawing/2014/main" id="{3CC51394-450B-1E7C-A16C-1923B2E24819}"/>
              </a:ext>
            </a:extLst>
          </p:cNvPr>
          <p:cNvSpPr/>
          <p:nvPr/>
        </p:nvSpPr>
        <p:spPr>
          <a:xfrm rot="20986721">
            <a:off x="2368805" y="2996621"/>
            <a:ext cx="629859" cy="768799"/>
          </a:xfrm>
          <a:custGeom>
            <a:avLst/>
            <a:gdLst>
              <a:gd name="connsiteX0" fmla="*/ 482764 w 486837"/>
              <a:gd name="connsiteY0" fmla="*/ 128535 h 368943"/>
              <a:gd name="connsiteX1" fmla="*/ 472082 w 486837"/>
              <a:gd name="connsiteY1" fmla="*/ 128171 h 368943"/>
              <a:gd name="connsiteX2" fmla="*/ 477220 w 486837"/>
              <a:gd name="connsiteY2" fmla="*/ 118805 h 368943"/>
              <a:gd name="connsiteX3" fmla="*/ 474812 w 486837"/>
              <a:gd name="connsiteY3" fmla="*/ 114577 h 368943"/>
              <a:gd name="connsiteX4" fmla="*/ 464130 w 486837"/>
              <a:gd name="connsiteY4" fmla="*/ 114213 h 368943"/>
              <a:gd name="connsiteX5" fmla="*/ 469268 w 486837"/>
              <a:gd name="connsiteY5" fmla="*/ 104847 h 368943"/>
              <a:gd name="connsiteX6" fmla="*/ 466860 w 486837"/>
              <a:gd name="connsiteY6" fmla="*/ 100619 h 368943"/>
              <a:gd name="connsiteX7" fmla="*/ 456178 w 486837"/>
              <a:gd name="connsiteY7" fmla="*/ 100255 h 368943"/>
              <a:gd name="connsiteX8" fmla="*/ 461316 w 486837"/>
              <a:gd name="connsiteY8" fmla="*/ 90888 h 368943"/>
              <a:gd name="connsiteX9" fmla="*/ 458908 w 486837"/>
              <a:gd name="connsiteY9" fmla="*/ 86660 h 368943"/>
              <a:gd name="connsiteX10" fmla="*/ 448226 w 486837"/>
              <a:gd name="connsiteY10" fmla="*/ 86296 h 368943"/>
              <a:gd name="connsiteX11" fmla="*/ 453364 w 486837"/>
              <a:gd name="connsiteY11" fmla="*/ 76930 h 368943"/>
              <a:gd name="connsiteX12" fmla="*/ 450956 w 486837"/>
              <a:gd name="connsiteY12" fmla="*/ 72702 h 368943"/>
              <a:gd name="connsiteX13" fmla="*/ 440274 w 486837"/>
              <a:gd name="connsiteY13" fmla="*/ 72338 h 368943"/>
              <a:gd name="connsiteX14" fmla="*/ 445412 w 486837"/>
              <a:gd name="connsiteY14" fmla="*/ 62972 h 368943"/>
              <a:gd name="connsiteX15" fmla="*/ 443004 w 486837"/>
              <a:gd name="connsiteY15" fmla="*/ 58744 h 368943"/>
              <a:gd name="connsiteX16" fmla="*/ 432322 w 486837"/>
              <a:gd name="connsiteY16" fmla="*/ 58380 h 368943"/>
              <a:gd name="connsiteX17" fmla="*/ 437460 w 486837"/>
              <a:gd name="connsiteY17" fmla="*/ 49014 h 368943"/>
              <a:gd name="connsiteX18" fmla="*/ 435052 w 486837"/>
              <a:gd name="connsiteY18" fmla="*/ 44786 h 368943"/>
              <a:gd name="connsiteX19" fmla="*/ 424370 w 486837"/>
              <a:gd name="connsiteY19" fmla="*/ 44422 h 368943"/>
              <a:gd name="connsiteX20" fmla="*/ 429508 w 486837"/>
              <a:gd name="connsiteY20" fmla="*/ 35056 h 368943"/>
              <a:gd name="connsiteX21" fmla="*/ 427100 w 486837"/>
              <a:gd name="connsiteY21" fmla="*/ 30828 h 368943"/>
              <a:gd name="connsiteX22" fmla="*/ 416418 w 486837"/>
              <a:gd name="connsiteY22" fmla="*/ 30464 h 368943"/>
              <a:gd name="connsiteX23" fmla="*/ 421556 w 486837"/>
              <a:gd name="connsiteY23" fmla="*/ 21098 h 368943"/>
              <a:gd name="connsiteX24" fmla="*/ 419148 w 486837"/>
              <a:gd name="connsiteY24" fmla="*/ 16870 h 368943"/>
              <a:gd name="connsiteX25" fmla="*/ 408466 w 486837"/>
              <a:gd name="connsiteY25" fmla="*/ 16506 h 368943"/>
              <a:gd name="connsiteX26" fmla="*/ 413604 w 486837"/>
              <a:gd name="connsiteY26" fmla="*/ 7140 h 368943"/>
              <a:gd name="connsiteX27" fmla="*/ 409544 w 486837"/>
              <a:gd name="connsiteY27" fmla="*/ 0 h 368943"/>
              <a:gd name="connsiteX28" fmla="*/ 0 w 486837"/>
              <a:gd name="connsiteY28" fmla="*/ 233269 h 368943"/>
              <a:gd name="connsiteX29" fmla="*/ 4060 w 486837"/>
              <a:gd name="connsiteY29" fmla="*/ 240409 h 368943"/>
              <a:gd name="connsiteX30" fmla="*/ 14742 w 486837"/>
              <a:gd name="connsiteY30" fmla="*/ 240773 h 368943"/>
              <a:gd name="connsiteX31" fmla="*/ 9604 w 486837"/>
              <a:gd name="connsiteY31" fmla="*/ 250139 h 368943"/>
              <a:gd name="connsiteX32" fmla="*/ 12012 w 486837"/>
              <a:gd name="connsiteY32" fmla="*/ 254367 h 368943"/>
              <a:gd name="connsiteX33" fmla="*/ 22694 w 486837"/>
              <a:gd name="connsiteY33" fmla="*/ 254731 h 368943"/>
              <a:gd name="connsiteX34" fmla="*/ 17556 w 486837"/>
              <a:gd name="connsiteY34" fmla="*/ 264097 h 368943"/>
              <a:gd name="connsiteX35" fmla="*/ 19964 w 486837"/>
              <a:gd name="connsiteY35" fmla="*/ 268325 h 368943"/>
              <a:gd name="connsiteX36" fmla="*/ 30646 w 486837"/>
              <a:gd name="connsiteY36" fmla="*/ 268689 h 368943"/>
              <a:gd name="connsiteX37" fmla="*/ 25508 w 486837"/>
              <a:gd name="connsiteY37" fmla="*/ 278056 h 368943"/>
              <a:gd name="connsiteX38" fmla="*/ 27916 w 486837"/>
              <a:gd name="connsiteY38" fmla="*/ 282284 h 368943"/>
              <a:gd name="connsiteX39" fmla="*/ 38598 w 486837"/>
              <a:gd name="connsiteY39" fmla="*/ 282648 h 368943"/>
              <a:gd name="connsiteX40" fmla="*/ 33460 w 486837"/>
              <a:gd name="connsiteY40" fmla="*/ 292014 h 368943"/>
              <a:gd name="connsiteX41" fmla="*/ 35868 w 486837"/>
              <a:gd name="connsiteY41" fmla="*/ 296242 h 368943"/>
              <a:gd name="connsiteX42" fmla="*/ 46550 w 486837"/>
              <a:gd name="connsiteY42" fmla="*/ 296606 h 368943"/>
              <a:gd name="connsiteX43" fmla="*/ 41412 w 486837"/>
              <a:gd name="connsiteY43" fmla="*/ 305972 h 368943"/>
              <a:gd name="connsiteX44" fmla="*/ 43820 w 486837"/>
              <a:gd name="connsiteY44" fmla="*/ 310200 h 368943"/>
              <a:gd name="connsiteX45" fmla="*/ 54502 w 486837"/>
              <a:gd name="connsiteY45" fmla="*/ 310564 h 368943"/>
              <a:gd name="connsiteX46" fmla="*/ 49364 w 486837"/>
              <a:gd name="connsiteY46" fmla="*/ 319930 h 368943"/>
              <a:gd name="connsiteX47" fmla="*/ 51772 w 486837"/>
              <a:gd name="connsiteY47" fmla="*/ 324158 h 368943"/>
              <a:gd name="connsiteX48" fmla="*/ 62454 w 486837"/>
              <a:gd name="connsiteY48" fmla="*/ 324522 h 368943"/>
              <a:gd name="connsiteX49" fmla="*/ 57316 w 486837"/>
              <a:gd name="connsiteY49" fmla="*/ 333888 h 368943"/>
              <a:gd name="connsiteX50" fmla="*/ 59724 w 486837"/>
              <a:gd name="connsiteY50" fmla="*/ 338116 h 368943"/>
              <a:gd name="connsiteX51" fmla="*/ 70406 w 486837"/>
              <a:gd name="connsiteY51" fmla="*/ 338480 h 368943"/>
              <a:gd name="connsiteX52" fmla="*/ 65268 w 486837"/>
              <a:gd name="connsiteY52" fmla="*/ 347846 h 368943"/>
              <a:gd name="connsiteX53" fmla="*/ 67676 w 486837"/>
              <a:gd name="connsiteY53" fmla="*/ 352074 h 368943"/>
              <a:gd name="connsiteX54" fmla="*/ 78358 w 486837"/>
              <a:gd name="connsiteY54" fmla="*/ 352438 h 368943"/>
              <a:gd name="connsiteX55" fmla="*/ 73220 w 486837"/>
              <a:gd name="connsiteY55" fmla="*/ 361804 h 368943"/>
              <a:gd name="connsiteX56" fmla="*/ 77280 w 486837"/>
              <a:gd name="connsiteY56" fmla="*/ 368944 h 368943"/>
              <a:gd name="connsiteX57" fmla="*/ 486838 w 486837"/>
              <a:gd name="connsiteY57" fmla="*/ 135675 h 368943"/>
              <a:gd name="connsiteX58" fmla="*/ 482778 w 486837"/>
              <a:gd name="connsiteY58" fmla="*/ 128535 h 368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86837" h="368943">
                <a:moveTo>
                  <a:pt x="482764" y="128535"/>
                </a:moveTo>
                <a:cubicBezTo>
                  <a:pt x="478396" y="131027"/>
                  <a:pt x="473622" y="130859"/>
                  <a:pt x="472082" y="128171"/>
                </a:cubicBezTo>
                <a:cubicBezTo>
                  <a:pt x="470542" y="125483"/>
                  <a:pt x="472852" y="121283"/>
                  <a:pt x="477220" y="118805"/>
                </a:cubicBezTo>
                <a:lnTo>
                  <a:pt x="474812" y="114577"/>
                </a:lnTo>
                <a:cubicBezTo>
                  <a:pt x="470444" y="117069"/>
                  <a:pt x="465670" y="116901"/>
                  <a:pt x="464130" y="114213"/>
                </a:cubicBezTo>
                <a:cubicBezTo>
                  <a:pt x="462604" y="111525"/>
                  <a:pt x="464900" y="107325"/>
                  <a:pt x="469268" y="104847"/>
                </a:cubicBezTo>
                <a:lnTo>
                  <a:pt x="466860" y="100619"/>
                </a:lnTo>
                <a:cubicBezTo>
                  <a:pt x="462492" y="103111"/>
                  <a:pt x="457718" y="102943"/>
                  <a:pt x="456178" y="100255"/>
                </a:cubicBezTo>
                <a:cubicBezTo>
                  <a:pt x="454638" y="97567"/>
                  <a:pt x="456948" y="93367"/>
                  <a:pt x="461316" y="90888"/>
                </a:cubicBezTo>
                <a:lnTo>
                  <a:pt x="458908" y="86660"/>
                </a:lnTo>
                <a:cubicBezTo>
                  <a:pt x="454540" y="89152"/>
                  <a:pt x="449766" y="88984"/>
                  <a:pt x="448226" y="86296"/>
                </a:cubicBezTo>
                <a:cubicBezTo>
                  <a:pt x="446700" y="83608"/>
                  <a:pt x="448996" y="79408"/>
                  <a:pt x="453364" y="76930"/>
                </a:cubicBezTo>
                <a:lnTo>
                  <a:pt x="450956" y="72702"/>
                </a:lnTo>
                <a:cubicBezTo>
                  <a:pt x="446588" y="75194"/>
                  <a:pt x="441814" y="75026"/>
                  <a:pt x="440274" y="72338"/>
                </a:cubicBezTo>
                <a:cubicBezTo>
                  <a:pt x="438734" y="69650"/>
                  <a:pt x="441044" y="65450"/>
                  <a:pt x="445412" y="62972"/>
                </a:cubicBezTo>
                <a:lnTo>
                  <a:pt x="443004" y="58744"/>
                </a:lnTo>
                <a:cubicBezTo>
                  <a:pt x="438636" y="61236"/>
                  <a:pt x="433862" y="61068"/>
                  <a:pt x="432322" y="58380"/>
                </a:cubicBezTo>
                <a:cubicBezTo>
                  <a:pt x="430796" y="55692"/>
                  <a:pt x="433092" y="51492"/>
                  <a:pt x="437460" y="49014"/>
                </a:cubicBezTo>
                <a:lnTo>
                  <a:pt x="435052" y="44786"/>
                </a:lnTo>
                <a:cubicBezTo>
                  <a:pt x="430684" y="47278"/>
                  <a:pt x="425910" y="47110"/>
                  <a:pt x="424370" y="44422"/>
                </a:cubicBezTo>
                <a:cubicBezTo>
                  <a:pt x="422830" y="41734"/>
                  <a:pt x="425140" y="37534"/>
                  <a:pt x="429508" y="35056"/>
                </a:cubicBezTo>
                <a:lnTo>
                  <a:pt x="427100" y="30828"/>
                </a:lnTo>
                <a:cubicBezTo>
                  <a:pt x="422732" y="33320"/>
                  <a:pt x="417958" y="33152"/>
                  <a:pt x="416418" y="30464"/>
                </a:cubicBezTo>
                <a:cubicBezTo>
                  <a:pt x="414892" y="27776"/>
                  <a:pt x="417188" y="23576"/>
                  <a:pt x="421556" y="21098"/>
                </a:cubicBezTo>
                <a:lnTo>
                  <a:pt x="419148" y="16870"/>
                </a:lnTo>
                <a:cubicBezTo>
                  <a:pt x="414780" y="19362"/>
                  <a:pt x="410006" y="19194"/>
                  <a:pt x="408466" y="16506"/>
                </a:cubicBezTo>
                <a:cubicBezTo>
                  <a:pt x="406940" y="13818"/>
                  <a:pt x="409236" y="9618"/>
                  <a:pt x="413604" y="7140"/>
                </a:cubicBezTo>
                <a:lnTo>
                  <a:pt x="409544" y="0"/>
                </a:lnTo>
                <a:lnTo>
                  <a:pt x="0" y="233269"/>
                </a:lnTo>
                <a:lnTo>
                  <a:pt x="4060" y="240409"/>
                </a:lnTo>
                <a:cubicBezTo>
                  <a:pt x="8428" y="237917"/>
                  <a:pt x="13202" y="238085"/>
                  <a:pt x="14742" y="240773"/>
                </a:cubicBezTo>
                <a:cubicBezTo>
                  <a:pt x="16282" y="243461"/>
                  <a:pt x="13972" y="247661"/>
                  <a:pt x="9604" y="250139"/>
                </a:cubicBezTo>
                <a:lnTo>
                  <a:pt x="12012" y="254367"/>
                </a:lnTo>
                <a:cubicBezTo>
                  <a:pt x="16380" y="251875"/>
                  <a:pt x="21154" y="252043"/>
                  <a:pt x="22694" y="254731"/>
                </a:cubicBezTo>
                <a:cubicBezTo>
                  <a:pt x="24220" y="257419"/>
                  <a:pt x="21924" y="261619"/>
                  <a:pt x="17556" y="264097"/>
                </a:cubicBezTo>
                <a:lnTo>
                  <a:pt x="19964" y="268325"/>
                </a:lnTo>
                <a:cubicBezTo>
                  <a:pt x="24332" y="265833"/>
                  <a:pt x="29106" y="266001"/>
                  <a:pt x="30646" y="268689"/>
                </a:cubicBezTo>
                <a:cubicBezTo>
                  <a:pt x="32172" y="271377"/>
                  <a:pt x="29876" y="275578"/>
                  <a:pt x="25508" y="278056"/>
                </a:cubicBezTo>
                <a:lnTo>
                  <a:pt x="27916" y="282284"/>
                </a:lnTo>
                <a:cubicBezTo>
                  <a:pt x="32284" y="279792"/>
                  <a:pt x="37058" y="279960"/>
                  <a:pt x="38598" y="282648"/>
                </a:cubicBezTo>
                <a:cubicBezTo>
                  <a:pt x="40124" y="285336"/>
                  <a:pt x="37828" y="289536"/>
                  <a:pt x="33460" y="292014"/>
                </a:cubicBezTo>
                <a:lnTo>
                  <a:pt x="35868" y="296242"/>
                </a:lnTo>
                <a:cubicBezTo>
                  <a:pt x="40236" y="293750"/>
                  <a:pt x="45010" y="293918"/>
                  <a:pt x="46550" y="296606"/>
                </a:cubicBezTo>
                <a:cubicBezTo>
                  <a:pt x="48090" y="299294"/>
                  <a:pt x="45780" y="303494"/>
                  <a:pt x="41412" y="305972"/>
                </a:cubicBezTo>
                <a:lnTo>
                  <a:pt x="43820" y="310200"/>
                </a:lnTo>
                <a:cubicBezTo>
                  <a:pt x="48188" y="307708"/>
                  <a:pt x="52962" y="307876"/>
                  <a:pt x="54502" y="310564"/>
                </a:cubicBezTo>
                <a:cubicBezTo>
                  <a:pt x="56042" y="313252"/>
                  <a:pt x="53732" y="317452"/>
                  <a:pt x="49364" y="319930"/>
                </a:cubicBezTo>
                <a:lnTo>
                  <a:pt x="51772" y="324158"/>
                </a:lnTo>
                <a:cubicBezTo>
                  <a:pt x="56140" y="321666"/>
                  <a:pt x="60914" y="321834"/>
                  <a:pt x="62454" y="324522"/>
                </a:cubicBezTo>
                <a:cubicBezTo>
                  <a:pt x="63980" y="327210"/>
                  <a:pt x="61684" y="331410"/>
                  <a:pt x="57316" y="333888"/>
                </a:cubicBezTo>
                <a:lnTo>
                  <a:pt x="59724" y="338116"/>
                </a:lnTo>
                <a:cubicBezTo>
                  <a:pt x="64092" y="335624"/>
                  <a:pt x="68866" y="335792"/>
                  <a:pt x="70406" y="338480"/>
                </a:cubicBezTo>
                <a:cubicBezTo>
                  <a:pt x="71932" y="341168"/>
                  <a:pt x="69636" y="345368"/>
                  <a:pt x="65268" y="347846"/>
                </a:cubicBezTo>
                <a:lnTo>
                  <a:pt x="67676" y="352074"/>
                </a:lnTo>
                <a:cubicBezTo>
                  <a:pt x="72044" y="349582"/>
                  <a:pt x="76818" y="349750"/>
                  <a:pt x="78358" y="352438"/>
                </a:cubicBezTo>
                <a:cubicBezTo>
                  <a:pt x="79898" y="355126"/>
                  <a:pt x="77588" y="359326"/>
                  <a:pt x="73220" y="361804"/>
                </a:cubicBezTo>
                <a:lnTo>
                  <a:pt x="77280" y="368944"/>
                </a:lnTo>
                <a:lnTo>
                  <a:pt x="486838" y="135675"/>
                </a:lnTo>
                <a:lnTo>
                  <a:pt x="482778" y="128535"/>
                </a:lnTo>
                <a:close/>
              </a:path>
            </a:pathLst>
          </a:custGeom>
          <a:solidFill>
            <a:srgbClr val="BCC2F3">
              <a:alpha val="70000"/>
            </a:srgbClr>
          </a:solidFill>
          <a:ln w="1396" cap="flat">
            <a:noFill/>
            <a:prstDash val="solid"/>
            <a:miter/>
          </a:ln>
        </p:spPr>
        <p:txBody>
          <a:bodyPr rtlCol="0" anchor="ctr"/>
          <a:lstStyle/>
          <a:p>
            <a:endParaRPr lang="en-US">
              <a:solidFill>
                <a:schemeClr val="tx1">
                  <a:lumMod val="75000"/>
                  <a:lumOff val="25000"/>
                </a:schemeClr>
              </a:solidFill>
            </a:endParaRPr>
          </a:p>
        </p:txBody>
      </p:sp>
      <p:sp>
        <p:nvSpPr>
          <p:cNvPr id="38" name="Graphic 12">
            <a:extLst>
              <a:ext uri="{FF2B5EF4-FFF2-40B4-BE49-F238E27FC236}">
                <a16:creationId xmlns:a16="http://schemas.microsoft.com/office/drawing/2014/main" id="{6D6852E1-37AE-1DF9-099A-71BA022ED022}"/>
              </a:ext>
            </a:extLst>
          </p:cNvPr>
          <p:cNvSpPr/>
          <p:nvPr/>
        </p:nvSpPr>
        <p:spPr>
          <a:xfrm rot="20986721">
            <a:off x="2383725" y="4619560"/>
            <a:ext cx="629859" cy="768799"/>
          </a:xfrm>
          <a:custGeom>
            <a:avLst/>
            <a:gdLst>
              <a:gd name="connsiteX0" fmla="*/ 482764 w 486837"/>
              <a:gd name="connsiteY0" fmla="*/ 128535 h 368943"/>
              <a:gd name="connsiteX1" fmla="*/ 472082 w 486837"/>
              <a:gd name="connsiteY1" fmla="*/ 128171 h 368943"/>
              <a:gd name="connsiteX2" fmla="*/ 477220 w 486837"/>
              <a:gd name="connsiteY2" fmla="*/ 118805 h 368943"/>
              <a:gd name="connsiteX3" fmla="*/ 474812 w 486837"/>
              <a:gd name="connsiteY3" fmla="*/ 114577 h 368943"/>
              <a:gd name="connsiteX4" fmla="*/ 464130 w 486837"/>
              <a:gd name="connsiteY4" fmla="*/ 114213 h 368943"/>
              <a:gd name="connsiteX5" fmla="*/ 469268 w 486837"/>
              <a:gd name="connsiteY5" fmla="*/ 104847 h 368943"/>
              <a:gd name="connsiteX6" fmla="*/ 466860 w 486837"/>
              <a:gd name="connsiteY6" fmla="*/ 100619 h 368943"/>
              <a:gd name="connsiteX7" fmla="*/ 456178 w 486837"/>
              <a:gd name="connsiteY7" fmla="*/ 100255 h 368943"/>
              <a:gd name="connsiteX8" fmla="*/ 461316 w 486837"/>
              <a:gd name="connsiteY8" fmla="*/ 90888 h 368943"/>
              <a:gd name="connsiteX9" fmla="*/ 458908 w 486837"/>
              <a:gd name="connsiteY9" fmla="*/ 86660 h 368943"/>
              <a:gd name="connsiteX10" fmla="*/ 448226 w 486837"/>
              <a:gd name="connsiteY10" fmla="*/ 86296 h 368943"/>
              <a:gd name="connsiteX11" fmla="*/ 453364 w 486837"/>
              <a:gd name="connsiteY11" fmla="*/ 76930 h 368943"/>
              <a:gd name="connsiteX12" fmla="*/ 450956 w 486837"/>
              <a:gd name="connsiteY12" fmla="*/ 72702 h 368943"/>
              <a:gd name="connsiteX13" fmla="*/ 440274 w 486837"/>
              <a:gd name="connsiteY13" fmla="*/ 72338 h 368943"/>
              <a:gd name="connsiteX14" fmla="*/ 445412 w 486837"/>
              <a:gd name="connsiteY14" fmla="*/ 62972 h 368943"/>
              <a:gd name="connsiteX15" fmla="*/ 443004 w 486837"/>
              <a:gd name="connsiteY15" fmla="*/ 58744 h 368943"/>
              <a:gd name="connsiteX16" fmla="*/ 432322 w 486837"/>
              <a:gd name="connsiteY16" fmla="*/ 58380 h 368943"/>
              <a:gd name="connsiteX17" fmla="*/ 437460 w 486837"/>
              <a:gd name="connsiteY17" fmla="*/ 49014 h 368943"/>
              <a:gd name="connsiteX18" fmla="*/ 435052 w 486837"/>
              <a:gd name="connsiteY18" fmla="*/ 44786 h 368943"/>
              <a:gd name="connsiteX19" fmla="*/ 424370 w 486837"/>
              <a:gd name="connsiteY19" fmla="*/ 44422 h 368943"/>
              <a:gd name="connsiteX20" fmla="*/ 429508 w 486837"/>
              <a:gd name="connsiteY20" fmla="*/ 35056 h 368943"/>
              <a:gd name="connsiteX21" fmla="*/ 427100 w 486837"/>
              <a:gd name="connsiteY21" fmla="*/ 30828 h 368943"/>
              <a:gd name="connsiteX22" fmla="*/ 416418 w 486837"/>
              <a:gd name="connsiteY22" fmla="*/ 30464 h 368943"/>
              <a:gd name="connsiteX23" fmla="*/ 421556 w 486837"/>
              <a:gd name="connsiteY23" fmla="*/ 21098 h 368943"/>
              <a:gd name="connsiteX24" fmla="*/ 419148 w 486837"/>
              <a:gd name="connsiteY24" fmla="*/ 16870 h 368943"/>
              <a:gd name="connsiteX25" fmla="*/ 408466 w 486837"/>
              <a:gd name="connsiteY25" fmla="*/ 16506 h 368943"/>
              <a:gd name="connsiteX26" fmla="*/ 413604 w 486837"/>
              <a:gd name="connsiteY26" fmla="*/ 7140 h 368943"/>
              <a:gd name="connsiteX27" fmla="*/ 409544 w 486837"/>
              <a:gd name="connsiteY27" fmla="*/ 0 h 368943"/>
              <a:gd name="connsiteX28" fmla="*/ 0 w 486837"/>
              <a:gd name="connsiteY28" fmla="*/ 233269 h 368943"/>
              <a:gd name="connsiteX29" fmla="*/ 4060 w 486837"/>
              <a:gd name="connsiteY29" fmla="*/ 240409 h 368943"/>
              <a:gd name="connsiteX30" fmla="*/ 14742 w 486837"/>
              <a:gd name="connsiteY30" fmla="*/ 240773 h 368943"/>
              <a:gd name="connsiteX31" fmla="*/ 9604 w 486837"/>
              <a:gd name="connsiteY31" fmla="*/ 250139 h 368943"/>
              <a:gd name="connsiteX32" fmla="*/ 12012 w 486837"/>
              <a:gd name="connsiteY32" fmla="*/ 254367 h 368943"/>
              <a:gd name="connsiteX33" fmla="*/ 22694 w 486837"/>
              <a:gd name="connsiteY33" fmla="*/ 254731 h 368943"/>
              <a:gd name="connsiteX34" fmla="*/ 17556 w 486837"/>
              <a:gd name="connsiteY34" fmla="*/ 264097 h 368943"/>
              <a:gd name="connsiteX35" fmla="*/ 19964 w 486837"/>
              <a:gd name="connsiteY35" fmla="*/ 268325 h 368943"/>
              <a:gd name="connsiteX36" fmla="*/ 30646 w 486837"/>
              <a:gd name="connsiteY36" fmla="*/ 268689 h 368943"/>
              <a:gd name="connsiteX37" fmla="*/ 25508 w 486837"/>
              <a:gd name="connsiteY37" fmla="*/ 278056 h 368943"/>
              <a:gd name="connsiteX38" fmla="*/ 27916 w 486837"/>
              <a:gd name="connsiteY38" fmla="*/ 282284 h 368943"/>
              <a:gd name="connsiteX39" fmla="*/ 38598 w 486837"/>
              <a:gd name="connsiteY39" fmla="*/ 282648 h 368943"/>
              <a:gd name="connsiteX40" fmla="*/ 33460 w 486837"/>
              <a:gd name="connsiteY40" fmla="*/ 292014 h 368943"/>
              <a:gd name="connsiteX41" fmla="*/ 35868 w 486837"/>
              <a:gd name="connsiteY41" fmla="*/ 296242 h 368943"/>
              <a:gd name="connsiteX42" fmla="*/ 46550 w 486837"/>
              <a:gd name="connsiteY42" fmla="*/ 296606 h 368943"/>
              <a:gd name="connsiteX43" fmla="*/ 41412 w 486837"/>
              <a:gd name="connsiteY43" fmla="*/ 305972 h 368943"/>
              <a:gd name="connsiteX44" fmla="*/ 43820 w 486837"/>
              <a:gd name="connsiteY44" fmla="*/ 310200 h 368943"/>
              <a:gd name="connsiteX45" fmla="*/ 54502 w 486837"/>
              <a:gd name="connsiteY45" fmla="*/ 310564 h 368943"/>
              <a:gd name="connsiteX46" fmla="*/ 49364 w 486837"/>
              <a:gd name="connsiteY46" fmla="*/ 319930 h 368943"/>
              <a:gd name="connsiteX47" fmla="*/ 51772 w 486837"/>
              <a:gd name="connsiteY47" fmla="*/ 324158 h 368943"/>
              <a:gd name="connsiteX48" fmla="*/ 62454 w 486837"/>
              <a:gd name="connsiteY48" fmla="*/ 324522 h 368943"/>
              <a:gd name="connsiteX49" fmla="*/ 57316 w 486837"/>
              <a:gd name="connsiteY49" fmla="*/ 333888 h 368943"/>
              <a:gd name="connsiteX50" fmla="*/ 59724 w 486837"/>
              <a:gd name="connsiteY50" fmla="*/ 338116 h 368943"/>
              <a:gd name="connsiteX51" fmla="*/ 70406 w 486837"/>
              <a:gd name="connsiteY51" fmla="*/ 338480 h 368943"/>
              <a:gd name="connsiteX52" fmla="*/ 65268 w 486837"/>
              <a:gd name="connsiteY52" fmla="*/ 347846 h 368943"/>
              <a:gd name="connsiteX53" fmla="*/ 67676 w 486837"/>
              <a:gd name="connsiteY53" fmla="*/ 352074 h 368943"/>
              <a:gd name="connsiteX54" fmla="*/ 78358 w 486837"/>
              <a:gd name="connsiteY54" fmla="*/ 352438 h 368943"/>
              <a:gd name="connsiteX55" fmla="*/ 73220 w 486837"/>
              <a:gd name="connsiteY55" fmla="*/ 361804 h 368943"/>
              <a:gd name="connsiteX56" fmla="*/ 77280 w 486837"/>
              <a:gd name="connsiteY56" fmla="*/ 368944 h 368943"/>
              <a:gd name="connsiteX57" fmla="*/ 486838 w 486837"/>
              <a:gd name="connsiteY57" fmla="*/ 135675 h 368943"/>
              <a:gd name="connsiteX58" fmla="*/ 482778 w 486837"/>
              <a:gd name="connsiteY58" fmla="*/ 128535 h 368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86837" h="368943">
                <a:moveTo>
                  <a:pt x="482764" y="128535"/>
                </a:moveTo>
                <a:cubicBezTo>
                  <a:pt x="478396" y="131027"/>
                  <a:pt x="473622" y="130859"/>
                  <a:pt x="472082" y="128171"/>
                </a:cubicBezTo>
                <a:cubicBezTo>
                  <a:pt x="470542" y="125483"/>
                  <a:pt x="472852" y="121283"/>
                  <a:pt x="477220" y="118805"/>
                </a:cubicBezTo>
                <a:lnTo>
                  <a:pt x="474812" y="114577"/>
                </a:lnTo>
                <a:cubicBezTo>
                  <a:pt x="470444" y="117069"/>
                  <a:pt x="465670" y="116901"/>
                  <a:pt x="464130" y="114213"/>
                </a:cubicBezTo>
                <a:cubicBezTo>
                  <a:pt x="462604" y="111525"/>
                  <a:pt x="464900" y="107325"/>
                  <a:pt x="469268" y="104847"/>
                </a:cubicBezTo>
                <a:lnTo>
                  <a:pt x="466860" y="100619"/>
                </a:lnTo>
                <a:cubicBezTo>
                  <a:pt x="462492" y="103111"/>
                  <a:pt x="457718" y="102943"/>
                  <a:pt x="456178" y="100255"/>
                </a:cubicBezTo>
                <a:cubicBezTo>
                  <a:pt x="454638" y="97567"/>
                  <a:pt x="456948" y="93367"/>
                  <a:pt x="461316" y="90888"/>
                </a:cubicBezTo>
                <a:lnTo>
                  <a:pt x="458908" y="86660"/>
                </a:lnTo>
                <a:cubicBezTo>
                  <a:pt x="454540" y="89152"/>
                  <a:pt x="449766" y="88984"/>
                  <a:pt x="448226" y="86296"/>
                </a:cubicBezTo>
                <a:cubicBezTo>
                  <a:pt x="446700" y="83608"/>
                  <a:pt x="448996" y="79408"/>
                  <a:pt x="453364" y="76930"/>
                </a:cubicBezTo>
                <a:lnTo>
                  <a:pt x="450956" y="72702"/>
                </a:lnTo>
                <a:cubicBezTo>
                  <a:pt x="446588" y="75194"/>
                  <a:pt x="441814" y="75026"/>
                  <a:pt x="440274" y="72338"/>
                </a:cubicBezTo>
                <a:cubicBezTo>
                  <a:pt x="438734" y="69650"/>
                  <a:pt x="441044" y="65450"/>
                  <a:pt x="445412" y="62972"/>
                </a:cubicBezTo>
                <a:lnTo>
                  <a:pt x="443004" y="58744"/>
                </a:lnTo>
                <a:cubicBezTo>
                  <a:pt x="438636" y="61236"/>
                  <a:pt x="433862" y="61068"/>
                  <a:pt x="432322" y="58380"/>
                </a:cubicBezTo>
                <a:cubicBezTo>
                  <a:pt x="430796" y="55692"/>
                  <a:pt x="433092" y="51492"/>
                  <a:pt x="437460" y="49014"/>
                </a:cubicBezTo>
                <a:lnTo>
                  <a:pt x="435052" y="44786"/>
                </a:lnTo>
                <a:cubicBezTo>
                  <a:pt x="430684" y="47278"/>
                  <a:pt x="425910" y="47110"/>
                  <a:pt x="424370" y="44422"/>
                </a:cubicBezTo>
                <a:cubicBezTo>
                  <a:pt x="422830" y="41734"/>
                  <a:pt x="425140" y="37534"/>
                  <a:pt x="429508" y="35056"/>
                </a:cubicBezTo>
                <a:lnTo>
                  <a:pt x="427100" y="30828"/>
                </a:lnTo>
                <a:cubicBezTo>
                  <a:pt x="422732" y="33320"/>
                  <a:pt x="417958" y="33152"/>
                  <a:pt x="416418" y="30464"/>
                </a:cubicBezTo>
                <a:cubicBezTo>
                  <a:pt x="414892" y="27776"/>
                  <a:pt x="417188" y="23576"/>
                  <a:pt x="421556" y="21098"/>
                </a:cubicBezTo>
                <a:lnTo>
                  <a:pt x="419148" y="16870"/>
                </a:lnTo>
                <a:cubicBezTo>
                  <a:pt x="414780" y="19362"/>
                  <a:pt x="410006" y="19194"/>
                  <a:pt x="408466" y="16506"/>
                </a:cubicBezTo>
                <a:cubicBezTo>
                  <a:pt x="406940" y="13818"/>
                  <a:pt x="409236" y="9618"/>
                  <a:pt x="413604" y="7140"/>
                </a:cubicBezTo>
                <a:lnTo>
                  <a:pt x="409544" y="0"/>
                </a:lnTo>
                <a:lnTo>
                  <a:pt x="0" y="233269"/>
                </a:lnTo>
                <a:lnTo>
                  <a:pt x="4060" y="240409"/>
                </a:lnTo>
                <a:cubicBezTo>
                  <a:pt x="8428" y="237917"/>
                  <a:pt x="13202" y="238085"/>
                  <a:pt x="14742" y="240773"/>
                </a:cubicBezTo>
                <a:cubicBezTo>
                  <a:pt x="16282" y="243461"/>
                  <a:pt x="13972" y="247661"/>
                  <a:pt x="9604" y="250139"/>
                </a:cubicBezTo>
                <a:lnTo>
                  <a:pt x="12012" y="254367"/>
                </a:lnTo>
                <a:cubicBezTo>
                  <a:pt x="16380" y="251875"/>
                  <a:pt x="21154" y="252043"/>
                  <a:pt x="22694" y="254731"/>
                </a:cubicBezTo>
                <a:cubicBezTo>
                  <a:pt x="24220" y="257419"/>
                  <a:pt x="21924" y="261619"/>
                  <a:pt x="17556" y="264097"/>
                </a:cubicBezTo>
                <a:lnTo>
                  <a:pt x="19964" y="268325"/>
                </a:lnTo>
                <a:cubicBezTo>
                  <a:pt x="24332" y="265833"/>
                  <a:pt x="29106" y="266001"/>
                  <a:pt x="30646" y="268689"/>
                </a:cubicBezTo>
                <a:cubicBezTo>
                  <a:pt x="32172" y="271377"/>
                  <a:pt x="29876" y="275578"/>
                  <a:pt x="25508" y="278056"/>
                </a:cubicBezTo>
                <a:lnTo>
                  <a:pt x="27916" y="282284"/>
                </a:lnTo>
                <a:cubicBezTo>
                  <a:pt x="32284" y="279792"/>
                  <a:pt x="37058" y="279960"/>
                  <a:pt x="38598" y="282648"/>
                </a:cubicBezTo>
                <a:cubicBezTo>
                  <a:pt x="40124" y="285336"/>
                  <a:pt x="37828" y="289536"/>
                  <a:pt x="33460" y="292014"/>
                </a:cubicBezTo>
                <a:lnTo>
                  <a:pt x="35868" y="296242"/>
                </a:lnTo>
                <a:cubicBezTo>
                  <a:pt x="40236" y="293750"/>
                  <a:pt x="45010" y="293918"/>
                  <a:pt x="46550" y="296606"/>
                </a:cubicBezTo>
                <a:cubicBezTo>
                  <a:pt x="48090" y="299294"/>
                  <a:pt x="45780" y="303494"/>
                  <a:pt x="41412" y="305972"/>
                </a:cubicBezTo>
                <a:lnTo>
                  <a:pt x="43820" y="310200"/>
                </a:lnTo>
                <a:cubicBezTo>
                  <a:pt x="48188" y="307708"/>
                  <a:pt x="52962" y="307876"/>
                  <a:pt x="54502" y="310564"/>
                </a:cubicBezTo>
                <a:cubicBezTo>
                  <a:pt x="56042" y="313252"/>
                  <a:pt x="53732" y="317452"/>
                  <a:pt x="49364" y="319930"/>
                </a:cubicBezTo>
                <a:lnTo>
                  <a:pt x="51772" y="324158"/>
                </a:lnTo>
                <a:cubicBezTo>
                  <a:pt x="56140" y="321666"/>
                  <a:pt x="60914" y="321834"/>
                  <a:pt x="62454" y="324522"/>
                </a:cubicBezTo>
                <a:cubicBezTo>
                  <a:pt x="63980" y="327210"/>
                  <a:pt x="61684" y="331410"/>
                  <a:pt x="57316" y="333888"/>
                </a:cubicBezTo>
                <a:lnTo>
                  <a:pt x="59724" y="338116"/>
                </a:lnTo>
                <a:cubicBezTo>
                  <a:pt x="64092" y="335624"/>
                  <a:pt x="68866" y="335792"/>
                  <a:pt x="70406" y="338480"/>
                </a:cubicBezTo>
                <a:cubicBezTo>
                  <a:pt x="71932" y="341168"/>
                  <a:pt x="69636" y="345368"/>
                  <a:pt x="65268" y="347846"/>
                </a:cubicBezTo>
                <a:lnTo>
                  <a:pt x="67676" y="352074"/>
                </a:lnTo>
                <a:cubicBezTo>
                  <a:pt x="72044" y="349582"/>
                  <a:pt x="76818" y="349750"/>
                  <a:pt x="78358" y="352438"/>
                </a:cubicBezTo>
                <a:cubicBezTo>
                  <a:pt x="79898" y="355126"/>
                  <a:pt x="77588" y="359326"/>
                  <a:pt x="73220" y="361804"/>
                </a:cubicBezTo>
                <a:lnTo>
                  <a:pt x="77280" y="368944"/>
                </a:lnTo>
                <a:lnTo>
                  <a:pt x="486838" y="135675"/>
                </a:lnTo>
                <a:lnTo>
                  <a:pt x="482778" y="128535"/>
                </a:lnTo>
                <a:close/>
              </a:path>
            </a:pathLst>
          </a:custGeom>
          <a:solidFill>
            <a:srgbClr val="BCC2F3">
              <a:alpha val="70000"/>
            </a:srgbClr>
          </a:solidFill>
          <a:ln w="1396" cap="flat">
            <a:noFill/>
            <a:prstDash val="solid"/>
            <a:miter/>
          </a:ln>
        </p:spPr>
        <p:txBody>
          <a:bodyPr rtlCol="0" anchor="ctr"/>
          <a:lstStyle/>
          <a:p>
            <a:endParaRPr lang="en-US">
              <a:solidFill>
                <a:schemeClr val="tx1">
                  <a:lumMod val="75000"/>
                  <a:lumOff val="25000"/>
                </a:schemeClr>
              </a:solidFill>
            </a:endParaRPr>
          </a:p>
        </p:txBody>
      </p:sp>
      <p:sp>
        <p:nvSpPr>
          <p:cNvPr id="39" name="Graphic 12">
            <a:extLst>
              <a:ext uri="{FF2B5EF4-FFF2-40B4-BE49-F238E27FC236}">
                <a16:creationId xmlns:a16="http://schemas.microsoft.com/office/drawing/2014/main" id="{712DC67E-C6DC-E1DC-44D4-272BFE2AA254}"/>
              </a:ext>
            </a:extLst>
          </p:cNvPr>
          <p:cNvSpPr/>
          <p:nvPr/>
        </p:nvSpPr>
        <p:spPr>
          <a:xfrm rot="20986721">
            <a:off x="6620397" y="1370946"/>
            <a:ext cx="629859" cy="768799"/>
          </a:xfrm>
          <a:custGeom>
            <a:avLst/>
            <a:gdLst>
              <a:gd name="connsiteX0" fmla="*/ 482764 w 486837"/>
              <a:gd name="connsiteY0" fmla="*/ 128535 h 368943"/>
              <a:gd name="connsiteX1" fmla="*/ 472082 w 486837"/>
              <a:gd name="connsiteY1" fmla="*/ 128171 h 368943"/>
              <a:gd name="connsiteX2" fmla="*/ 477220 w 486837"/>
              <a:gd name="connsiteY2" fmla="*/ 118805 h 368943"/>
              <a:gd name="connsiteX3" fmla="*/ 474812 w 486837"/>
              <a:gd name="connsiteY3" fmla="*/ 114577 h 368943"/>
              <a:gd name="connsiteX4" fmla="*/ 464130 w 486837"/>
              <a:gd name="connsiteY4" fmla="*/ 114213 h 368943"/>
              <a:gd name="connsiteX5" fmla="*/ 469268 w 486837"/>
              <a:gd name="connsiteY5" fmla="*/ 104847 h 368943"/>
              <a:gd name="connsiteX6" fmla="*/ 466860 w 486837"/>
              <a:gd name="connsiteY6" fmla="*/ 100619 h 368943"/>
              <a:gd name="connsiteX7" fmla="*/ 456178 w 486837"/>
              <a:gd name="connsiteY7" fmla="*/ 100255 h 368943"/>
              <a:gd name="connsiteX8" fmla="*/ 461316 w 486837"/>
              <a:gd name="connsiteY8" fmla="*/ 90888 h 368943"/>
              <a:gd name="connsiteX9" fmla="*/ 458908 w 486837"/>
              <a:gd name="connsiteY9" fmla="*/ 86660 h 368943"/>
              <a:gd name="connsiteX10" fmla="*/ 448226 w 486837"/>
              <a:gd name="connsiteY10" fmla="*/ 86296 h 368943"/>
              <a:gd name="connsiteX11" fmla="*/ 453364 w 486837"/>
              <a:gd name="connsiteY11" fmla="*/ 76930 h 368943"/>
              <a:gd name="connsiteX12" fmla="*/ 450956 w 486837"/>
              <a:gd name="connsiteY12" fmla="*/ 72702 h 368943"/>
              <a:gd name="connsiteX13" fmla="*/ 440274 w 486837"/>
              <a:gd name="connsiteY13" fmla="*/ 72338 h 368943"/>
              <a:gd name="connsiteX14" fmla="*/ 445412 w 486837"/>
              <a:gd name="connsiteY14" fmla="*/ 62972 h 368943"/>
              <a:gd name="connsiteX15" fmla="*/ 443004 w 486837"/>
              <a:gd name="connsiteY15" fmla="*/ 58744 h 368943"/>
              <a:gd name="connsiteX16" fmla="*/ 432322 w 486837"/>
              <a:gd name="connsiteY16" fmla="*/ 58380 h 368943"/>
              <a:gd name="connsiteX17" fmla="*/ 437460 w 486837"/>
              <a:gd name="connsiteY17" fmla="*/ 49014 h 368943"/>
              <a:gd name="connsiteX18" fmla="*/ 435052 w 486837"/>
              <a:gd name="connsiteY18" fmla="*/ 44786 h 368943"/>
              <a:gd name="connsiteX19" fmla="*/ 424370 w 486837"/>
              <a:gd name="connsiteY19" fmla="*/ 44422 h 368943"/>
              <a:gd name="connsiteX20" fmla="*/ 429508 w 486837"/>
              <a:gd name="connsiteY20" fmla="*/ 35056 h 368943"/>
              <a:gd name="connsiteX21" fmla="*/ 427100 w 486837"/>
              <a:gd name="connsiteY21" fmla="*/ 30828 h 368943"/>
              <a:gd name="connsiteX22" fmla="*/ 416418 w 486837"/>
              <a:gd name="connsiteY22" fmla="*/ 30464 h 368943"/>
              <a:gd name="connsiteX23" fmla="*/ 421556 w 486837"/>
              <a:gd name="connsiteY23" fmla="*/ 21098 h 368943"/>
              <a:gd name="connsiteX24" fmla="*/ 419148 w 486837"/>
              <a:gd name="connsiteY24" fmla="*/ 16870 h 368943"/>
              <a:gd name="connsiteX25" fmla="*/ 408466 w 486837"/>
              <a:gd name="connsiteY25" fmla="*/ 16506 h 368943"/>
              <a:gd name="connsiteX26" fmla="*/ 413604 w 486837"/>
              <a:gd name="connsiteY26" fmla="*/ 7140 h 368943"/>
              <a:gd name="connsiteX27" fmla="*/ 409544 w 486837"/>
              <a:gd name="connsiteY27" fmla="*/ 0 h 368943"/>
              <a:gd name="connsiteX28" fmla="*/ 0 w 486837"/>
              <a:gd name="connsiteY28" fmla="*/ 233269 h 368943"/>
              <a:gd name="connsiteX29" fmla="*/ 4060 w 486837"/>
              <a:gd name="connsiteY29" fmla="*/ 240409 h 368943"/>
              <a:gd name="connsiteX30" fmla="*/ 14742 w 486837"/>
              <a:gd name="connsiteY30" fmla="*/ 240773 h 368943"/>
              <a:gd name="connsiteX31" fmla="*/ 9604 w 486837"/>
              <a:gd name="connsiteY31" fmla="*/ 250139 h 368943"/>
              <a:gd name="connsiteX32" fmla="*/ 12012 w 486837"/>
              <a:gd name="connsiteY32" fmla="*/ 254367 h 368943"/>
              <a:gd name="connsiteX33" fmla="*/ 22694 w 486837"/>
              <a:gd name="connsiteY33" fmla="*/ 254731 h 368943"/>
              <a:gd name="connsiteX34" fmla="*/ 17556 w 486837"/>
              <a:gd name="connsiteY34" fmla="*/ 264097 h 368943"/>
              <a:gd name="connsiteX35" fmla="*/ 19964 w 486837"/>
              <a:gd name="connsiteY35" fmla="*/ 268325 h 368943"/>
              <a:gd name="connsiteX36" fmla="*/ 30646 w 486837"/>
              <a:gd name="connsiteY36" fmla="*/ 268689 h 368943"/>
              <a:gd name="connsiteX37" fmla="*/ 25508 w 486837"/>
              <a:gd name="connsiteY37" fmla="*/ 278056 h 368943"/>
              <a:gd name="connsiteX38" fmla="*/ 27916 w 486837"/>
              <a:gd name="connsiteY38" fmla="*/ 282284 h 368943"/>
              <a:gd name="connsiteX39" fmla="*/ 38598 w 486837"/>
              <a:gd name="connsiteY39" fmla="*/ 282648 h 368943"/>
              <a:gd name="connsiteX40" fmla="*/ 33460 w 486837"/>
              <a:gd name="connsiteY40" fmla="*/ 292014 h 368943"/>
              <a:gd name="connsiteX41" fmla="*/ 35868 w 486837"/>
              <a:gd name="connsiteY41" fmla="*/ 296242 h 368943"/>
              <a:gd name="connsiteX42" fmla="*/ 46550 w 486837"/>
              <a:gd name="connsiteY42" fmla="*/ 296606 h 368943"/>
              <a:gd name="connsiteX43" fmla="*/ 41412 w 486837"/>
              <a:gd name="connsiteY43" fmla="*/ 305972 h 368943"/>
              <a:gd name="connsiteX44" fmla="*/ 43820 w 486837"/>
              <a:gd name="connsiteY44" fmla="*/ 310200 h 368943"/>
              <a:gd name="connsiteX45" fmla="*/ 54502 w 486837"/>
              <a:gd name="connsiteY45" fmla="*/ 310564 h 368943"/>
              <a:gd name="connsiteX46" fmla="*/ 49364 w 486837"/>
              <a:gd name="connsiteY46" fmla="*/ 319930 h 368943"/>
              <a:gd name="connsiteX47" fmla="*/ 51772 w 486837"/>
              <a:gd name="connsiteY47" fmla="*/ 324158 h 368943"/>
              <a:gd name="connsiteX48" fmla="*/ 62454 w 486837"/>
              <a:gd name="connsiteY48" fmla="*/ 324522 h 368943"/>
              <a:gd name="connsiteX49" fmla="*/ 57316 w 486837"/>
              <a:gd name="connsiteY49" fmla="*/ 333888 h 368943"/>
              <a:gd name="connsiteX50" fmla="*/ 59724 w 486837"/>
              <a:gd name="connsiteY50" fmla="*/ 338116 h 368943"/>
              <a:gd name="connsiteX51" fmla="*/ 70406 w 486837"/>
              <a:gd name="connsiteY51" fmla="*/ 338480 h 368943"/>
              <a:gd name="connsiteX52" fmla="*/ 65268 w 486837"/>
              <a:gd name="connsiteY52" fmla="*/ 347846 h 368943"/>
              <a:gd name="connsiteX53" fmla="*/ 67676 w 486837"/>
              <a:gd name="connsiteY53" fmla="*/ 352074 h 368943"/>
              <a:gd name="connsiteX54" fmla="*/ 78358 w 486837"/>
              <a:gd name="connsiteY54" fmla="*/ 352438 h 368943"/>
              <a:gd name="connsiteX55" fmla="*/ 73220 w 486837"/>
              <a:gd name="connsiteY55" fmla="*/ 361804 h 368943"/>
              <a:gd name="connsiteX56" fmla="*/ 77280 w 486837"/>
              <a:gd name="connsiteY56" fmla="*/ 368944 h 368943"/>
              <a:gd name="connsiteX57" fmla="*/ 486838 w 486837"/>
              <a:gd name="connsiteY57" fmla="*/ 135675 h 368943"/>
              <a:gd name="connsiteX58" fmla="*/ 482778 w 486837"/>
              <a:gd name="connsiteY58" fmla="*/ 128535 h 368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86837" h="368943">
                <a:moveTo>
                  <a:pt x="482764" y="128535"/>
                </a:moveTo>
                <a:cubicBezTo>
                  <a:pt x="478396" y="131027"/>
                  <a:pt x="473622" y="130859"/>
                  <a:pt x="472082" y="128171"/>
                </a:cubicBezTo>
                <a:cubicBezTo>
                  <a:pt x="470542" y="125483"/>
                  <a:pt x="472852" y="121283"/>
                  <a:pt x="477220" y="118805"/>
                </a:cubicBezTo>
                <a:lnTo>
                  <a:pt x="474812" y="114577"/>
                </a:lnTo>
                <a:cubicBezTo>
                  <a:pt x="470444" y="117069"/>
                  <a:pt x="465670" y="116901"/>
                  <a:pt x="464130" y="114213"/>
                </a:cubicBezTo>
                <a:cubicBezTo>
                  <a:pt x="462604" y="111525"/>
                  <a:pt x="464900" y="107325"/>
                  <a:pt x="469268" y="104847"/>
                </a:cubicBezTo>
                <a:lnTo>
                  <a:pt x="466860" y="100619"/>
                </a:lnTo>
                <a:cubicBezTo>
                  <a:pt x="462492" y="103111"/>
                  <a:pt x="457718" y="102943"/>
                  <a:pt x="456178" y="100255"/>
                </a:cubicBezTo>
                <a:cubicBezTo>
                  <a:pt x="454638" y="97567"/>
                  <a:pt x="456948" y="93367"/>
                  <a:pt x="461316" y="90888"/>
                </a:cubicBezTo>
                <a:lnTo>
                  <a:pt x="458908" y="86660"/>
                </a:lnTo>
                <a:cubicBezTo>
                  <a:pt x="454540" y="89152"/>
                  <a:pt x="449766" y="88984"/>
                  <a:pt x="448226" y="86296"/>
                </a:cubicBezTo>
                <a:cubicBezTo>
                  <a:pt x="446700" y="83608"/>
                  <a:pt x="448996" y="79408"/>
                  <a:pt x="453364" y="76930"/>
                </a:cubicBezTo>
                <a:lnTo>
                  <a:pt x="450956" y="72702"/>
                </a:lnTo>
                <a:cubicBezTo>
                  <a:pt x="446588" y="75194"/>
                  <a:pt x="441814" y="75026"/>
                  <a:pt x="440274" y="72338"/>
                </a:cubicBezTo>
                <a:cubicBezTo>
                  <a:pt x="438734" y="69650"/>
                  <a:pt x="441044" y="65450"/>
                  <a:pt x="445412" y="62972"/>
                </a:cubicBezTo>
                <a:lnTo>
                  <a:pt x="443004" y="58744"/>
                </a:lnTo>
                <a:cubicBezTo>
                  <a:pt x="438636" y="61236"/>
                  <a:pt x="433862" y="61068"/>
                  <a:pt x="432322" y="58380"/>
                </a:cubicBezTo>
                <a:cubicBezTo>
                  <a:pt x="430796" y="55692"/>
                  <a:pt x="433092" y="51492"/>
                  <a:pt x="437460" y="49014"/>
                </a:cubicBezTo>
                <a:lnTo>
                  <a:pt x="435052" y="44786"/>
                </a:lnTo>
                <a:cubicBezTo>
                  <a:pt x="430684" y="47278"/>
                  <a:pt x="425910" y="47110"/>
                  <a:pt x="424370" y="44422"/>
                </a:cubicBezTo>
                <a:cubicBezTo>
                  <a:pt x="422830" y="41734"/>
                  <a:pt x="425140" y="37534"/>
                  <a:pt x="429508" y="35056"/>
                </a:cubicBezTo>
                <a:lnTo>
                  <a:pt x="427100" y="30828"/>
                </a:lnTo>
                <a:cubicBezTo>
                  <a:pt x="422732" y="33320"/>
                  <a:pt x="417958" y="33152"/>
                  <a:pt x="416418" y="30464"/>
                </a:cubicBezTo>
                <a:cubicBezTo>
                  <a:pt x="414892" y="27776"/>
                  <a:pt x="417188" y="23576"/>
                  <a:pt x="421556" y="21098"/>
                </a:cubicBezTo>
                <a:lnTo>
                  <a:pt x="419148" y="16870"/>
                </a:lnTo>
                <a:cubicBezTo>
                  <a:pt x="414780" y="19362"/>
                  <a:pt x="410006" y="19194"/>
                  <a:pt x="408466" y="16506"/>
                </a:cubicBezTo>
                <a:cubicBezTo>
                  <a:pt x="406940" y="13818"/>
                  <a:pt x="409236" y="9618"/>
                  <a:pt x="413604" y="7140"/>
                </a:cubicBezTo>
                <a:lnTo>
                  <a:pt x="409544" y="0"/>
                </a:lnTo>
                <a:lnTo>
                  <a:pt x="0" y="233269"/>
                </a:lnTo>
                <a:lnTo>
                  <a:pt x="4060" y="240409"/>
                </a:lnTo>
                <a:cubicBezTo>
                  <a:pt x="8428" y="237917"/>
                  <a:pt x="13202" y="238085"/>
                  <a:pt x="14742" y="240773"/>
                </a:cubicBezTo>
                <a:cubicBezTo>
                  <a:pt x="16282" y="243461"/>
                  <a:pt x="13972" y="247661"/>
                  <a:pt x="9604" y="250139"/>
                </a:cubicBezTo>
                <a:lnTo>
                  <a:pt x="12012" y="254367"/>
                </a:lnTo>
                <a:cubicBezTo>
                  <a:pt x="16380" y="251875"/>
                  <a:pt x="21154" y="252043"/>
                  <a:pt x="22694" y="254731"/>
                </a:cubicBezTo>
                <a:cubicBezTo>
                  <a:pt x="24220" y="257419"/>
                  <a:pt x="21924" y="261619"/>
                  <a:pt x="17556" y="264097"/>
                </a:cubicBezTo>
                <a:lnTo>
                  <a:pt x="19964" y="268325"/>
                </a:lnTo>
                <a:cubicBezTo>
                  <a:pt x="24332" y="265833"/>
                  <a:pt x="29106" y="266001"/>
                  <a:pt x="30646" y="268689"/>
                </a:cubicBezTo>
                <a:cubicBezTo>
                  <a:pt x="32172" y="271377"/>
                  <a:pt x="29876" y="275578"/>
                  <a:pt x="25508" y="278056"/>
                </a:cubicBezTo>
                <a:lnTo>
                  <a:pt x="27916" y="282284"/>
                </a:lnTo>
                <a:cubicBezTo>
                  <a:pt x="32284" y="279792"/>
                  <a:pt x="37058" y="279960"/>
                  <a:pt x="38598" y="282648"/>
                </a:cubicBezTo>
                <a:cubicBezTo>
                  <a:pt x="40124" y="285336"/>
                  <a:pt x="37828" y="289536"/>
                  <a:pt x="33460" y="292014"/>
                </a:cubicBezTo>
                <a:lnTo>
                  <a:pt x="35868" y="296242"/>
                </a:lnTo>
                <a:cubicBezTo>
                  <a:pt x="40236" y="293750"/>
                  <a:pt x="45010" y="293918"/>
                  <a:pt x="46550" y="296606"/>
                </a:cubicBezTo>
                <a:cubicBezTo>
                  <a:pt x="48090" y="299294"/>
                  <a:pt x="45780" y="303494"/>
                  <a:pt x="41412" y="305972"/>
                </a:cubicBezTo>
                <a:lnTo>
                  <a:pt x="43820" y="310200"/>
                </a:lnTo>
                <a:cubicBezTo>
                  <a:pt x="48188" y="307708"/>
                  <a:pt x="52962" y="307876"/>
                  <a:pt x="54502" y="310564"/>
                </a:cubicBezTo>
                <a:cubicBezTo>
                  <a:pt x="56042" y="313252"/>
                  <a:pt x="53732" y="317452"/>
                  <a:pt x="49364" y="319930"/>
                </a:cubicBezTo>
                <a:lnTo>
                  <a:pt x="51772" y="324158"/>
                </a:lnTo>
                <a:cubicBezTo>
                  <a:pt x="56140" y="321666"/>
                  <a:pt x="60914" y="321834"/>
                  <a:pt x="62454" y="324522"/>
                </a:cubicBezTo>
                <a:cubicBezTo>
                  <a:pt x="63980" y="327210"/>
                  <a:pt x="61684" y="331410"/>
                  <a:pt x="57316" y="333888"/>
                </a:cubicBezTo>
                <a:lnTo>
                  <a:pt x="59724" y="338116"/>
                </a:lnTo>
                <a:cubicBezTo>
                  <a:pt x="64092" y="335624"/>
                  <a:pt x="68866" y="335792"/>
                  <a:pt x="70406" y="338480"/>
                </a:cubicBezTo>
                <a:cubicBezTo>
                  <a:pt x="71932" y="341168"/>
                  <a:pt x="69636" y="345368"/>
                  <a:pt x="65268" y="347846"/>
                </a:cubicBezTo>
                <a:lnTo>
                  <a:pt x="67676" y="352074"/>
                </a:lnTo>
                <a:cubicBezTo>
                  <a:pt x="72044" y="349582"/>
                  <a:pt x="76818" y="349750"/>
                  <a:pt x="78358" y="352438"/>
                </a:cubicBezTo>
                <a:cubicBezTo>
                  <a:pt x="79898" y="355126"/>
                  <a:pt x="77588" y="359326"/>
                  <a:pt x="73220" y="361804"/>
                </a:cubicBezTo>
                <a:lnTo>
                  <a:pt x="77280" y="368944"/>
                </a:lnTo>
                <a:lnTo>
                  <a:pt x="486838" y="135675"/>
                </a:lnTo>
                <a:lnTo>
                  <a:pt x="482778" y="128535"/>
                </a:lnTo>
                <a:close/>
              </a:path>
            </a:pathLst>
          </a:custGeom>
          <a:solidFill>
            <a:srgbClr val="BCC2F3">
              <a:alpha val="70000"/>
            </a:srgbClr>
          </a:solidFill>
          <a:ln w="1396" cap="flat">
            <a:noFill/>
            <a:prstDash val="solid"/>
            <a:miter/>
          </a:ln>
        </p:spPr>
        <p:txBody>
          <a:bodyPr rtlCol="0" anchor="ctr"/>
          <a:lstStyle/>
          <a:p>
            <a:endParaRPr lang="en-US">
              <a:solidFill>
                <a:schemeClr val="tx1">
                  <a:lumMod val="75000"/>
                  <a:lumOff val="25000"/>
                </a:schemeClr>
              </a:solidFill>
            </a:endParaRPr>
          </a:p>
        </p:txBody>
      </p:sp>
      <p:sp>
        <p:nvSpPr>
          <p:cNvPr id="40" name="Graphic 12">
            <a:extLst>
              <a:ext uri="{FF2B5EF4-FFF2-40B4-BE49-F238E27FC236}">
                <a16:creationId xmlns:a16="http://schemas.microsoft.com/office/drawing/2014/main" id="{D03321A0-9767-2C38-46CE-3831008D1338}"/>
              </a:ext>
            </a:extLst>
          </p:cNvPr>
          <p:cNvSpPr/>
          <p:nvPr/>
        </p:nvSpPr>
        <p:spPr>
          <a:xfrm rot="20986721">
            <a:off x="6595630" y="3034425"/>
            <a:ext cx="629859" cy="768799"/>
          </a:xfrm>
          <a:custGeom>
            <a:avLst/>
            <a:gdLst>
              <a:gd name="connsiteX0" fmla="*/ 482764 w 486837"/>
              <a:gd name="connsiteY0" fmla="*/ 128535 h 368943"/>
              <a:gd name="connsiteX1" fmla="*/ 472082 w 486837"/>
              <a:gd name="connsiteY1" fmla="*/ 128171 h 368943"/>
              <a:gd name="connsiteX2" fmla="*/ 477220 w 486837"/>
              <a:gd name="connsiteY2" fmla="*/ 118805 h 368943"/>
              <a:gd name="connsiteX3" fmla="*/ 474812 w 486837"/>
              <a:gd name="connsiteY3" fmla="*/ 114577 h 368943"/>
              <a:gd name="connsiteX4" fmla="*/ 464130 w 486837"/>
              <a:gd name="connsiteY4" fmla="*/ 114213 h 368943"/>
              <a:gd name="connsiteX5" fmla="*/ 469268 w 486837"/>
              <a:gd name="connsiteY5" fmla="*/ 104847 h 368943"/>
              <a:gd name="connsiteX6" fmla="*/ 466860 w 486837"/>
              <a:gd name="connsiteY6" fmla="*/ 100619 h 368943"/>
              <a:gd name="connsiteX7" fmla="*/ 456178 w 486837"/>
              <a:gd name="connsiteY7" fmla="*/ 100255 h 368943"/>
              <a:gd name="connsiteX8" fmla="*/ 461316 w 486837"/>
              <a:gd name="connsiteY8" fmla="*/ 90888 h 368943"/>
              <a:gd name="connsiteX9" fmla="*/ 458908 w 486837"/>
              <a:gd name="connsiteY9" fmla="*/ 86660 h 368943"/>
              <a:gd name="connsiteX10" fmla="*/ 448226 w 486837"/>
              <a:gd name="connsiteY10" fmla="*/ 86296 h 368943"/>
              <a:gd name="connsiteX11" fmla="*/ 453364 w 486837"/>
              <a:gd name="connsiteY11" fmla="*/ 76930 h 368943"/>
              <a:gd name="connsiteX12" fmla="*/ 450956 w 486837"/>
              <a:gd name="connsiteY12" fmla="*/ 72702 h 368943"/>
              <a:gd name="connsiteX13" fmla="*/ 440274 w 486837"/>
              <a:gd name="connsiteY13" fmla="*/ 72338 h 368943"/>
              <a:gd name="connsiteX14" fmla="*/ 445412 w 486837"/>
              <a:gd name="connsiteY14" fmla="*/ 62972 h 368943"/>
              <a:gd name="connsiteX15" fmla="*/ 443004 w 486837"/>
              <a:gd name="connsiteY15" fmla="*/ 58744 h 368943"/>
              <a:gd name="connsiteX16" fmla="*/ 432322 w 486837"/>
              <a:gd name="connsiteY16" fmla="*/ 58380 h 368943"/>
              <a:gd name="connsiteX17" fmla="*/ 437460 w 486837"/>
              <a:gd name="connsiteY17" fmla="*/ 49014 h 368943"/>
              <a:gd name="connsiteX18" fmla="*/ 435052 w 486837"/>
              <a:gd name="connsiteY18" fmla="*/ 44786 h 368943"/>
              <a:gd name="connsiteX19" fmla="*/ 424370 w 486837"/>
              <a:gd name="connsiteY19" fmla="*/ 44422 h 368943"/>
              <a:gd name="connsiteX20" fmla="*/ 429508 w 486837"/>
              <a:gd name="connsiteY20" fmla="*/ 35056 h 368943"/>
              <a:gd name="connsiteX21" fmla="*/ 427100 w 486837"/>
              <a:gd name="connsiteY21" fmla="*/ 30828 h 368943"/>
              <a:gd name="connsiteX22" fmla="*/ 416418 w 486837"/>
              <a:gd name="connsiteY22" fmla="*/ 30464 h 368943"/>
              <a:gd name="connsiteX23" fmla="*/ 421556 w 486837"/>
              <a:gd name="connsiteY23" fmla="*/ 21098 h 368943"/>
              <a:gd name="connsiteX24" fmla="*/ 419148 w 486837"/>
              <a:gd name="connsiteY24" fmla="*/ 16870 h 368943"/>
              <a:gd name="connsiteX25" fmla="*/ 408466 w 486837"/>
              <a:gd name="connsiteY25" fmla="*/ 16506 h 368943"/>
              <a:gd name="connsiteX26" fmla="*/ 413604 w 486837"/>
              <a:gd name="connsiteY26" fmla="*/ 7140 h 368943"/>
              <a:gd name="connsiteX27" fmla="*/ 409544 w 486837"/>
              <a:gd name="connsiteY27" fmla="*/ 0 h 368943"/>
              <a:gd name="connsiteX28" fmla="*/ 0 w 486837"/>
              <a:gd name="connsiteY28" fmla="*/ 233269 h 368943"/>
              <a:gd name="connsiteX29" fmla="*/ 4060 w 486837"/>
              <a:gd name="connsiteY29" fmla="*/ 240409 h 368943"/>
              <a:gd name="connsiteX30" fmla="*/ 14742 w 486837"/>
              <a:gd name="connsiteY30" fmla="*/ 240773 h 368943"/>
              <a:gd name="connsiteX31" fmla="*/ 9604 w 486837"/>
              <a:gd name="connsiteY31" fmla="*/ 250139 h 368943"/>
              <a:gd name="connsiteX32" fmla="*/ 12012 w 486837"/>
              <a:gd name="connsiteY32" fmla="*/ 254367 h 368943"/>
              <a:gd name="connsiteX33" fmla="*/ 22694 w 486837"/>
              <a:gd name="connsiteY33" fmla="*/ 254731 h 368943"/>
              <a:gd name="connsiteX34" fmla="*/ 17556 w 486837"/>
              <a:gd name="connsiteY34" fmla="*/ 264097 h 368943"/>
              <a:gd name="connsiteX35" fmla="*/ 19964 w 486837"/>
              <a:gd name="connsiteY35" fmla="*/ 268325 h 368943"/>
              <a:gd name="connsiteX36" fmla="*/ 30646 w 486837"/>
              <a:gd name="connsiteY36" fmla="*/ 268689 h 368943"/>
              <a:gd name="connsiteX37" fmla="*/ 25508 w 486837"/>
              <a:gd name="connsiteY37" fmla="*/ 278056 h 368943"/>
              <a:gd name="connsiteX38" fmla="*/ 27916 w 486837"/>
              <a:gd name="connsiteY38" fmla="*/ 282284 h 368943"/>
              <a:gd name="connsiteX39" fmla="*/ 38598 w 486837"/>
              <a:gd name="connsiteY39" fmla="*/ 282648 h 368943"/>
              <a:gd name="connsiteX40" fmla="*/ 33460 w 486837"/>
              <a:gd name="connsiteY40" fmla="*/ 292014 h 368943"/>
              <a:gd name="connsiteX41" fmla="*/ 35868 w 486837"/>
              <a:gd name="connsiteY41" fmla="*/ 296242 h 368943"/>
              <a:gd name="connsiteX42" fmla="*/ 46550 w 486837"/>
              <a:gd name="connsiteY42" fmla="*/ 296606 h 368943"/>
              <a:gd name="connsiteX43" fmla="*/ 41412 w 486837"/>
              <a:gd name="connsiteY43" fmla="*/ 305972 h 368943"/>
              <a:gd name="connsiteX44" fmla="*/ 43820 w 486837"/>
              <a:gd name="connsiteY44" fmla="*/ 310200 h 368943"/>
              <a:gd name="connsiteX45" fmla="*/ 54502 w 486837"/>
              <a:gd name="connsiteY45" fmla="*/ 310564 h 368943"/>
              <a:gd name="connsiteX46" fmla="*/ 49364 w 486837"/>
              <a:gd name="connsiteY46" fmla="*/ 319930 h 368943"/>
              <a:gd name="connsiteX47" fmla="*/ 51772 w 486837"/>
              <a:gd name="connsiteY47" fmla="*/ 324158 h 368943"/>
              <a:gd name="connsiteX48" fmla="*/ 62454 w 486837"/>
              <a:gd name="connsiteY48" fmla="*/ 324522 h 368943"/>
              <a:gd name="connsiteX49" fmla="*/ 57316 w 486837"/>
              <a:gd name="connsiteY49" fmla="*/ 333888 h 368943"/>
              <a:gd name="connsiteX50" fmla="*/ 59724 w 486837"/>
              <a:gd name="connsiteY50" fmla="*/ 338116 h 368943"/>
              <a:gd name="connsiteX51" fmla="*/ 70406 w 486837"/>
              <a:gd name="connsiteY51" fmla="*/ 338480 h 368943"/>
              <a:gd name="connsiteX52" fmla="*/ 65268 w 486837"/>
              <a:gd name="connsiteY52" fmla="*/ 347846 h 368943"/>
              <a:gd name="connsiteX53" fmla="*/ 67676 w 486837"/>
              <a:gd name="connsiteY53" fmla="*/ 352074 h 368943"/>
              <a:gd name="connsiteX54" fmla="*/ 78358 w 486837"/>
              <a:gd name="connsiteY54" fmla="*/ 352438 h 368943"/>
              <a:gd name="connsiteX55" fmla="*/ 73220 w 486837"/>
              <a:gd name="connsiteY55" fmla="*/ 361804 h 368943"/>
              <a:gd name="connsiteX56" fmla="*/ 77280 w 486837"/>
              <a:gd name="connsiteY56" fmla="*/ 368944 h 368943"/>
              <a:gd name="connsiteX57" fmla="*/ 486838 w 486837"/>
              <a:gd name="connsiteY57" fmla="*/ 135675 h 368943"/>
              <a:gd name="connsiteX58" fmla="*/ 482778 w 486837"/>
              <a:gd name="connsiteY58" fmla="*/ 128535 h 368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86837" h="368943">
                <a:moveTo>
                  <a:pt x="482764" y="128535"/>
                </a:moveTo>
                <a:cubicBezTo>
                  <a:pt x="478396" y="131027"/>
                  <a:pt x="473622" y="130859"/>
                  <a:pt x="472082" y="128171"/>
                </a:cubicBezTo>
                <a:cubicBezTo>
                  <a:pt x="470542" y="125483"/>
                  <a:pt x="472852" y="121283"/>
                  <a:pt x="477220" y="118805"/>
                </a:cubicBezTo>
                <a:lnTo>
                  <a:pt x="474812" y="114577"/>
                </a:lnTo>
                <a:cubicBezTo>
                  <a:pt x="470444" y="117069"/>
                  <a:pt x="465670" y="116901"/>
                  <a:pt x="464130" y="114213"/>
                </a:cubicBezTo>
                <a:cubicBezTo>
                  <a:pt x="462604" y="111525"/>
                  <a:pt x="464900" y="107325"/>
                  <a:pt x="469268" y="104847"/>
                </a:cubicBezTo>
                <a:lnTo>
                  <a:pt x="466860" y="100619"/>
                </a:lnTo>
                <a:cubicBezTo>
                  <a:pt x="462492" y="103111"/>
                  <a:pt x="457718" y="102943"/>
                  <a:pt x="456178" y="100255"/>
                </a:cubicBezTo>
                <a:cubicBezTo>
                  <a:pt x="454638" y="97567"/>
                  <a:pt x="456948" y="93367"/>
                  <a:pt x="461316" y="90888"/>
                </a:cubicBezTo>
                <a:lnTo>
                  <a:pt x="458908" y="86660"/>
                </a:lnTo>
                <a:cubicBezTo>
                  <a:pt x="454540" y="89152"/>
                  <a:pt x="449766" y="88984"/>
                  <a:pt x="448226" y="86296"/>
                </a:cubicBezTo>
                <a:cubicBezTo>
                  <a:pt x="446700" y="83608"/>
                  <a:pt x="448996" y="79408"/>
                  <a:pt x="453364" y="76930"/>
                </a:cubicBezTo>
                <a:lnTo>
                  <a:pt x="450956" y="72702"/>
                </a:lnTo>
                <a:cubicBezTo>
                  <a:pt x="446588" y="75194"/>
                  <a:pt x="441814" y="75026"/>
                  <a:pt x="440274" y="72338"/>
                </a:cubicBezTo>
                <a:cubicBezTo>
                  <a:pt x="438734" y="69650"/>
                  <a:pt x="441044" y="65450"/>
                  <a:pt x="445412" y="62972"/>
                </a:cubicBezTo>
                <a:lnTo>
                  <a:pt x="443004" y="58744"/>
                </a:lnTo>
                <a:cubicBezTo>
                  <a:pt x="438636" y="61236"/>
                  <a:pt x="433862" y="61068"/>
                  <a:pt x="432322" y="58380"/>
                </a:cubicBezTo>
                <a:cubicBezTo>
                  <a:pt x="430796" y="55692"/>
                  <a:pt x="433092" y="51492"/>
                  <a:pt x="437460" y="49014"/>
                </a:cubicBezTo>
                <a:lnTo>
                  <a:pt x="435052" y="44786"/>
                </a:lnTo>
                <a:cubicBezTo>
                  <a:pt x="430684" y="47278"/>
                  <a:pt x="425910" y="47110"/>
                  <a:pt x="424370" y="44422"/>
                </a:cubicBezTo>
                <a:cubicBezTo>
                  <a:pt x="422830" y="41734"/>
                  <a:pt x="425140" y="37534"/>
                  <a:pt x="429508" y="35056"/>
                </a:cubicBezTo>
                <a:lnTo>
                  <a:pt x="427100" y="30828"/>
                </a:lnTo>
                <a:cubicBezTo>
                  <a:pt x="422732" y="33320"/>
                  <a:pt x="417958" y="33152"/>
                  <a:pt x="416418" y="30464"/>
                </a:cubicBezTo>
                <a:cubicBezTo>
                  <a:pt x="414892" y="27776"/>
                  <a:pt x="417188" y="23576"/>
                  <a:pt x="421556" y="21098"/>
                </a:cubicBezTo>
                <a:lnTo>
                  <a:pt x="419148" y="16870"/>
                </a:lnTo>
                <a:cubicBezTo>
                  <a:pt x="414780" y="19362"/>
                  <a:pt x="410006" y="19194"/>
                  <a:pt x="408466" y="16506"/>
                </a:cubicBezTo>
                <a:cubicBezTo>
                  <a:pt x="406940" y="13818"/>
                  <a:pt x="409236" y="9618"/>
                  <a:pt x="413604" y="7140"/>
                </a:cubicBezTo>
                <a:lnTo>
                  <a:pt x="409544" y="0"/>
                </a:lnTo>
                <a:lnTo>
                  <a:pt x="0" y="233269"/>
                </a:lnTo>
                <a:lnTo>
                  <a:pt x="4060" y="240409"/>
                </a:lnTo>
                <a:cubicBezTo>
                  <a:pt x="8428" y="237917"/>
                  <a:pt x="13202" y="238085"/>
                  <a:pt x="14742" y="240773"/>
                </a:cubicBezTo>
                <a:cubicBezTo>
                  <a:pt x="16282" y="243461"/>
                  <a:pt x="13972" y="247661"/>
                  <a:pt x="9604" y="250139"/>
                </a:cubicBezTo>
                <a:lnTo>
                  <a:pt x="12012" y="254367"/>
                </a:lnTo>
                <a:cubicBezTo>
                  <a:pt x="16380" y="251875"/>
                  <a:pt x="21154" y="252043"/>
                  <a:pt x="22694" y="254731"/>
                </a:cubicBezTo>
                <a:cubicBezTo>
                  <a:pt x="24220" y="257419"/>
                  <a:pt x="21924" y="261619"/>
                  <a:pt x="17556" y="264097"/>
                </a:cubicBezTo>
                <a:lnTo>
                  <a:pt x="19964" y="268325"/>
                </a:lnTo>
                <a:cubicBezTo>
                  <a:pt x="24332" y="265833"/>
                  <a:pt x="29106" y="266001"/>
                  <a:pt x="30646" y="268689"/>
                </a:cubicBezTo>
                <a:cubicBezTo>
                  <a:pt x="32172" y="271377"/>
                  <a:pt x="29876" y="275578"/>
                  <a:pt x="25508" y="278056"/>
                </a:cubicBezTo>
                <a:lnTo>
                  <a:pt x="27916" y="282284"/>
                </a:lnTo>
                <a:cubicBezTo>
                  <a:pt x="32284" y="279792"/>
                  <a:pt x="37058" y="279960"/>
                  <a:pt x="38598" y="282648"/>
                </a:cubicBezTo>
                <a:cubicBezTo>
                  <a:pt x="40124" y="285336"/>
                  <a:pt x="37828" y="289536"/>
                  <a:pt x="33460" y="292014"/>
                </a:cubicBezTo>
                <a:lnTo>
                  <a:pt x="35868" y="296242"/>
                </a:lnTo>
                <a:cubicBezTo>
                  <a:pt x="40236" y="293750"/>
                  <a:pt x="45010" y="293918"/>
                  <a:pt x="46550" y="296606"/>
                </a:cubicBezTo>
                <a:cubicBezTo>
                  <a:pt x="48090" y="299294"/>
                  <a:pt x="45780" y="303494"/>
                  <a:pt x="41412" y="305972"/>
                </a:cubicBezTo>
                <a:lnTo>
                  <a:pt x="43820" y="310200"/>
                </a:lnTo>
                <a:cubicBezTo>
                  <a:pt x="48188" y="307708"/>
                  <a:pt x="52962" y="307876"/>
                  <a:pt x="54502" y="310564"/>
                </a:cubicBezTo>
                <a:cubicBezTo>
                  <a:pt x="56042" y="313252"/>
                  <a:pt x="53732" y="317452"/>
                  <a:pt x="49364" y="319930"/>
                </a:cubicBezTo>
                <a:lnTo>
                  <a:pt x="51772" y="324158"/>
                </a:lnTo>
                <a:cubicBezTo>
                  <a:pt x="56140" y="321666"/>
                  <a:pt x="60914" y="321834"/>
                  <a:pt x="62454" y="324522"/>
                </a:cubicBezTo>
                <a:cubicBezTo>
                  <a:pt x="63980" y="327210"/>
                  <a:pt x="61684" y="331410"/>
                  <a:pt x="57316" y="333888"/>
                </a:cubicBezTo>
                <a:lnTo>
                  <a:pt x="59724" y="338116"/>
                </a:lnTo>
                <a:cubicBezTo>
                  <a:pt x="64092" y="335624"/>
                  <a:pt x="68866" y="335792"/>
                  <a:pt x="70406" y="338480"/>
                </a:cubicBezTo>
                <a:cubicBezTo>
                  <a:pt x="71932" y="341168"/>
                  <a:pt x="69636" y="345368"/>
                  <a:pt x="65268" y="347846"/>
                </a:cubicBezTo>
                <a:lnTo>
                  <a:pt x="67676" y="352074"/>
                </a:lnTo>
                <a:cubicBezTo>
                  <a:pt x="72044" y="349582"/>
                  <a:pt x="76818" y="349750"/>
                  <a:pt x="78358" y="352438"/>
                </a:cubicBezTo>
                <a:cubicBezTo>
                  <a:pt x="79898" y="355126"/>
                  <a:pt x="77588" y="359326"/>
                  <a:pt x="73220" y="361804"/>
                </a:cubicBezTo>
                <a:lnTo>
                  <a:pt x="77280" y="368944"/>
                </a:lnTo>
                <a:lnTo>
                  <a:pt x="486838" y="135675"/>
                </a:lnTo>
                <a:lnTo>
                  <a:pt x="482778" y="128535"/>
                </a:lnTo>
                <a:close/>
              </a:path>
            </a:pathLst>
          </a:custGeom>
          <a:solidFill>
            <a:srgbClr val="BCC2F3">
              <a:alpha val="70000"/>
            </a:srgbClr>
          </a:solidFill>
          <a:ln w="1396" cap="flat">
            <a:noFill/>
            <a:prstDash val="solid"/>
            <a:miter/>
          </a:ln>
        </p:spPr>
        <p:txBody>
          <a:bodyPr rtlCol="0" anchor="ctr"/>
          <a:lstStyle/>
          <a:p>
            <a:endParaRPr lang="en-US">
              <a:solidFill>
                <a:schemeClr val="tx1">
                  <a:lumMod val="75000"/>
                  <a:lumOff val="25000"/>
                </a:schemeClr>
              </a:solidFill>
            </a:endParaRPr>
          </a:p>
        </p:txBody>
      </p:sp>
      <p:sp>
        <p:nvSpPr>
          <p:cNvPr id="41" name="Graphic 12">
            <a:extLst>
              <a:ext uri="{FF2B5EF4-FFF2-40B4-BE49-F238E27FC236}">
                <a16:creationId xmlns:a16="http://schemas.microsoft.com/office/drawing/2014/main" id="{AB2AD844-C8F8-6185-E472-4EEA6940AD33}"/>
              </a:ext>
            </a:extLst>
          </p:cNvPr>
          <p:cNvSpPr/>
          <p:nvPr/>
        </p:nvSpPr>
        <p:spPr>
          <a:xfrm rot="20986721">
            <a:off x="6570863" y="4697904"/>
            <a:ext cx="629859" cy="768799"/>
          </a:xfrm>
          <a:custGeom>
            <a:avLst/>
            <a:gdLst>
              <a:gd name="connsiteX0" fmla="*/ 482764 w 486837"/>
              <a:gd name="connsiteY0" fmla="*/ 128535 h 368943"/>
              <a:gd name="connsiteX1" fmla="*/ 472082 w 486837"/>
              <a:gd name="connsiteY1" fmla="*/ 128171 h 368943"/>
              <a:gd name="connsiteX2" fmla="*/ 477220 w 486837"/>
              <a:gd name="connsiteY2" fmla="*/ 118805 h 368943"/>
              <a:gd name="connsiteX3" fmla="*/ 474812 w 486837"/>
              <a:gd name="connsiteY3" fmla="*/ 114577 h 368943"/>
              <a:gd name="connsiteX4" fmla="*/ 464130 w 486837"/>
              <a:gd name="connsiteY4" fmla="*/ 114213 h 368943"/>
              <a:gd name="connsiteX5" fmla="*/ 469268 w 486837"/>
              <a:gd name="connsiteY5" fmla="*/ 104847 h 368943"/>
              <a:gd name="connsiteX6" fmla="*/ 466860 w 486837"/>
              <a:gd name="connsiteY6" fmla="*/ 100619 h 368943"/>
              <a:gd name="connsiteX7" fmla="*/ 456178 w 486837"/>
              <a:gd name="connsiteY7" fmla="*/ 100255 h 368943"/>
              <a:gd name="connsiteX8" fmla="*/ 461316 w 486837"/>
              <a:gd name="connsiteY8" fmla="*/ 90888 h 368943"/>
              <a:gd name="connsiteX9" fmla="*/ 458908 w 486837"/>
              <a:gd name="connsiteY9" fmla="*/ 86660 h 368943"/>
              <a:gd name="connsiteX10" fmla="*/ 448226 w 486837"/>
              <a:gd name="connsiteY10" fmla="*/ 86296 h 368943"/>
              <a:gd name="connsiteX11" fmla="*/ 453364 w 486837"/>
              <a:gd name="connsiteY11" fmla="*/ 76930 h 368943"/>
              <a:gd name="connsiteX12" fmla="*/ 450956 w 486837"/>
              <a:gd name="connsiteY12" fmla="*/ 72702 h 368943"/>
              <a:gd name="connsiteX13" fmla="*/ 440274 w 486837"/>
              <a:gd name="connsiteY13" fmla="*/ 72338 h 368943"/>
              <a:gd name="connsiteX14" fmla="*/ 445412 w 486837"/>
              <a:gd name="connsiteY14" fmla="*/ 62972 h 368943"/>
              <a:gd name="connsiteX15" fmla="*/ 443004 w 486837"/>
              <a:gd name="connsiteY15" fmla="*/ 58744 h 368943"/>
              <a:gd name="connsiteX16" fmla="*/ 432322 w 486837"/>
              <a:gd name="connsiteY16" fmla="*/ 58380 h 368943"/>
              <a:gd name="connsiteX17" fmla="*/ 437460 w 486837"/>
              <a:gd name="connsiteY17" fmla="*/ 49014 h 368943"/>
              <a:gd name="connsiteX18" fmla="*/ 435052 w 486837"/>
              <a:gd name="connsiteY18" fmla="*/ 44786 h 368943"/>
              <a:gd name="connsiteX19" fmla="*/ 424370 w 486837"/>
              <a:gd name="connsiteY19" fmla="*/ 44422 h 368943"/>
              <a:gd name="connsiteX20" fmla="*/ 429508 w 486837"/>
              <a:gd name="connsiteY20" fmla="*/ 35056 h 368943"/>
              <a:gd name="connsiteX21" fmla="*/ 427100 w 486837"/>
              <a:gd name="connsiteY21" fmla="*/ 30828 h 368943"/>
              <a:gd name="connsiteX22" fmla="*/ 416418 w 486837"/>
              <a:gd name="connsiteY22" fmla="*/ 30464 h 368943"/>
              <a:gd name="connsiteX23" fmla="*/ 421556 w 486837"/>
              <a:gd name="connsiteY23" fmla="*/ 21098 h 368943"/>
              <a:gd name="connsiteX24" fmla="*/ 419148 w 486837"/>
              <a:gd name="connsiteY24" fmla="*/ 16870 h 368943"/>
              <a:gd name="connsiteX25" fmla="*/ 408466 w 486837"/>
              <a:gd name="connsiteY25" fmla="*/ 16506 h 368943"/>
              <a:gd name="connsiteX26" fmla="*/ 413604 w 486837"/>
              <a:gd name="connsiteY26" fmla="*/ 7140 h 368943"/>
              <a:gd name="connsiteX27" fmla="*/ 409544 w 486837"/>
              <a:gd name="connsiteY27" fmla="*/ 0 h 368943"/>
              <a:gd name="connsiteX28" fmla="*/ 0 w 486837"/>
              <a:gd name="connsiteY28" fmla="*/ 233269 h 368943"/>
              <a:gd name="connsiteX29" fmla="*/ 4060 w 486837"/>
              <a:gd name="connsiteY29" fmla="*/ 240409 h 368943"/>
              <a:gd name="connsiteX30" fmla="*/ 14742 w 486837"/>
              <a:gd name="connsiteY30" fmla="*/ 240773 h 368943"/>
              <a:gd name="connsiteX31" fmla="*/ 9604 w 486837"/>
              <a:gd name="connsiteY31" fmla="*/ 250139 h 368943"/>
              <a:gd name="connsiteX32" fmla="*/ 12012 w 486837"/>
              <a:gd name="connsiteY32" fmla="*/ 254367 h 368943"/>
              <a:gd name="connsiteX33" fmla="*/ 22694 w 486837"/>
              <a:gd name="connsiteY33" fmla="*/ 254731 h 368943"/>
              <a:gd name="connsiteX34" fmla="*/ 17556 w 486837"/>
              <a:gd name="connsiteY34" fmla="*/ 264097 h 368943"/>
              <a:gd name="connsiteX35" fmla="*/ 19964 w 486837"/>
              <a:gd name="connsiteY35" fmla="*/ 268325 h 368943"/>
              <a:gd name="connsiteX36" fmla="*/ 30646 w 486837"/>
              <a:gd name="connsiteY36" fmla="*/ 268689 h 368943"/>
              <a:gd name="connsiteX37" fmla="*/ 25508 w 486837"/>
              <a:gd name="connsiteY37" fmla="*/ 278056 h 368943"/>
              <a:gd name="connsiteX38" fmla="*/ 27916 w 486837"/>
              <a:gd name="connsiteY38" fmla="*/ 282284 h 368943"/>
              <a:gd name="connsiteX39" fmla="*/ 38598 w 486837"/>
              <a:gd name="connsiteY39" fmla="*/ 282648 h 368943"/>
              <a:gd name="connsiteX40" fmla="*/ 33460 w 486837"/>
              <a:gd name="connsiteY40" fmla="*/ 292014 h 368943"/>
              <a:gd name="connsiteX41" fmla="*/ 35868 w 486837"/>
              <a:gd name="connsiteY41" fmla="*/ 296242 h 368943"/>
              <a:gd name="connsiteX42" fmla="*/ 46550 w 486837"/>
              <a:gd name="connsiteY42" fmla="*/ 296606 h 368943"/>
              <a:gd name="connsiteX43" fmla="*/ 41412 w 486837"/>
              <a:gd name="connsiteY43" fmla="*/ 305972 h 368943"/>
              <a:gd name="connsiteX44" fmla="*/ 43820 w 486837"/>
              <a:gd name="connsiteY44" fmla="*/ 310200 h 368943"/>
              <a:gd name="connsiteX45" fmla="*/ 54502 w 486837"/>
              <a:gd name="connsiteY45" fmla="*/ 310564 h 368943"/>
              <a:gd name="connsiteX46" fmla="*/ 49364 w 486837"/>
              <a:gd name="connsiteY46" fmla="*/ 319930 h 368943"/>
              <a:gd name="connsiteX47" fmla="*/ 51772 w 486837"/>
              <a:gd name="connsiteY47" fmla="*/ 324158 h 368943"/>
              <a:gd name="connsiteX48" fmla="*/ 62454 w 486837"/>
              <a:gd name="connsiteY48" fmla="*/ 324522 h 368943"/>
              <a:gd name="connsiteX49" fmla="*/ 57316 w 486837"/>
              <a:gd name="connsiteY49" fmla="*/ 333888 h 368943"/>
              <a:gd name="connsiteX50" fmla="*/ 59724 w 486837"/>
              <a:gd name="connsiteY50" fmla="*/ 338116 h 368943"/>
              <a:gd name="connsiteX51" fmla="*/ 70406 w 486837"/>
              <a:gd name="connsiteY51" fmla="*/ 338480 h 368943"/>
              <a:gd name="connsiteX52" fmla="*/ 65268 w 486837"/>
              <a:gd name="connsiteY52" fmla="*/ 347846 h 368943"/>
              <a:gd name="connsiteX53" fmla="*/ 67676 w 486837"/>
              <a:gd name="connsiteY53" fmla="*/ 352074 h 368943"/>
              <a:gd name="connsiteX54" fmla="*/ 78358 w 486837"/>
              <a:gd name="connsiteY54" fmla="*/ 352438 h 368943"/>
              <a:gd name="connsiteX55" fmla="*/ 73220 w 486837"/>
              <a:gd name="connsiteY55" fmla="*/ 361804 h 368943"/>
              <a:gd name="connsiteX56" fmla="*/ 77280 w 486837"/>
              <a:gd name="connsiteY56" fmla="*/ 368944 h 368943"/>
              <a:gd name="connsiteX57" fmla="*/ 486838 w 486837"/>
              <a:gd name="connsiteY57" fmla="*/ 135675 h 368943"/>
              <a:gd name="connsiteX58" fmla="*/ 482778 w 486837"/>
              <a:gd name="connsiteY58" fmla="*/ 128535 h 368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86837" h="368943">
                <a:moveTo>
                  <a:pt x="482764" y="128535"/>
                </a:moveTo>
                <a:cubicBezTo>
                  <a:pt x="478396" y="131027"/>
                  <a:pt x="473622" y="130859"/>
                  <a:pt x="472082" y="128171"/>
                </a:cubicBezTo>
                <a:cubicBezTo>
                  <a:pt x="470542" y="125483"/>
                  <a:pt x="472852" y="121283"/>
                  <a:pt x="477220" y="118805"/>
                </a:cubicBezTo>
                <a:lnTo>
                  <a:pt x="474812" y="114577"/>
                </a:lnTo>
                <a:cubicBezTo>
                  <a:pt x="470444" y="117069"/>
                  <a:pt x="465670" y="116901"/>
                  <a:pt x="464130" y="114213"/>
                </a:cubicBezTo>
                <a:cubicBezTo>
                  <a:pt x="462604" y="111525"/>
                  <a:pt x="464900" y="107325"/>
                  <a:pt x="469268" y="104847"/>
                </a:cubicBezTo>
                <a:lnTo>
                  <a:pt x="466860" y="100619"/>
                </a:lnTo>
                <a:cubicBezTo>
                  <a:pt x="462492" y="103111"/>
                  <a:pt x="457718" y="102943"/>
                  <a:pt x="456178" y="100255"/>
                </a:cubicBezTo>
                <a:cubicBezTo>
                  <a:pt x="454638" y="97567"/>
                  <a:pt x="456948" y="93367"/>
                  <a:pt x="461316" y="90888"/>
                </a:cubicBezTo>
                <a:lnTo>
                  <a:pt x="458908" y="86660"/>
                </a:lnTo>
                <a:cubicBezTo>
                  <a:pt x="454540" y="89152"/>
                  <a:pt x="449766" y="88984"/>
                  <a:pt x="448226" y="86296"/>
                </a:cubicBezTo>
                <a:cubicBezTo>
                  <a:pt x="446700" y="83608"/>
                  <a:pt x="448996" y="79408"/>
                  <a:pt x="453364" y="76930"/>
                </a:cubicBezTo>
                <a:lnTo>
                  <a:pt x="450956" y="72702"/>
                </a:lnTo>
                <a:cubicBezTo>
                  <a:pt x="446588" y="75194"/>
                  <a:pt x="441814" y="75026"/>
                  <a:pt x="440274" y="72338"/>
                </a:cubicBezTo>
                <a:cubicBezTo>
                  <a:pt x="438734" y="69650"/>
                  <a:pt x="441044" y="65450"/>
                  <a:pt x="445412" y="62972"/>
                </a:cubicBezTo>
                <a:lnTo>
                  <a:pt x="443004" y="58744"/>
                </a:lnTo>
                <a:cubicBezTo>
                  <a:pt x="438636" y="61236"/>
                  <a:pt x="433862" y="61068"/>
                  <a:pt x="432322" y="58380"/>
                </a:cubicBezTo>
                <a:cubicBezTo>
                  <a:pt x="430796" y="55692"/>
                  <a:pt x="433092" y="51492"/>
                  <a:pt x="437460" y="49014"/>
                </a:cubicBezTo>
                <a:lnTo>
                  <a:pt x="435052" y="44786"/>
                </a:lnTo>
                <a:cubicBezTo>
                  <a:pt x="430684" y="47278"/>
                  <a:pt x="425910" y="47110"/>
                  <a:pt x="424370" y="44422"/>
                </a:cubicBezTo>
                <a:cubicBezTo>
                  <a:pt x="422830" y="41734"/>
                  <a:pt x="425140" y="37534"/>
                  <a:pt x="429508" y="35056"/>
                </a:cubicBezTo>
                <a:lnTo>
                  <a:pt x="427100" y="30828"/>
                </a:lnTo>
                <a:cubicBezTo>
                  <a:pt x="422732" y="33320"/>
                  <a:pt x="417958" y="33152"/>
                  <a:pt x="416418" y="30464"/>
                </a:cubicBezTo>
                <a:cubicBezTo>
                  <a:pt x="414892" y="27776"/>
                  <a:pt x="417188" y="23576"/>
                  <a:pt x="421556" y="21098"/>
                </a:cubicBezTo>
                <a:lnTo>
                  <a:pt x="419148" y="16870"/>
                </a:lnTo>
                <a:cubicBezTo>
                  <a:pt x="414780" y="19362"/>
                  <a:pt x="410006" y="19194"/>
                  <a:pt x="408466" y="16506"/>
                </a:cubicBezTo>
                <a:cubicBezTo>
                  <a:pt x="406940" y="13818"/>
                  <a:pt x="409236" y="9618"/>
                  <a:pt x="413604" y="7140"/>
                </a:cubicBezTo>
                <a:lnTo>
                  <a:pt x="409544" y="0"/>
                </a:lnTo>
                <a:lnTo>
                  <a:pt x="0" y="233269"/>
                </a:lnTo>
                <a:lnTo>
                  <a:pt x="4060" y="240409"/>
                </a:lnTo>
                <a:cubicBezTo>
                  <a:pt x="8428" y="237917"/>
                  <a:pt x="13202" y="238085"/>
                  <a:pt x="14742" y="240773"/>
                </a:cubicBezTo>
                <a:cubicBezTo>
                  <a:pt x="16282" y="243461"/>
                  <a:pt x="13972" y="247661"/>
                  <a:pt x="9604" y="250139"/>
                </a:cubicBezTo>
                <a:lnTo>
                  <a:pt x="12012" y="254367"/>
                </a:lnTo>
                <a:cubicBezTo>
                  <a:pt x="16380" y="251875"/>
                  <a:pt x="21154" y="252043"/>
                  <a:pt x="22694" y="254731"/>
                </a:cubicBezTo>
                <a:cubicBezTo>
                  <a:pt x="24220" y="257419"/>
                  <a:pt x="21924" y="261619"/>
                  <a:pt x="17556" y="264097"/>
                </a:cubicBezTo>
                <a:lnTo>
                  <a:pt x="19964" y="268325"/>
                </a:lnTo>
                <a:cubicBezTo>
                  <a:pt x="24332" y="265833"/>
                  <a:pt x="29106" y="266001"/>
                  <a:pt x="30646" y="268689"/>
                </a:cubicBezTo>
                <a:cubicBezTo>
                  <a:pt x="32172" y="271377"/>
                  <a:pt x="29876" y="275578"/>
                  <a:pt x="25508" y="278056"/>
                </a:cubicBezTo>
                <a:lnTo>
                  <a:pt x="27916" y="282284"/>
                </a:lnTo>
                <a:cubicBezTo>
                  <a:pt x="32284" y="279792"/>
                  <a:pt x="37058" y="279960"/>
                  <a:pt x="38598" y="282648"/>
                </a:cubicBezTo>
                <a:cubicBezTo>
                  <a:pt x="40124" y="285336"/>
                  <a:pt x="37828" y="289536"/>
                  <a:pt x="33460" y="292014"/>
                </a:cubicBezTo>
                <a:lnTo>
                  <a:pt x="35868" y="296242"/>
                </a:lnTo>
                <a:cubicBezTo>
                  <a:pt x="40236" y="293750"/>
                  <a:pt x="45010" y="293918"/>
                  <a:pt x="46550" y="296606"/>
                </a:cubicBezTo>
                <a:cubicBezTo>
                  <a:pt x="48090" y="299294"/>
                  <a:pt x="45780" y="303494"/>
                  <a:pt x="41412" y="305972"/>
                </a:cubicBezTo>
                <a:lnTo>
                  <a:pt x="43820" y="310200"/>
                </a:lnTo>
                <a:cubicBezTo>
                  <a:pt x="48188" y="307708"/>
                  <a:pt x="52962" y="307876"/>
                  <a:pt x="54502" y="310564"/>
                </a:cubicBezTo>
                <a:cubicBezTo>
                  <a:pt x="56042" y="313252"/>
                  <a:pt x="53732" y="317452"/>
                  <a:pt x="49364" y="319930"/>
                </a:cubicBezTo>
                <a:lnTo>
                  <a:pt x="51772" y="324158"/>
                </a:lnTo>
                <a:cubicBezTo>
                  <a:pt x="56140" y="321666"/>
                  <a:pt x="60914" y="321834"/>
                  <a:pt x="62454" y="324522"/>
                </a:cubicBezTo>
                <a:cubicBezTo>
                  <a:pt x="63980" y="327210"/>
                  <a:pt x="61684" y="331410"/>
                  <a:pt x="57316" y="333888"/>
                </a:cubicBezTo>
                <a:lnTo>
                  <a:pt x="59724" y="338116"/>
                </a:lnTo>
                <a:cubicBezTo>
                  <a:pt x="64092" y="335624"/>
                  <a:pt x="68866" y="335792"/>
                  <a:pt x="70406" y="338480"/>
                </a:cubicBezTo>
                <a:cubicBezTo>
                  <a:pt x="71932" y="341168"/>
                  <a:pt x="69636" y="345368"/>
                  <a:pt x="65268" y="347846"/>
                </a:cubicBezTo>
                <a:lnTo>
                  <a:pt x="67676" y="352074"/>
                </a:lnTo>
                <a:cubicBezTo>
                  <a:pt x="72044" y="349582"/>
                  <a:pt x="76818" y="349750"/>
                  <a:pt x="78358" y="352438"/>
                </a:cubicBezTo>
                <a:cubicBezTo>
                  <a:pt x="79898" y="355126"/>
                  <a:pt x="77588" y="359326"/>
                  <a:pt x="73220" y="361804"/>
                </a:cubicBezTo>
                <a:lnTo>
                  <a:pt x="77280" y="368944"/>
                </a:lnTo>
                <a:lnTo>
                  <a:pt x="486838" y="135675"/>
                </a:lnTo>
                <a:lnTo>
                  <a:pt x="482778" y="128535"/>
                </a:lnTo>
                <a:close/>
              </a:path>
            </a:pathLst>
          </a:custGeom>
          <a:solidFill>
            <a:srgbClr val="BCC2F3">
              <a:alpha val="70000"/>
            </a:srgbClr>
          </a:solidFill>
          <a:ln w="1396" cap="flat">
            <a:noFill/>
            <a:prstDash val="solid"/>
            <a:miter/>
          </a:ln>
        </p:spPr>
        <p:txBody>
          <a:bodyPr rtlCol="0" anchor="ctr"/>
          <a:lstStyle/>
          <a:p>
            <a:endParaRPr lang="en-US">
              <a:solidFill>
                <a:schemeClr val="tx1">
                  <a:lumMod val="75000"/>
                  <a:lumOff val="25000"/>
                </a:schemeClr>
              </a:solidFill>
            </a:endParaRPr>
          </a:p>
        </p:txBody>
      </p:sp>
    </p:spTree>
    <p:extLst>
      <p:ext uri="{BB962C8B-B14F-4D97-AF65-F5344CB8AC3E}">
        <p14:creationId xmlns:p14="http://schemas.microsoft.com/office/powerpoint/2010/main" val="89304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8"/>
                                        </p:tgtEl>
                                        <p:attrNameLst>
                                          <p:attrName>style.color</p:attrName>
                                        </p:attrNameLst>
                                      </p:cBhvr>
                                      <p:to>
                                        <a:srgbClr val="FFFFFF"/>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13"/>
                                        </p:tgtEl>
                                        <p:attrNameLst>
                                          <p:attrName>style.color</p:attrName>
                                        </p:attrNameLst>
                                      </p:cBhvr>
                                      <p:to>
                                        <a:srgbClr val="FFFFFF"/>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18"/>
                                        </p:tgtEl>
                                        <p:attrNameLst>
                                          <p:attrName>style.color</p:attrName>
                                        </p:attrNameLst>
                                      </p:cBhvr>
                                      <p:to>
                                        <a:srgbClr val="FFFFFF"/>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dir="cw">
                                      <p:cBhvr override="childStyle">
                                        <p:cTn id="18" dur="2000" fill="hold"/>
                                        <p:tgtEl>
                                          <p:spTgt spid="23"/>
                                        </p:tgtEl>
                                        <p:attrNameLst>
                                          <p:attrName>style.color</p:attrName>
                                        </p:attrNameLst>
                                      </p:cBhvr>
                                      <p:to>
                                        <a:srgbClr val="FFFFFF"/>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0" nodeType="clickEffect">
                                  <p:stCondLst>
                                    <p:cond delay="0"/>
                                  </p:stCondLst>
                                  <p:childTnLst>
                                    <p:animClr clrSpc="rgb" dir="cw">
                                      <p:cBhvr override="childStyle">
                                        <p:cTn id="22" dur="2000" fill="hold"/>
                                        <p:tgtEl>
                                          <p:spTgt spid="28"/>
                                        </p:tgtEl>
                                        <p:attrNameLst>
                                          <p:attrName>style.color</p:attrName>
                                        </p:attrNameLst>
                                      </p:cBhvr>
                                      <p:to>
                                        <a:srgbClr val="FFFFFF"/>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grpId="0" nodeType="clickEffect">
                                  <p:stCondLst>
                                    <p:cond delay="0"/>
                                  </p:stCondLst>
                                  <p:childTnLst>
                                    <p:animClr clrSpc="rgb" dir="cw">
                                      <p:cBhvr override="childStyle">
                                        <p:cTn id="26" dur="2000" fill="hold"/>
                                        <p:tgtEl>
                                          <p:spTgt spid="33"/>
                                        </p:tgtEl>
                                        <p:attrNameLst>
                                          <p:attrName>style.color</p:attrName>
                                        </p:attrNameLst>
                                      </p:cBhvr>
                                      <p:to>
                                        <a:srgbClr val="FF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8" grpId="0"/>
      <p:bldP spid="23" grpId="0"/>
      <p:bldP spid="28"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57D83-9A2B-C442-247D-97DF2C3CDB7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DA2FD9-CA81-B6A9-CC6E-7B2695530699}"/>
              </a:ext>
            </a:extLst>
          </p:cNvPr>
          <p:cNvSpPr>
            <a:spLocks noGrp="1"/>
          </p:cNvSpPr>
          <p:nvPr>
            <p:ph type="sldNum" sz="quarter" idx="12"/>
          </p:nvPr>
        </p:nvSpPr>
        <p:spPr/>
        <p:txBody>
          <a:bodyPr/>
          <a:lstStyle/>
          <a:p>
            <a:fld id="{D983F1FA-211D-3044-9E35-958DFBC26156}" type="slidenum">
              <a:rPr lang="en-US" smtClean="0">
                <a:solidFill>
                  <a:prstClr val="white"/>
                </a:solidFill>
              </a:rPr>
              <a:pPr/>
              <a:t>25</a:t>
            </a:fld>
            <a:endParaRPr lang="en-US">
              <a:solidFill>
                <a:prstClr val="white"/>
              </a:solidFill>
            </a:endParaRPr>
          </a:p>
        </p:txBody>
      </p:sp>
      <p:sp>
        <p:nvSpPr>
          <p:cNvPr id="3" name="Title 2">
            <a:extLst>
              <a:ext uri="{FF2B5EF4-FFF2-40B4-BE49-F238E27FC236}">
                <a16:creationId xmlns:a16="http://schemas.microsoft.com/office/drawing/2014/main" id="{A8590EE3-E0E9-696B-4E60-5921F4F49552}"/>
              </a:ext>
            </a:extLst>
          </p:cNvPr>
          <p:cNvSpPr>
            <a:spLocks noGrp="1"/>
          </p:cNvSpPr>
          <p:nvPr>
            <p:ph type="title"/>
          </p:nvPr>
        </p:nvSpPr>
        <p:spPr/>
        <p:txBody>
          <a:bodyPr/>
          <a:lstStyle/>
          <a:p>
            <a:r>
              <a:rPr lang="en-US" dirty="0"/>
              <a:t>Advanced Payment</a:t>
            </a:r>
          </a:p>
        </p:txBody>
      </p:sp>
      <p:pic>
        <p:nvPicPr>
          <p:cNvPr id="5" name="Picture 4">
            <a:extLst>
              <a:ext uri="{FF2B5EF4-FFF2-40B4-BE49-F238E27FC236}">
                <a16:creationId xmlns:a16="http://schemas.microsoft.com/office/drawing/2014/main" id="{B88DBC70-ED2F-C697-80FD-64861B5FA75C}"/>
              </a:ext>
            </a:extLst>
          </p:cNvPr>
          <p:cNvPicPr>
            <a:picLocks noChangeAspect="1"/>
          </p:cNvPicPr>
          <p:nvPr/>
        </p:nvPicPr>
        <p:blipFill>
          <a:blip r:embed="rId3"/>
          <a:stretch>
            <a:fillRect/>
          </a:stretch>
        </p:blipFill>
        <p:spPr>
          <a:xfrm>
            <a:off x="1434971" y="798798"/>
            <a:ext cx="9322058" cy="5260404"/>
          </a:xfrm>
          <a:prstGeom prst="rect">
            <a:avLst/>
          </a:prstGeom>
          <a:effectLst>
            <a:outerShdw blurRad="50800" dist="38100" dir="2700000" algn="tl" rotWithShape="0">
              <a:prstClr val="black">
                <a:alpha val="40000"/>
              </a:prstClr>
            </a:outerShdw>
          </a:effectLst>
        </p:spPr>
      </p:pic>
      <p:sp>
        <p:nvSpPr>
          <p:cNvPr id="4" name="Graphic 12">
            <a:extLst>
              <a:ext uri="{FF2B5EF4-FFF2-40B4-BE49-F238E27FC236}">
                <a16:creationId xmlns:a16="http://schemas.microsoft.com/office/drawing/2014/main" id="{972B6C57-8564-5D9C-1353-E71868C3571E}"/>
              </a:ext>
            </a:extLst>
          </p:cNvPr>
          <p:cNvSpPr/>
          <p:nvPr/>
        </p:nvSpPr>
        <p:spPr>
          <a:xfrm>
            <a:off x="1946687" y="1464525"/>
            <a:ext cx="8005769" cy="1873340"/>
          </a:xfrm>
          <a:custGeom>
            <a:avLst/>
            <a:gdLst>
              <a:gd name="connsiteX0" fmla="*/ 0 w 6057805"/>
              <a:gd name="connsiteY0" fmla="*/ 277574 h 1770394"/>
              <a:gd name="connsiteX1" fmla="*/ 353759 w 6057805"/>
              <a:gd name="connsiteY1" fmla="*/ 609616 h 1770394"/>
              <a:gd name="connsiteX2" fmla="*/ 1077659 w 6057805"/>
              <a:gd name="connsiteY2" fmla="*/ 1132157 h 1770394"/>
              <a:gd name="connsiteX3" fmla="*/ 2073688 w 6057805"/>
              <a:gd name="connsiteY3" fmla="*/ 642287 h 1770394"/>
              <a:gd name="connsiteX4" fmla="*/ 2460117 w 6057805"/>
              <a:gd name="connsiteY4" fmla="*/ 239474 h 1770394"/>
              <a:gd name="connsiteX5" fmla="*/ 2634330 w 6057805"/>
              <a:gd name="connsiteY5" fmla="*/ 54404 h 1770394"/>
              <a:gd name="connsiteX6" fmla="*/ 2775871 w 6057805"/>
              <a:gd name="connsiteY6" fmla="*/ 16 h 1770394"/>
              <a:gd name="connsiteX7" fmla="*/ 3349562 w 6057805"/>
              <a:gd name="connsiteY7" fmla="*/ 979757 h 1770394"/>
              <a:gd name="connsiteX8" fmla="*/ 3771900 w 6057805"/>
              <a:gd name="connsiteY8" fmla="*/ 1344374 h 1770394"/>
              <a:gd name="connsiteX9" fmla="*/ 4016788 w 6057805"/>
              <a:gd name="connsiteY9" fmla="*/ 1518587 h 1770394"/>
              <a:gd name="connsiteX10" fmla="*/ 5284947 w 6057805"/>
              <a:gd name="connsiteY10" fmla="*/ 1681845 h 1770394"/>
              <a:gd name="connsiteX11" fmla="*/ 5742147 w 6057805"/>
              <a:gd name="connsiteY11" fmla="*/ 1387904 h 1770394"/>
              <a:gd name="connsiteX12" fmla="*/ 6057805 w 6057805"/>
              <a:gd name="connsiteY12" fmla="*/ 1202833 h 177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57805" h="1770394">
                <a:moveTo>
                  <a:pt x="0" y="277574"/>
                </a:moveTo>
                <a:cubicBezTo>
                  <a:pt x="80391" y="357775"/>
                  <a:pt x="201073" y="474837"/>
                  <a:pt x="353759" y="609616"/>
                </a:cubicBezTo>
                <a:cubicBezTo>
                  <a:pt x="729139" y="940991"/>
                  <a:pt x="916781" y="1106726"/>
                  <a:pt x="1077659" y="1132157"/>
                </a:cubicBezTo>
                <a:cubicBezTo>
                  <a:pt x="1513142" y="1201023"/>
                  <a:pt x="1955197" y="760397"/>
                  <a:pt x="2073688" y="642287"/>
                </a:cubicBezTo>
                <a:cubicBezTo>
                  <a:pt x="2314385" y="402352"/>
                  <a:pt x="2434781" y="282432"/>
                  <a:pt x="2460117" y="239474"/>
                </a:cubicBezTo>
                <a:cubicBezTo>
                  <a:pt x="2478596" y="208328"/>
                  <a:pt x="2529555" y="117173"/>
                  <a:pt x="2634330" y="54404"/>
                </a:cubicBezTo>
                <a:cubicBezTo>
                  <a:pt x="2669381" y="33449"/>
                  <a:pt x="2726531" y="-841"/>
                  <a:pt x="2775871" y="16"/>
                </a:cubicBezTo>
                <a:cubicBezTo>
                  <a:pt x="2971229" y="3254"/>
                  <a:pt x="2946083" y="554942"/>
                  <a:pt x="3349562" y="979757"/>
                </a:cubicBezTo>
                <a:cubicBezTo>
                  <a:pt x="3493770" y="1131586"/>
                  <a:pt x="3750469" y="1328087"/>
                  <a:pt x="3771900" y="1344374"/>
                </a:cubicBezTo>
                <a:cubicBezTo>
                  <a:pt x="3814858" y="1377045"/>
                  <a:pt x="3927158" y="1462675"/>
                  <a:pt x="4016788" y="1518587"/>
                </a:cubicBezTo>
                <a:cubicBezTo>
                  <a:pt x="4297775" y="1693656"/>
                  <a:pt x="4854131" y="1887490"/>
                  <a:pt x="5284947" y="1681845"/>
                </a:cubicBezTo>
                <a:cubicBezTo>
                  <a:pt x="5391055" y="1631172"/>
                  <a:pt x="5379434" y="1608884"/>
                  <a:pt x="5742147" y="1387904"/>
                </a:cubicBezTo>
                <a:cubicBezTo>
                  <a:pt x="5874163" y="1307417"/>
                  <a:pt x="5984463" y="1244171"/>
                  <a:pt x="6057805" y="1202833"/>
                </a:cubicBezTo>
              </a:path>
            </a:pathLst>
          </a:custGeom>
          <a:noFill/>
          <a:ln w="19050" cap="flat">
            <a:solidFill>
              <a:schemeClr val="tx1">
                <a:lumMod val="85000"/>
                <a:lumOff val="15000"/>
              </a:schemeClr>
            </a:solidFill>
            <a:prstDash val="solid"/>
            <a:miter/>
          </a:ln>
        </p:spPr>
        <p:txBody>
          <a:bodyPr rtlCol="0" anchor="ctr"/>
          <a:lstStyle/>
          <a:p>
            <a:endParaRPr lang="en-US" dirty="0">
              <a:solidFill>
                <a:schemeClr val="tx1">
                  <a:lumMod val="75000"/>
                  <a:lumOff val="25000"/>
                </a:schemeClr>
              </a:solidFill>
            </a:endParaRPr>
          </a:p>
        </p:txBody>
      </p:sp>
      <p:sp>
        <p:nvSpPr>
          <p:cNvPr id="6" name="Rectangle 5">
            <a:extLst>
              <a:ext uri="{FF2B5EF4-FFF2-40B4-BE49-F238E27FC236}">
                <a16:creationId xmlns:a16="http://schemas.microsoft.com/office/drawing/2014/main" id="{7D29C117-52B9-C090-D927-2970713657F3}"/>
              </a:ext>
            </a:extLst>
          </p:cNvPr>
          <p:cNvSpPr/>
          <p:nvPr/>
        </p:nvSpPr>
        <p:spPr>
          <a:xfrm rot="431478" flipH="1">
            <a:off x="1989615" y="2630642"/>
            <a:ext cx="1747619" cy="2073892"/>
          </a:xfrm>
          <a:prstGeom prst="rect">
            <a:avLst/>
          </a:prstGeom>
          <a:solidFill>
            <a:srgbClr val="ECB0D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28600">
              <a:spcAft>
                <a:spcPts val="1200"/>
              </a:spcAft>
            </a:pPr>
            <a:r>
              <a:rPr lang="en-US" dirty="0">
                <a:solidFill>
                  <a:schemeClr val="tx1"/>
                </a:solidFill>
                <a:latin typeface="Calibri" panose="020F0502020204030204" pitchFamily="34" charset="0"/>
                <a:cs typeface="Calibri" panose="020F0502020204030204" pitchFamily="34" charset="0"/>
              </a:rPr>
              <a:t>Students may elect to be paid in advance for 50 hours in their Work Study agreement</a:t>
            </a:r>
          </a:p>
        </p:txBody>
      </p:sp>
      <p:sp>
        <p:nvSpPr>
          <p:cNvPr id="7" name="Rectangle 6">
            <a:extLst>
              <a:ext uri="{FF2B5EF4-FFF2-40B4-BE49-F238E27FC236}">
                <a16:creationId xmlns:a16="http://schemas.microsoft.com/office/drawing/2014/main" id="{2E973652-1DF8-B5D4-DADA-24EF3023AFA5}"/>
              </a:ext>
            </a:extLst>
          </p:cNvPr>
          <p:cNvSpPr/>
          <p:nvPr/>
        </p:nvSpPr>
        <p:spPr>
          <a:xfrm rot="20627299">
            <a:off x="4314456" y="2253299"/>
            <a:ext cx="1644721" cy="1621154"/>
          </a:xfrm>
          <a:prstGeom prst="rect">
            <a:avLst/>
          </a:prstGeom>
          <a:solidFill>
            <a:srgbClr val="EBEF5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28600">
              <a:spcAft>
                <a:spcPts val="1200"/>
              </a:spcAft>
            </a:pPr>
            <a:r>
              <a:rPr lang="en-US" dirty="0">
                <a:solidFill>
                  <a:schemeClr val="tx1"/>
                </a:solidFill>
                <a:latin typeface="Calibri" panose="020F0502020204030204" pitchFamily="34" charset="0"/>
                <a:cs typeface="Calibri" panose="020F0502020204030204" pitchFamily="34" charset="0"/>
              </a:rPr>
              <a:t>Advanced payment is recouped from the first regular payment</a:t>
            </a:r>
          </a:p>
        </p:txBody>
      </p:sp>
      <p:sp>
        <p:nvSpPr>
          <p:cNvPr id="8" name="Freeform: Shape 7">
            <a:extLst>
              <a:ext uri="{FF2B5EF4-FFF2-40B4-BE49-F238E27FC236}">
                <a16:creationId xmlns:a16="http://schemas.microsoft.com/office/drawing/2014/main" id="{C715476A-2110-5EC3-CD15-D34AE476C71A}"/>
              </a:ext>
            </a:extLst>
          </p:cNvPr>
          <p:cNvSpPr/>
          <p:nvPr/>
        </p:nvSpPr>
        <p:spPr>
          <a:xfrm>
            <a:off x="6253640" y="3003380"/>
            <a:ext cx="1690157" cy="2000423"/>
          </a:xfrm>
          <a:custGeom>
            <a:avLst/>
            <a:gdLst>
              <a:gd name="connsiteX0" fmla="*/ 0 w 612961"/>
              <a:gd name="connsiteY0" fmla="*/ 0 h 558577"/>
              <a:gd name="connsiteX1" fmla="*/ 609658 w 612961"/>
              <a:gd name="connsiteY1" fmla="*/ 0 h 558577"/>
              <a:gd name="connsiteX2" fmla="*/ 607959 w 612961"/>
              <a:gd name="connsiteY2" fmla="*/ 369544 h 558577"/>
              <a:gd name="connsiteX3" fmla="*/ 594340 w 612961"/>
              <a:gd name="connsiteY3" fmla="*/ 558577 h 558577"/>
              <a:gd name="connsiteX4" fmla="*/ 0 w 612961"/>
              <a:gd name="connsiteY4" fmla="*/ 558577 h 558577"/>
              <a:gd name="connsiteX5" fmla="*/ 0 w 612961"/>
              <a:gd name="connsiteY5" fmla="*/ 0 h 55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961" h="558577">
                <a:moveTo>
                  <a:pt x="0" y="0"/>
                </a:moveTo>
                <a:lnTo>
                  <a:pt x="609658" y="0"/>
                </a:lnTo>
                <a:cubicBezTo>
                  <a:pt x="614258" y="115363"/>
                  <a:pt x="614377" y="238882"/>
                  <a:pt x="607959" y="369544"/>
                </a:cubicBezTo>
                <a:cubicBezTo>
                  <a:pt x="604761" y="434671"/>
                  <a:pt x="600122" y="497712"/>
                  <a:pt x="594340" y="558577"/>
                </a:cubicBezTo>
                <a:lnTo>
                  <a:pt x="0" y="558577"/>
                </a:lnTo>
                <a:lnTo>
                  <a:pt x="0" y="0"/>
                </a:lnTo>
                <a:close/>
              </a:path>
            </a:pathLst>
          </a:custGeom>
          <a:solidFill>
            <a:srgbClr val="F6F298"/>
          </a:solidFill>
          <a:ln w="990" cap="flat">
            <a:noFill/>
            <a:prstDash val="solid"/>
            <a:miter/>
          </a:ln>
          <a:effectLst>
            <a:outerShdw blurRad="50800" dist="38100" dir="8100000" algn="tr" rotWithShape="0">
              <a:prstClr val="black">
                <a:alpha val="40000"/>
              </a:prstClr>
            </a:outerShdw>
          </a:effectLst>
        </p:spPr>
        <p:txBody>
          <a:bodyPr rtlCol="0" anchor="ctr"/>
          <a:lstStyle/>
          <a:p>
            <a:r>
              <a:rPr lang="en-US" dirty="0">
                <a:latin typeface="Calibri" panose="020F0502020204030204" pitchFamily="34" charset="0"/>
                <a:cs typeface="Calibri" panose="020F0502020204030204" pitchFamily="34" charset="0"/>
              </a:rPr>
              <a:t>Students must fulfill their requirement within 60 days of starting their contract</a:t>
            </a:r>
            <a:endParaRPr lang="en-US" dirty="0">
              <a:solidFill>
                <a:schemeClr val="tx1">
                  <a:lumMod val="75000"/>
                  <a:lumOff val="25000"/>
                </a:schemeClr>
              </a:solidFill>
            </a:endParaRPr>
          </a:p>
        </p:txBody>
      </p:sp>
      <p:sp>
        <p:nvSpPr>
          <p:cNvPr id="9" name="Rectangle 8">
            <a:extLst>
              <a:ext uri="{FF2B5EF4-FFF2-40B4-BE49-F238E27FC236}">
                <a16:creationId xmlns:a16="http://schemas.microsoft.com/office/drawing/2014/main" id="{CB192058-5388-9896-A171-1DD8F912C8A1}"/>
              </a:ext>
            </a:extLst>
          </p:cNvPr>
          <p:cNvSpPr/>
          <p:nvPr/>
        </p:nvSpPr>
        <p:spPr>
          <a:xfrm rot="21153139">
            <a:off x="8189330" y="3331644"/>
            <a:ext cx="2040447" cy="1897370"/>
          </a:xfrm>
          <a:prstGeom prst="rect">
            <a:avLst/>
          </a:prstGeom>
          <a:solidFill>
            <a:srgbClr val="F2D3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anose="020F0502020204030204" pitchFamily="34" charset="0"/>
                <a:cs typeface="Calibri" panose="020F0502020204030204" pitchFamily="34" charset="0"/>
              </a:rPr>
              <a:t>Advance payment and time records cannot be processed until the signed contract is received </a:t>
            </a:r>
          </a:p>
        </p:txBody>
      </p:sp>
      <p:sp>
        <p:nvSpPr>
          <p:cNvPr id="10" name="Graphic 3698">
            <a:extLst>
              <a:ext uri="{FF2B5EF4-FFF2-40B4-BE49-F238E27FC236}">
                <a16:creationId xmlns:a16="http://schemas.microsoft.com/office/drawing/2014/main" id="{C9E376F9-6960-BECD-F28E-2F0C0220351A}"/>
              </a:ext>
            </a:extLst>
          </p:cNvPr>
          <p:cNvSpPr/>
          <p:nvPr/>
        </p:nvSpPr>
        <p:spPr>
          <a:xfrm>
            <a:off x="3039024" y="2462135"/>
            <a:ext cx="382185" cy="493986"/>
          </a:xfrm>
          <a:custGeom>
            <a:avLst/>
            <a:gdLst>
              <a:gd name="connsiteX0" fmla="*/ 190208 w 361183"/>
              <a:gd name="connsiteY0" fmla="*/ 427061 h 466840"/>
              <a:gd name="connsiteX1" fmla="*/ 190524 w 361183"/>
              <a:gd name="connsiteY1" fmla="*/ 426864 h 466840"/>
              <a:gd name="connsiteX2" fmla="*/ 190839 w 361183"/>
              <a:gd name="connsiteY2" fmla="*/ 426666 h 466840"/>
              <a:gd name="connsiteX3" fmla="*/ 191155 w 361183"/>
              <a:gd name="connsiteY3" fmla="*/ 426469 h 466840"/>
              <a:gd name="connsiteX4" fmla="*/ 191470 w 361183"/>
              <a:gd name="connsiteY4" fmla="*/ 426272 h 466840"/>
              <a:gd name="connsiteX5" fmla="*/ 191786 w 361183"/>
              <a:gd name="connsiteY5" fmla="*/ 426075 h 466840"/>
              <a:gd name="connsiteX6" fmla="*/ 192101 w 361183"/>
              <a:gd name="connsiteY6" fmla="*/ 425878 h 466840"/>
              <a:gd name="connsiteX7" fmla="*/ 192416 w 361183"/>
              <a:gd name="connsiteY7" fmla="*/ 425681 h 466840"/>
              <a:gd name="connsiteX8" fmla="*/ 192732 w 361183"/>
              <a:gd name="connsiteY8" fmla="*/ 425483 h 466840"/>
              <a:gd name="connsiteX9" fmla="*/ 193718 w 361183"/>
              <a:gd name="connsiteY9" fmla="*/ 424892 h 466840"/>
              <a:gd name="connsiteX10" fmla="*/ 194211 w 361183"/>
              <a:gd name="connsiteY10" fmla="*/ 424596 h 466840"/>
              <a:gd name="connsiteX11" fmla="*/ 194447 w 361183"/>
              <a:gd name="connsiteY11" fmla="*/ 424438 h 466840"/>
              <a:gd name="connsiteX12" fmla="*/ 194684 w 361183"/>
              <a:gd name="connsiteY12" fmla="*/ 424281 h 466840"/>
              <a:gd name="connsiteX13" fmla="*/ 195177 w 361183"/>
              <a:gd name="connsiteY13" fmla="*/ 423985 h 466840"/>
              <a:gd name="connsiteX14" fmla="*/ 195413 w 361183"/>
              <a:gd name="connsiteY14" fmla="*/ 423827 h 466840"/>
              <a:gd name="connsiteX15" fmla="*/ 195650 w 361183"/>
              <a:gd name="connsiteY15" fmla="*/ 423669 h 466840"/>
              <a:gd name="connsiteX16" fmla="*/ 195887 w 361183"/>
              <a:gd name="connsiteY16" fmla="*/ 423512 h 466840"/>
              <a:gd name="connsiteX17" fmla="*/ 196123 w 361183"/>
              <a:gd name="connsiteY17" fmla="*/ 423354 h 466840"/>
              <a:gd name="connsiteX18" fmla="*/ 196360 w 361183"/>
              <a:gd name="connsiteY18" fmla="*/ 423196 h 466840"/>
              <a:gd name="connsiteX19" fmla="*/ 196597 w 361183"/>
              <a:gd name="connsiteY19" fmla="*/ 423038 h 466840"/>
              <a:gd name="connsiteX20" fmla="*/ 197011 w 361183"/>
              <a:gd name="connsiteY20" fmla="*/ 422782 h 466840"/>
              <a:gd name="connsiteX21" fmla="*/ 197425 w 361183"/>
              <a:gd name="connsiteY21" fmla="*/ 422526 h 466840"/>
              <a:gd name="connsiteX22" fmla="*/ 198272 w 361183"/>
              <a:gd name="connsiteY22" fmla="*/ 422013 h 466840"/>
              <a:gd name="connsiteX23" fmla="*/ 199120 w 361183"/>
              <a:gd name="connsiteY23" fmla="*/ 421501 h 466840"/>
              <a:gd name="connsiteX24" fmla="*/ 199968 w 361183"/>
              <a:gd name="connsiteY24" fmla="*/ 420988 h 466840"/>
              <a:gd name="connsiteX25" fmla="*/ 200205 w 361183"/>
              <a:gd name="connsiteY25" fmla="*/ 420850 h 466840"/>
              <a:gd name="connsiteX26" fmla="*/ 200441 w 361183"/>
              <a:gd name="connsiteY26" fmla="*/ 420712 h 466840"/>
              <a:gd name="connsiteX27" fmla="*/ 200678 w 361183"/>
              <a:gd name="connsiteY27" fmla="*/ 420574 h 466840"/>
              <a:gd name="connsiteX28" fmla="*/ 200915 w 361183"/>
              <a:gd name="connsiteY28" fmla="*/ 420436 h 466840"/>
              <a:gd name="connsiteX29" fmla="*/ 201151 w 361183"/>
              <a:gd name="connsiteY29" fmla="*/ 420298 h 466840"/>
              <a:gd name="connsiteX30" fmla="*/ 201388 w 361183"/>
              <a:gd name="connsiteY30" fmla="*/ 420160 h 466840"/>
              <a:gd name="connsiteX31" fmla="*/ 201624 w 361183"/>
              <a:gd name="connsiteY31" fmla="*/ 420022 h 466840"/>
              <a:gd name="connsiteX32" fmla="*/ 201861 w 361183"/>
              <a:gd name="connsiteY32" fmla="*/ 419884 h 466840"/>
              <a:gd name="connsiteX33" fmla="*/ 202098 w 361183"/>
              <a:gd name="connsiteY33" fmla="*/ 419746 h 466840"/>
              <a:gd name="connsiteX34" fmla="*/ 202334 w 361183"/>
              <a:gd name="connsiteY34" fmla="*/ 419608 h 466840"/>
              <a:gd name="connsiteX35" fmla="*/ 202571 w 361183"/>
              <a:gd name="connsiteY35" fmla="*/ 419470 h 466840"/>
              <a:gd name="connsiteX36" fmla="*/ 202807 w 361183"/>
              <a:gd name="connsiteY36" fmla="*/ 419332 h 466840"/>
              <a:gd name="connsiteX37" fmla="*/ 203044 w 361183"/>
              <a:gd name="connsiteY37" fmla="*/ 419194 h 466840"/>
              <a:gd name="connsiteX38" fmla="*/ 203281 w 361183"/>
              <a:gd name="connsiteY38" fmla="*/ 419056 h 466840"/>
              <a:gd name="connsiteX39" fmla="*/ 203734 w 361183"/>
              <a:gd name="connsiteY39" fmla="*/ 418780 h 466840"/>
              <a:gd name="connsiteX40" fmla="*/ 203202 w 361183"/>
              <a:gd name="connsiteY40" fmla="*/ 417912 h 466840"/>
              <a:gd name="connsiteX41" fmla="*/ 145253 w 361183"/>
              <a:gd name="connsiteY41" fmla="*/ 323605 h 466840"/>
              <a:gd name="connsiteX42" fmla="*/ 145253 w 361183"/>
              <a:gd name="connsiteY42" fmla="*/ 323605 h 466840"/>
              <a:gd name="connsiteX43" fmla="*/ 48738 w 361183"/>
              <a:gd name="connsiteY43" fmla="*/ 166519 h 466840"/>
              <a:gd name="connsiteX44" fmla="*/ 48738 w 361183"/>
              <a:gd name="connsiteY44" fmla="*/ 166519 h 466840"/>
              <a:gd name="connsiteX45" fmla="*/ 34699 w 361183"/>
              <a:gd name="connsiteY45" fmla="*/ 143666 h 466840"/>
              <a:gd name="connsiteX46" fmla="*/ 25570 w 361183"/>
              <a:gd name="connsiteY46" fmla="*/ 126729 h 466840"/>
              <a:gd name="connsiteX47" fmla="*/ 18827 w 361183"/>
              <a:gd name="connsiteY47" fmla="*/ 109319 h 466840"/>
              <a:gd name="connsiteX48" fmla="*/ 15692 w 361183"/>
              <a:gd name="connsiteY48" fmla="*/ 91455 h 466840"/>
              <a:gd name="connsiteX49" fmla="*/ 16855 w 361183"/>
              <a:gd name="connsiteY49" fmla="*/ 73513 h 466840"/>
              <a:gd name="connsiteX50" fmla="*/ 16855 w 361183"/>
              <a:gd name="connsiteY50" fmla="*/ 73513 h 466840"/>
              <a:gd name="connsiteX51" fmla="*/ 27975 w 361183"/>
              <a:gd name="connsiteY51" fmla="*/ 47171 h 466840"/>
              <a:gd name="connsiteX52" fmla="*/ 48560 w 361183"/>
              <a:gd name="connsiteY52" fmla="*/ 26980 h 466840"/>
              <a:gd name="connsiteX53" fmla="*/ 68888 w 361183"/>
              <a:gd name="connsiteY53" fmla="*/ 17832 h 466840"/>
              <a:gd name="connsiteX54" fmla="*/ 90814 w 361183"/>
              <a:gd name="connsiteY54" fmla="*/ 16018 h 466840"/>
              <a:gd name="connsiteX55" fmla="*/ 90814 w 361183"/>
              <a:gd name="connsiteY55" fmla="*/ 16018 h 466840"/>
              <a:gd name="connsiteX56" fmla="*/ 121928 w 361183"/>
              <a:gd name="connsiteY56" fmla="*/ 27395 h 466840"/>
              <a:gd name="connsiteX57" fmla="*/ 144918 w 361183"/>
              <a:gd name="connsiteY57" fmla="*/ 52435 h 466840"/>
              <a:gd name="connsiteX58" fmla="*/ 144918 w 361183"/>
              <a:gd name="connsiteY58" fmla="*/ 52435 h 466840"/>
              <a:gd name="connsiteX59" fmla="*/ 249044 w 361183"/>
              <a:gd name="connsiteY59" fmla="*/ 221884 h 466840"/>
              <a:gd name="connsiteX60" fmla="*/ 249044 w 361183"/>
              <a:gd name="connsiteY60" fmla="*/ 221884 h 466840"/>
              <a:gd name="connsiteX61" fmla="*/ 307683 w 361183"/>
              <a:gd name="connsiteY61" fmla="*/ 318380 h 466840"/>
              <a:gd name="connsiteX62" fmla="*/ 327893 w 361183"/>
              <a:gd name="connsiteY62" fmla="*/ 350282 h 466840"/>
              <a:gd name="connsiteX63" fmla="*/ 327893 w 361183"/>
              <a:gd name="connsiteY63" fmla="*/ 350282 h 466840"/>
              <a:gd name="connsiteX64" fmla="*/ 329747 w 361183"/>
              <a:gd name="connsiteY64" fmla="*/ 353220 h 466840"/>
              <a:gd name="connsiteX65" fmla="*/ 331541 w 361183"/>
              <a:gd name="connsiteY65" fmla="*/ 356197 h 466840"/>
              <a:gd name="connsiteX66" fmla="*/ 341577 w 361183"/>
              <a:gd name="connsiteY66" fmla="*/ 377748 h 466840"/>
              <a:gd name="connsiteX67" fmla="*/ 345244 w 361183"/>
              <a:gd name="connsiteY67" fmla="*/ 400048 h 466840"/>
              <a:gd name="connsiteX68" fmla="*/ 339625 w 361183"/>
              <a:gd name="connsiteY68" fmla="*/ 420810 h 466840"/>
              <a:gd name="connsiteX69" fmla="*/ 325034 w 361183"/>
              <a:gd name="connsiteY69" fmla="*/ 437708 h 466840"/>
              <a:gd name="connsiteX70" fmla="*/ 325034 w 361183"/>
              <a:gd name="connsiteY70" fmla="*/ 437708 h 466840"/>
              <a:gd name="connsiteX71" fmla="*/ 320755 w 361183"/>
              <a:gd name="connsiteY71" fmla="*/ 440902 h 466840"/>
              <a:gd name="connsiteX72" fmla="*/ 284003 w 361183"/>
              <a:gd name="connsiteY72" fmla="*/ 450997 h 466840"/>
              <a:gd name="connsiteX73" fmla="*/ 265469 w 361183"/>
              <a:gd name="connsiteY73" fmla="*/ 446482 h 466840"/>
              <a:gd name="connsiteX74" fmla="*/ 249793 w 361183"/>
              <a:gd name="connsiteY74" fmla="*/ 435736 h 466840"/>
              <a:gd name="connsiteX75" fmla="*/ 249793 w 361183"/>
              <a:gd name="connsiteY75" fmla="*/ 435736 h 466840"/>
              <a:gd name="connsiteX76" fmla="*/ 226567 w 361183"/>
              <a:gd name="connsiteY76" fmla="*/ 403538 h 466840"/>
              <a:gd name="connsiteX77" fmla="*/ 226567 w 361183"/>
              <a:gd name="connsiteY77" fmla="*/ 403538 h 466840"/>
              <a:gd name="connsiteX78" fmla="*/ 96690 w 361183"/>
              <a:gd name="connsiteY78" fmla="*/ 190672 h 466840"/>
              <a:gd name="connsiteX79" fmla="*/ 96690 w 361183"/>
              <a:gd name="connsiteY79" fmla="*/ 190672 h 466840"/>
              <a:gd name="connsiteX80" fmla="*/ 86496 w 361183"/>
              <a:gd name="connsiteY80" fmla="*/ 170363 h 466840"/>
              <a:gd name="connsiteX81" fmla="*/ 82217 w 361183"/>
              <a:gd name="connsiteY81" fmla="*/ 149582 h 466840"/>
              <a:gd name="connsiteX82" fmla="*/ 87620 w 361183"/>
              <a:gd name="connsiteY82" fmla="*/ 130850 h 466840"/>
              <a:gd name="connsiteX83" fmla="*/ 102526 w 361183"/>
              <a:gd name="connsiteY83" fmla="*/ 116417 h 466840"/>
              <a:gd name="connsiteX84" fmla="*/ 102526 w 361183"/>
              <a:gd name="connsiteY84" fmla="*/ 116417 h 466840"/>
              <a:gd name="connsiteX85" fmla="*/ 131076 w 361183"/>
              <a:gd name="connsiteY85" fmla="*/ 107742 h 466840"/>
              <a:gd name="connsiteX86" fmla="*/ 144977 w 361183"/>
              <a:gd name="connsiteY86" fmla="*/ 111271 h 466840"/>
              <a:gd name="connsiteX87" fmla="*/ 156689 w 361183"/>
              <a:gd name="connsiteY87" fmla="*/ 120045 h 466840"/>
              <a:gd name="connsiteX88" fmla="*/ 156689 w 361183"/>
              <a:gd name="connsiteY88" fmla="*/ 120045 h 466840"/>
              <a:gd name="connsiteX89" fmla="*/ 171319 w 361183"/>
              <a:gd name="connsiteY89" fmla="*/ 140867 h 466840"/>
              <a:gd name="connsiteX90" fmla="*/ 171319 w 361183"/>
              <a:gd name="connsiteY90" fmla="*/ 140867 h 466840"/>
              <a:gd name="connsiteX91" fmla="*/ 296484 w 361183"/>
              <a:gd name="connsiteY91" fmla="*/ 345038 h 466840"/>
              <a:gd name="connsiteX92" fmla="*/ 296484 w 361183"/>
              <a:gd name="connsiteY92" fmla="*/ 345038 h 466840"/>
              <a:gd name="connsiteX93" fmla="*/ 303621 w 361183"/>
              <a:gd name="connsiteY93" fmla="*/ 356671 h 466840"/>
              <a:gd name="connsiteX94" fmla="*/ 304154 w 361183"/>
              <a:gd name="connsiteY94" fmla="*/ 357538 h 466840"/>
              <a:gd name="connsiteX95" fmla="*/ 304607 w 361183"/>
              <a:gd name="connsiteY95" fmla="*/ 357262 h 466840"/>
              <a:gd name="connsiteX96" fmla="*/ 304844 w 361183"/>
              <a:gd name="connsiteY96" fmla="*/ 357124 h 466840"/>
              <a:gd name="connsiteX97" fmla="*/ 305080 w 361183"/>
              <a:gd name="connsiteY97" fmla="*/ 356986 h 466840"/>
              <a:gd name="connsiteX98" fmla="*/ 305317 w 361183"/>
              <a:gd name="connsiteY98" fmla="*/ 356848 h 466840"/>
              <a:gd name="connsiteX99" fmla="*/ 305554 w 361183"/>
              <a:gd name="connsiteY99" fmla="*/ 356710 h 466840"/>
              <a:gd name="connsiteX100" fmla="*/ 305790 w 361183"/>
              <a:gd name="connsiteY100" fmla="*/ 356572 h 466840"/>
              <a:gd name="connsiteX101" fmla="*/ 306027 w 361183"/>
              <a:gd name="connsiteY101" fmla="*/ 356434 h 466840"/>
              <a:gd name="connsiteX102" fmla="*/ 306263 w 361183"/>
              <a:gd name="connsiteY102" fmla="*/ 356296 h 466840"/>
              <a:gd name="connsiteX103" fmla="*/ 306500 w 361183"/>
              <a:gd name="connsiteY103" fmla="*/ 356158 h 466840"/>
              <a:gd name="connsiteX104" fmla="*/ 306737 w 361183"/>
              <a:gd name="connsiteY104" fmla="*/ 356020 h 466840"/>
              <a:gd name="connsiteX105" fmla="*/ 306973 w 361183"/>
              <a:gd name="connsiteY105" fmla="*/ 355882 h 466840"/>
              <a:gd name="connsiteX106" fmla="*/ 307210 w 361183"/>
              <a:gd name="connsiteY106" fmla="*/ 355744 h 466840"/>
              <a:gd name="connsiteX107" fmla="*/ 307446 w 361183"/>
              <a:gd name="connsiteY107" fmla="*/ 355606 h 466840"/>
              <a:gd name="connsiteX108" fmla="*/ 307683 w 361183"/>
              <a:gd name="connsiteY108" fmla="*/ 355468 h 466840"/>
              <a:gd name="connsiteX109" fmla="*/ 307920 w 361183"/>
              <a:gd name="connsiteY109" fmla="*/ 355330 h 466840"/>
              <a:gd name="connsiteX110" fmla="*/ 308767 w 361183"/>
              <a:gd name="connsiteY110" fmla="*/ 354817 h 466840"/>
              <a:gd name="connsiteX111" fmla="*/ 309615 w 361183"/>
              <a:gd name="connsiteY111" fmla="*/ 354305 h 466840"/>
              <a:gd name="connsiteX112" fmla="*/ 310463 w 361183"/>
              <a:gd name="connsiteY112" fmla="*/ 353792 h 466840"/>
              <a:gd name="connsiteX113" fmla="*/ 310877 w 361183"/>
              <a:gd name="connsiteY113" fmla="*/ 353536 h 466840"/>
              <a:gd name="connsiteX114" fmla="*/ 311291 w 361183"/>
              <a:gd name="connsiteY114" fmla="*/ 353279 h 466840"/>
              <a:gd name="connsiteX115" fmla="*/ 311528 w 361183"/>
              <a:gd name="connsiteY115" fmla="*/ 353122 h 466840"/>
              <a:gd name="connsiteX116" fmla="*/ 311764 w 361183"/>
              <a:gd name="connsiteY116" fmla="*/ 352964 h 466840"/>
              <a:gd name="connsiteX117" fmla="*/ 312001 w 361183"/>
              <a:gd name="connsiteY117" fmla="*/ 352806 h 466840"/>
              <a:gd name="connsiteX118" fmla="*/ 312238 w 361183"/>
              <a:gd name="connsiteY118" fmla="*/ 352648 h 466840"/>
              <a:gd name="connsiteX119" fmla="*/ 312474 w 361183"/>
              <a:gd name="connsiteY119" fmla="*/ 352491 h 466840"/>
              <a:gd name="connsiteX120" fmla="*/ 312711 w 361183"/>
              <a:gd name="connsiteY120" fmla="*/ 352333 h 466840"/>
              <a:gd name="connsiteX121" fmla="*/ 313204 w 361183"/>
              <a:gd name="connsiteY121" fmla="*/ 352037 h 466840"/>
              <a:gd name="connsiteX122" fmla="*/ 313440 w 361183"/>
              <a:gd name="connsiteY122" fmla="*/ 351879 h 466840"/>
              <a:gd name="connsiteX123" fmla="*/ 313677 w 361183"/>
              <a:gd name="connsiteY123" fmla="*/ 351722 h 466840"/>
              <a:gd name="connsiteX124" fmla="*/ 314170 w 361183"/>
              <a:gd name="connsiteY124" fmla="*/ 351426 h 466840"/>
              <a:gd name="connsiteX125" fmla="*/ 315156 w 361183"/>
              <a:gd name="connsiteY125" fmla="*/ 350834 h 466840"/>
              <a:gd name="connsiteX126" fmla="*/ 315471 w 361183"/>
              <a:gd name="connsiteY126" fmla="*/ 350637 h 466840"/>
              <a:gd name="connsiteX127" fmla="*/ 315787 w 361183"/>
              <a:gd name="connsiteY127" fmla="*/ 350440 h 466840"/>
              <a:gd name="connsiteX128" fmla="*/ 316102 w 361183"/>
              <a:gd name="connsiteY128" fmla="*/ 350243 h 466840"/>
              <a:gd name="connsiteX129" fmla="*/ 316418 w 361183"/>
              <a:gd name="connsiteY129" fmla="*/ 350046 h 466840"/>
              <a:gd name="connsiteX130" fmla="*/ 316733 w 361183"/>
              <a:gd name="connsiteY130" fmla="*/ 349848 h 466840"/>
              <a:gd name="connsiteX131" fmla="*/ 317049 w 361183"/>
              <a:gd name="connsiteY131" fmla="*/ 349651 h 466840"/>
              <a:gd name="connsiteX132" fmla="*/ 317364 w 361183"/>
              <a:gd name="connsiteY132" fmla="*/ 349454 h 466840"/>
              <a:gd name="connsiteX133" fmla="*/ 317680 w 361183"/>
              <a:gd name="connsiteY133" fmla="*/ 349257 h 466840"/>
              <a:gd name="connsiteX134" fmla="*/ 317147 w 361183"/>
              <a:gd name="connsiteY134" fmla="*/ 348389 h 466840"/>
              <a:gd name="connsiteX135" fmla="*/ 309990 w 361183"/>
              <a:gd name="connsiteY135" fmla="*/ 336756 h 466840"/>
              <a:gd name="connsiteX136" fmla="*/ 309990 w 361183"/>
              <a:gd name="connsiteY136" fmla="*/ 336756 h 466840"/>
              <a:gd name="connsiteX137" fmla="*/ 184865 w 361183"/>
              <a:gd name="connsiteY137" fmla="*/ 132645 h 466840"/>
              <a:gd name="connsiteX138" fmla="*/ 184865 w 361183"/>
              <a:gd name="connsiteY138" fmla="*/ 132645 h 466840"/>
              <a:gd name="connsiteX139" fmla="*/ 168322 w 361183"/>
              <a:gd name="connsiteY139" fmla="*/ 109299 h 466840"/>
              <a:gd name="connsiteX140" fmla="*/ 168322 w 361183"/>
              <a:gd name="connsiteY140" fmla="*/ 109299 h 466840"/>
              <a:gd name="connsiteX141" fmla="*/ 151957 w 361183"/>
              <a:gd name="connsiteY141" fmla="*/ 97075 h 466840"/>
              <a:gd name="connsiteX142" fmla="*/ 131924 w 361183"/>
              <a:gd name="connsiteY142" fmla="*/ 91968 h 466840"/>
              <a:gd name="connsiteX143" fmla="*/ 111813 w 361183"/>
              <a:gd name="connsiteY143" fmla="*/ 94689 h 466840"/>
              <a:gd name="connsiteX144" fmla="*/ 93988 w 361183"/>
              <a:gd name="connsiteY144" fmla="*/ 103227 h 466840"/>
              <a:gd name="connsiteX145" fmla="*/ 93988 w 361183"/>
              <a:gd name="connsiteY145" fmla="*/ 103227 h 466840"/>
              <a:gd name="connsiteX146" fmla="*/ 74468 w 361183"/>
              <a:gd name="connsiteY146" fmla="*/ 122333 h 466840"/>
              <a:gd name="connsiteX147" fmla="*/ 68573 w 361183"/>
              <a:gd name="connsiteY147" fmla="*/ 135385 h 466840"/>
              <a:gd name="connsiteX148" fmla="*/ 66621 w 361183"/>
              <a:gd name="connsiteY148" fmla="*/ 149483 h 466840"/>
              <a:gd name="connsiteX149" fmla="*/ 71925 w 361183"/>
              <a:gd name="connsiteY149" fmla="*/ 175904 h 466840"/>
              <a:gd name="connsiteX150" fmla="*/ 83400 w 361183"/>
              <a:gd name="connsiteY150" fmla="*/ 198835 h 466840"/>
              <a:gd name="connsiteX151" fmla="*/ 83400 w 361183"/>
              <a:gd name="connsiteY151" fmla="*/ 198835 h 466840"/>
              <a:gd name="connsiteX152" fmla="*/ 213277 w 361183"/>
              <a:gd name="connsiteY152" fmla="*/ 411701 h 466840"/>
              <a:gd name="connsiteX153" fmla="*/ 213277 w 361183"/>
              <a:gd name="connsiteY153" fmla="*/ 411701 h 466840"/>
              <a:gd name="connsiteX154" fmla="*/ 224733 w 361183"/>
              <a:gd name="connsiteY154" fmla="*/ 429663 h 466840"/>
              <a:gd name="connsiteX155" fmla="*/ 238811 w 361183"/>
              <a:gd name="connsiteY155" fmla="*/ 446837 h 466840"/>
              <a:gd name="connsiteX156" fmla="*/ 238811 w 361183"/>
              <a:gd name="connsiteY156" fmla="*/ 446837 h 466840"/>
              <a:gd name="connsiteX157" fmla="*/ 259218 w 361183"/>
              <a:gd name="connsiteY157" fmla="*/ 460836 h 466840"/>
              <a:gd name="connsiteX158" fmla="*/ 283175 w 361183"/>
              <a:gd name="connsiteY158" fmla="*/ 466692 h 466840"/>
              <a:gd name="connsiteX159" fmla="*/ 329747 w 361183"/>
              <a:gd name="connsiteY159" fmla="*/ 453916 h 466840"/>
              <a:gd name="connsiteX160" fmla="*/ 335149 w 361183"/>
              <a:gd name="connsiteY160" fmla="*/ 449893 h 466840"/>
              <a:gd name="connsiteX161" fmla="*/ 335149 w 361183"/>
              <a:gd name="connsiteY161" fmla="*/ 449893 h 466840"/>
              <a:gd name="connsiteX162" fmla="*/ 353565 w 361183"/>
              <a:gd name="connsiteY162" fmla="*/ 428402 h 466840"/>
              <a:gd name="connsiteX163" fmla="*/ 361156 w 361183"/>
              <a:gd name="connsiteY163" fmla="*/ 400482 h 466840"/>
              <a:gd name="connsiteX164" fmla="*/ 356700 w 361183"/>
              <a:gd name="connsiteY164" fmla="*/ 372740 h 466840"/>
              <a:gd name="connsiteX165" fmla="*/ 345303 w 361183"/>
              <a:gd name="connsiteY165" fmla="*/ 348192 h 466840"/>
              <a:gd name="connsiteX166" fmla="*/ 343332 w 361183"/>
              <a:gd name="connsiteY166" fmla="*/ 344919 h 466840"/>
              <a:gd name="connsiteX167" fmla="*/ 341281 w 361183"/>
              <a:gd name="connsiteY167" fmla="*/ 341705 h 466840"/>
              <a:gd name="connsiteX168" fmla="*/ 341281 w 361183"/>
              <a:gd name="connsiteY168" fmla="*/ 341705 h 466840"/>
              <a:gd name="connsiteX169" fmla="*/ 321248 w 361183"/>
              <a:gd name="connsiteY169" fmla="*/ 310079 h 466840"/>
              <a:gd name="connsiteX170" fmla="*/ 262649 w 361183"/>
              <a:gd name="connsiteY170" fmla="*/ 213643 h 466840"/>
              <a:gd name="connsiteX171" fmla="*/ 262649 w 361183"/>
              <a:gd name="connsiteY171" fmla="*/ 213643 h 466840"/>
              <a:gd name="connsiteX172" fmla="*/ 158523 w 361183"/>
              <a:gd name="connsiteY172" fmla="*/ 44194 h 466840"/>
              <a:gd name="connsiteX173" fmla="*/ 158523 w 361183"/>
              <a:gd name="connsiteY173" fmla="*/ 44194 h 466840"/>
              <a:gd name="connsiteX174" fmla="*/ 131096 w 361183"/>
              <a:gd name="connsiteY174" fmla="*/ 14460 h 466840"/>
              <a:gd name="connsiteX175" fmla="*/ 112720 w 361183"/>
              <a:gd name="connsiteY175" fmla="*/ 4917 h 466840"/>
              <a:gd name="connsiteX176" fmla="*/ 92549 w 361183"/>
              <a:gd name="connsiteY176" fmla="*/ 343 h 466840"/>
              <a:gd name="connsiteX177" fmla="*/ 92529 w 361183"/>
              <a:gd name="connsiteY177" fmla="*/ 343 h 466840"/>
              <a:gd name="connsiteX178" fmla="*/ 65024 w 361183"/>
              <a:gd name="connsiteY178" fmla="*/ 2610 h 466840"/>
              <a:gd name="connsiteX179" fmla="*/ 40082 w 361183"/>
              <a:gd name="connsiteY179" fmla="*/ 13829 h 466840"/>
              <a:gd name="connsiteX180" fmla="*/ 15159 w 361183"/>
              <a:gd name="connsiteY180" fmla="*/ 38259 h 466840"/>
              <a:gd name="connsiteX181" fmla="*/ 1554 w 361183"/>
              <a:gd name="connsiteY181" fmla="*/ 70575 h 466840"/>
              <a:gd name="connsiteX182" fmla="*/ 1554 w 361183"/>
              <a:gd name="connsiteY182" fmla="*/ 70595 h 466840"/>
              <a:gd name="connsiteX183" fmla="*/ 135 w 361183"/>
              <a:gd name="connsiteY183" fmla="*/ 92382 h 466840"/>
              <a:gd name="connsiteX184" fmla="*/ 3881 w 361183"/>
              <a:gd name="connsiteY184" fmla="*/ 113736 h 466840"/>
              <a:gd name="connsiteX185" fmla="*/ 11531 w 361183"/>
              <a:gd name="connsiteY185" fmla="*/ 133512 h 466840"/>
              <a:gd name="connsiteX186" fmla="*/ 21311 w 361183"/>
              <a:gd name="connsiteY186" fmla="*/ 151691 h 466840"/>
              <a:gd name="connsiteX187" fmla="*/ 35507 w 361183"/>
              <a:gd name="connsiteY187" fmla="*/ 174780 h 466840"/>
              <a:gd name="connsiteX188" fmla="*/ 35507 w 361183"/>
              <a:gd name="connsiteY188" fmla="*/ 174780 h 466840"/>
              <a:gd name="connsiteX189" fmla="*/ 132023 w 361183"/>
              <a:gd name="connsiteY189" fmla="*/ 331866 h 466840"/>
              <a:gd name="connsiteX190" fmla="*/ 132023 w 361183"/>
              <a:gd name="connsiteY190" fmla="*/ 331866 h 466840"/>
              <a:gd name="connsiteX191" fmla="*/ 189972 w 361183"/>
              <a:gd name="connsiteY191" fmla="*/ 426173 h 466840"/>
              <a:gd name="connsiteX192" fmla="*/ 190504 w 361183"/>
              <a:gd name="connsiteY192" fmla="*/ 427041 h 46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61183" h="466840">
                <a:moveTo>
                  <a:pt x="190208" y="427061"/>
                </a:moveTo>
                <a:cubicBezTo>
                  <a:pt x="190405" y="426942"/>
                  <a:pt x="190524" y="426864"/>
                  <a:pt x="190524" y="426864"/>
                </a:cubicBezTo>
                <a:cubicBezTo>
                  <a:pt x="190622" y="426804"/>
                  <a:pt x="190721" y="426745"/>
                  <a:pt x="190839" y="426666"/>
                </a:cubicBezTo>
                <a:cubicBezTo>
                  <a:pt x="190957" y="426588"/>
                  <a:pt x="191036" y="426548"/>
                  <a:pt x="191155" y="426469"/>
                </a:cubicBezTo>
                <a:cubicBezTo>
                  <a:pt x="191253" y="426410"/>
                  <a:pt x="191352" y="426351"/>
                  <a:pt x="191470" y="426272"/>
                </a:cubicBezTo>
                <a:cubicBezTo>
                  <a:pt x="191569" y="426213"/>
                  <a:pt x="191667" y="426154"/>
                  <a:pt x="191786" y="426075"/>
                </a:cubicBezTo>
                <a:cubicBezTo>
                  <a:pt x="191884" y="426016"/>
                  <a:pt x="191983" y="425957"/>
                  <a:pt x="192101" y="425878"/>
                </a:cubicBezTo>
                <a:cubicBezTo>
                  <a:pt x="192200" y="425819"/>
                  <a:pt x="192298" y="425759"/>
                  <a:pt x="192416" y="425681"/>
                </a:cubicBezTo>
                <a:cubicBezTo>
                  <a:pt x="192515" y="425621"/>
                  <a:pt x="192614" y="425562"/>
                  <a:pt x="192732" y="425483"/>
                </a:cubicBezTo>
                <a:cubicBezTo>
                  <a:pt x="193067" y="425286"/>
                  <a:pt x="193383" y="425089"/>
                  <a:pt x="193718" y="424892"/>
                </a:cubicBezTo>
                <a:cubicBezTo>
                  <a:pt x="193876" y="424793"/>
                  <a:pt x="194033" y="424695"/>
                  <a:pt x="194211" y="424596"/>
                </a:cubicBezTo>
                <a:cubicBezTo>
                  <a:pt x="194290" y="424537"/>
                  <a:pt x="194368" y="424498"/>
                  <a:pt x="194447" y="424438"/>
                </a:cubicBezTo>
                <a:cubicBezTo>
                  <a:pt x="194526" y="424379"/>
                  <a:pt x="194605" y="424340"/>
                  <a:pt x="194684" y="424281"/>
                </a:cubicBezTo>
                <a:cubicBezTo>
                  <a:pt x="194842" y="424182"/>
                  <a:pt x="195019" y="424083"/>
                  <a:pt x="195177" y="423985"/>
                </a:cubicBezTo>
                <a:cubicBezTo>
                  <a:pt x="195256" y="423926"/>
                  <a:pt x="195335" y="423886"/>
                  <a:pt x="195413" y="423827"/>
                </a:cubicBezTo>
                <a:cubicBezTo>
                  <a:pt x="195492" y="423768"/>
                  <a:pt x="195571" y="423729"/>
                  <a:pt x="195650" y="423669"/>
                </a:cubicBezTo>
                <a:cubicBezTo>
                  <a:pt x="195729" y="423610"/>
                  <a:pt x="195808" y="423571"/>
                  <a:pt x="195887" y="423512"/>
                </a:cubicBezTo>
                <a:cubicBezTo>
                  <a:pt x="195966" y="423453"/>
                  <a:pt x="196044" y="423413"/>
                  <a:pt x="196123" y="423354"/>
                </a:cubicBezTo>
                <a:cubicBezTo>
                  <a:pt x="196202" y="423295"/>
                  <a:pt x="196281" y="423255"/>
                  <a:pt x="196360" y="423196"/>
                </a:cubicBezTo>
                <a:cubicBezTo>
                  <a:pt x="196439" y="423137"/>
                  <a:pt x="196518" y="423098"/>
                  <a:pt x="196597" y="423038"/>
                </a:cubicBezTo>
                <a:cubicBezTo>
                  <a:pt x="196735" y="422960"/>
                  <a:pt x="196873" y="422861"/>
                  <a:pt x="197011" y="422782"/>
                </a:cubicBezTo>
                <a:cubicBezTo>
                  <a:pt x="197149" y="422703"/>
                  <a:pt x="197287" y="422605"/>
                  <a:pt x="197425" y="422526"/>
                </a:cubicBezTo>
                <a:cubicBezTo>
                  <a:pt x="197701" y="422348"/>
                  <a:pt x="197977" y="422191"/>
                  <a:pt x="198272" y="422013"/>
                </a:cubicBezTo>
                <a:cubicBezTo>
                  <a:pt x="198549" y="421836"/>
                  <a:pt x="198825" y="421678"/>
                  <a:pt x="199120" y="421501"/>
                </a:cubicBezTo>
                <a:cubicBezTo>
                  <a:pt x="199396" y="421323"/>
                  <a:pt x="199672" y="421165"/>
                  <a:pt x="199968" y="420988"/>
                </a:cubicBezTo>
                <a:cubicBezTo>
                  <a:pt x="200047" y="420948"/>
                  <a:pt x="200126" y="420889"/>
                  <a:pt x="200205" y="420850"/>
                </a:cubicBezTo>
                <a:cubicBezTo>
                  <a:pt x="200284" y="420810"/>
                  <a:pt x="200362" y="420751"/>
                  <a:pt x="200441" y="420712"/>
                </a:cubicBezTo>
                <a:cubicBezTo>
                  <a:pt x="200520" y="420672"/>
                  <a:pt x="200599" y="420613"/>
                  <a:pt x="200678" y="420574"/>
                </a:cubicBezTo>
                <a:cubicBezTo>
                  <a:pt x="200757" y="420534"/>
                  <a:pt x="200836" y="420475"/>
                  <a:pt x="200915" y="420436"/>
                </a:cubicBezTo>
                <a:cubicBezTo>
                  <a:pt x="200993" y="420396"/>
                  <a:pt x="201072" y="420337"/>
                  <a:pt x="201151" y="420298"/>
                </a:cubicBezTo>
                <a:cubicBezTo>
                  <a:pt x="201230" y="420258"/>
                  <a:pt x="201309" y="420199"/>
                  <a:pt x="201388" y="420160"/>
                </a:cubicBezTo>
                <a:cubicBezTo>
                  <a:pt x="201467" y="420120"/>
                  <a:pt x="201546" y="420061"/>
                  <a:pt x="201624" y="420022"/>
                </a:cubicBezTo>
                <a:cubicBezTo>
                  <a:pt x="201703" y="419982"/>
                  <a:pt x="201782" y="419923"/>
                  <a:pt x="201861" y="419884"/>
                </a:cubicBezTo>
                <a:cubicBezTo>
                  <a:pt x="201940" y="419844"/>
                  <a:pt x="202019" y="419785"/>
                  <a:pt x="202098" y="419746"/>
                </a:cubicBezTo>
                <a:cubicBezTo>
                  <a:pt x="202176" y="419706"/>
                  <a:pt x="202255" y="419647"/>
                  <a:pt x="202334" y="419608"/>
                </a:cubicBezTo>
                <a:cubicBezTo>
                  <a:pt x="202413" y="419568"/>
                  <a:pt x="202492" y="419509"/>
                  <a:pt x="202571" y="419470"/>
                </a:cubicBezTo>
                <a:cubicBezTo>
                  <a:pt x="202650" y="419430"/>
                  <a:pt x="202729" y="419371"/>
                  <a:pt x="202807" y="419332"/>
                </a:cubicBezTo>
                <a:cubicBezTo>
                  <a:pt x="202886" y="419292"/>
                  <a:pt x="202965" y="419233"/>
                  <a:pt x="203044" y="419194"/>
                </a:cubicBezTo>
                <a:cubicBezTo>
                  <a:pt x="203123" y="419154"/>
                  <a:pt x="203202" y="419095"/>
                  <a:pt x="203281" y="419056"/>
                </a:cubicBezTo>
                <a:cubicBezTo>
                  <a:pt x="203281" y="419056"/>
                  <a:pt x="203438" y="418957"/>
                  <a:pt x="203734" y="418780"/>
                </a:cubicBezTo>
                <a:cubicBezTo>
                  <a:pt x="203379" y="418188"/>
                  <a:pt x="203202" y="417912"/>
                  <a:pt x="203202" y="417912"/>
                </a:cubicBezTo>
                <a:cubicBezTo>
                  <a:pt x="183879" y="386483"/>
                  <a:pt x="164576" y="355054"/>
                  <a:pt x="145253" y="323605"/>
                </a:cubicBezTo>
                <a:cubicBezTo>
                  <a:pt x="145253" y="323605"/>
                  <a:pt x="145253" y="323605"/>
                  <a:pt x="145253" y="323605"/>
                </a:cubicBezTo>
                <a:cubicBezTo>
                  <a:pt x="113075" y="271236"/>
                  <a:pt x="80896" y="218887"/>
                  <a:pt x="48738" y="166519"/>
                </a:cubicBezTo>
                <a:cubicBezTo>
                  <a:pt x="48738" y="166519"/>
                  <a:pt x="48738" y="166519"/>
                  <a:pt x="48738" y="166519"/>
                </a:cubicBezTo>
                <a:cubicBezTo>
                  <a:pt x="43986" y="158789"/>
                  <a:pt x="39155" y="151238"/>
                  <a:pt x="34699" y="143666"/>
                </a:cubicBezTo>
                <a:cubicBezTo>
                  <a:pt x="31406" y="138067"/>
                  <a:pt x="28330" y="132428"/>
                  <a:pt x="25570" y="126729"/>
                </a:cubicBezTo>
                <a:cubicBezTo>
                  <a:pt x="22888" y="121011"/>
                  <a:pt x="20601" y="115195"/>
                  <a:pt x="18827" y="109319"/>
                </a:cubicBezTo>
                <a:cubicBezTo>
                  <a:pt x="17111" y="103424"/>
                  <a:pt x="16106" y="97449"/>
                  <a:pt x="15692" y="91455"/>
                </a:cubicBezTo>
                <a:cubicBezTo>
                  <a:pt x="15317" y="85461"/>
                  <a:pt x="15889" y="79448"/>
                  <a:pt x="16855" y="73513"/>
                </a:cubicBezTo>
                <a:cubicBezTo>
                  <a:pt x="16855" y="73513"/>
                  <a:pt x="16855" y="73513"/>
                  <a:pt x="16855" y="73513"/>
                </a:cubicBezTo>
                <a:cubicBezTo>
                  <a:pt x="18649" y="64147"/>
                  <a:pt x="22533" y="55137"/>
                  <a:pt x="27975" y="47171"/>
                </a:cubicBezTo>
                <a:cubicBezTo>
                  <a:pt x="33457" y="39225"/>
                  <a:pt x="40515" y="32304"/>
                  <a:pt x="48560" y="26980"/>
                </a:cubicBezTo>
                <a:cubicBezTo>
                  <a:pt x="54850" y="22879"/>
                  <a:pt x="61711" y="19744"/>
                  <a:pt x="68888" y="17832"/>
                </a:cubicBezTo>
                <a:cubicBezTo>
                  <a:pt x="76066" y="15939"/>
                  <a:pt x="83499" y="15328"/>
                  <a:pt x="90814" y="16018"/>
                </a:cubicBezTo>
                <a:cubicBezTo>
                  <a:pt x="90814" y="16018"/>
                  <a:pt x="90814" y="16018"/>
                  <a:pt x="90814" y="16018"/>
                </a:cubicBezTo>
                <a:cubicBezTo>
                  <a:pt x="102013" y="17122"/>
                  <a:pt x="112720" y="20986"/>
                  <a:pt x="121928" y="27395"/>
                </a:cubicBezTo>
                <a:cubicBezTo>
                  <a:pt x="131155" y="33783"/>
                  <a:pt x="138845" y="42557"/>
                  <a:pt x="144918" y="52435"/>
                </a:cubicBezTo>
                <a:cubicBezTo>
                  <a:pt x="144918" y="52435"/>
                  <a:pt x="144918" y="52435"/>
                  <a:pt x="144918" y="52435"/>
                </a:cubicBezTo>
                <a:cubicBezTo>
                  <a:pt x="179620" y="108925"/>
                  <a:pt x="214342" y="165395"/>
                  <a:pt x="249044" y="221884"/>
                </a:cubicBezTo>
                <a:cubicBezTo>
                  <a:pt x="249044" y="221884"/>
                  <a:pt x="249044" y="221884"/>
                  <a:pt x="249044" y="221884"/>
                </a:cubicBezTo>
                <a:cubicBezTo>
                  <a:pt x="268682" y="253865"/>
                  <a:pt x="287788" y="286300"/>
                  <a:pt x="307683" y="318380"/>
                </a:cubicBezTo>
                <a:cubicBezTo>
                  <a:pt x="314308" y="329067"/>
                  <a:pt x="321032" y="339714"/>
                  <a:pt x="327893" y="350282"/>
                </a:cubicBezTo>
                <a:cubicBezTo>
                  <a:pt x="327893" y="350282"/>
                  <a:pt x="327893" y="350282"/>
                  <a:pt x="327893" y="350282"/>
                </a:cubicBezTo>
                <a:cubicBezTo>
                  <a:pt x="328524" y="351268"/>
                  <a:pt x="329135" y="352234"/>
                  <a:pt x="329747" y="353220"/>
                </a:cubicBezTo>
                <a:cubicBezTo>
                  <a:pt x="330338" y="354206"/>
                  <a:pt x="330949" y="355192"/>
                  <a:pt x="331541" y="356197"/>
                </a:cubicBezTo>
                <a:cubicBezTo>
                  <a:pt x="335622" y="363158"/>
                  <a:pt x="339112" y="370354"/>
                  <a:pt x="341577" y="377748"/>
                </a:cubicBezTo>
                <a:cubicBezTo>
                  <a:pt x="344041" y="385122"/>
                  <a:pt x="345461" y="392694"/>
                  <a:pt x="345244" y="400048"/>
                </a:cubicBezTo>
                <a:cubicBezTo>
                  <a:pt x="345047" y="407383"/>
                  <a:pt x="343154" y="414462"/>
                  <a:pt x="339625" y="420810"/>
                </a:cubicBezTo>
                <a:cubicBezTo>
                  <a:pt x="336135" y="427199"/>
                  <a:pt x="330969" y="432798"/>
                  <a:pt x="325034" y="437708"/>
                </a:cubicBezTo>
                <a:cubicBezTo>
                  <a:pt x="325034" y="437708"/>
                  <a:pt x="325034" y="437708"/>
                  <a:pt x="325034" y="437708"/>
                </a:cubicBezTo>
                <a:cubicBezTo>
                  <a:pt x="323614" y="438773"/>
                  <a:pt x="322175" y="439837"/>
                  <a:pt x="320755" y="440902"/>
                </a:cubicBezTo>
                <a:cubicBezTo>
                  <a:pt x="309990" y="448138"/>
                  <a:pt x="296839" y="451826"/>
                  <a:pt x="284003" y="450997"/>
                </a:cubicBezTo>
                <a:cubicBezTo>
                  <a:pt x="277595" y="450583"/>
                  <a:pt x="271285" y="449065"/>
                  <a:pt x="265469" y="446482"/>
                </a:cubicBezTo>
                <a:cubicBezTo>
                  <a:pt x="259652" y="443899"/>
                  <a:pt x="254328" y="440232"/>
                  <a:pt x="249793" y="435736"/>
                </a:cubicBezTo>
                <a:cubicBezTo>
                  <a:pt x="249793" y="435736"/>
                  <a:pt x="249793" y="435736"/>
                  <a:pt x="249793" y="435736"/>
                </a:cubicBezTo>
                <a:cubicBezTo>
                  <a:pt x="240822" y="426765"/>
                  <a:pt x="233763" y="415369"/>
                  <a:pt x="226567" y="403538"/>
                </a:cubicBezTo>
                <a:cubicBezTo>
                  <a:pt x="226567" y="403538"/>
                  <a:pt x="226567" y="403538"/>
                  <a:pt x="226567" y="403538"/>
                </a:cubicBezTo>
                <a:cubicBezTo>
                  <a:pt x="183268" y="332576"/>
                  <a:pt x="139969" y="261614"/>
                  <a:pt x="96690" y="190672"/>
                </a:cubicBezTo>
                <a:cubicBezTo>
                  <a:pt x="96690" y="190672"/>
                  <a:pt x="96690" y="190672"/>
                  <a:pt x="96690" y="190672"/>
                </a:cubicBezTo>
                <a:cubicBezTo>
                  <a:pt x="92687" y="184087"/>
                  <a:pt x="89138" y="177304"/>
                  <a:pt x="86496" y="170363"/>
                </a:cubicBezTo>
                <a:cubicBezTo>
                  <a:pt x="83874" y="163443"/>
                  <a:pt x="82198" y="156364"/>
                  <a:pt x="82217" y="149582"/>
                </a:cubicBezTo>
                <a:cubicBezTo>
                  <a:pt x="82217" y="142799"/>
                  <a:pt x="84031" y="136430"/>
                  <a:pt x="87620" y="130850"/>
                </a:cubicBezTo>
                <a:cubicBezTo>
                  <a:pt x="91169" y="125231"/>
                  <a:pt x="96473" y="120459"/>
                  <a:pt x="102526" y="116417"/>
                </a:cubicBezTo>
                <a:cubicBezTo>
                  <a:pt x="102526" y="116417"/>
                  <a:pt x="102526" y="116417"/>
                  <a:pt x="102526" y="116417"/>
                </a:cubicBezTo>
                <a:cubicBezTo>
                  <a:pt x="111221" y="110699"/>
                  <a:pt x="121316" y="107288"/>
                  <a:pt x="131076" y="107742"/>
                </a:cubicBezTo>
                <a:cubicBezTo>
                  <a:pt x="135927" y="107959"/>
                  <a:pt x="140659" y="109181"/>
                  <a:pt x="144977" y="111271"/>
                </a:cubicBezTo>
                <a:cubicBezTo>
                  <a:pt x="149315" y="113381"/>
                  <a:pt x="153258" y="116398"/>
                  <a:pt x="156689" y="120045"/>
                </a:cubicBezTo>
                <a:cubicBezTo>
                  <a:pt x="156689" y="120045"/>
                  <a:pt x="156689" y="120045"/>
                  <a:pt x="156689" y="120045"/>
                </a:cubicBezTo>
                <a:cubicBezTo>
                  <a:pt x="162131" y="125882"/>
                  <a:pt x="166646" y="133177"/>
                  <a:pt x="171319" y="140867"/>
                </a:cubicBezTo>
                <a:cubicBezTo>
                  <a:pt x="171319" y="140867"/>
                  <a:pt x="171319" y="140867"/>
                  <a:pt x="171319" y="140867"/>
                </a:cubicBezTo>
                <a:cubicBezTo>
                  <a:pt x="213041" y="208930"/>
                  <a:pt x="254762" y="276974"/>
                  <a:pt x="296484" y="345038"/>
                </a:cubicBezTo>
                <a:cubicBezTo>
                  <a:pt x="296484" y="345038"/>
                  <a:pt x="296484" y="345038"/>
                  <a:pt x="296484" y="345038"/>
                </a:cubicBezTo>
                <a:cubicBezTo>
                  <a:pt x="298869" y="348922"/>
                  <a:pt x="301255" y="352786"/>
                  <a:pt x="303621" y="356671"/>
                </a:cubicBezTo>
                <a:cubicBezTo>
                  <a:pt x="303621" y="356671"/>
                  <a:pt x="303799" y="356966"/>
                  <a:pt x="304154" y="357538"/>
                </a:cubicBezTo>
                <a:cubicBezTo>
                  <a:pt x="304469" y="357341"/>
                  <a:pt x="304607" y="357262"/>
                  <a:pt x="304607" y="357262"/>
                </a:cubicBezTo>
                <a:cubicBezTo>
                  <a:pt x="304686" y="357223"/>
                  <a:pt x="304765" y="357164"/>
                  <a:pt x="304844" y="357124"/>
                </a:cubicBezTo>
                <a:cubicBezTo>
                  <a:pt x="304923" y="357085"/>
                  <a:pt x="305001" y="357026"/>
                  <a:pt x="305080" y="356986"/>
                </a:cubicBezTo>
                <a:cubicBezTo>
                  <a:pt x="305159" y="356947"/>
                  <a:pt x="305238" y="356887"/>
                  <a:pt x="305317" y="356848"/>
                </a:cubicBezTo>
                <a:cubicBezTo>
                  <a:pt x="305396" y="356809"/>
                  <a:pt x="305475" y="356749"/>
                  <a:pt x="305554" y="356710"/>
                </a:cubicBezTo>
                <a:cubicBezTo>
                  <a:pt x="305632" y="356671"/>
                  <a:pt x="305711" y="356611"/>
                  <a:pt x="305790" y="356572"/>
                </a:cubicBezTo>
                <a:cubicBezTo>
                  <a:pt x="305869" y="356533"/>
                  <a:pt x="305948" y="356473"/>
                  <a:pt x="306027" y="356434"/>
                </a:cubicBezTo>
                <a:cubicBezTo>
                  <a:pt x="306106" y="356395"/>
                  <a:pt x="306185" y="356335"/>
                  <a:pt x="306263" y="356296"/>
                </a:cubicBezTo>
                <a:cubicBezTo>
                  <a:pt x="306342" y="356257"/>
                  <a:pt x="306421" y="356197"/>
                  <a:pt x="306500" y="356158"/>
                </a:cubicBezTo>
                <a:cubicBezTo>
                  <a:pt x="306579" y="356119"/>
                  <a:pt x="306658" y="356059"/>
                  <a:pt x="306737" y="356020"/>
                </a:cubicBezTo>
                <a:cubicBezTo>
                  <a:pt x="306815" y="355981"/>
                  <a:pt x="306894" y="355921"/>
                  <a:pt x="306973" y="355882"/>
                </a:cubicBezTo>
                <a:cubicBezTo>
                  <a:pt x="307052" y="355842"/>
                  <a:pt x="307131" y="355783"/>
                  <a:pt x="307210" y="355744"/>
                </a:cubicBezTo>
                <a:cubicBezTo>
                  <a:pt x="307289" y="355704"/>
                  <a:pt x="307368" y="355645"/>
                  <a:pt x="307446" y="355606"/>
                </a:cubicBezTo>
                <a:cubicBezTo>
                  <a:pt x="307525" y="355566"/>
                  <a:pt x="307604" y="355507"/>
                  <a:pt x="307683" y="355468"/>
                </a:cubicBezTo>
                <a:cubicBezTo>
                  <a:pt x="307762" y="355428"/>
                  <a:pt x="307841" y="355369"/>
                  <a:pt x="307920" y="355330"/>
                </a:cubicBezTo>
                <a:cubicBezTo>
                  <a:pt x="308196" y="355152"/>
                  <a:pt x="308472" y="354995"/>
                  <a:pt x="308767" y="354817"/>
                </a:cubicBezTo>
                <a:cubicBezTo>
                  <a:pt x="309043" y="354640"/>
                  <a:pt x="309320" y="354482"/>
                  <a:pt x="309615" y="354305"/>
                </a:cubicBezTo>
                <a:cubicBezTo>
                  <a:pt x="309891" y="354127"/>
                  <a:pt x="310167" y="353969"/>
                  <a:pt x="310463" y="353792"/>
                </a:cubicBezTo>
                <a:cubicBezTo>
                  <a:pt x="310601" y="353713"/>
                  <a:pt x="310739" y="353614"/>
                  <a:pt x="310877" y="353536"/>
                </a:cubicBezTo>
                <a:cubicBezTo>
                  <a:pt x="311015" y="353457"/>
                  <a:pt x="311153" y="353358"/>
                  <a:pt x="311291" y="353279"/>
                </a:cubicBezTo>
                <a:cubicBezTo>
                  <a:pt x="311370" y="353220"/>
                  <a:pt x="311449" y="353181"/>
                  <a:pt x="311528" y="353122"/>
                </a:cubicBezTo>
                <a:cubicBezTo>
                  <a:pt x="311607" y="353062"/>
                  <a:pt x="311686" y="353023"/>
                  <a:pt x="311764" y="352964"/>
                </a:cubicBezTo>
                <a:cubicBezTo>
                  <a:pt x="311843" y="352905"/>
                  <a:pt x="311922" y="352865"/>
                  <a:pt x="312001" y="352806"/>
                </a:cubicBezTo>
                <a:cubicBezTo>
                  <a:pt x="312080" y="352747"/>
                  <a:pt x="312159" y="352707"/>
                  <a:pt x="312238" y="352648"/>
                </a:cubicBezTo>
                <a:cubicBezTo>
                  <a:pt x="312317" y="352589"/>
                  <a:pt x="312395" y="352550"/>
                  <a:pt x="312474" y="352491"/>
                </a:cubicBezTo>
                <a:cubicBezTo>
                  <a:pt x="312553" y="352431"/>
                  <a:pt x="312632" y="352392"/>
                  <a:pt x="312711" y="352333"/>
                </a:cubicBezTo>
                <a:cubicBezTo>
                  <a:pt x="312869" y="352234"/>
                  <a:pt x="313026" y="352136"/>
                  <a:pt x="313204" y="352037"/>
                </a:cubicBezTo>
                <a:cubicBezTo>
                  <a:pt x="313283" y="351978"/>
                  <a:pt x="313362" y="351939"/>
                  <a:pt x="313440" y="351879"/>
                </a:cubicBezTo>
                <a:cubicBezTo>
                  <a:pt x="313519" y="351820"/>
                  <a:pt x="313598" y="351781"/>
                  <a:pt x="313677" y="351722"/>
                </a:cubicBezTo>
                <a:cubicBezTo>
                  <a:pt x="313835" y="351623"/>
                  <a:pt x="313992" y="351524"/>
                  <a:pt x="314170" y="351426"/>
                </a:cubicBezTo>
                <a:cubicBezTo>
                  <a:pt x="314505" y="351229"/>
                  <a:pt x="314821" y="351032"/>
                  <a:pt x="315156" y="350834"/>
                </a:cubicBezTo>
                <a:cubicBezTo>
                  <a:pt x="315254" y="350775"/>
                  <a:pt x="315353" y="350716"/>
                  <a:pt x="315471" y="350637"/>
                </a:cubicBezTo>
                <a:cubicBezTo>
                  <a:pt x="315590" y="350558"/>
                  <a:pt x="315668" y="350519"/>
                  <a:pt x="315787" y="350440"/>
                </a:cubicBezTo>
                <a:cubicBezTo>
                  <a:pt x="315905" y="350361"/>
                  <a:pt x="315984" y="350322"/>
                  <a:pt x="316102" y="350243"/>
                </a:cubicBezTo>
                <a:cubicBezTo>
                  <a:pt x="316221" y="350164"/>
                  <a:pt x="316299" y="350125"/>
                  <a:pt x="316418" y="350046"/>
                </a:cubicBezTo>
                <a:cubicBezTo>
                  <a:pt x="316516" y="349987"/>
                  <a:pt x="316615" y="349927"/>
                  <a:pt x="316733" y="349848"/>
                </a:cubicBezTo>
                <a:cubicBezTo>
                  <a:pt x="316832" y="349789"/>
                  <a:pt x="316930" y="349730"/>
                  <a:pt x="317049" y="349651"/>
                </a:cubicBezTo>
                <a:cubicBezTo>
                  <a:pt x="317167" y="349572"/>
                  <a:pt x="317246" y="349533"/>
                  <a:pt x="317364" y="349454"/>
                </a:cubicBezTo>
                <a:cubicBezTo>
                  <a:pt x="317364" y="349454"/>
                  <a:pt x="317463" y="349395"/>
                  <a:pt x="317680" y="349257"/>
                </a:cubicBezTo>
                <a:cubicBezTo>
                  <a:pt x="317325" y="348665"/>
                  <a:pt x="317147" y="348389"/>
                  <a:pt x="317147" y="348389"/>
                </a:cubicBezTo>
                <a:cubicBezTo>
                  <a:pt x="314761" y="344505"/>
                  <a:pt x="312376" y="340641"/>
                  <a:pt x="309990" y="336756"/>
                </a:cubicBezTo>
                <a:cubicBezTo>
                  <a:pt x="309990" y="336756"/>
                  <a:pt x="309990" y="336756"/>
                  <a:pt x="309990" y="336756"/>
                </a:cubicBezTo>
                <a:cubicBezTo>
                  <a:pt x="268288" y="268712"/>
                  <a:pt x="226567" y="200669"/>
                  <a:pt x="184865" y="132645"/>
                </a:cubicBezTo>
                <a:cubicBezTo>
                  <a:pt x="184865" y="132645"/>
                  <a:pt x="184865" y="132645"/>
                  <a:pt x="184865" y="132645"/>
                </a:cubicBezTo>
                <a:cubicBezTo>
                  <a:pt x="180152" y="124955"/>
                  <a:pt x="175184" y="116713"/>
                  <a:pt x="168322" y="109299"/>
                </a:cubicBezTo>
                <a:cubicBezTo>
                  <a:pt x="168322" y="109299"/>
                  <a:pt x="168322" y="109299"/>
                  <a:pt x="168322" y="109299"/>
                </a:cubicBezTo>
                <a:cubicBezTo>
                  <a:pt x="163728" y="104390"/>
                  <a:pt x="158207" y="100111"/>
                  <a:pt x="151957" y="97075"/>
                </a:cubicBezTo>
                <a:cubicBezTo>
                  <a:pt x="145726" y="94038"/>
                  <a:pt x="138806" y="92284"/>
                  <a:pt x="131924" y="91968"/>
                </a:cubicBezTo>
                <a:cubicBezTo>
                  <a:pt x="125023" y="91653"/>
                  <a:pt x="118201" y="92698"/>
                  <a:pt x="111813" y="94689"/>
                </a:cubicBezTo>
                <a:cubicBezTo>
                  <a:pt x="105424" y="96700"/>
                  <a:pt x="99450" y="99638"/>
                  <a:pt x="93988" y="103227"/>
                </a:cubicBezTo>
                <a:cubicBezTo>
                  <a:pt x="93988" y="103227"/>
                  <a:pt x="93988" y="103227"/>
                  <a:pt x="93988" y="103227"/>
                </a:cubicBezTo>
                <a:cubicBezTo>
                  <a:pt x="86634" y="108116"/>
                  <a:pt x="79595" y="114288"/>
                  <a:pt x="74468" y="122333"/>
                </a:cubicBezTo>
                <a:cubicBezTo>
                  <a:pt x="71905" y="126335"/>
                  <a:pt x="69894" y="130771"/>
                  <a:pt x="68573" y="135385"/>
                </a:cubicBezTo>
                <a:cubicBezTo>
                  <a:pt x="67252" y="139999"/>
                  <a:pt x="66601" y="144790"/>
                  <a:pt x="66621" y="149483"/>
                </a:cubicBezTo>
                <a:cubicBezTo>
                  <a:pt x="66621" y="158888"/>
                  <a:pt x="68849" y="167741"/>
                  <a:pt x="71925" y="175904"/>
                </a:cubicBezTo>
                <a:cubicBezTo>
                  <a:pt x="75021" y="184067"/>
                  <a:pt x="79023" y="191638"/>
                  <a:pt x="83400" y="198835"/>
                </a:cubicBezTo>
                <a:cubicBezTo>
                  <a:pt x="83400" y="198835"/>
                  <a:pt x="83400" y="198835"/>
                  <a:pt x="83400" y="198835"/>
                </a:cubicBezTo>
                <a:cubicBezTo>
                  <a:pt x="126699" y="269797"/>
                  <a:pt x="169998" y="340759"/>
                  <a:pt x="213277" y="411701"/>
                </a:cubicBezTo>
                <a:cubicBezTo>
                  <a:pt x="213277" y="411701"/>
                  <a:pt x="213277" y="411701"/>
                  <a:pt x="213277" y="411701"/>
                </a:cubicBezTo>
                <a:cubicBezTo>
                  <a:pt x="216905" y="417636"/>
                  <a:pt x="220592" y="423689"/>
                  <a:pt x="224733" y="429663"/>
                </a:cubicBezTo>
                <a:cubicBezTo>
                  <a:pt x="228874" y="435618"/>
                  <a:pt x="233468" y="441474"/>
                  <a:pt x="238811" y="446837"/>
                </a:cubicBezTo>
                <a:cubicBezTo>
                  <a:pt x="238811" y="446837"/>
                  <a:pt x="238811" y="446837"/>
                  <a:pt x="238811" y="446837"/>
                </a:cubicBezTo>
                <a:cubicBezTo>
                  <a:pt x="244687" y="452654"/>
                  <a:pt x="251627" y="457465"/>
                  <a:pt x="259218" y="460836"/>
                </a:cubicBezTo>
                <a:cubicBezTo>
                  <a:pt x="266790" y="464208"/>
                  <a:pt x="274953" y="466180"/>
                  <a:pt x="283175" y="466692"/>
                </a:cubicBezTo>
                <a:cubicBezTo>
                  <a:pt x="299619" y="467757"/>
                  <a:pt x="316181" y="463064"/>
                  <a:pt x="329747" y="453916"/>
                </a:cubicBezTo>
                <a:cubicBezTo>
                  <a:pt x="331541" y="452575"/>
                  <a:pt x="333355" y="451234"/>
                  <a:pt x="335149" y="449893"/>
                </a:cubicBezTo>
                <a:cubicBezTo>
                  <a:pt x="335149" y="449893"/>
                  <a:pt x="335149" y="449893"/>
                  <a:pt x="335149" y="449893"/>
                </a:cubicBezTo>
                <a:cubicBezTo>
                  <a:pt x="342267" y="443998"/>
                  <a:pt x="348892" y="436959"/>
                  <a:pt x="353565" y="428402"/>
                </a:cubicBezTo>
                <a:cubicBezTo>
                  <a:pt x="358297" y="419923"/>
                  <a:pt x="360919" y="410104"/>
                  <a:pt x="361156" y="400482"/>
                </a:cubicBezTo>
                <a:cubicBezTo>
                  <a:pt x="361432" y="390821"/>
                  <a:pt x="359598" y="381455"/>
                  <a:pt x="356700" y="372740"/>
                </a:cubicBezTo>
                <a:cubicBezTo>
                  <a:pt x="353782" y="364025"/>
                  <a:pt x="349799" y="355882"/>
                  <a:pt x="345303" y="348192"/>
                </a:cubicBezTo>
                <a:cubicBezTo>
                  <a:pt x="344653" y="347108"/>
                  <a:pt x="343982" y="346004"/>
                  <a:pt x="343332" y="344919"/>
                </a:cubicBezTo>
                <a:cubicBezTo>
                  <a:pt x="342661" y="343854"/>
                  <a:pt x="341971" y="342770"/>
                  <a:pt x="341281" y="341705"/>
                </a:cubicBezTo>
                <a:cubicBezTo>
                  <a:pt x="341281" y="341705"/>
                  <a:pt x="341281" y="341705"/>
                  <a:pt x="341281" y="341705"/>
                </a:cubicBezTo>
                <a:cubicBezTo>
                  <a:pt x="334498" y="331255"/>
                  <a:pt x="327834" y="320687"/>
                  <a:pt x="321248" y="310079"/>
                </a:cubicBezTo>
                <a:cubicBezTo>
                  <a:pt x="301472" y="278216"/>
                  <a:pt x="282406" y="245781"/>
                  <a:pt x="262649" y="213643"/>
                </a:cubicBezTo>
                <a:cubicBezTo>
                  <a:pt x="262649" y="213643"/>
                  <a:pt x="262649" y="213643"/>
                  <a:pt x="262649" y="213643"/>
                </a:cubicBezTo>
                <a:cubicBezTo>
                  <a:pt x="227947" y="157153"/>
                  <a:pt x="193225" y="100683"/>
                  <a:pt x="158523" y="44194"/>
                </a:cubicBezTo>
                <a:cubicBezTo>
                  <a:pt x="158523" y="44194"/>
                  <a:pt x="158523" y="44194"/>
                  <a:pt x="158523" y="44194"/>
                </a:cubicBezTo>
                <a:cubicBezTo>
                  <a:pt x="151543" y="32836"/>
                  <a:pt x="142453" y="22347"/>
                  <a:pt x="131096" y="14460"/>
                </a:cubicBezTo>
                <a:cubicBezTo>
                  <a:pt x="125437" y="10536"/>
                  <a:pt x="119226" y="7283"/>
                  <a:pt x="112720" y="4917"/>
                </a:cubicBezTo>
                <a:cubicBezTo>
                  <a:pt x="106213" y="2531"/>
                  <a:pt x="99391" y="1033"/>
                  <a:pt x="92549" y="343"/>
                </a:cubicBezTo>
                <a:cubicBezTo>
                  <a:pt x="92549" y="343"/>
                  <a:pt x="92549" y="343"/>
                  <a:pt x="92529" y="343"/>
                </a:cubicBezTo>
                <a:cubicBezTo>
                  <a:pt x="83302" y="-525"/>
                  <a:pt x="73936" y="264"/>
                  <a:pt x="65024" y="2610"/>
                </a:cubicBezTo>
                <a:cubicBezTo>
                  <a:pt x="56131" y="4996"/>
                  <a:pt x="47712" y="8841"/>
                  <a:pt x="40082" y="13829"/>
                </a:cubicBezTo>
                <a:cubicBezTo>
                  <a:pt x="30302" y="20296"/>
                  <a:pt x="21824" y="28617"/>
                  <a:pt x="15159" y="38259"/>
                </a:cubicBezTo>
                <a:cubicBezTo>
                  <a:pt x="8554" y="47920"/>
                  <a:pt x="3782" y="58942"/>
                  <a:pt x="1554" y="70575"/>
                </a:cubicBezTo>
                <a:cubicBezTo>
                  <a:pt x="1554" y="70575"/>
                  <a:pt x="1554" y="70575"/>
                  <a:pt x="1554" y="70595"/>
                </a:cubicBezTo>
                <a:cubicBezTo>
                  <a:pt x="352" y="77772"/>
                  <a:pt x="-299" y="85067"/>
                  <a:pt x="135" y="92382"/>
                </a:cubicBezTo>
                <a:cubicBezTo>
                  <a:pt x="628" y="99658"/>
                  <a:pt x="1870" y="106855"/>
                  <a:pt x="3881" y="113736"/>
                </a:cubicBezTo>
                <a:cubicBezTo>
                  <a:pt x="5932" y="120597"/>
                  <a:pt x="8554" y="127183"/>
                  <a:pt x="11531" y="133512"/>
                </a:cubicBezTo>
                <a:cubicBezTo>
                  <a:pt x="14568" y="139782"/>
                  <a:pt x="17880" y="145816"/>
                  <a:pt x="21311" y="151691"/>
                </a:cubicBezTo>
                <a:cubicBezTo>
                  <a:pt x="25984" y="159598"/>
                  <a:pt x="30854" y="167209"/>
                  <a:pt x="35507" y="174780"/>
                </a:cubicBezTo>
                <a:cubicBezTo>
                  <a:pt x="35507" y="174780"/>
                  <a:pt x="35507" y="174780"/>
                  <a:pt x="35507" y="174780"/>
                </a:cubicBezTo>
                <a:cubicBezTo>
                  <a:pt x="67686" y="227149"/>
                  <a:pt x="99864" y="279498"/>
                  <a:pt x="132023" y="331866"/>
                </a:cubicBezTo>
                <a:cubicBezTo>
                  <a:pt x="132023" y="331866"/>
                  <a:pt x="132023" y="331866"/>
                  <a:pt x="132023" y="331866"/>
                </a:cubicBezTo>
                <a:cubicBezTo>
                  <a:pt x="151346" y="363296"/>
                  <a:pt x="170649" y="394725"/>
                  <a:pt x="189972" y="426173"/>
                </a:cubicBezTo>
                <a:cubicBezTo>
                  <a:pt x="189972" y="426173"/>
                  <a:pt x="190149" y="426469"/>
                  <a:pt x="190504" y="427041"/>
                </a:cubicBezTo>
                <a:close/>
              </a:path>
            </a:pathLst>
          </a:custGeom>
          <a:solidFill>
            <a:schemeClr val="tx1">
              <a:lumMod val="75000"/>
              <a:lumOff val="25000"/>
            </a:schemeClr>
          </a:solidFill>
          <a:ln w="1926" cap="flat">
            <a:noFill/>
            <a:prstDash val="solid"/>
            <a:miter/>
          </a:ln>
        </p:spPr>
        <p:txBody>
          <a:bodyPr rtlCol="0" anchor="ctr"/>
          <a:lstStyle/>
          <a:p>
            <a:endParaRPr lang="en-US">
              <a:solidFill>
                <a:schemeClr val="tx1">
                  <a:lumMod val="75000"/>
                  <a:lumOff val="25000"/>
                </a:schemeClr>
              </a:solidFill>
            </a:endParaRPr>
          </a:p>
        </p:txBody>
      </p:sp>
      <p:sp>
        <p:nvSpPr>
          <p:cNvPr id="11" name="Graphic 3698">
            <a:extLst>
              <a:ext uri="{FF2B5EF4-FFF2-40B4-BE49-F238E27FC236}">
                <a16:creationId xmlns:a16="http://schemas.microsoft.com/office/drawing/2014/main" id="{DA483B96-6D0D-57FF-0A0A-062D045F1ADA}"/>
              </a:ext>
            </a:extLst>
          </p:cNvPr>
          <p:cNvSpPr/>
          <p:nvPr/>
        </p:nvSpPr>
        <p:spPr>
          <a:xfrm>
            <a:off x="4450826" y="2055937"/>
            <a:ext cx="382185" cy="493986"/>
          </a:xfrm>
          <a:custGeom>
            <a:avLst/>
            <a:gdLst>
              <a:gd name="connsiteX0" fmla="*/ 190208 w 361183"/>
              <a:gd name="connsiteY0" fmla="*/ 427061 h 466840"/>
              <a:gd name="connsiteX1" fmla="*/ 190524 w 361183"/>
              <a:gd name="connsiteY1" fmla="*/ 426864 h 466840"/>
              <a:gd name="connsiteX2" fmla="*/ 190839 w 361183"/>
              <a:gd name="connsiteY2" fmla="*/ 426666 h 466840"/>
              <a:gd name="connsiteX3" fmla="*/ 191155 w 361183"/>
              <a:gd name="connsiteY3" fmla="*/ 426469 h 466840"/>
              <a:gd name="connsiteX4" fmla="*/ 191470 w 361183"/>
              <a:gd name="connsiteY4" fmla="*/ 426272 h 466840"/>
              <a:gd name="connsiteX5" fmla="*/ 191786 w 361183"/>
              <a:gd name="connsiteY5" fmla="*/ 426075 h 466840"/>
              <a:gd name="connsiteX6" fmla="*/ 192101 w 361183"/>
              <a:gd name="connsiteY6" fmla="*/ 425878 h 466840"/>
              <a:gd name="connsiteX7" fmla="*/ 192416 w 361183"/>
              <a:gd name="connsiteY7" fmla="*/ 425681 h 466840"/>
              <a:gd name="connsiteX8" fmla="*/ 192732 w 361183"/>
              <a:gd name="connsiteY8" fmla="*/ 425483 h 466840"/>
              <a:gd name="connsiteX9" fmla="*/ 193718 w 361183"/>
              <a:gd name="connsiteY9" fmla="*/ 424892 h 466840"/>
              <a:gd name="connsiteX10" fmla="*/ 194211 w 361183"/>
              <a:gd name="connsiteY10" fmla="*/ 424596 h 466840"/>
              <a:gd name="connsiteX11" fmla="*/ 194447 w 361183"/>
              <a:gd name="connsiteY11" fmla="*/ 424438 h 466840"/>
              <a:gd name="connsiteX12" fmla="*/ 194684 w 361183"/>
              <a:gd name="connsiteY12" fmla="*/ 424281 h 466840"/>
              <a:gd name="connsiteX13" fmla="*/ 195177 w 361183"/>
              <a:gd name="connsiteY13" fmla="*/ 423985 h 466840"/>
              <a:gd name="connsiteX14" fmla="*/ 195413 w 361183"/>
              <a:gd name="connsiteY14" fmla="*/ 423827 h 466840"/>
              <a:gd name="connsiteX15" fmla="*/ 195650 w 361183"/>
              <a:gd name="connsiteY15" fmla="*/ 423669 h 466840"/>
              <a:gd name="connsiteX16" fmla="*/ 195887 w 361183"/>
              <a:gd name="connsiteY16" fmla="*/ 423512 h 466840"/>
              <a:gd name="connsiteX17" fmla="*/ 196123 w 361183"/>
              <a:gd name="connsiteY17" fmla="*/ 423354 h 466840"/>
              <a:gd name="connsiteX18" fmla="*/ 196360 w 361183"/>
              <a:gd name="connsiteY18" fmla="*/ 423196 h 466840"/>
              <a:gd name="connsiteX19" fmla="*/ 196597 w 361183"/>
              <a:gd name="connsiteY19" fmla="*/ 423038 h 466840"/>
              <a:gd name="connsiteX20" fmla="*/ 197011 w 361183"/>
              <a:gd name="connsiteY20" fmla="*/ 422782 h 466840"/>
              <a:gd name="connsiteX21" fmla="*/ 197425 w 361183"/>
              <a:gd name="connsiteY21" fmla="*/ 422526 h 466840"/>
              <a:gd name="connsiteX22" fmla="*/ 198272 w 361183"/>
              <a:gd name="connsiteY22" fmla="*/ 422013 h 466840"/>
              <a:gd name="connsiteX23" fmla="*/ 199120 w 361183"/>
              <a:gd name="connsiteY23" fmla="*/ 421501 h 466840"/>
              <a:gd name="connsiteX24" fmla="*/ 199968 w 361183"/>
              <a:gd name="connsiteY24" fmla="*/ 420988 h 466840"/>
              <a:gd name="connsiteX25" fmla="*/ 200205 w 361183"/>
              <a:gd name="connsiteY25" fmla="*/ 420850 h 466840"/>
              <a:gd name="connsiteX26" fmla="*/ 200441 w 361183"/>
              <a:gd name="connsiteY26" fmla="*/ 420712 h 466840"/>
              <a:gd name="connsiteX27" fmla="*/ 200678 w 361183"/>
              <a:gd name="connsiteY27" fmla="*/ 420574 h 466840"/>
              <a:gd name="connsiteX28" fmla="*/ 200915 w 361183"/>
              <a:gd name="connsiteY28" fmla="*/ 420436 h 466840"/>
              <a:gd name="connsiteX29" fmla="*/ 201151 w 361183"/>
              <a:gd name="connsiteY29" fmla="*/ 420298 h 466840"/>
              <a:gd name="connsiteX30" fmla="*/ 201388 w 361183"/>
              <a:gd name="connsiteY30" fmla="*/ 420160 h 466840"/>
              <a:gd name="connsiteX31" fmla="*/ 201624 w 361183"/>
              <a:gd name="connsiteY31" fmla="*/ 420022 h 466840"/>
              <a:gd name="connsiteX32" fmla="*/ 201861 w 361183"/>
              <a:gd name="connsiteY32" fmla="*/ 419884 h 466840"/>
              <a:gd name="connsiteX33" fmla="*/ 202098 w 361183"/>
              <a:gd name="connsiteY33" fmla="*/ 419746 h 466840"/>
              <a:gd name="connsiteX34" fmla="*/ 202334 w 361183"/>
              <a:gd name="connsiteY34" fmla="*/ 419608 h 466840"/>
              <a:gd name="connsiteX35" fmla="*/ 202571 w 361183"/>
              <a:gd name="connsiteY35" fmla="*/ 419470 h 466840"/>
              <a:gd name="connsiteX36" fmla="*/ 202807 w 361183"/>
              <a:gd name="connsiteY36" fmla="*/ 419332 h 466840"/>
              <a:gd name="connsiteX37" fmla="*/ 203044 w 361183"/>
              <a:gd name="connsiteY37" fmla="*/ 419194 h 466840"/>
              <a:gd name="connsiteX38" fmla="*/ 203281 w 361183"/>
              <a:gd name="connsiteY38" fmla="*/ 419056 h 466840"/>
              <a:gd name="connsiteX39" fmla="*/ 203734 w 361183"/>
              <a:gd name="connsiteY39" fmla="*/ 418780 h 466840"/>
              <a:gd name="connsiteX40" fmla="*/ 203202 w 361183"/>
              <a:gd name="connsiteY40" fmla="*/ 417912 h 466840"/>
              <a:gd name="connsiteX41" fmla="*/ 145253 w 361183"/>
              <a:gd name="connsiteY41" fmla="*/ 323605 h 466840"/>
              <a:gd name="connsiteX42" fmla="*/ 145253 w 361183"/>
              <a:gd name="connsiteY42" fmla="*/ 323605 h 466840"/>
              <a:gd name="connsiteX43" fmla="*/ 48738 w 361183"/>
              <a:gd name="connsiteY43" fmla="*/ 166519 h 466840"/>
              <a:gd name="connsiteX44" fmla="*/ 48738 w 361183"/>
              <a:gd name="connsiteY44" fmla="*/ 166519 h 466840"/>
              <a:gd name="connsiteX45" fmla="*/ 34699 w 361183"/>
              <a:gd name="connsiteY45" fmla="*/ 143666 h 466840"/>
              <a:gd name="connsiteX46" fmla="*/ 25570 w 361183"/>
              <a:gd name="connsiteY46" fmla="*/ 126729 h 466840"/>
              <a:gd name="connsiteX47" fmla="*/ 18827 w 361183"/>
              <a:gd name="connsiteY47" fmla="*/ 109319 h 466840"/>
              <a:gd name="connsiteX48" fmla="*/ 15692 w 361183"/>
              <a:gd name="connsiteY48" fmla="*/ 91455 h 466840"/>
              <a:gd name="connsiteX49" fmla="*/ 16855 w 361183"/>
              <a:gd name="connsiteY49" fmla="*/ 73513 h 466840"/>
              <a:gd name="connsiteX50" fmla="*/ 16855 w 361183"/>
              <a:gd name="connsiteY50" fmla="*/ 73513 h 466840"/>
              <a:gd name="connsiteX51" fmla="*/ 27975 w 361183"/>
              <a:gd name="connsiteY51" fmla="*/ 47171 h 466840"/>
              <a:gd name="connsiteX52" fmla="*/ 48560 w 361183"/>
              <a:gd name="connsiteY52" fmla="*/ 26980 h 466840"/>
              <a:gd name="connsiteX53" fmla="*/ 68888 w 361183"/>
              <a:gd name="connsiteY53" fmla="*/ 17832 h 466840"/>
              <a:gd name="connsiteX54" fmla="*/ 90814 w 361183"/>
              <a:gd name="connsiteY54" fmla="*/ 16018 h 466840"/>
              <a:gd name="connsiteX55" fmla="*/ 90814 w 361183"/>
              <a:gd name="connsiteY55" fmla="*/ 16018 h 466840"/>
              <a:gd name="connsiteX56" fmla="*/ 121928 w 361183"/>
              <a:gd name="connsiteY56" fmla="*/ 27395 h 466840"/>
              <a:gd name="connsiteX57" fmla="*/ 144918 w 361183"/>
              <a:gd name="connsiteY57" fmla="*/ 52435 h 466840"/>
              <a:gd name="connsiteX58" fmla="*/ 144918 w 361183"/>
              <a:gd name="connsiteY58" fmla="*/ 52435 h 466840"/>
              <a:gd name="connsiteX59" fmla="*/ 249044 w 361183"/>
              <a:gd name="connsiteY59" fmla="*/ 221884 h 466840"/>
              <a:gd name="connsiteX60" fmla="*/ 249044 w 361183"/>
              <a:gd name="connsiteY60" fmla="*/ 221884 h 466840"/>
              <a:gd name="connsiteX61" fmla="*/ 307683 w 361183"/>
              <a:gd name="connsiteY61" fmla="*/ 318380 h 466840"/>
              <a:gd name="connsiteX62" fmla="*/ 327893 w 361183"/>
              <a:gd name="connsiteY62" fmla="*/ 350282 h 466840"/>
              <a:gd name="connsiteX63" fmla="*/ 327893 w 361183"/>
              <a:gd name="connsiteY63" fmla="*/ 350282 h 466840"/>
              <a:gd name="connsiteX64" fmla="*/ 329747 w 361183"/>
              <a:gd name="connsiteY64" fmla="*/ 353220 h 466840"/>
              <a:gd name="connsiteX65" fmla="*/ 331541 w 361183"/>
              <a:gd name="connsiteY65" fmla="*/ 356197 h 466840"/>
              <a:gd name="connsiteX66" fmla="*/ 341577 w 361183"/>
              <a:gd name="connsiteY66" fmla="*/ 377748 h 466840"/>
              <a:gd name="connsiteX67" fmla="*/ 345244 w 361183"/>
              <a:gd name="connsiteY67" fmla="*/ 400048 h 466840"/>
              <a:gd name="connsiteX68" fmla="*/ 339625 w 361183"/>
              <a:gd name="connsiteY68" fmla="*/ 420810 h 466840"/>
              <a:gd name="connsiteX69" fmla="*/ 325034 w 361183"/>
              <a:gd name="connsiteY69" fmla="*/ 437708 h 466840"/>
              <a:gd name="connsiteX70" fmla="*/ 325034 w 361183"/>
              <a:gd name="connsiteY70" fmla="*/ 437708 h 466840"/>
              <a:gd name="connsiteX71" fmla="*/ 320755 w 361183"/>
              <a:gd name="connsiteY71" fmla="*/ 440902 h 466840"/>
              <a:gd name="connsiteX72" fmla="*/ 284003 w 361183"/>
              <a:gd name="connsiteY72" fmla="*/ 450997 h 466840"/>
              <a:gd name="connsiteX73" fmla="*/ 265469 w 361183"/>
              <a:gd name="connsiteY73" fmla="*/ 446482 h 466840"/>
              <a:gd name="connsiteX74" fmla="*/ 249793 w 361183"/>
              <a:gd name="connsiteY74" fmla="*/ 435736 h 466840"/>
              <a:gd name="connsiteX75" fmla="*/ 249793 w 361183"/>
              <a:gd name="connsiteY75" fmla="*/ 435736 h 466840"/>
              <a:gd name="connsiteX76" fmla="*/ 226567 w 361183"/>
              <a:gd name="connsiteY76" fmla="*/ 403538 h 466840"/>
              <a:gd name="connsiteX77" fmla="*/ 226567 w 361183"/>
              <a:gd name="connsiteY77" fmla="*/ 403538 h 466840"/>
              <a:gd name="connsiteX78" fmla="*/ 96690 w 361183"/>
              <a:gd name="connsiteY78" fmla="*/ 190672 h 466840"/>
              <a:gd name="connsiteX79" fmla="*/ 96690 w 361183"/>
              <a:gd name="connsiteY79" fmla="*/ 190672 h 466840"/>
              <a:gd name="connsiteX80" fmla="*/ 86496 w 361183"/>
              <a:gd name="connsiteY80" fmla="*/ 170363 h 466840"/>
              <a:gd name="connsiteX81" fmla="*/ 82217 w 361183"/>
              <a:gd name="connsiteY81" fmla="*/ 149582 h 466840"/>
              <a:gd name="connsiteX82" fmla="*/ 87620 w 361183"/>
              <a:gd name="connsiteY82" fmla="*/ 130850 h 466840"/>
              <a:gd name="connsiteX83" fmla="*/ 102526 w 361183"/>
              <a:gd name="connsiteY83" fmla="*/ 116417 h 466840"/>
              <a:gd name="connsiteX84" fmla="*/ 102526 w 361183"/>
              <a:gd name="connsiteY84" fmla="*/ 116417 h 466840"/>
              <a:gd name="connsiteX85" fmla="*/ 131076 w 361183"/>
              <a:gd name="connsiteY85" fmla="*/ 107742 h 466840"/>
              <a:gd name="connsiteX86" fmla="*/ 144977 w 361183"/>
              <a:gd name="connsiteY86" fmla="*/ 111271 h 466840"/>
              <a:gd name="connsiteX87" fmla="*/ 156689 w 361183"/>
              <a:gd name="connsiteY87" fmla="*/ 120045 h 466840"/>
              <a:gd name="connsiteX88" fmla="*/ 156689 w 361183"/>
              <a:gd name="connsiteY88" fmla="*/ 120045 h 466840"/>
              <a:gd name="connsiteX89" fmla="*/ 171319 w 361183"/>
              <a:gd name="connsiteY89" fmla="*/ 140867 h 466840"/>
              <a:gd name="connsiteX90" fmla="*/ 171319 w 361183"/>
              <a:gd name="connsiteY90" fmla="*/ 140867 h 466840"/>
              <a:gd name="connsiteX91" fmla="*/ 296484 w 361183"/>
              <a:gd name="connsiteY91" fmla="*/ 345038 h 466840"/>
              <a:gd name="connsiteX92" fmla="*/ 296484 w 361183"/>
              <a:gd name="connsiteY92" fmla="*/ 345038 h 466840"/>
              <a:gd name="connsiteX93" fmla="*/ 303621 w 361183"/>
              <a:gd name="connsiteY93" fmla="*/ 356671 h 466840"/>
              <a:gd name="connsiteX94" fmla="*/ 304154 w 361183"/>
              <a:gd name="connsiteY94" fmla="*/ 357538 h 466840"/>
              <a:gd name="connsiteX95" fmla="*/ 304607 w 361183"/>
              <a:gd name="connsiteY95" fmla="*/ 357262 h 466840"/>
              <a:gd name="connsiteX96" fmla="*/ 304844 w 361183"/>
              <a:gd name="connsiteY96" fmla="*/ 357124 h 466840"/>
              <a:gd name="connsiteX97" fmla="*/ 305080 w 361183"/>
              <a:gd name="connsiteY97" fmla="*/ 356986 h 466840"/>
              <a:gd name="connsiteX98" fmla="*/ 305317 w 361183"/>
              <a:gd name="connsiteY98" fmla="*/ 356848 h 466840"/>
              <a:gd name="connsiteX99" fmla="*/ 305554 w 361183"/>
              <a:gd name="connsiteY99" fmla="*/ 356710 h 466840"/>
              <a:gd name="connsiteX100" fmla="*/ 305790 w 361183"/>
              <a:gd name="connsiteY100" fmla="*/ 356572 h 466840"/>
              <a:gd name="connsiteX101" fmla="*/ 306027 w 361183"/>
              <a:gd name="connsiteY101" fmla="*/ 356434 h 466840"/>
              <a:gd name="connsiteX102" fmla="*/ 306263 w 361183"/>
              <a:gd name="connsiteY102" fmla="*/ 356296 h 466840"/>
              <a:gd name="connsiteX103" fmla="*/ 306500 w 361183"/>
              <a:gd name="connsiteY103" fmla="*/ 356158 h 466840"/>
              <a:gd name="connsiteX104" fmla="*/ 306737 w 361183"/>
              <a:gd name="connsiteY104" fmla="*/ 356020 h 466840"/>
              <a:gd name="connsiteX105" fmla="*/ 306973 w 361183"/>
              <a:gd name="connsiteY105" fmla="*/ 355882 h 466840"/>
              <a:gd name="connsiteX106" fmla="*/ 307210 w 361183"/>
              <a:gd name="connsiteY106" fmla="*/ 355744 h 466840"/>
              <a:gd name="connsiteX107" fmla="*/ 307446 w 361183"/>
              <a:gd name="connsiteY107" fmla="*/ 355606 h 466840"/>
              <a:gd name="connsiteX108" fmla="*/ 307683 w 361183"/>
              <a:gd name="connsiteY108" fmla="*/ 355468 h 466840"/>
              <a:gd name="connsiteX109" fmla="*/ 307920 w 361183"/>
              <a:gd name="connsiteY109" fmla="*/ 355330 h 466840"/>
              <a:gd name="connsiteX110" fmla="*/ 308767 w 361183"/>
              <a:gd name="connsiteY110" fmla="*/ 354817 h 466840"/>
              <a:gd name="connsiteX111" fmla="*/ 309615 w 361183"/>
              <a:gd name="connsiteY111" fmla="*/ 354305 h 466840"/>
              <a:gd name="connsiteX112" fmla="*/ 310463 w 361183"/>
              <a:gd name="connsiteY112" fmla="*/ 353792 h 466840"/>
              <a:gd name="connsiteX113" fmla="*/ 310877 w 361183"/>
              <a:gd name="connsiteY113" fmla="*/ 353536 h 466840"/>
              <a:gd name="connsiteX114" fmla="*/ 311291 w 361183"/>
              <a:gd name="connsiteY114" fmla="*/ 353279 h 466840"/>
              <a:gd name="connsiteX115" fmla="*/ 311528 w 361183"/>
              <a:gd name="connsiteY115" fmla="*/ 353122 h 466840"/>
              <a:gd name="connsiteX116" fmla="*/ 311764 w 361183"/>
              <a:gd name="connsiteY116" fmla="*/ 352964 h 466840"/>
              <a:gd name="connsiteX117" fmla="*/ 312001 w 361183"/>
              <a:gd name="connsiteY117" fmla="*/ 352806 h 466840"/>
              <a:gd name="connsiteX118" fmla="*/ 312238 w 361183"/>
              <a:gd name="connsiteY118" fmla="*/ 352648 h 466840"/>
              <a:gd name="connsiteX119" fmla="*/ 312474 w 361183"/>
              <a:gd name="connsiteY119" fmla="*/ 352491 h 466840"/>
              <a:gd name="connsiteX120" fmla="*/ 312711 w 361183"/>
              <a:gd name="connsiteY120" fmla="*/ 352333 h 466840"/>
              <a:gd name="connsiteX121" fmla="*/ 313204 w 361183"/>
              <a:gd name="connsiteY121" fmla="*/ 352037 h 466840"/>
              <a:gd name="connsiteX122" fmla="*/ 313440 w 361183"/>
              <a:gd name="connsiteY122" fmla="*/ 351879 h 466840"/>
              <a:gd name="connsiteX123" fmla="*/ 313677 w 361183"/>
              <a:gd name="connsiteY123" fmla="*/ 351722 h 466840"/>
              <a:gd name="connsiteX124" fmla="*/ 314170 w 361183"/>
              <a:gd name="connsiteY124" fmla="*/ 351426 h 466840"/>
              <a:gd name="connsiteX125" fmla="*/ 315156 w 361183"/>
              <a:gd name="connsiteY125" fmla="*/ 350834 h 466840"/>
              <a:gd name="connsiteX126" fmla="*/ 315471 w 361183"/>
              <a:gd name="connsiteY126" fmla="*/ 350637 h 466840"/>
              <a:gd name="connsiteX127" fmla="*/ 315787 w 361183"/>
              <a:gd name="connsiteY127" fmla="*/ 350440 h 466840"/>
              <a:gd name="connsiteX128" fmla="*/ 316102 w 361183"/>
              <a:gd name="connsiteY128" fmla="*/ 350243 h 466840"/>
              <a:gd name="connsiteX129" fmla="*/ 316418 w 361183"/>
              <a:gd name="connsiteY129" fmla="*/ 350046 h 466840"/>
              <a:gd name="connsiteX130" fmla="*/ 316733 w 361183"/>
              <a:gd name="connsiteY130" fmla="*/ 349848 h 466840"/>
              <a:gd name="connsiteX131" fmla="*/ 317049 w 361183"/>
              <a:gd name="connsiteY131" fmla="*/ 349651 h 466840"/>
              <a:gd name="connsiteX132" fmla="*/ 317364 w 361183"/>
              <a:gd name="connsiteY132" fmla="*/ 349454 h 466840"/>
              <a:gd name="connsiteX133" fmla="*/ 317680 w 361183"/>
              <a:gd name="connsiteY133" fmla="*/ 349257 h 466840"/>
              <a:gd name="connsiteX134" fmla="*/ 317147 w 361183"/>
              <a:gd name="connsiteY134" fmla="*/ 348389 h 466840"/>
              <a:gd name="connsiteX135" fmla="*/ 309990 w 361183"/>
              <a:gd name="connsiteY135" fmla="*/ 336756 h 466840"/>
              <a:gd name="connsiteX136" fmla="*/ 309990 w 361183"/>
              <a:gd name="connsiteY136" fmla="*/ 336756 h 466840"/>
              <a:gd name="connsiteX137" fmla="*/ 184865 w 361183"/>
              <a:gd name="connsiteY137" fmla="*/ 132645 h 466840"/>
              <a:gd name="connsiteX138" fmla="*/ 184865 w 361183"/>
              <a:gd name="connsiteY138" fmla="*/ 132645 h 466840"/>
              <a:gd name="connsiteX139" fmla="*/ 168322 w 361183"/>
              <a:gd name="connsiteY139" fmla="*/ 109299 h 466840"/>
              <a:gd name="connsiteX140" fmla="*/ 168322 w 361183"/>
              <a:gd name="connsiteY140" fmla="*/ 109299 h 466840"/>
              <a:gd name="connsiteX141" fmla="*/ 151957 w 361183"/>
              <a:gd name="connsiteY141" fmla="*/ 97075 h 466840"/>
              <a:gd name="connsiteX142" fmla="*/ 131924 w 361183"/>
              <a:gd name="connsiteY142" fmla="*/ 91968 h 466840"/>
              <a:gd name="connsiteX143" fmla="*/ 111813 w 361183"/>
              <a:gd name="connsiteY143" fmla="*/ 94689 h 466840"/>
              <a:gd name="connsiteX144" fmla="*/ 93988 w 361183"/>
              <a:gd name="connsiteY144" fmla="*/ 103227 h 466840"/>
              <a:gd name="connsiteX145" fmla="*/ 93988 w 361183"/>
              <a:gd name="connsiteY145" fmla="*/ 103227 h 466840"/>
              <a:gd name="connsiteX146" fmla="*/ 74468 w 361183"/>
              <a:gd name="connsiteY146" fmla="*/ 122333 h 466840"/>
              <a:gd name="connsiteX147" fmla="*/ 68573 w 361183"/>
              <a:gd name="connsiteY147" fmla="*/ 135385 h 466840"/>
              <a:gd name="connsiteX148" fmla="*/ 66621 w 361183"/>
              <a:gd name="connsiteY148" fmla="*/ 149483 h 466840"/>
              <a:gd name="connsiteX149" fmla="*/ 71925 w 361183"/>
              <a:gd name="connsiteY149" fmla="*/ 175904 h 466840"/>
              <a:gd name="connsiteX150" fmla="*/ 83400 w 361183"/>
              <a:gd name="connsiteY150" fmla="*/ 198835 h 466840"/>
              <a:gd name="connsiteX151" fmla="*/ 83400 w 361183"/>
              <a:gd name="connsiteY151" fmla="*/ 198835 h 466840"/>
              <a:gd name="connsiteX152" fmla="*/ 213277 w 361183"/>
              <a:gd name="connsiteY152" fmla="*/ 411701 h 466840"/>
              <a:gd name="connsiteX153" fmla="*/ 213277 w 361183"/>
              <a:gd name="connsiteY153" fmla="*/ 411701 h 466840"/>
              <a:gd name="connsiteX154" fmla="*/ 224733 w 361183"/>
              <a:gd name="connsiteY154" fmla="*/ 429663 h 466840"/>
              <a:gd name="connsiteX155" fmla="*/ 238811 w 361183"/>
              <a:gd name="connsiteY155" fmla="*/ 446837 h 466840"/>
              <a:gd name="connsiteX156" fmla="*/ 238811 w 361183"/>
              <a:gd name="connsiteY156" fmla="*/ 446837 h 466840"/>
              <a:gd name="connsiteX157" fmla="*/ 259218 w 361183"/>
              <a:gd name="connsiteY157" fmla="*/ 460836 h 466840"/>
              <a:gd name="connsiteX158" fmla="*/ 283175 w 361183"/>
              <a:gd name="connsiteY158" fmla="*/ 466692 h 466840"/>
              <a:gd name="connsiteX159" fmla="*/ 329747 w 361183"/>
              <a:gd name="connsiteY159" fmla="*/ 453916 h 466840"/>
              <a:gd name="connsiteX160" fmla="*/ 335149 w 361183"/>
              <a:gd name="connsiteY160" fmla="*/ 449893 h 466840"/>
              <a:gd name="connsiteX161" fmla="*/ 335149 w 361183"/>
              <a:gd name="connsiteY161" fmla="*/ 449893 h 466840"/>
              <a:gd name="connsiteX162" fmla="*/ 353565 w 361183"/>
              <a:gd name="connsiteY162" fmla="*/ 428402 h 466840"/>
              <a:gd name="connsiteX163" fmla="*/ 361156 w 361183"/>
              <a:gd name="connsiteY163" fmla="*/ 400482 h 466840"/>
              <a:gd name="connsiteX164" fmla="*/ 356700 w 361183"/>
              <a:gd name="connsiteY164" fmla="*/ 372740 h 466840"/>
              <a:gd name="connsiteX165" fmla="*/ 345303 w 361183"/>
              <a:gd name="connsiteY165" fmla="*/ 348192 h 466840"/>
              <a:gd name="connsiteX166" fmla="*/ 343332 w 361183"/>
              <a:gd name="connsiteY166" fmla="*/ 344919 h 466840"/>
              <a:gd name="connsiteX167" fmla="*/ 341281 w 361183"/>
              <a:gd name="connsiteY167" fmla="*/ 341705 h 466840"/>
              <a:gd name="connsiteX168" fmla="*/ 341281 w 361183"/>
              <a:gd name="connsiteY168" fmla="*/ 341705 h 466840"/>
              <a:gd name="connsiteX169" fmla="*/ 321248 w 361183"/>
              <a:gd name="connsiteY169" fmla="*/ 310079 h 466840"/>
              <a:gd name="connsiteX170" fmla="*/ 262649 w 361183"/>
              <a:gd name="connsiteY170" fmla="*/ 213643 h 466840"/>
              <a:gd name="connsiteX171" fmla="*/ 262649 w 361183"/>
              <a:gd name="connsiteY171" fmla="*/ 213643 h 466840"/>
              <a:gd name="connsiteX172" fmla="*/ 158523 w 361183"/>
              <a:gd name="connsiteY172" fmla="*/ 44194 h 466840"/>
              <a:gd name="connsiteX173" fmla="*/ 158523 w 361183"/>
              <a:gd name="connsiteY173" fmla="*/ 44194 h 466840"/>
              <a:gd name="connsiteX174" fmla="*/ 131096 w 361183"/>
              <a:gd name="connsiteY174" fmla="*/ 14460 h 466840"/>
              <a:gd name="connsiteX175" fmla="*/ 112720 w 361183"/>
              <a:gd name="connsiteY175" fmla="*/ 4917 h 466840"/>
              <a:gd name="connsiteX176" fmla="*/ 92549 w 361183"/>
              <a:gd name="connsiteY176" fmla="*/ 343 h 466840"/>
              <a:gd name="connsiteX177" fmla="*/ 92529 w 361183"/>
              <a:gd name="connsiteY177" fmla="*/ 343 h 466840"/>
              <a:gd name="connsiteX178" fmla="*/ 65024 w 361183"/>
              <a:gd name="connsiteY178" fmla="*/ 2610 h 466840"/>
              <a:gd name="connsiteX179" fmla="*/ 40082 w 361183"/>
              <a:gd name="connsiteY179" fmla="*/ 13829 h 466840"/>
              <a:gd name="connsiteX180" fmla="*/ 15159 w 361183"/>
              <a:gd name="connsiteY180" fmla="*/ 38259 h 466840"/>
              <a:gd name="connsiteX181" fmla="*/ 1554 w 361183"/>
              <a:gd name="connsiteY181" fmla="*/ 70575 h 466840"/>
              <a:gd name="connsiteX182" fmla="*/ 1554 w 361183"/>
              <a:gd name="connsiteY182" fmla="*/ 70595 h 466840"/>
              <a:gd name="connsiteX183" fmla="*/ 135 w 361183"/>
              <a:gd name="connsiteY183" fmla="*/ 92382 h 466840"/>
              <a:gd name="connsiteX184" fmla="*/ 3881 w 361183"/>
              <a:gd name="connsiteY184" fmla="*/ 113736 h 466840"/>
              <a:gd name="connsiteX185" fmla="*/ 11531 w 361183"/>
              <a:gd name="connsiteY185" fmla="*/ 133512 h 466840"/>
              <a:gd name="connsiteX186" fmla="*/ 21311 w 361183"/>
              <a:gd name="connsiteY186" fmla="*/ 151691 h 466840"/>
              <a:gd name="connsiteX187" fmla="*/ 35507 w 361183"/>
              <a:gd name="connsiteY187" fmla="*/ 174780 h 466840"/>
              <a:gd name="connsiteX188" fmla="*/ 35507 w 361183"/>
              <a:gd name="connsiteY188" fmla="*/ 174780 h 466840"/>
              <a:gd name="connsiteX189" fmla="*/ 132023 w 361183"/>
              <a:gd name="connsiteY189" fmla="*/ 331866 h 466840"/>
              <a:gd name="connsiteX190" fmla="*/ 132023 w 361183"/>
              <a:gd name="connsiteY190" fmla="*/ 331866 h 466840"/>
              <a:gd name="connsiteX191" fmla="*/ 189972 w 361183"/>
              <a:gd name="connsiteY191" fmla="*/ 426173 h 466840"/>
              <a:gd name="connsiteX192" fmla="*/ 190504 w 361183"/>
              <a:gd name="connsiteY192" fmla="*/ 427041 h 46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61183" h="466840">
                <a:moveTo>
                  <a:pt x="190208" y="427061"/>
                </a:moveTo>
                <a:cubicBezTo>
                  <a:pt x="190405" y="426942"/>
                  <a:pt x="190524" y="426864"/>
                  <a:pt x="190524" y="426864"/>
                </a:cubicBezTo>
                <a:cubicBezTo>
                  <a:pt x="190622" y="426804"/>
                  <a:pt x="190721" y="426745"/>
                  <a:pt x="190839" y="426666"/>
                </a:cubicBezTo>
                <a:cubicBezTo>
                  <a:pt x="190957" y="426588"/>
                  <a:pt x="191036" y="426548"/>
                  <a:pt x="191155" y="426469"/>
                </a:cubicBezTo>
                <a:cubicBezTo>
                  <a:pt x="191253" y="426410"/>
                  <a:pt x="191352" y="426351"/>
                  <a:pt x="191470" y="426272"/>
                </a:cubicBezTo>
                <a:cubicBezTo>
                  <a:pt x="191569" y="426213"/>
                  <a:pt x="191667" y="426154"/>
                  <a:pt x="191786" y="426075"/>
                </a:cubicBezTo>
                <a:cubicBezTo>
                  <a:pt x="191884" y="426016"/>
                  <a:pt x="191983" y="425957"/>
                  <a:pt x="192101" y="425878"/>
                </a:cubicBezTo>
                <a:cubicBezTo>
                  <a:pt x="192200" y="425819"/>
                  <a:pt x="192298" y="425759"/>
                  <a:pt x="192416" y="425681"/>
                </a:cubicBezTo>
                <a:cubicBezTo>
                  <a:pt x="192515" y="425621"/>
                  <a:pt x="192614" y="425562"/>
                  <a:pt x="192732" y="425483"/>
                </a:cubicBezTo>
                <a:cubicBezTo>
                  <a:pt x="193067" y="425286"/>
                  <a:pt x="193383" y="425089"/>
                  <a:pt x="193718" y="424892"/>
                </a:cubicBezTo>
                <a:cubicBezTo>
                  <a:pt x="193876" y="424793"/>
                  <a:pt x="194033" y="424695"/>
                  <a:pt x="194211" y="424596"/>
                </a:cubicBezTo>
                <a:cubicBezTo>
                  <a:pt x="194290" y="424537"/>
                  <a:pt x="194368" y="424498"/>
                  <a:pt x="194447" y="424438"/>
                </a:cubicBezTo>
                <a:cubicBezTo>
                  <a:pt x="194526" y="424379"/>
                  <a:pt x="194605" y="424340"/>
                  <a:pt x="194684" y="424281"/>
                </a:cubicBezTo>
                <a:cubicBezTo>
                  <a:pt x="194842" y="424182"/>
                  <a:pt x="195019" y="424083"/>
                  <a:pt x="195177" y="423985"/>
                </a:cubicBezTo>
                <a:cubicBezTo>
                  <a:pt x="195256" y="423926"/>
                  <a:pt x="195335" y="423886"/>
                  <a:pt x="195413" y="423827"/>
                </a:cubicBezTo>
                <a:cubicBezTo>
                  <a:pt x="195492" y="423768"/>
                  <a:pt x="195571" y="423729"/>
                  <a:pt x="195650" y="423669"/>
                </a:cubicBezTo>
                <a:cubicBezTo>
                  <a:pt x="195729" y="423610"/>
                  <a:pt x="195808" y="423571"/>
                  <a:pt x="195887" y="423512"/>
                </a:cubicBezTo>
                <a:cubicBezTo>
                  <a:pt x="195966" y="423453"/>
                  <a:pt x="196044" y="423413"/>
                  <a:pt x="196123" y="423354"/>
                </a:cubicBezTo>
                <a:cubicBezTo>
                  <a:pt x="196202" y="423295"/>
                  <a:pt x="196281" y="423255"/>
                  <a:pt x="196360" y="423196"/>
                </a:cubicBezTo>
                <a:cubicBezTo>
                  <a:pt x="196439" y="423137"/>
                  <a:pt x="196518" y="423098"/>
                  <a:pt x="196597" y="423038"/>
                </a:cubicBezTo>
                <a:cubicBezTo>
                  <a:pt x="196735" y="422960"/>
                  <a:pt x="196873" y="422861"/>
                  <a:pt x="197011" y="422782"/>
                </a:cubicBezTo>
                <a:cubicBezTo>
                  <a:pt x="197149" y="422703"/>
                  <a:pt x="197287" y="422605"/>
                  <a:pt x="197425" y="422526"/>
                </a:cubicBezTo>
                <a:cubicBezTo>
                  <a:pt x="197701" y="422348"/>
                  <a:pt x="197977" y="422191"/>
                  <a:pt x="198272" y="422013"/>
                </a:cubicBezTo>
                <a:cubicBezTo>
                  <a:pt x="198549" y="421836"/>
                  <a:pt x="198825" y="421678"/>
                  <a:pt x="199120" y="421501"/>
                </a:cubicBezTo>
                <a:cubicBezTo>
                  <a:pt x="199396" y="421323"/>
                  <a:pt x="199672" y="421165"/>
                  <a:pt x="199968" y="420988"/>
                </a:cubicBezTo>
                <a:cubicBezTo>
                  <a:pt x="200047" y="420948"/>
                  <a:pt x="200126" y="420889"/>
                  <a:pt x="200205" y="420850"/>
                </a:cubicBezTo>
                <a:cubicBezTo>
                  <a:pt x="200284" y="420810"/>
                  <a:pt x="200362" y="420751"/>
                  <a:pt x="200441" y="420712"/>
                </a:cubicBezTo>
                <a:cubicBezTo>
                  <a:pt x="200520" y="420672"/>
                  <a:pt x="200599" y="420613"/>
                  <a:pt x="200678" y="420574"/>
                </a:cubicBezTo>
                <a:cubicBezTo>
                  <a:pt x="200757" y="420534"/>
                  <a:pt x="200836" y="420475"/>
                  <a:pt x="200915" y="420436"/>
                </a:cubicBezTo>
                <a:cubicBezTo>
                  <a:pt x="200993" y="420396"/>
                  <a:pt x="201072" y="420337"/>
                  <a:pt x="201151" y="420298"/>
                </a:cubicBezTo>
                <a:cubicBezTo>
                  <a:pt x="201230" y="420258"/>
                  <a:pt x="201309" y="420199"/>
                  <a:pt x="201388" y="420160"/>
                </a:cubicBezTo>
                <a:cubicBezTo>
                  <a:pt x="201467" y="420120"/>
                  <a:pt x="201546" y="420061"/>
                  <a:pt x="201624" y="420022"/>
                </a:cubicBezTo>
                <a:cubicBezTo>
                  <a:pt x="201703" y="419982"/>
                  <a:pt x="201782" y="419923"/>
                  <a:pt x="201861" y="419884"/>
                </a:cubicBezTo>
                <a:cubicBezTo>
                  <a:pt x="201940" y="419844"/>
                  <a:pt x="202019" y="419785"/>
                  <a:pt x="202098" y="419746"/>
                </a:cubicBezTo>
                <a:cubicBezTo>
                  <a:pt x="202176" y="419706"/>
                  <a:pt x="202255" y="419647"/>
                  <a:pt x="202334" y="419608"/>
                </a:cubicBezTo>
                <a:cubicBezTo>
                  <a:pt x="202413" y="419568"/>
                  <a:pt x="202492" y="419509"/>
                  <a:pt x="202571" y="419470"/>
                </a:cubicBezTo>
                <a:cubicBezTo>
                  <a:pt x="202650" y="419430"/>
                  <a:pt x="202729" y="419371"/>
                  <a:pt x="202807" y="419332"/>
                </a:cubicBezTo>
                <a:cubicBezTo>
                  <a:pt x="202886" y="419292"/>
                  <a:pt x="202965" y="419233"/>
                  <a:pt x="203044" y="419194"/>
                </a:cubicBezTo>
                <a:cubicBezTo>
                  <a:pt x="203123" y="419154"/>
                  <a:pt x="203202" y="419095"/>
                  <a:pt x="203281" y="419056"/>
                </a:cubicBezTo>
                <a:cubicBezTo>
                  <a:pt x="203281" y="419056"/>
                  <a:pt x="203438" y="418957"/>
                  <a:pt x="203734" y="418780"/>
                </a:cubicBezTo>
                <a:cubicBezTo>
                  <a:pt x="203379" y="418188"/>
                  <a:pt x="203202" y="417912"/>
                  <a:pt x="203202" y="417912"/>
                </a:cubicBezTo>
                <a:cubicBezTo>
                  <a:pt x="183879" y="386483"/>
                  <a:pt x="164576" y="355054"/>
                  <a:pt x="145253" y="323605"/>
                </a:cubicBezTo>
                <a:cubicBezTo>
                  <a:pt x="145253" y="323605"/>
                  <a:pt x="145253" y="323605"/>
                  <a:pt x="145253" y="323605"/>
                </a:cubicBezTo>
                <a:cubicBezTo>
                  <a:pt x="113075" y="271236"/>
                  <a:pt x="80896" y="218887"/>
                  <a:pt x="48738" y="166519"/>
                </a:cubicBezTo>
                <a:cubicBezTo>
                  <a:pt x="48738" y="166519"/>
                  <a:pt x="48738" y="166519"/>
                  <a:pt x="48738" y="166519"/>
                </a:cubicBezTo>
                <a:cubicBezTo>
                  <a:pt x="43986" y="158789"/>
                  <a:pt x="39155" y="151238"/>
                  <a:pt x="34699" y="143666"/>
                </a:cubicBezTo>
                <a:cubicBezTo>
                  <a:pt x="31406" y="138067"/>
                  <a:pt x="28330" y="132428"/>
                  <a:pt x="25570" y="126729"/>
                </a:cubicBezTo>
                <a:cubicBezTo>
                  <a:pt x="22888" y="121011"/>
                  <a:pt x="20601" y="115195"/>
                  <a:pt x="18827" y="109319"/>
                </a:cubicBezTo>
                <a:cubicBezTo>
                  <a:pt x="17111" y="103424"/>
                  <a:pt x="16106" y="97449"/>
                  <a:pt x="15692" y="91455"/>
                </a:cubicBezTo>
                <a:cubicBezTo>
                  <a:pt x="15317" y="85461"/>
                  <a:pt x="15889" y="79448"/>
                  <a:pt x="16855" y="73513"/>
                </a:cubicBezTo>
                <a:cubicBezTo>
                  <a:pt x="16855" y="73513"/>
                  <a:pt x="16855" y="73513"/>
                  <a:pt x="16855" y="73513"/>
                </a:cubicBezTo>
                <a:cubicBezTo>
                  <a:pt x="18649" y="64147"/>
                  <a:pt x="22533" y="55137"/>
                  <a:pt x="27975" y="47171"/>
                </a:cubicBezTo>
                <a:cubicBezTo>
                  <a:pt x="33457" y="39225"/>
                  <a:pt x="40515" y="32304"/>
                  <a:pt x="48560" y="26980"/>
                </a:cubicBezTo>
                <a:cubicBezTo>
                  <a:pt x="54850" y="22879"/>
                  <a:pt x="61711" y="19744"/>
                  <a:pt x="68888" y="17832"/>
                </a:cubicBezTo>
                <a:cubicBezTo>
                  <a:pt x="76066" y="15939"/>
                  <a:pt x="83499" y="15328"/>
                  <a:pt x="90814" y="16018"/>
                </a:cubicBezTo>
                <a:cubicBezTo>
                  <a:pt x="90814" y="16018"/>
                  <a:pt x="90814" y="16018"/>
                  <a:pt x="90814" y="16018"/>
                </a:cubicBezTo>
                <a:cubicBezTo>
                  <a:pt x="102013" y="17122"/>
                  <a:pt x="112720" y="20986"/>
                  <a:pt x="121928" y="27395"/>
                </a:cubicBezTo>
                <a:cubicBezTo>
                  <a:pt x="131155" y="33783"/>
                  <a:pt x="138845" y="42557"/>
                  <a:pt x="144918" y="52435"/>
                </a:cubicBezTo>
                <a:cubicBezTo>
                  <a:pt x="144918" y="52435"/>
                  <a:pt x="144918" y="52435"/>
                  <a:pt x="144918" y="52435"/>
                </a:cubicBezTo>
                <a:cubicBezTo>
                  <a:pt x="179620" y="108925"/>
                  <a:pt x="214342" y="165395"/>
                  <a:pt x="249044" y="221884"/>
                </a:cubicBezTo>
                <a:cubicBezTo>
                  <a:pt x="249044" y="221884"/>
                  <a:pt x="249044" y="221884"/>
                  <a:pt x="249044" y="221884"/>
                </a:cubicBezTo>
                <a:cubicBezTo>
                  <a:pt x="268682" y="253865"/>
                  <a:pt x="287788" y="286300"/>
                  <a:pt x="307683" y="318380"/>
                </a:cubicBezTo>
                <a:cubicBezTo>
                  <a:pt x="314308" y="329067"/>
                  <a:pt x="321032" y="339714"/>
                  <a:pt x="327893" y="350282"/>
                </a:cubicBezTo>
                <a:cubicBezTo>
                  <a:pt x="327893" y="350282"/>
                  <a:pt x="327893" y="350282"/>
                  <a:pt x="327893" y="350282"/>
                </a:cubicBezTo>
                <a:cubicBezTo>
                  <a:pt x="328524" y="351268"/>
                  <a:pt x="329135" y="352234"/>
                  <a:pt x="329747" y="353220"/>
                </a:cubicBezTo>
                <a:cubicBezTo>
                  <a:pt x="330338" y="354206"/>
                  <a:pt x="330949" y="355192"/>
                  <a:pt x="331541" y="356197"/>
                </a:cubicBezTo>
                <a:cubicBezTo>
                  <a:pt x="335622" y="363158"/>
                  <a:pt x="339112" y="370354"/>
                  <a:pt x="341577" y="377748"/>
                </a:cubicBezTo>
                <a:cubicBezTo>
                  <a:pt x="344041" y="385122"/>
                  <a:pt x="345461" y="392694"/>
                  <a:pt x="345244" y="400048"/>
                </a:cubicBezTo>
                <a:cubicBezTo>
                  <a:pt x="345047" y="407383"/>
                  <a:pt x="343154" y="414462"/>
                  <a:pt x="339625" y="420810"/>
                </a:cubicBezTo>
                <a:cubicBezTo>
                  <a:pt x="336135" y="427199"/>
                  <a:pt x="330969" y="432798"/>
                  <a:pt x="325034" y="437708"/>
                </a:cubicBezTo>
                <a:cubicBezTo>
                  <a:pt x="325034" y="437708"/>
                  <a:pt x="325034" y="437708"/>
                  <a:pt x="325034" y="437708"/>
                </a:cubicBezTo>
                <a:cubicBezTo>
                  <a:pt x="323614" y="438773"/>
                  <a:pt x="322175" y="439837"/>
                  <a:pt x="320755" y="440902"/>
                </a:cubicBezTo>
                <a:cubicBezTo>
                  <a:pt x="309990" y="448138"/>
                  <a:pt x="296839" y="451826"/>
                  <a:pt x="284003" y="450997"/>
                </a:cubicBezTo>
                <a:cubicBezTo>
                  <a:pt x="277595" y="450583"/>
                  <a:pt x="271285" y="449065"/>
                  <a:pt x="265469" y="446482"/>
                </a:cubicBezTo>
                <a:cubicBezTo>
                  <a:pt x="259652" y="443899"/>
                  <a:pt x="254328" y="440232"/>
                  <a:pt x="249793" y="435736"/>
                </a:cubicBezTo>
                <a:cubicBezTo>
                  <a:pt x="249793" y="435736"/>
                  <a:pt x="249793" y="435736"/>
                  <a:pt x="249793" y="435736"/>
                </a:cubicBezTo>
                <a:cubicBezTo>
                  <a:pt x="240822" y="426765"/>
                  <a:pt x="233763" y="415369"/>
                  <a:pt x="226567" y="403538"/>
                </a:cubicBezTo>
                <a:cubicBezTo>
                  <a:pt x="226567" y="403538"/>
                  <a:pt x="226567" y="403538"/>
                  <a:pt x="226567" y="403538"/>
                </a:cubicBezTo>
                <a:cubicBezTo>
                  <a:pt x="183268" y="332576"/>
                  <a:pt x="139969" y="261614"/>
                  <a:pt x="96690" y="190672"/>
                </a:cubicBezTo>
                <a:cubicBezTo>
                  <a:pt x="96690" y="190672"/>
                  <a:pt x="96690" y="190672"/>
                  <a:pt x="96690" y="190672"/>
                </a:cubicBezTo>
                <a:cubicBezTo>
                  <a:pt x="92687" y="184087"/>
                  <a:pt x="89138" y="177304"/>
                  <a:pt x="86496" y="170363"/>
                </a:cubicBezTo>
                <a:cubicBezTo>
                  <a:pt x="83874" y="163443"/>
                  <a:pt x="82198" y="156364"/>
                  <a:pt x="82217" y="149582"/>
                </a:cubicBezTo>
                <a:cubicBezTo>
                  <a:pt x="82217" y="142799"/>
                  <a:pt x="84031" y="136430"/>
                  <a:pt x="87620" y="130850"/>
                </a:cubicBezTo>
                <a:cubicBezTo>
                  <a:pt x="91169" y="125231"/>
                  <a:pt x="96473" y="120459"/>
                  <a:pt x="102526" y="116417"/>
                </a:cubicBezTo>
                <a:cubicBezTo>
                  <a:pt x="102526" y="116417"/>
                  <a:pt x="102526" y="116417"/>
                  <a:pt x="102526" y="116417"/>
                </a:cubicBezTo>
                <a:cubicBezTo>
                  <a:pt x="111221" y="110699"/>
                  <a:pt x="121316" y="107288"/>
                  <a:pt x="131076" y="107742"/>
                </a:cubicBezTo>
                <a:cubicBezTo>
                  <a:pt x="135927" y="107959"/>
                  <a:pt x="140659" y="109181"/>
                  <a:pt x="144977" y="111271"/>
                </a:cubicBezTo>
                <a:cubicBezTo>
                  <a:pt x="149315" y="113381"/>
                  <a:pt x="153258" y="116398"/>
                  <a:pt x="156689" y="120045"/>
                </a:cubicBezTo>
                <a:cubicBezTo>
                  <a:pt x="156689" y="120045"/>
                  <a:pt x="156689" y="120045"/>
                  <a:pt x="156689" y="120045"/>
                </a:cubicBezTo>
                <a:cubicBezTo>
                  <a:pt x="162131" y="125882"/>
                  <a:pt x="166646" y="133177"/>
                  <a:pt x="171319" y="140867"/>
                </a:cubicBezTo>
                <a:cubicBezTo>
                  <a:pt x="171319" y="140867"/>
                  <a:pt x="171319" y="140867"/>
                  <a:pt x="171319" y="140867"/>
                </a:cubicBezTo>
                <a:cubicBezTo>
                  <a:pt x="213041" y="208930"/>
                  <a:pt x="254762" y="276974"/>
                  <a:pt x="296484" y="345038"/>
                </a:cubicBezTo>
                <a:cubicBezTo>
                  <a:pt x="296484" y="345038"/>
                  <a:pt x="296484" y="345038"/>
                  <a:pt x="296484" y="345038"/>
                </a:cubicBezTo>
                <a:cubicBezTo>
                  <a:pt x="298869" y="348922"/>
                  <a:pt x="301255" y="352786"/>
                  <a:pt x="303621" y="356671"/>
                </a:cubicBezTo>
                <a:cubicBezTo>
                  <a:pt x="303621" y="356671"/>
                  <a:pt x="303799" y="356966"/>
                  <a:pt x="304154" y="357538"/>
                </a:cubicBezTo>
                <a:cubicBezTo>
                  <a:pt x="304469" y="357341"/>
                  <a:pt x="304607" y="357262"/>
                  <a:pt x="304607" y="357262"/>
                </a:cubicBezTo>
                <a:cubicBezTo>
                  <a:pt x="304686" y="357223"/>
                  <a:pt x="304765" y="357164"/>
                  <a:pt x="304844" y="357124"/>
                </a:cubicBezTo>
                <a:cubicBezTo>
                  <a:pt x="304923" y="357085"/>
                  <a:pt x="305001" y="357026"/>
                  <a:pt x="305080" y="356986"/>
                </a:cubicBezTo>
                <a:cubicBezTo>
                  <a:pt x="305159" y="356947"/>
                  <a:pt x="305238" y="356887"/>
                  <a:pt x="305317" y="356848"/>
                </a:cubicBezTo>
                <a:cubicBezTo>
                  <a:pt x="305396" y="356809"/>
                  <a:pt x="305475" y="356749"/>
                  <a:pt x="305554" y="356710"/>
                </a:cubicBezTo>
                <a:cubicBezTo>
                  <a:pt x="305632" y="356671"/>
                  <a:pt x="305711" y="356611"/>
                  <a:pt x="305790" y="356572"/>
                </a:cubicBezTo>
                <a:cubicBezTo>
                  <a:pt x="305869" y="356533"/>
                  <a:pt x="305948" y="356473"/>
                  <a:pt x="306027" y="356434"/>
                </a:cubicBezTo>
                <a:cubicBezTo>
                  <a:pt x="306106" y="356395"/>
                  <a:pt x="306185" y="356335"/>
                  <a:pt x="306263" y="356296"/>
                </a:cubicBezTo>
                <a:cubicBezTo>
                  <a:pt x="306342" y="356257"/>
                  <a:pt x="306421" y="356197"/>
                  <a:pt x="306500" y="356158"/>
                </a:cubicBezTo>
                <a:cubicBezTo>
                  <a:pt x="306579" y="356119"/>
                  <a:pt x="306658" y="356059"/>
                  <a:pt x="306737" y="356020"/>
                </a:cubicBezTo>
                <a:cubicBezTo>
                  <a:pt x="306815" y="355981"/>
                  <a:pt x="306894" y="355921"/>
                  <a:pt x="306973" y="355882"/>
                </a:cubicBezTo>
                <a:cubicBezTo>
                  <a:pt x="307052" y="355842"/>
                  <a:pt x="307131" y="355783"/>
                  <a:pt x="307210" y="355744"/>
                </a:cubicBezTo>
                <a:cubicBezTo>
                  <a:pt x="307289" y="355704"/>
                  <a:pt x="307368" y="355645"/>
                  <a:pt x="307446" y="355606"/>
                </a:cubicBezTo>
                <a:cubicBezTo>
                  <a:pt x="307525" y="355566"/>
                  <a:pt x="307604" y="355507"/>
                  <a:pt x="307683" y="355468"/>
                </a:cubicBezTo>
                <a:cubicBezTo>
                  <a:pt x="307762" y="355428"/>
                  <a:pt x="307841" y="355369"/>
                  <a:pt x="307920" y="355330"/>
                </a:cubicBezTo>
                <a:cubicBezTo>
                  <a:pt x="308196" y="355152"/>
                  <a:pt x="308472" y="354995"/>
                  <a:pt x="308767" y="354817"/>
                </a:cubicBezTo>
                <a:cubicBezTo>
                  <a:pt x="309043" y="354640"/>
                  <a:pt x="309320" y="354482"/>
                  <a:pt x="309615" y="354305"/>
                </a:cubicBezTo>
                <a:cubicBezTo>
                  <a:pt x="309891" y="354127"/>
                  <a:pt x="310167" y="353969"/>
                  <a:pt x="310463" y="353792"/>
                </a:cubicBezTo>
                <a:cubicBezTo>
                  <a:pt x="310601" y="353713"/>
                  <a:pt x="310739" y="353614"/>
                  <a:pt x="310877" y="353536"/>
                </a:cubicBezTo>
                <a:cubicBezTo>
                  <a:pt x="311015" y="353457"/>
                  <a:pt x="311153" y="353358"/>
                  <a:pt x="311291" y="353279"/>
                </a:cubicBezTo>
                <a:cubicBezTo>
                  <a:pt x="311370" y="353220"/>
                  <a:pt x="311449" y="353181"/>
                  <a:pt x="311528" y="353122"/>
                </a:cubicBezTo>
                <a:cubicBezTo>
                  <a:pt x="311607" y="353062"/>
                  <a:pt x="311686" y="353023"/>
                  <a:pt x="311764" y="352964"/>
                </a:cubicBezTo>
                <a:cubicBezTo>
                  <a:pt x="311843" y="352905"/>
                  <a:pt x="311922" y="352865"/>
                  <a:pt x="312001" y="352806"/>
                </a:cubicBezTo>
                <a:cubicBezTo>
                  <a:pt x="312080" y="352747"/>
                  <a:pt x="312159" y="352707"/>
                  <a:pt x="312238" y="352648"/>
                </a:cubicBezTo>
                <a:cubicBezTo>
                  <a:pt x="312317" y="352589"/>
                  <a:pt x="312395" y="352550"/>
                  <a:pt x="312474" y="352491"/>
                </a:cubicBezTo>
                <a:cubicBezTo>
                  <a:pt x="312553" y="352431"/>
                  <a:pt x="312632" y="352392"/>
                  <a:pt x="312711" y="352333"/>
                </a:cubicBezTo>
                <a:cubicBezTo>
                  <a:pt x="312869" y="352234"/>
                  <a:pt x="313026" y="352136"/>
                  <a:pt x="313204" y="352037"/>
                </a:cubicBezTo>
                <a:cubicBezTo>
                  <a:pt x="313283" y="351978"/>
                  <a:pt x="313362" y="351939"/>
                  <a:pt x="313440" y="351879"/>
                </a:cubicBezTo>
                <a:cubicBezTo>
                  <a:pt x="313519" y="351820"/>
                  <a:pt x="313598" y="351781"/>
                  <a:pt x="313677" y="351722"/>
                </a:cubicBezTo>
                <a:cubicBezTo>
                  <a:pt x="313835" y="351623"/>
                  <a:pt x="313992" y="351524"/>
                  <a:pt x="314170" y="351426"/>
                </a:cubicBezTo>
                <a:cubicBezTo>
                  <a:pt x="314505" y="351229"/>
                  <a:pt x="314821" y="351032"/>
                  <a:pt x="315156" y="350834"/>
                </a:cubicBezTo>
                <a:cubicBezTo>
                  <a:pt x="315254" y="350775"/>
                  <a:pt x="315353" y="350716"/>
                  <a:pt x="315471" y="350637"/>
                </a:cubicBezTo>
                <a:cubicBezTo>
                  <a:pt x="315590" y="350558"/>
                  <a:pt x="315668" y="350519"/>
                  <a:pt x="315787" y="350440"/>
                </a:cubicBezTo>
                <a:cubicBezTo>
                  <a:pt x="315905" y="350361"/>
                  <a:pt x="315984" y="350322"/>
                  <a:pt x="316102" y="350243"/>
                </a:cubicBezTo>
                <a:cubicBezTo>
                  <a:pt x="316221" y="350164"/>
                  <a:pt x="316299" y="350125"/>
                  <a:pt x="316418" y="350046"/>
                </a:cubicBezTo>
                <a:cubicBezTo>
                  <a:pt x="316516" y="349987"/>
                  <a:pt x="316615" y="349927"/>
                  <a:pt x="316733" y="349848"/>
                </a:cubicBezTo>
                <a:cubicBezTo>
                  <a:pt x="316832" y="349789"/>
                  <a:pt x="316930" y="349730"/>
                  <a:pt x="317049" y="349651"/>
                </a:cubicBezTo>
                <a:cubicBezTo>
                  <a:pt x="317167" y="349572"/>
                  <a:pt x="317246" y="349533"/>
                  <a:pt x="317364" y="349454"/>
                </a:cubicBezTo>
                <a:cubicBezTo>
                  <a:pt x="317364" y="349454"/>
                  <a:pt x="317463" y="349395"/>
                  <a:pt x="317680" y="349257"/>
                </a:cubicBezTo>
                <a:cubicBezTo>
                  <a:pt x="317325" y="348665"/>
                  <a:pt x="317147" y="348389"/>
                  <a:pt x="317147" y="348389"/>
                </a:cubicBezTo>
                <a:cubicBezTo>
                  <a:pt x="314761" y="344505"/>
                  <a:pt x="312376" y="340641"/>
                  <a:pt x="309990" y="336756"/>
                </a:cubicBezTo>
                <a:cubicBezTo>
                  <a:pt x="309990" y="336756"/>
                  <a:pt x="309990" y="336756"/>
                  <a:pt x="309990" y="336756"/>
                </a:cubicBezTo>
                <a:cubicBezTo>
                  <a:pt x="268288" y="268712"/>
                  <a:pt x="226567" y="200669"/>
                  <a:pt x="184865" y="132645"/>
                </a:cubicBezTo>
                <a:cubicBezTo>
                  <a:pt x="184865" y="132645"/>
                  <a:pt x="184865" y="132645"/>
                  <a:pt x="184865" y="132645"/>
                </a:cubicBezTo>
                <a:cubicBezTo>
                  <a:pt x="180152" y="124955"/>
                  <a:pt x="175184" y="116713"/>
                  <a:pt x="168322" y="109299"/>
                </a:cubicBezTo>
                <a:cubicBezTo>
                  <a:pt x="168322" y="109299"/>
                  <a:pt x="168322" y="109299"/>
                  <a:pt x="168322" y="109299"/>
                </a:cubicBezTo>
                <a:cubicBezTo>
                  <a:pt x="163728" y="104390"/>
                  <a:pt x="158207" y="100111"/>
                  <a:pt x="151957" y="97075"/>
                </a:cubicBezTo>
                <a:cubicBezTo>
                  <a:pt x="145726" y="94038"/>
                  <a:pt x="138806" y="92284"/>
                  <a:pt x="131924" y="91968"/>
                </a:cubicBezTo>
                <a:cubicBezTo>
                  <a:pt x="125023" y="91653"/>
                  <a:pt x="118201" y="92698"/>
                  <a:pt x="111813" y="94689"/>
                </a:cubicBezTo>
                <a:cubicBezTo>
                  <a:pt x="105424" y="96700"/>
                  <a:pt x="99450" y="99638"/>
                  <a:pt x="93988" y="103227"/>
                </a:cubicBezTo>
                <a:cubicBezTo>
                  <a:pt x="93988" y="103227"/>
                  <a:pt x="93988" y="103227"/>
                  <a:pt x="93988" y="103227"/>
                </a:cubicBezTo>
                <a:cubicBezTo>
                  <a:pt x="86634" y="108116"/>
                  <a:pt x="79595" y="114288"/>
                  <a:pt x="74468" y="122333"/>
                </a:cubicBezTo>
                <a:cubicBezTo>
                  <a:pt x="71905" y="126335"/>
                  <a:pt x="69894" y="130771"/>
                  <a:pt x="68573" y="135385"/>
                </a:cubicBezTo>
                <a:cubicBezTo>
                  <a:pt x="67252" y="139999"/>
                  <a:pt x="66601" y="144790"/>
                  <a:pt x="66621" y="149483"/>
                </a:cubicBezTo>
                <a:cubicBezTo>
                  <a:pt x="66621" y="158888"/>
                  <a:pt x="68849" y="167741"/>
                  <a:pt x="71925" y="175904"/>
                </a:cubicBezTo>
                <a:cubicBezTo>
                  <a:pt x="75021" y="184067"/>
                  <a:pt x="79023" y="191638"/>
                  <a:pt x="83400" y="198835"/>
                </a:cubicBezTo>
                <a:cubicBezTo>
                  <a:pt x="83400" y="198835"/>
                  <a:pt x="83400" y="198835"/>
                  <a:pt x="83400" y="198835"/>
                </a:cubicBezTo>
                <a:cubicBezTo>
                  <a:pt x="126699" y="269797"/>
                  <a:pt x="169998" y="340759"/>
                  <a:pt x="213277" y="411701"/>
                </a:cubicBezTo>
                <a:cubicBezTo>
                  <a:pt x="213277" y="411701"/>
                  <a:pt x="213277" y="411701"/>
                  <a:pt x="213277" y="411701"/>
                </a:cubicBezTo>
                <a:cubicBezTo>
                  <a:pt x="216905" y="417636"/>
                  <a:pt x="220592" y="423689"/>
                  <a:pt x="224733" y="429663"/>
                </a:cubicBezTo>
                <a:cubicBezTo>
                  <a:pt x="228874" y="435618"/>
                  <a:pt x="233468" y="441474"/>
                  <a:pt x="238811" y="446837"/>
                </a:cubicBezTo>
                <a:cubicBezTo>
                  <a:pt x="238811" y="446837"/>
                  <a:pt x="238811" y="446837"/>
                  <a:pt x="238811" y="446837"/>
                </a:cubicBezTo>
                <a:cubicBezTo>
                  <a:pt x="244687" y="452654"/>
                  <a:pt x="251627" y="457465"/>
                  <a:pt x="259218" y="460836"/>
                </a:cubicBezTo>
                <a:cubicBezTo>
                  <a:pt x="266790" y="464208"/>
                  <a:pt x="274953" y="466180"/>
                  <a:pt x="283175" y="466692"/>
                </a:cubicBezTo>
                <a:cubicBezTo>
                  <a:pt x="299619" y="467757"/>
                  <a:pt x="316181" y="463064"/>
                  <a:pt x="329747" y="453916"/>
                </a:cubicBezTo>
                <a:cubicBezTo>
                  <a:pt x="331541" y="452575"/>
                  <a:pt x="333355" y="451234"/>
                  <a:pt x="335149" y="449893"/>
                </a:cubicBezTo>
                <a:cubicBezTo>
                  <a:pt x="335149" y="449893"/>
                  <a:pt x="335149" y="449893"/>
                  <a:pt x="335149" y="449893"/>
                </a:cubicBezTo>
                <a:cubicBezTo>
                  <a:pt x="342267" y="443998"/>
                  <a:pt x="348892" y="436959"/>
                  <a:pt x="353565" y="428402"/>
                </a:cubicBezTo>
                <a:cubicBezTo>
                  <a:pt x="358297" y="419923"/>
                  <a:pt x="360919" y="410104"/>
                  <a:pt x="361156" y="400482"/>
                </a:cubicBezTo>
                <a:cubicBezTo>
                  <a:pt x="361432" y="390821"/>
                  <a:pt x="359598" y="381455"/>
                  <a:pt x="356700" y="372740"/>
                </a:cubicBezTo>
                <a:cubicBezTo>
                  <a:pt x="353782" y="364025"/>
                  <a:pt x="349799" y="355882"/>
                  <a:pt x="345303" y="348192"/>
                </a:cubicBezTo>
                <a:cubicBezTo>
                  <a:pt x="344653" y="347108"/>
                  <a:pt x="343982" y="346004"/>
                  <a:pt x="343332" y="344919"/>
                </a:cubicBezTo>
                <a:cubicBezTo>
                  <a:pt x="342661" y="343854"/>
                  <a:pt x="341971" y="342770"/>
                  <a:pt x="341281" y="341705"/>
                </a:cubicBezTo>
                <a:cubicBezTo>
                  <a:pt x="341281" y="341705"/>
                  <a:pt x="341281" y="341705"/>
                  <a:pt x="341281" y="341705"/>
                </a:cubicBezTo>
                <a:cubicBezTo>
                  <a:pt x="334498" y="331255"/>
                  <a:pt x="327834" y="320687"/>
                  <a:pt x="321248" y="310079"/>
                </a:cubicBezTo>
                <a:cubicBezTo>
                  <a:pt x="301472" y="278216"/>
                  <a:pt x="282406" y="245781"/>
                  <a:pt x="262649" y="213643"/>
                </a:cubicBezTo>
                <a:cubicBezTo>
                  <a:pt x="262649" y="213643"/>
                  <a:pt x="262649" y="213643"/>
                  <a:pt x="262649" y="213643"/>
                </a:cubicBezTo>
                <a:cubicBezTo>
                  <a:pt x="227947" y="157153"/>
                  <a:pt x="193225" y="100683"/>
                  <a:pt x="158523" y="44194"/>
                </a:cubicBezTo>
                <a:cubicBezTo>
                  <a:pt x="158523" y="44194"/>
                  <a:pt x="158523" y="44194"/>
                  <a:pt x="158523" y="44194"/>
                </a:cubicBezTo>
                <a:cubicBezTo>
                  <a:pt x="151543" y="32836"/>
                  <a:pt x="142453" y="22347"/>
                  <a:pt x="131096" y="14460"/>
                </a:cubicBezTo>
                <a:cubicBezTo>
                  <a:pt x="125437" y="10536"/>
                  <a:pt x="119226" y="7283"/>
                  <a:pt x="112720" y="4917"/>
                </a:cubicBezTo>
                <a:cubicBezTo>
                  <a:pt x="106213" y="2531"/>
                  <a:pt x="99391" y="1033"/>
                  <a:pt x="92549" y="343"/>
                </a:cubicBezTo>
                <a:cubicBezTo>
                  <a:pt x="92549" y="343"/>
                  <a:pt x="92549" y="343"/>
                  <a:pt x="92529" y="343"/>
                </a:cubicBezTo>
                <a:cubicBezTo>
                  <a:pt x="83302" y="-525"/>
                  <a:pt x="73936" y="264"/>
                  <a:pt x="65024" y="2610"/>
                </a:cubicBezTo>
                <a:cubicBezTo>
                  <a:pt x="56131" y="4996"/>
                  <a:pt x="47712" y="8841"/>
                  <a:pt x="40082" y="13829"/>
                </a:cubicBezTo>
                <a:cubicBezTo>
                  <a:pt x="30302" y="20296"/>
                  <a:pt x="21824" y="28617"/>
                  <a:pt x="15159" y="38259"/>
                </a:cubicBezTo>
                <a:cubicBezTo>
                  <a:pt x="8554" y="47920"/>
                  <a:pt x="3782" y="58942"/>
                  <a:pt x="1554" y="70575"/>
                </a:cubicBezTo>
                <a:cubicBezTo>
                  <a:pt x="1554" y="70575"/>
                  <a:pt x="1554" y="70575"/>
                  <a:pt x="1554" y="70595"/>
                </a:cubicBezTo>
                <a:cubicBezTo>
                  <a:pt x="352" y="77772"/>
                  <a:pt x="-299" y="85067"/>
                  <a:pt x="135" y="92382"/>
                </a:cubicBezTo>
                <a:cubicBezTo>
                  <a:pt x="628" y="99658"/>
                  <a:pt x="1870" y="106855"/>
                  <a:pt x="3881" y="113736"/>
                </a:cubicBezTo>
                <a:cubicBezTo>
                  <a:pt x="5932" y="120597"/>
                  <a:pt x="8554" y="127183"/>
                  <a:pt x="11531" y="133512"/>
                </a:cubicBezTo>
                <a:cubicBezTo>
                  <a:pt x="14568" y="139782"/>
                  <a:pt x="17880" y="145816"/>
                  <a:pt x="21311" y="151691"/>
                </a:cubicBezTo>
                <a:cubicBezTo>
                  <a:pt x="25984" y="159598"/>
                  <a:pt x="30854" y="167209"/>
                  <a:pt x="35507" y="174780"/>
                </a:cubicBezTo>
                <a:cubicBezTo>
                  <a:pt x="35507" y="174780"/>
                  <a:pt x="35507" y="174780"/>
                  <a:pt x="35507" y="174780"/>
                </a:cubicBezTo>
                <a:cubicBezTo>
                  <a:pt x="67686" y="227149"/>
                  <a:pt x="99864" y="279498"/>
                  <a:pt x="132023" y="331866"/>
                </a:cubicBezTo>
                <a:cubicBezTo>
                  <a:pt x="132023" y="331866"/>
                  <a:pt x="132023" y="331866"/>
                  <a:pt x="132023" y="331866"/>
                </a:cubicBezTo>
                <a:cubicBezTo>
                  <a:pt x="151346" y="363296"/>
                  <a:pt x="170649" y="394725"/>
                  <a:pt x="189972" y="426173"/>
                </a:cubicBezTo>
                <a:cubicBezTo>
                  <a:pt x="189972" y="426173"/>
                  <a:pt x="190149" y="426469"/>
                  <a:pt x="190504" y="427041"/>
                </a:cubicBezTo>
                <a:close/>
              </a:path>
            </a:pathLst>
          </a:custGeom>
          <a:solidFill>
            <a:schemeClr val="tx1">
              <a:lumMod val="75000"/>
              <a:lumOff val="25000"/>
            </a:schemeClr>
          </a:solidFill>
          <a:ln w="1926" cap="flat">
            <a:noFill/>
            <a:prstDash val="solid"/>
            <a:miter/>
          </a:ln>
        </p:spPr>
        <p:txBody>
          <a:bodyPr rtlCol="0" anchor="ctr"/>
          <a:lstStyle/>
          <a:p>
            <a:endParaRPr lang="en-US">
              <a:solidFill>
                <a:schemeClr val="tx1">
                  <a:lumMod val="75000"/>
                  <a:lumOff val="25000"/>
                </a:schemeClr>
              </a:solidFill>
            </a:endParaRPr>
          </a:p>
        </p:txBody>
      </p:sp>
      <p:sp>
        <p:nvSpPr>
          <p:cNvPr id="12" name="Graphic 3698">
            <a:extLst>
              <a:ext uri="{FF2B5EF4-FFF2-40B4-BE49-F238E27FC236}">
                <a16:creationId xmlns:a16="http://schemas.microsoft.com/office/drawing/2014/main" id="{0F5666FC-2588-269B-3A74-8277939DB590}"/>
              </a:ext>
            </a:extLst>
          </p:cNvPr>
          <p:cNvSpPr/>
          <p:nvPr/>
        </p:nvSpPr>
        <p:spPr>
          <a:xfrm>
            <a:off x="6922781" y="2756387"/>
            <a:ext cx="382185" cy="493986"/>
          </a:xfrm>
          <a:custGeom>
            <a:avLst/>
            <a:gdLst>
              <a:gd name="connsiteX0" fmla="*/ 190208 w 361183"/>
              <a:gd name="connsiteY0" fmla="*/ 427061 h 466840"/>
              <a:gd name="connsiteX1" fmla="*/ 190524 w 361183"/>
              <a:gd name="connsiteY1" fmla="*/ 426864 h 466840"/>
              <a:gd name="connsiteX2" fmla="*/ 190839 w 361183"/>
              <a:gd name="connsiteY2" fmla="*/ 426666 h 466840"/>
              <a:gd name="connsiteX3" fmla="*/ 191155 w 361183"/>
              <a:gd name="connsiteY3" fmla="*/ 426469 h 466840"/>
              <a:gd name="connsiteX4" fmla="*/ 191470 w 361183"/>
              <a:gd name="connsiteY4" fmla="*/ 426272 h 466840"/>
              <a:gd name="connsiteX5" fmla="*/ 191786 w 361183"/>
              <a:gd name="connsiteY5" fmla="*/ 426075 h 466840"/>
              <a:gd name="connsiteX6" fmla="*/ 192101 w 361183"/>
              <a:gd name="connsiteY6" fmla="*/ 425878 h 466840"/>
              <a:gd name="connsiteX7" fmla="*/ 192416 w 361183"/>
              <a:gd name="connsiteY7" fmla="*/ 425681 h 466840"/>
              <a:gd name="connsiteX8" fmla="*/ 192732 w 361183"/>
              <a:gd name="connsiteY8" fmla="*/ 425483 h 466840"/>
              <a:gd name="connsiteX9" fmla="*/ 193718 w 361183"/>
              <a:gd name="connsiteY9" fmla="*/ 424892 h 466840"/>
              <a:gd name="connsiteX10" fmla="*/ 194211 w 361183"/>
              <a:gd name="connsiteY10" fmla="*/ 424596 h 466840"/>
              <a:gd name="connsiteX11" fmla="*/ 194447 w 361183"/>
              <a:gd name="connsiteY11" fmla="*/ 424438 h 466840"/>
              <a:gd name="connsiteX12" fmla="*/ 194684 w 361183"/>
              <a:gd name="connsiteY12" fmla="*/ 424281 h 466840"/>
              <a:gd name="connsiteX13" fmla="*/ 195177 w 361183"/>
              <a:gd name="connsiteY13" fmla="*/ 423985 h 466840"/>
              <a:gd name="connsiteX14" fmla="*/ 195413 w 361183"/>
              <a:gd name="connsiteY14" fmla="*/ 423827 h 466840"/>
              <a:gd name="connsiteX15" fmla="*/ 195650 w 361183"/>
              <a:gd name="connsiteY15" fmla="*/ 423669 h 466840"/>
              <a:gd name="connsiteX16" fmla="*/ 195887 w 361183"/>
              <a:gd name="connsiteY16" fmla="*/ 423512 h 466840"/>
              <a:gd name="connsiteX17" fmla="*/ 196123 w 361183"/>
              <a:gd name="connsiteY17" fmla="*/ 423354 h 466840"/>
              <a:gd name="connsiteX18" fmla="*/ 196360 w 361183"/>
              <a:gd name="connsiteY18" fmla="*/ 423196 h 466840"/>
              <a:gd name="connsiteX19" fmla="*/ 196597 w 361183"/>
              <a:gd name="connsiteY19" fmla="*/ 423038 h 466840"/>
              <a:gd name="connsiteX20" fmla="*/ 197011 w 361183"/>
              <a:gd name="connsiteY20" fmla="*/ 422782 h 466840"/>
              <a:gd name="connsiteX21" fmla="*/ 197425 w 361183"/>
              <a:gd name="connsiteY21" fmla="*/ 422526 h 466840"/>
              <a:gd name="connsiteX22" fmla="*/ 198272 w 361183"/>
              <a:gd name="connsiteY22" fmla="*/ 422013 h 466840"/>
              <a:gd name="connsiteX23" fmla="*/ 199120 w 361183"/>
              <a:gd name="connsiteY23" fmla="*/ 421501 h 466840"/>
              <a:gd name="connsiteX24" fmla="*/ 199968 w 361183"/>
              <a:gd name="connsiteY24" fmla="*/ 420988 h 466840"/>
              <a:gd name="connsiteX25" fmla="*/ 200205 w 361183"/>
              <a:gd name="connsiteY25" fmla="*/ 420850 h 466840"/>
              <a:gd name="connsiteX26" fmla="*/ 200441 w 361183"/>
              <a:gd name="connsiteY26" fmla="*/ 420712 h 466840"/>
              <a:gd name="connsiteX27" fmla="*/ 200678 w 361183"/>
              <a:gd name="connsiteY27" fmla="*/ 420574 h 466840"/>
              <a:gd name="connsiteX28" fmla="*/ 200915 w 361183"/>
              <a:gd name="connsiteY28" fmla="*/ 420436 h 466840"/>
              <a:gd name="connsiteX29" fmla="*/ 201151 w 361183"/>
              <a:gd name="connsiteY29" fmla="*/ 420298 h 466840"/>
              <a:gd name="connsiteX30" fmla="*/ 201388 w 361183"/>
              <a:gd name="connsiteY30" fmla="*/ 420160 h 466840"/>
              <a:gd name="connsiteX31" fmla="*/ 201624 w 361183"/>
              <a:gd name="connsiteY31" fmla="*/ 420022 h 466840"/>
              <a:gd name="connsiteX32" fmla="*/ 201861 w 361183"/>
              <a:gd name="connsiteY32" fmla="*/ 419884 h 466840"/>
              <a:gd name="connsiteX33" fmla="*/ 202098 w 361183"/>
              <a:gd name="connsiteY33" fmla="*/ 419746 h 466840"/>
              <a:gd name="connsiteX34" fmla="*/ 202334 w 361183"/>
              <a:gd name="connsiteY34" fmla="*/ 419608 h 466840"/>
              <a:gd name="connsiteX35" fmla="*/ 202571 w 361183"/>
              <a:gd name="connsiteY35" fmla="*/ 419470 h 466840"/>
              <a:gd name="connsiteX36" fmla="*/ 202807 w 361183"/>
              <a:gd name="connsiteY36" fmla="*/ 419332 h 466840"/>
              <a:gd name="connsiteX37" fmla="*/ 203044 w 361183"/>
              <a:gd name="connsiteY37" fmla="*/ 419194 h 466840"/>
              <a:gd name="connsiteX38" fmla="*/ 203281 w 361183"/>
              <a:gd name="connsiteY38" fmla="*/ 419056 h 466840"/>
              <a:gd name="connsiteX39" fmla="*/ 203734 w 361183"/>
              <a:gd name="connsiteY39" fmla="*/ 418780 h 466840"/>
              <a:gd name="connsiteX40" fmla="*/ 203202 w 361183"/>
              <a:gd name="connsiteY40" fmla="*/ 417912 h 466840"/>
              <a:gd name="connsiteX41" fmla="*/ 145253 w 361183"/>
              <a:gd name="connsiteY41" fmla="*/ 323605 h 466840"/>
              <a:gd name="connsiteX42" fmla="*/ 145253 w 361183"/>
              <a:gd name="connsiteY42" fmla="*/ 323605 h 466840"/>
              <a:gd name="connsiteX43" fmla="*/ 48738 w 361183"/>
              <a:gd name="connsiteY43" fmla="*/ 166519 h 466840"/>
              <a:gd name="connsiteX44" fmla="*/ 48738 w 361183"/>
              <a:gd name="connsiteY44" fmla="*/ 166519 h 466840"/>
              <a:gd name="connsiteX45" fmla="*/ 34699 w 361183"/>
              <a:gd name="connsiteY45" fmla="*/ 143666 h 466840"/>
              <a:gd name="connsiteX46" fmla="*/ 25570 w 361183"/>
              <a:gd name="connsiteY46" fmla="*/ 126729 h 466840"/>
              <a:gd name="connsiteX47" fmla="*/ 18827 w 361183"/>
              <a:gd name="connsiteY47" fmla="*/ 109319 h 466840"/>
              <a:gd name="connsiteX48" fmla="*/ 15692 w 361183"/>
              <a:gd name="connsiteY48" fmla="*/ 91455 h 466840"/>
              <a:gd name="connsiteX49" fmla="*/ 16855 w 361183"/>
              <a:gd name="connsiteY49" fmla="*/ 73513 h 466840"/>
              <a:gd name="connsiteX50" fmla="*/ 16855 w 361183"/>
              <a:gd name="connsiteY50" fmla="*/ 73513 h 466840"/>
              <a:gd name="connsiteX51" fmla="*/ 27975 w 361183"/>
              <a:gd name="connsiteY51" fmla="*/ 47171 h 466840"/>
              <a:gd name="connsiteX52" fmla="*/ 48560 w 361183"/>
              <a:gd name="connsiteY52" fmla="*/ 26980 h 466840"/>
              <a:gd name="connsiteX53" fmla="*/ 68888 w 361183"/>
              <a:gd name="connsiteY53" fmla="*/ 17832 h 466840"/>
              <a:gd name="connsiteX54" fmla="*/ 90814 w 361183"/>
              <a:gd name="connsiteY54" fmla="*/ 16018 h 466840"/>
              <a:gd name="connsiteX55" fmla="*/ 90814 w 361183"/>
              <a:gd name="connsiteY55" fmla="*/ 16018 h 466840"/>
              <a:gd name="connsiteX56" fmla="*/ 121928 w 361183"/>
              <a:gd name="connsiteY56" fmla="*/ 27395 h 466840"/>
              <a:gd name="connsiteX57" fmla="*/ 144918 w 361183"/>
              <a:gd name="connsiteY57" fmla="*/ 52435 h 466840"/>
              <a:gd name="connsiteX58" fmla="*/ 144918 w 361183"/>
              <a:gd name="connsiteY58" fmla="*/ 52435 h 466840"/>
              <a:gd name="connsiteX59" fmla="*/ 249044 w 361183"/>
              <a:gd name="connsiteY59" fmla="*/ 221884 h 466840"/>
              <a:gd name="connsiteX60" fmla="*/ 249044 w 361183"/>
              <a:gd name="connsiteY60" fmla="*/ 221884 h 466840"/>
              <a:gd name="connsiteX61" fmla="*/ 307683 w 361183"/>
              <a:gd name="connsiteY61" fmla="*/ 318380 h 466840"/>
              <a:gd name="connsiteX62" fmla="*/ 327893 w 361183"/>
              <a:gd name="connsiteY62" fmla="*/ 350282 h 466840"/>
              <a:gd name="connsiteX63" fmla="*/ 327893 w 361183"/>
              <a:gd name="connsiteY63" fmla="*/ 350282 h 466840"/>
              <a:gd name="connsiteX64" fmla="*/ 329747 w 361183"/>
              <a:gd name="connsiteY64" fmla="*/ 353220 h 466840"/>
              <a:gd name="connsiteX65" fmla="*/ 331541 w 361183"/>
              <a:gd name="connsiteY65" fmla="*/ 356197 h 466840"/>
              <a:gd name="connsiteX66" fmla="*/ 341577 w 361183"/>
              <a:gd name="connsiteY66" fmla="*/ 377748 h 466840"/>
              <a:gd name="connsiteX67" fmla="*/ 345244 w 361183"/>
              <a:gd name="connsiteY67" fmla="*/ 400048 h 466840"/>
              <a:gd name="connsiteX68" fmla="*/ 339625 w 361183"/>
              <a:gd name="connsiteY68" fmla="*/ 420810 h 466840"/>
              <a:gd name="connsiteX69" fmla="*/ 325034 w 361183"/>
              <a:gd name="connsiteY69" fmla="*/ 437708 h 466840"/>
              <a:gd name="connsiteX70" fmla="*/ 325034 w 361183"/>
              <a:gd name="connsiteY70" fmla="*/ 437708 h 466840"/>
              <a:gd name="connsiteX71" fmla="*/ 320755 w 361183"/>
              <a:gd name="connsiteY71" fmla="*/ 440902 h 466840"/>
              <a:gd name="connsiteX72" fmla="*/ 284003 w 361183"/>
              <a:gd name="connsiteY72" fmla="*/ 450997 h 466840"/>
              <a:gd name="connsiteX73" fmla="*/ 265469 w 361183"/>
              <a:gd name="connsiteY73" fmla="*/ 446482 h 466840"/>
              <a:gd name="connsiteX74" fmla="*/ 249793 w 361183"/>
              <a:gd name="connsiteY74" fmla="*/ 435736 h 466840"/>
              <a:gd name="connsiteX75" fmla="*/ 249793 w 361183"/>
              <a:gd name="connsiteY75" fmla="*/ 435736 h 466840"/>
              <a:gd name="connsiteX76" fmla="*/ 226567 w 361183"/>
              <a:gd name="connsiteY76" fmla="*/ 403538 h 466840"/>
              <a:gd name="connsiteX77" fmla="*/ 226567 w 361183"/>
              <a:gd name="connsiteY77" fmla="*/ 403538 h 466840"/>
              <a:gd name="connsiteX78" fmla="*/ 96690 w 361183"/>
              <a:gd name="connsiteY78" fmla="*/ 190672 h 466840"/>
              <a:gd name="connsiteX79" fmla="*/ 96690 w 361183"/>
              <a:gd name="connsiteY79" fmla="*/ 190672 h 466840"/>
              <a:gd name="connsiteX80" fmla="*/ 86496 w 361183"/>
              <a:gd name="connsiteY80" fmla="*/ 170363 h 466840"/>
              <a:gd name="connsiteX81" fmla="*/ 82217 w 361183"/>
              <a:gd name="connsiteY81" fmla="*/ 149582 h 466840"/>
              <a:gd name="connsiteX82" fmla="*/ 87620 w 361183"/>
              <a:gd name="connsiteY82" fmla="*/ 130850 h 466840"/>
              <a:gd name="connsiteX83" fmla="*/ 102526 w 361183"/>
              <a:gd name="connsiteY83" fmla="*/ 116417 h 466840"/>
              <a:gd name="connsiteX84" fmla="*/ 102526 w 361183"/>
              <a:gd name="connsiteY84" fmla="*/ 116417 h 466840"/>
              <a:gd name="connsiteX85" fmla="*/ 131076 w 361183"/>
              <a:gd name="connsiteY85" fmla="*/ 107742 h 466840"/>
              <a:gd name="connsiteX86" fmla="*/ 144977 w 361183"/>
              <a:gd name="connsiteY86" fmla="*/ 111271 h 466840"/>
              <a:gd name="connsiteX87" fmla="*/ 156689 w 361183"/>
              <a:gd name="connsiteY87" fmla="*/ 120045 h 466840"/>
              <a:gd name="connsiteX88" fmla="*/ 156689 w 361183"/>
              <a:gd name="connsiteY88" fmla="*/ 120045 h 466840"/>
              <a:gd name="connsiteX89" fmla="*/ 171319 w 361183"/>
              <a:gd name="connsiteY89" fmla="*/ 140867 h 466840"/>
              <a:gd name="connsiteX90" fmla="*/ 171319 w 361183"/>
              <a:gd name="connsiteY90" fmla="*/ 140867 h 466840"/>
              <a:gd name="connsiteX91" fmla="*/ 296484 w 361183"/>
              <a:gd name="connsiteY91" fmla="*/ 345038 h 466840"/>
              <a:gd name="connsiteX92" fmla="*/ 296484 w 361183"/>
              <a:gd name="connsiteY92" fmla="*/ 345038 h 466840"/>
              <a:gd name="connsiteX93" fmla="*/ 303621 w 361183"/>
              <a:gd name="connsiteY93" fmla="*/ 356671 h 466840"/>
              <a:gd name="connsiteX94" fmla="*/ 304154 w 361183"/>
              <a:gd name="connsiteY94" fmla="*/ 357538 h 466840"/>
              <a:gd name="connsiteX95" fmla="*/ 304607 w 361183"/>
              <a:gd name="connsiteY95" fmla="*/ 357262 h 466840"/>
              <a:gd name="connsiteX96" fmla="*/ 304844 w 361183"/>
              <a:gd name="connsiteY96" fmla="*/ 357124 h 466840"/>
              <a:gd name="connsiteX97" fmla="*/ 305080 w 361183"/>
              <a:gd name="connsiteY97" fmla="*/ 356986 h 466840"/>
              <a:gd name="connsiteX98" fmla="*/ 305317 w 361183"/>
              <a:gd name="connsiteY98" fmla="*/ 356848 h 466840"/>
              <a:gd name="connsiteX99" fmla="*/ 305554 w 361183"/>
              <a:gd name="connsiteY99" fmla="*/ 356710 h 466840"/>
              <a:gd name="connsiteX100" fmla="*/ 305790 w 361183"/>
              <a:gd name="connsiteY100" fmla="*/ 356572 h 466840"/>
              <a:gd name="connsiteX101" fmla="*/ 306027 w 361183"/>
              <a:gd name="connsiteY101" fmla="*/ 356434 h 466840"/>
              <a:gd name="connsiteX102" fmla="*/ 306263 w 361183"/>
              <a:gd name="connsiteY102" fmla="*/ 356296 h 466840"/>
              <a:gd name="connsiteX103" fmla="*/ 306500 w 361183"/>
              <a:gd name="connsiteY103" fmla="*/ 356158 h 466840"/>
              <a:gd name="connsiteX104" fmla="*/ 306737 w 361183"/>
              <a:gd name="connsiteY104" fmla="*/ 356020 h 466840"/>
              <a:gd name="connsiteX105" fmla="*/ 306973 w 361183"/>
              <a:gd name="connsiteY105" fmla="*/ 355882 h 466840"/>
              <a:gd name="connsiteX106" fmla="*/ 307210 w 361183"/>
              <a:gd name="connsiteY106" fmla="*/ 355744 h 466840"/>
              <a:gd name="connsiteX107" fmla="*/ 307446 w 361183"/>
              <a:gd name="connsiteY107" fmla="*/ 355606 h 466840"/>
              <a:gd name="connsiteX108" fmla="*/ 307683 w 361183"/>
              <a:gd name="connsiteY108" fmla="*/ 355468 h 466840"/>
              <a:gd name="connsiteX109" fmla="*/ 307920 w 361183"/>
              <a:gd name="connsiteY109" fmla="*/ 355330 h 466840"/>
              <a:gd name="connsiteX110" fmla="*/ 308767 w 361183"/>
              <a:gd name="connsiteY110" fmla="*/ 354817 h 466840"/>
              <a:gd name="connsiteX111" fmla="*/ 309615 w 361183"/>
              <a:gd name="connsiteY111" fmla="*/ 354305 h 466840"/>
              <a:gd name="connsiteX112" fmla="*/ 310463 w 361183"/>
              <a:gd name="connsiteY112" fmla="*/ 353792 h 466840"/>
              <a:gd name="connsiteX113" fmla="*/ 310877 w 361183"/>
              <a:gd name="connsiteY113" fmla="*/ 353536 h 466840"/>
              <a:gd name="connsiteX114" fmla="*/ 311291 w 361183"/>
              <a:gd name="connsiteY114" fmla="*/ 353279 h 466840"/>
              <a:gd name="connsiteX115" fmla="*/ 311528 w 361183"/>
              <a:gd name="connsiteY115" fmla="*/ 353122 h 466840"/>
              <a:gd name="connsiteX116" fmla="*/ 311764 w 361183"/>
              <a:gd name="connsiteY116" fmla="*/ 352964 h 466840"/>
              <a:gd name="connsiteX117" fmla="*/ 312001 w 361183"/>
              <a:gd name="connsiteY117" fmla="*/ 352806 h 466840"/>
              <a:gd name="connsiteX118" fmla="*/ 312238 w 361183"/>
              <a:gd name="connsiteY118" fmla="*/ 352648 h 466840"/>
              <a:gd name="connsiteX119" fmla="*/ 312474 w 361183"/>
              <a:gd name="connsiteY119" fmla="*/ 352491 h 466840"/>
              <a:gd name="connsiteX120" fmla="*/ 312711 w 361183"/>
              <a:gd name="connsiteY120" fmla="*/ 352333 h 466840"/>
              <a:gd name="connsiteX121" fmla="*/ 313204 w 361183"/>
              <a:gd name="connsiteY121" fmla="*/ 352037 h 466840"/>
              <a:gd name="connsiteX122" fmla="*/ 313440 w 361183"/>
              <a:gd name="connsiteY122" fmla="*/ 351879 h 466840"/>
              <a:gd name="connsiteX123" fmla="*/ 313677 w 361183"/>
              <a:gd name="connsiteY123" fmla="*/ 351722 h 466840"/>
              <a:gd name="connsiteX124" fmla="*/ 314170 w 361183"/>
              <a:gd name="connsiteY124" fmla="*/ 351426 h 466840"/>
              <a:gd name="connsiteX125" fmla="*/ 315156 w 361183"/>
              <a:gd name="connsiteY125" fmla="*/ 350834 h 466840"/>
              <a:gd name="connsiteX126" fmla="*/ 315471 w 361183"/>
              <a:gd name="connsiteY126" fmla="*/ 350637 h 466840"/>
              <a:gd name="connsiteX127" fmla="*/ 315787 w 361183"/>
              <a:gd name="connsiteY127" fmla="*/ 350440 h 466840"/>
              <a:gd name="connsiteX128" fmla="*/ 316102 w 361183"/>
              <a:gd name="connsiteY128" fmla="*/ 350243 h 466840"/>
              <a:gd name="connsiteX129" fmla="*/ 316418 w 361183"/>
              <a:gd name="connsiteY129" fmla="*/ 350046 h 466840"/>
              <a:gd name="connsiteX130" fmla="*/ 316733 w 361183"/>
              <a:gd name="connsiteY130" fmla="*/ 349848 h 466840"/>
              <a:gd name="connsiteX131" fmla="*/ 317049 w 361183"/>
              <a:gd name="connsiteY131" fmla="*/ 349651 h 466840"/>
              <a:gd name="connsiteX132" fmla="*/ 317364 w 361183"/>
              <a:gd name="connsiteY132" fmla="*/ 349454 h 466840"/>
              <a:gd name="connsiteX133" fmla="*/ 317680 w 361183"/>
              <a:gd name="connsiteY133" fmla="*/ 349257 h 466840"/>
              <a:gd name="connsiteX134" fmla="*/ 317147 w 361183"/>
              <a:gd name="connsiteY134" fmla="*/ 348389 h 466840"/>
              <a:gd name="connsiteX135" fmla="*/ 309990 w 361183"/>
              <a:gd name="connsiteY135" fmla="*/ 336756 h 466840"/>
              <a:gd name="connsiteX136" fmla="*/ 309990 w 361183"/>
              <a:gd name="connsiteY136" fmla="*/ 336756 h 466840"/>
              <a:gd name="connsiteX137" fmla="*/ 184865 w 361183"/>
              <a:gd name="connsiteY137" fmla="*/ 132645 h 466840"/>
              <a:gd name="connsiteX138" fmla="*/ 184865 w 361183"/>
              <a:gd name="connsiteY138" fmla="*/ 132645 h 466840"/>
              <a:gd name="connsiteX139" fmla="*/ 168322 w 361183"/>
              <a:gd name="connsiteY139" fmla="*/ 109299 h 466840"/>
              <a:gd name="connsiteX140" fmla="*/ 168322 w 361183"/>
              <a:gd name="connsiteY140" fmla="*/ 109299 h 466840"/>
              <a:gd name="connsiteX141" fmla="*/ 151957 w 361183"/>
              <a:gd name="connsiteY141" fmla="*/ 97075 h 466840"/>
              <a:gd name="connsiteX142" fmla="*/ 131924 w 361183"/>
              <a:gd name="connsiteY142" fmla="*/ 91968 h 466840"/>
              <a:gd name="connsiteX143" fmla="*/ 111813 w 361183"/>
              <a:gd name="connsiteY143" fmla="*/ 94689 h 466840"/>
              <a:gd name="connsiteX144" fmla="*/ 93988 w 361183"/>
              <a:gd name="connsiteY144" fmla="*/ 103227 h 466840"/>
              <a:gd name="connsiteX145" fmla="*/ 93988 w 361183"/>
              <a:gd name="connsiteY145" fmla="*/ 103227 h 466840"/>
              <a:gd name="connsiteX146" fmla="*/ 74468 w 361183"/>
              <a:gd name="connsiteY146" fmla="*/ 122333 h 466840"/>
              <a:gd name="connsiteX147" fmla="*/ 68573 w 361183"/>
              <a:gd name="connsiteY147" fmla="*/ 135385 h 466840"/>
              <a:gd name="connsiteX148" fmla="*/ 66621 w 361183"/>
              <a:gd name="connsiteY148" fmla="*/ 149483 h 466840"/>
              <a:gd name="connsiteX149" fmla="*/ 71925 w 361183"/>
              <a:gd name="connsiteY149" fmla="*/ 175904 h 466840"/>
              <a:gd name="connsiteX150" fmla="*/ 83400 w 361183"/>
              <a:gd name="connsiteY150" fmla="*/ 198835 h 466840"/>
              <a:gd name="connsiteX151" fmla="*/ 83400 w 361183"/>
              <a:gd name="connsiteY151" fmla="*/ 198835 h 466840"/>
              <a:gd name="connsiteX152" fmla="*/ 213277 w 361183"/>
              <a:gd name="connsiteY152" fmla="*/ 411701 h 466840"/>
              <a:gd name="connsiteX153" fmla="*/ 213277 w 361183"/>
              <a:gd name="connsiteY153" fmla="*/ 411701 h 466840"/>
              <a:gd name="connsiteX154" fmla="*/ 224733 w 361183"/>
              <a:gd name="connsiteY154" fmla="*/ 429663 h 466840"/>
              <a:gd name="connsiteX155" fmla="*/ 238811 w 361183"/>
              <a:gd name="connsiteY155" fmla="*/ 446837 h 466840"/>
              <a:gd name="connsiteX156" fmla="*/ 238811 w 361183"/>
              <a:gd name="connsiteY156" fmla="*/ 446837 h 466840"/>
              <a:gd name="connsiteX157" fmla="*/ 259218 w 361183"/>
              <a:gd name="connsiteY157" fmla="*/ 460836 h 466840"/>
              <a:gd name="connsiteX158" fmla="*/ 283175 w 361183"/>
              <a:gd name="connsiteY158" fmla="*/ 466692 h 466840"/>
              <a:gd name="connsiteX159" fmla="*/ 329747 w 361183"/>
              <a:gd name="connsiteY159" fmla="*/ 453916 h 466840"/>
              <a:gd name="connsiteX160" fmla="*/ 335149 w 361183"/>
              <a:gd name="connsiteY160" fmla="*/ 449893 h 466840"/>
              <a:gd name="connsiteX161" fmla="*/ 335149 w 361183"/>
              <a:gd name="connsiteY161" fmla="*/ 449893 h 466840"/>
              <a:gd name="connsiteX162" fmla="*/ 353565 w 361183"/>
              <a:gd name="connsiteY162" fmla="*/ 428402 h 466840"/>
              <a:gd name="connsiteX163" fmla="*/ 361156 w 361183"/>
              <a:gd name="connsiteY163" fmla="*/ 400482 h 466840"/>
              <a:gd name="connsiteX164" fmla="*/ 356700 w 361183"/>
              <a:gd name="connsiteY164" fmla="*/ 372740 h 466840"/>
              <a:gd name="connsiteX165" fmla="*/ 345303 w 361183"/>
              <a:gd name="connsiteY165" fmla="*/ 348192 h 466840"/>
              <a:gd name="connsiteX166" fmla="*/ 343332 w 361183"/>
              <a:gd name="connsiteY166" fmla="*/ 344919 h 466840"/>
              <a:gd name="connsiteX167" fmla="*/ 341281 w 361183"/>
              <a:gd name="connsiteY167" fmla="*/ 341705 h 466840"/>
              <a:gd name="connsiteX168" fmla="*/ 341281 w 361183"/>
              <a:gd name="connsiteY168" fmla="*/ 341705 h 466840"/>
              <a:gd name="connsiteX169" fmla="*/ 321248 w 361183"/>
              <a:gd name="connsiteY169" fmla="*/ 310079 h 466840"/>
              <a:gd name="connsiteX170" fmla="*/ 262649 w 361183"/>
              <a:gd name="connsiteY170" fmla="*/ 213643 h 466840"/>
              <a:gd name="connsiteX171" fmla="*/ 262649 w 361183"/>
              <a:gd name="connsiteY171" fmla="*/ 213643 h 466840"/>
              <a:gd name="connsiteX172" fmla="*/ 158523 w 361183"/>
              <a:gd name="connsiteY172" fmla="*/ 44194 h 466840"/>
              <a:gd name="connsiteX173" fmla="*/ 158523 w 361183"/>
              <a:gd name="connsiteY173" fmla="*/ 44194 h 466840"/>
              <a:gd name="connsiteX174" fmla="*/ 131096 w 361183"/>
              <a:gd name="connsiteY174" fmla="*/ 14460 h 466840"/>
              <a:gd name="connsiteX175" fmla="*/ 112720 w 361183"/>
              <a:gd name="connsiteY175" fmla="*/ 4917 h 466840"/>
              <a:gd name="connsiteX176" fmla="*/ 92549 w 361183"/>
              <a:gd name="connsiteY176" fmla="*/ 343 h 466840"/>
              <a:gd name="connsiteX177" fmla="*/ 92529 w 361183"/>
              <a:gd name="connsiteY177" fmla="*/ 343 h 466840"/>
              <a:gd name="connsiteX178" fmla="*/ 65024 w 361183"/>
              <a:gd name="connsiteY178" fmla="*/ 2610 h 466840"/>
              <a:gd name="connsiteX179" fmla="*/ 40082 w 361183"/>
              <a:gd name="connsiteY179" fmla="*/ 13829 h 466840"/>
              <a:gd name="connsiteX180" fmla="*/ 15159 w 361183"/>
              <a:gd name="connsiteY180" fmla="*/ 38259 h 466840"/>
              <a:gd name="connsiteX181" fmla="*/ 1554 w 361183"/>
              <a:gd name="connsiteY181" fmla="*/ 70575 h 466840"/>
              <a:gd name="connsiteX182" fmla="*/ 1554 w 361183"/>
              <a:gd name="connsiteY182" fmla="*/ 70595 h 466840"/>
              <a:gd name="connsiteX183" fmla="*/ 135 w 361183"/>
              <a:gd name="connsiteY183" fmla="*/ 92382 h 466840"/>
              <a:gd name="connsiteX184" fmla="*/ 3881 w 361183"/>
              <a:gd name="connsiteY184" fmla="*/ 113736 h 466840"/>
              <a:gd name="connsiteX185" fmla="*/ 11531 w 361183"/>
              <a:gd name="connsiteY185" fmla="*/ 133512 h 466840"/>
              <a:gd name="connsiteX186" fmla="*/ 21311 w 361183"/>
              <a:gd name="connsiteY186" fmla="*/ 151691 h 466840"/>
              <a:gd name="connsiteX187" fmla="*/ 35507 w 361183"/>
              <a:gd name="connsiteY187" fmla="*/ 174780 h 466840"/>
              <a:gd name="connsiteX188" fmla="*/ 35507 w 361183"/>
              <a:gd name="connsiteY188" fmla="*/ 174780 h 466840"/>
              <a:gd name="connsiteX189" fmla="*/ 132023 w 361183"/>
              <a:gd name="connsiteY189" fmla="*/ 331866 h 466840"/>
              <a:gd name="connsiteX190" fmla="*/ 132023 w 361183"/>
              <a:gd name="connsiteY190" fmla="*/ 331866 h 466840"/>
              <a:gd name="connsiteX191" fmla="*/ 189972 w 361183"/>
              <a:gd name="connsiteY191" fmla="*/ 426173 h 466840"/>
              <a:gd name="connsiteX192" fmla="*/ 190504 w 361183"/>
              <a:gd name="connsiteY192" fmla="*/ 427041 h 46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61183" h="466840">
                <a:moveTo>
                  <a:pt x="190208" y="427061"/>
                </a:moveTo>
                <a:cubicBezTo>
                  <a:pt x="190405" y="426942"/>
                  <a:pt x="190524" y="426864"/>
                  <a:pt x="190524" y="426864"/>
                </a:cubicBezTo>
                <a:cubicBezTo>
                  <a:pt x="190622" y="426804"/>
                  <a:pt x="190721" y="426745"/>
                  <a:pt x="190839" y="426666"/>
                </a:cubicBezTo>
                <a:cubicBezTo>
                  <a:pt x="190957" y="426588"/>
                  <a:pt x="191036" y="426548"/>
                  <a:pt x="191155" y="426469"/>
                </a:cubicBezTo>
                <a:cubicBezTo>
                  <a:pt x="191253" y="426410"/>
                  <a:pt x="191352" y="426351"/>
                  <a:pt x="191470" y="426272"/>
                </a:cubicBezTo>
                <a:cubicBezTo>
                  <a:pt x="191569" y="426213"/>
                  <a:pt x="191667" y="426154"/>
                  <a:pt x="191786" y="426075"/>
                </a:cubicBezTo>
                <a:cubicBezTo>
                  <a:pt x="191884" y="426016"/>
                  <a:pt x="191983" y="425957"/>
                  <a:pt x="192101" y="425878"/>
                </a:cubicBezTo>
                <a:cubicBezTo>
                  <a:pt x="192200" y="425819"/>
                  <a:pt x="192298" y="425759"/>
                  <a:pt x="192416" y="425681"/>
                </a:cubicBezTo>
                <a:cubicBezTo>
                  <a:pt x="192515" y="425621"/>
                  <a:pt x="192614" y="425562"/>
                  <a:pt x="192732" y="425483"/>
                </a:cubicBezTo>
                <a:cubicBezTo>
                  <a:pt x="193067" y="425286"/>
                  <a:pt x="193383" y="425089"/>
                  <a:pt x="193718" y="424892"/>
                </a:cubicBezTo>
                <a:cubicBezTo>
                  <a:pt x="193876" y="424793"/>
                  <a:pt x="194033" y="424695"/>
                  <a:pt x="194211" y="424596"/>
                </a:cubicBezTo>
                <a:cubicBezTo>
                  <a:pt x="194290" y="424537"/>
                  <a:pt x="194368" y="424498"/>
                  <a:pt x="194447" y="424438"/>
                </a:cubicBezTo>
                <a:cubicBezTo>
                  <a:pt x="194526" y="424379"/>
                  <a:pt x="194605" y="424340"/>
                  <a:pt x="194684" y="424281"/>
                </a:cubicBezTo>
                <a:cubicBezTo>
                  <a:pt x="194842" y="424182"/>
                  <a:pt x="195019" y="424083"/>
                  <a:pt x="195177" y="423985"/>
                </a:cubicBezTo>
                <a:cubicBezTo>
                  <a:pt x="195256" y="423926"/>
                  <a:pt x="195335" y="423886"/>
                  <a:pt x="195413" y="423827"/>
                </a:cubicBezTo>
                <a:cubicBezTo>
                  <a:pt x="195492" y="423768"/>
                  <a:pt x="195571" y="423729"/>
                  <a:pt x="195650" y="423669"/>
                </a:cubicBezTo>
                <a:cubicBezTo>
                  <a:pt x="195729" y="423610"/>
                  <a:pt x="195808" y="423571"/>
                  <a:pt x="195887" y="423512"/>
                </a:cubicBezTo>
                <a:cubicBezTo>
                  <a:pt x="195966" y="423453"/>
                  <a:pt x="196044" y="423413"/>
                  <a:pt x="196123" y="423354"/>
                </a:cubicBezTo>
                <a:cubicBezTo>
                  <a:pt x="196202" y="423295"/>
                  <a:pt x="196281" y="423255"/>
                  <a:pt x="196360" y="423196"/>
                </a:cubicBezTo>
                <a:cubicBezTo>
                  <a:pt x="196439" y="423137"/>
                  <a:pt x="196518" y="423098"/>
                  <a:pt x="196597" y="423038"/>
                </a:cubicBezTo>
                <a:cubicBezTo>
                  <a:pt x="196735" y="422960"/>
                  <a:pt x="196873" y="422861"/>
                  <a:pt x="197011" y="422782"/>
                </a:cubicBezTo>
                <a:cubicBezTo>
                  <a:pt x="197149" y="422703"/>
                  <a:pt x="197287" y="422605"/>
                  <a:pt x="197425" y="422526"/>
                </a:cubicBezTo>
                <a:cubicBezTo>
                  <a:pt x="197701" y="422348"/>
                  <a:pt x="197977" y="422191"/>
                  <a:pt x="198272" y="422013"/>
                </a:cubicBezTo>
                <a:cubicBezTo>
                  <a:pt x="198549" y="421836"/>
                  <a:pt x="198825" y="421678"/>
                  <a:pt x="199120" y="421501"/>
                </a:cubicBezTo>
                <a:cubicBezTo>
                  <a:pt x="199396" y="421323"/>
                  <a:pt x="199672" y="421165"/>
                  <a:pt x="199968" y="420988"/>
                </a:cubicBezTo>
                <a:cubicBezTo>
                  <a:pt x="200047" y="420948"/>
                  <a:pt x="200126" y="420889"/>
                  <a:pt x="200205" y="420850"/>
                </a:cubicBezTo>
                <a:cubicBezTo>
                  <a:pt x="200284" y="420810"/>
                  <a:pt x="200362" y="420751"/>
                  <a:pt x="200441" y="420712"/>
                </a:cubicBezTo>
                <a:cubicBezTo>
                  <a:pt x="200520" y="420672"/>
                  <a:pt x="200599" y="420613"/>
                  <a:pt x="200678" y="420574"/>
                </a:cubicBezTo>
                <a:cubicBezTo>
                  <a:pt x="200757" y="420534"/>
                  <a:pt x="200836" y="420475"/>
                  <a:pt x="200915" y="420436"/>
                </a:cubicBezTo>
                <a:cubicBezTo>
                  <a:pt x="200993" y="420396"/>
                  <a:pt x="201072" y="420337"/>
                  <a:pt x="201151" y="420298"/>
                </a:cubicBezTo>
                <a:cubicBezTo>
                  <a:pt x="201230" y="420258"/>
                  <a:pt x="201309" y="420199"/>
                  <a:pt x="201388" y="420160"/>
                </a:cubicBezTo>
                <a:cubicBezTo>
                  <a:pt x="201467" y="420120"/>
                  <a:pt x="201546" y="420061"/>
                  <a:pt x="201624" y="420022"/>
                </a:cubicBezTo>
                <a:cubicBezTo>
                  <a:pt x="201703" y="419982"/>
                  <a:pt x="201782" y="419923"/>
                  <a:pt x="201861" y="419884"/>
                </a:cubicBezTo>
                <a:cubicBezTo>
                  <a:pt x="201940" y="419844"/>
                  <a:pt x="202019" y="419785"/>
                  <a:pt x="202098" y="419746"/>
                </a:cubicBezTo>
                <a:cubicBezTo>
                  <a:pt x="202176" y="419706"/>
                  <a:pt x="202255" y="419647"/>
                  <a:pt x="202334" y="419608"/>
                </a:cubicBezTo>
                <a:cubicBezTo>
                  <a:pt x="202413" y="419568"/>
                  <a:pt x="202492" y="419509"/>
                  <a:pt x="202571" y="419470"/>
                </a:cubicBezTo>
                <a:cubicBezTo>
                  <a:pt x="202650" y="419430"/>
                  <a:pt x="202729" y="419371"/>
                  <a:pt x="202807" y="419332"/>
                </a:cubicBezTo>
                <a:cubicBezTo>
                  <a:pt x="202886" y="419292"/>
                  <a:pt x="202965" y="419233"/>
                  <a:pt x="203044" y="419194"/>
                </a:cubicBezTo>
                <a:cubicBezTo>
                  <a:pt x="203123" y="419154"/>
                  <a:pt x="203202" y="419095"/>
                  <a:pt x="203281" y="419056"/>
                </a:cubicBezTo>
                <a:cubicBezTo>
                  <a:pt x="203281" y="419056"/>
                  <a:pt x="203438" y="418957"/>
                  <a:pt x="203734" y="418780"/>
                </a:cubicBezTo>
                <a:cubicBezTo>
                  <a:pt x="203379" y="418188"/>
                  <a:pt x="203202" y="417912"/>
                  <a:pt x="203202" y="417912"/>
                </a:cubicBezTo>
                <a:cubicBezTo>
                  <a:pt x="183879" y="386483"/>
                  <a:pt x="164576" y="355054"/>
                  <a:pt x="145253" y="323605"/>
                </a:cubicBezTo>
                <a:cubicBezTo>
                  <a:pt x="145253" y="323605"/>
                  <a:pt x="145253" y="323605"/>
                  <a:pt x="145253" y="323605"/>
                </a:cubicBezTo>
                <a:cubicBezTo>
                  <a:pt x="113075" y="271236"/>
                  <a:pt x="80896" y="218887"/>
                  <a:pt x="48738" y="166519"/>
                </a:cubicBezTo>
                <a:cubicBezTo>
                  <a:pt x="48738" y="166519"/>
                  <a:pt x="48738" y="166519"/>
                  <a:pt x="48738" y="166519"/>
                </a:cubicBezTo>
                <a:cubicBezTo>
                  <a:pt x="43986" y="158789"/>
                  <a:pt x="39155" y="151238"/>
                  <a:pt x="34699" y="143666"/>
                </a:cubicBezTo>
                <a:cubicBezTo>
                  <a:pt x="31406" y="138067"/>
                  <a:pt x="28330" y="132428"/>
                  <a:pt x="25570" y="126729"/>
                </a:cubicBezTo>
                <a:cubicBezTo>
                  <a:pt x="22888" y="121011"/>
                  <a:pt x="20601" y="115195"/>
                  <a:pt x="18827" y="109319"/>
                </a:cubicBezTo>
                <a:cubicBezTo>
                  <a:pt x="17111" y="103424"/>
                  <a:pt x="16106" y="97449"/>
                  <a:pt x="15692" y="91455"/>
                </a:cubicBezTo>
                <a:cubicBezTo>
                  <a:pt x="15317" y="85461"/>
                  <a:pt x="15889" y="79448"/>
                  <a:pt x="16855" y="73513"/>
                </a:cubicBezTo>
                <a:cubicBezTo>
                  <a:pt x="16855" y="73513"/>
                  <a:pt x="16855" y="73513"/>
                  <a:pt x="16855" y="73513"/>
                </a:cubicBezTo>
                <a:cubicBezTo>
                  <a:pt x="18649" y="64147"/>
                  <a:pt x="22533" y="55137"/>
                  <a:pt x="27975" y="47171"/>
                </a:cubicBezTo>
                <a:cubicBezTo>
                  <a:pt x="33457" y="39225"/>
                  <a:pt x="40515" y="32304"/>
                  <a:pt x="48560" y="26980"/>
                </a:cubicBezTo>
                <a:cubicBezTo>
                  <a:pt x="54850" y="22879"/>
                  <a:pt x="61711" y="19744"/>
                  <a:pt x="68888" y="17832"/>
                </a:cubicBezTo>
                <a:cubicBezTo>
                  <a:pt x="76066" y="15939"/>
                  <a:pt x="83499" y="15328"/>
                  <a:pt x="90814" y="16018"/>
                </a:cubicBezTo>
                <a:cubicBezTo>
                  <a:pt x="90814" y="16018"/>
                  <a:pt x="90814" y="16018"/>
                  <a:pt x="90814" y="16018"/>
                </a:cubicBezTo>
                <a:cubicBezTo>
                  <a:pt x="102013" y="17122"/>
                  <a:pt x="112720" y="20986"/>
                  <a:pt x="121928" y="27395"/>
                </a:cubicBezTo>
                <a:cubicBezTo>
                  <a:pt x="131155" y="33783"/>
                  <a:pt x="138845" y="42557"/>
                  <a:pt x="144918" y="52435"/>
                </a:cubicBezTo>
                <a:cubicBezTo>
                  <a:pt x="144918" y="52435"/>
                  <a:pt x="144918" y="52435"/>
                  <a:pt x="144918" y="52435"/>
                </a:cubicBezTo>
                <a:cubicBezTo>
                  <a:pt x="179620" y="108925"/>
                  <a:pt x="214342" y="165395"/>
                  <a:pt x="249044" y="221884"/>
                </a:cubicBezTo>
                <a:cubicBezTo>
                  <a:pt x="249044" y="221884"/>
                  <a:pt x="249044" y="221884"/>
                  <a:pt x="249044" y="221884"/>
                </a:cubicBezTo>
                <a:cubicBezTo>
                  <a:pt x="268682" y="253865"/>
                  <a:pt x="287788" y="286300"/>
                  <a:pt x="307683" y="318380"/>
                </a:cubicBezTo>
                <a:cubicBezTo>
                  <a:pt x="314308" y="329067"/>
                  <a:pt x="321032" y="339714"/>
                  <a:pt x="327893" y="350282"/>
                </a:cubicBezTo>
                <a:cubicBezTo>
                  <a:pt x="327893" y="350282"/>
                  <a:pt x="327893" y="350282"/>
                  <a:pt x="327893" y="350282"/>
                </a:cubicBezTo>
                <a:cubicBezTo>
                  <a:pt x="328524" y="351268"/>
                  <a:pt x="329135" y="352234"/>
                  <a:pt x="329747" y="353220"/>
                </a:cubicBezTo>
                <a:cubicBezTo>
                  <a:pt x="330338" y="354206"/>
                  <a:pt x="330949" y="355192"/>
                  <a:pt x="331541" y="356197"/>
                </a:cubicBezTo>
                <a:cubicBezTo>
                  <a:pt x="335622" y="363158"/>
                  <a:pt x="339112" y="370354"/>
                  <a:pt x="341577" y="377748"/>
                </a:cubicBezTo>
                <a:cubicBezTo>
                  <a:pt x="344041" y="385122"/>
                  <a:pt x="345461" y="392694"/>
                  <a:pt x="345244" y="400048"/>
                </a:cubicBezTo>
                <a:cubicBezTo>
                  <a:pt x="345047" y="407383"/>
                  <a:pt x="343154" y="414462"/>
                  <a:pt x="339625" y="420810"/>
                </a:cubicBezTo>
                <a:cubicBezTo>
                  <a:pt x="336135" y="427199"/>
                  <a:pt x="330969" y="432798"/>
                  <a:pt x="325034" y="437708"/>
                </a:cubicBezTo>
                <a:cubicBezTo>
                  <a:pt x="325034" y="437708"/>
                  <a:pt x="325034" y="437708"/>
                  <a:pt x="325034" y="437708"/>
                </a:cubicBezTo>
                <a:cubicBezTo>
                  <a:pt x="323614" y="438773"/>
                  <a:pt x="322175" y="439837"/>
                  <a:pt x="320755" y="440902"/>
                </a:cubicBezTo>
                <a:cubicBezTo>
                  <a:pt x="309990" y="448138"/>
                  <a:pt x="296839" y="451826"/>
                  <a:pt x="284003" y="450997"/>
                </a:cubicBezTo>
                <a:cubicBezTo>
                  <a:pt x="277595" y="450583"/>
                  <a:pt x="271285" y="449065"/>
                  <a:pt x="265469" y="446482"/>
                </a:cubicBezTo>
                <a:cubicBezTo>
                  <a:pt x="259652" y="443899"/>
                  <a:pt x="254328" y="440232"/>
                  <a:pt x="249793" y="435736"/>
                </a:cubicBezTo>
                <a:cubicBezTo>
                  <a:pt x="249793" y="435736"/>
                  <a:pt x="249793" y="435736"/>
                  <a:pt x="249793" y="435736"/>
                </a:cubicBezTo>
                <a:cubicBezTo>
                  <a:pt x="240822" y="426765"/>
                  <a:pt x="233763" y="415369"/>
                  <a:pt x="226567" y="403538"/>
                </a:cubicBezTo>
                <a:cubicBezTo>
                  <a:pt x="226567" y="403538"/>
                  <a:pt x="226567" y="403538"/>
                  <a:pt x="226567" y="403538"/>
                </a:cubicBezTo>
                <a:cubicBezTo>
                  <a:pt x="183268" y="332576"/>
                  <a:pt x="139969" y="261614"/>
                  <a:pt x="96690" y="190672"/>
                </a:cubicBezTo>
                <a:cubicBezTo>
                  <a:pt x="96690" y="190672"/>
                  <a:pt x="96690" y="190672"/>
                  <a:pt x="96690" y="190672"/>
                </a:cubicBezTo>
                <a:cubicBezTo>
                  <a:pt x="92687" y="184087"/>
                  <a:pt x="89138" y="177304"/>
                  <a:pt x="86496" y="170363"/>
                </a:cubicBezTo>
                <a:cubicBezTo>
                  <a:pt x="83874" y="163443"/>
                  <a:pt x="82198" y="156364"/>
                  <a:pt x="82217" y="149582"/>
                </a:cubicBezTo>
                <a:cubicBezTo>
                  <a:pt x="82217" y="142799"/>
                  <a:pt x="84031" y="136430"/>
                  <a:pt x="87620" y="130850"/>
                </a:cubicBezTo>
                <a:cubicBezTo>
                  <a:pt x="91169" y="125231"/>
                  <a:pt x="96473" y="120459"/>
                  <a:pt x="102526" y="116417"/>
                </a:cubicBezTo>
                <a:cubicBezTo>
                  <a:pt x="102526" y="116417"/>
                  <a:pt x="102526" y="116417"/>
                  <a:pt x="102526" y="116417"/>
                </a:cubicBezTo>
                <a:cubicBezTo>
                  <a:pt x="111221" y="110699"/>
                  <a:pt x="121316" y="107288"/>
                  <a:pt x="131076" y="107742"/>
                </a:cubicBezTo>
                <a:cubicBezTo>
                  <a:pt x="135927" y="107959"/>
                  <a:pt x="140659" y="109181"/>
                  <a:pt x="144977" y="111271"/>
                </a:cubicBezTo>
                <a:cubicBezTo>
                  <a:pt x="149315" y="113381"/>
                  <a:pt x="153258" y="116398"/>
                  <a:pt x="156689" y="120045"/>
                </a:cubicBezTo>
                <a:cubicBezTo>
                  <a:pt x="156689" y="120045"/>
                  <a:pt x="156689" y="120045"/>
                  <a:pt x="156689" y="120045"/>
                </a:cubicBezTo>
                <a:cubicBezTo>
                  <a:pt x="162131" y="125882"/>
                  <a:pt x="166646" y="133177"/>
                  <a:pt x="171319" y="140867"/>
                </a:cubicBezTo>
                <a:cubicBezTo>
                  <a:pt x="171319" y="140867"/>
                  <a:pt x="171319" y="140867"/>
                  <a:pt x="171319" y="140867"/>
                </a:cubicBezTo>
                <a:cubicBezTo>
                  <a:pt x="213041" y="208930"/>
                  <a:pt x="254762" y="276974"/>
                  <a:pt x="296484" y="345038"/>
                </a:cubicBezTo>
                <a:cubicBezTo>
                  <a:pt x="296484" y="345038"/>
                  <a:pt x="296484" y="345038"/>
                  <a:pt x="296484" y="345038"/>
                </a:cubicBezTo>
                <a:cubicBezTo>
                  <a:pt x="298869" y="348922"/>
                  <a:pt x="301255" y="352786"/>
                  <a:pt x="303621" y="356671"/>
                </a:cubicBezTo>
                <a:cubicBezTo>
                  <a:pt x="303621" y="356671"/>
                  <a:pt x="303799" y="356966"/>
                  <a:pt x="304154" y="357538"/>
                </a:cubicBezTo>
                <a:cubicBezTo>
                  <a:pt x="304469" y="357341"/>
                  <a:pt x="304607" y="357262"/>
                  <a:pt x="304607" y="357262"/>
                </a:cubicBezTo>
                <a:cubicBezTo>
                  <a:pt x="304686" y="357223"/>
                  <a:pt x="304765" y="357164"/>
                  <a:pt x="304844" y="357124"/>
                </a:cubicBezTo>
                <a:cubicBezTo>
                  <a:pt x="304923" y="357085"/>
                  <a:pt x="305001" y="357026"/>
                  <a:pt x="305080" y="356986"/>
                </a:cubicBezTo>
                <a:cubicBezTo>
                  <a:pt x="305159" y="356947"/>
                  <a:pt x="305238" y="356887"/>
                  <a:pt x="305317" y="356848"/>
                </a:cubicBezTo>
                <a:cubicBezTo>
                  <a:pt x="305396" y="356809"/>
                  <a:pt x="305475" y="356749"/>
                  <a:pt x="305554" y="356710"/>
                </a:cubicBezTo>
                <a:cubicBezTo>
                  <a:pt x="305632" y="356671"/>
                  <a:pt x="305711" y="356611"/>
                  <a:pt x="305790" y="356572"/>
                </a:cubicBezTo>
                <a:cubicBezTo>
                  <a:pt x="305869" y="356533"/>
                  <a:pt x="305948" y="356473"/>
                  <a:pt x="306027" y="356434"/>
                </a:cubicBezTo>
                <a:cubicBezTo>
                  <a:pt x="306106" y="356395"/>
                  <a:pt x="306185" y="356335"/>
                  <a:pt x="306263" y="356296"/>
                </a:cubicBezTo>
                <a:cubicBezTo>
                  <a:pt x="306342" y="356257"/>
                  <a:pt x="306421" y="356197"/>
                  <a:pt x="306500" y="356158"/>
                </a:cubicBezTo>
                <a:cubicBezTo>
                  <a:pt x="306579" y="356119"/>
                  <a:pt x="306658" y="356059"/>
                  <a:pt x="306737" y="356020"/>
                </a:cubicBezTo>
                <a:cubicBezTo>
                  <a:pt x="306815" y="355981"/>
                  <a:pt x="306894" y="355921"/>
                  <a:pt x="306973" y="355882"/>
                </a:cubicBezTo>
                <a:cubicBezTo>
                  <a:pt x="307052" y="355842"/>
                  <a:pt x="307131" y="355783"/>
                  <a:pt x="307210" y="355744"/>
                </a:cubicBezTo>
                <a:cubicBezTo>
                  <a:pt x="307289" y="355704"/>
                  <a:pt x="307368" y="355645"/>
                  <a:pt x="307446" y="355606"/>
                </a:cubicBezTo>
                <a:cubicBezTo>
                  <a:pt x="307525" y="355566"/>
                  <a:pt x="307604" y="355507"/>
                  <a:pt x="307683" y="355468"/>
                </a:cubicBezTo>
                <a:cubicBezTo>
                  <a:pt x="307762" y="355428"/>
                  <a:pt x="307841" y="355369"/>
                  <a:pt x="307920" y="355330"/>
                </a:cubicBezTo>
                <a:cubicBezTo>
                  <a:pt x="308196" y="355152"/>
                  <a:pt x="308472" y="354995"/>
                  <a:pt x="308767" y="354817"/>
                </a:cubicBezTo>
                <a:cubicBezTo>
                  <a:pt x="309043" y="354640"/>
                  <a:pt x="309320" y="354482"/>
                  <a:pt x="309615" y="354305"/>
                </a:cubicBezTo>
                <a:cubicBezTo>
                  <a:pt x="309891" y="354127"/>
                  <a:pt x="310167" y="353969"/>
                  <a:pt x="310463" y="353792"/>
                </a:cubicBezTo>
                <a:cubicBezTo>
                  <a:pt x="310601" y="353713"/>
                  <a:pt x="310739" y="353614"/>
                  <a:pt x="310877" y="353536"/>
                </a:cubicBezTo>
                <a:cubicBezTo>
                  <a:pt x="311015" y="353457"/>
                  <a:pt x="311153" y="353358"/>
                  <a:pt x="311291" y="353279"/>
                </a:cubicBezTo>
                <a:cubicBezTo>
                  <a:pt x="311370" y="353220"/>
                  <a:pt x="311449" y="353181"/>
                  <a:pt x="311528" y="353122"/>
                </a:cubicBezTo>
                <a:cubicBezTo>
                  <a:pt x="311607" y="353062"/>
                  <a:pt x="311686" y="353023"/>
                  <a:pt x="311764" y="352964"/>
                </a:cubicBezTo>
                <a:cubicBezTo>
                  <a:pt x="311843" y="352905"/>
                  <a:pt x="311922" y="352865"/>
                  <a:pt x="312001" y="352806"/>
                </a:cubicBezTo>
                <a:cubicBezTo>
                  <a:pt x="312080" y="352747"/>
                  <a:pt x="312159" y="352707"/>
                  <a:pt x="312238" y="352648"/>
                </a:cubicBezTo>
                <a:cubicBezTo>
                  <a:pt x="312317" y="352589"/>
                  <a:pt x="312395" y="352550"/>
                  <a:pt x="312474" y="352491"/>
                </a:cubicBezTo>
                <a:cubicBezTo>
                  <a:pt x="312553" y="352431"/>
                  <a:pt x="312632" y="352392"/>
                  <a:pt x="312711" y="352333"/>
                </a:cubicBezTo>
                <a:cubicBezTo>
                  <a:pt x="312869" y="352234"/>
                  <a:pt x="313026" y="352136"/>
                  <a:pt x="313204" y="352037"/>
                </a:cubicBezTo>
                <a:cubicBezTo>
                  <a:pt x="313283" y="351978"/>
                  <a:pt x="313362" y="351939"/>
                  <a:pt x="313440" y="351879"/>
                </a:cubicBezTo>
                <a:cubicBezTo>
                  <a:pt x="313519" y="351820"/>
                  <a:pt x="313598" y="351781"/>
                  <a:pt x="313677" y="351722"/>
                </a:cubicBezTo>
                <a:cubicBezTo>
                  <a:pt x="313835" y="351623"/>
                  <a:pt x="313992" y="351524"/>
                  <a:pt x="314170" y="351426"/>
                </a:cubicBezTo>
                <a:cubicBezTo>
                  <a:pt x="314505" y="351229"/>
                  <a:pt x="314821" y="351032"/>
                  <a:pt x="315156" y="350834"/>
                </a:cubicBezTo>
                <a:cubicBezTo>
                  <a:pt x="315254" y="350775"/>
                  <a:pt x="315353" y="350716"/>
                  <a:pt x="315471" y="350637"/>
                </a:cubicBezTo>
                <a:cubicBezTo>
                  <a:pt x="315590" y="350558"/>
                  <a:pt x="315668" y="350519"/>
                  <a:pt x="315787" y="350440"/>
                </a:cubicBezTo>
                <a:cubicBezTo>
                  <a:pt x="315905" y="350361"/>
                  <a:pt x="315984" y="350322"/>
                  <a:pt x="316102" y="350243"/>
                </a:cubicBezTo>
                <a:cubicBezTo>
                  <a:pt x="316221" y="350164"/>
                  <a:pt x="316299" y="350125"/>
                  <a:pt x="316418" y="350046"/>
                </a:cubicBezTo>
                <a:cubicBezTo>
                  <a:pt x="316516" y="349987"/>
                  <a:pt x="316615" y="349927"/>
                  <a:pt x="316733" y="349848"/>
                </a:cubicBezTo>
                <a:cubicBezTo>
                  <a:pt x="316832" y="349789"/>
                  <a:pt x="316930" y="349730"/>
                  <a:pt x="317049" y="349651"/>
                </a:cubicBezTo>
                <a:cubicBezTo>
                  <a:pt x="317167" y="349572"/>
                  <a:pt x="317246" y="349533"/>
                  <a:pt x="317364" y="349454"/>
                </a:cubicBezTo>
                <a:cubicBezTo>
                  <a:pt x="317364" y="349454"/>
                  <a:pt x="317463" y="349395"/>
                  <a:pt x="317680" y="349257"/>
                </a:cubicBezTo>
                <a:cubicBezTo>
                  <a:pt x="317325" y="348665"/>
                  <a:pt x="317147" y="348389"/>
                  <a:pt x="317147" y="348389"/>
                </a:cubicBezTo>
                <a:cubicBezTo>
                  <a:pt x="314761" y="344505"/>
                  <a:pt x="312376" y="340641"/>
                  <a:pt x="309990" y="336756"/>
                </a:cubicBezTo>
                <a:cubicBezTo>
                  <a:pt x="309990" y="336756"/>
                  <a:pt x="309990" y="336756"/>
                  <a:pt x="309990" y="336756"/>
                </a:cubicBezTo>
                <a:cubicBezTo>
                  <a:pt x="268288" y="268712"/>
                  <a:pt x="226567" y="200669"/>
                  <a:pt x="184865" y="132645"/>
                </a:cubicBezTo>
                <a:cubicBezTo>
                  <a:pt x="184865" y="132645"/>
                  <a:pt x="184865" y="132645"/>
                  <a:pt x="184865" y="132645"/>
                </a:cubicBezTo>
                <a:cubicBezTo>
                  <a:pt x="180152" y="124955"/>
                  <a:pt x="175184" y="116713"/>
                  <a:pt x="168322" y="109299"/>
                </a:cubicBezTo>
                <a:cubicBezTo>
                  <a:pt x="168322" y="109299"/>
                  <a:pt x="168322" y="109299"/>
                  <a:pt x="168322" y="109299"/>
                </a:cubicBezTo>
                <a:cubicBezTo>
                  <a:pt x="163728" y="104390"/>
                  <a:pt x="158207" y="100111"/>
                  <a:pt x="151957" y="97075"/>
                </a:cubicBezTo>
                <a:cubicBezTo>
                  <a:pt x="145726" y="94038"/>
                  <a:pt x="138806" y="92284"/>
                  <a:pt x="131924" y="91968"/>
                </a:cubicBezTo>
                <a:cubicBezTo>
                  <a:pt x="125023" y="91653"/>
                  <a:pt x="118201" y="92698"/>
                  <a:pt x="111813" y="94689"/>
                </a:cubicBezTo>
                <a:cubicBezTo>
                  <a:pt x="105424" y="96700"/>
                  <a:pt x="99450" y="99638"/>
                  <a:pt x="93988" y="103227"/>
                </a:cubicBezTo>
                <a:cubicBezTo>
                  <a:pt x="93988" y="103227"/>
                  <a:pt x="93988" y="103227"/>
                  <a:pt x="93988" y="103227"/>
                </a:cubicBezTo>
                <a:cubicBezTo>
                  <a:pt x="86634" y="108116"/>
                  <a:pt x="79595" y="114288"/>
                  <a:pt x="74468" y="122333"/>
                </a:cubicBezTo>
                <a:cubicBezTo>
                  <a:pt x="71905" y="126335"/>
                  <a:pt x="69894" y="130771"/>
                  <a:pt x="68573" y="135385"/>
                </a:cubicBezTo>
                <a:cubicBezTo>
                  <a:pt x="67252" y="139999"/>
                  <a:pt x="66601" y="144790"/>
                  <a:pt x="66621" y="149483"/>
                </a:cubicBezTo>
                <a:cubicBezTo>
                  <a:pt x="66621" y="158888"/>
                  <a:pt x="68849" y="167741"/>
                  <a:pt x="71925" y="175904"/>
                </a:cubicBezTo>
                <a:cubicBezTo>
                  <a:pt x="75021" y="184067"/>
                  <a:pt x="79023" y="191638"/>
                  <a:pt x="83400" y="198835"/>
                </a:cubicBezTo>
                <a:cubicBezTo>
                  <a:pt x="83400" y="198835"/>
                  <a:pt x="83400" y="198835"/>
                  <a:pt x="83400" y="198835"/>
                </a:cubicBezTo>
                <a:cubicBezTo>
                  <a:pt x="126699" y="269797"/>
                  <a:pt x="169998" y="340759"/>
                  <a:pt x="213277" y="411701"/>
                </a:cubicBezTo>
                <a:cubicBezTo>
                  <a:pt x="213277" y="411701"/>
                  <a:pt x="213277" y="411701"/>
                  <a:pt x="213277" y="411701"/>
                </a:cubicBezTo>
                <a:cubicBezTo>
                  <a:pt x="216905" y="417636"/>
                  <a:pt x="220592" y="423689"/>
                  <a:pt x="224733" y="429663"/>
                </a:cubicBezTo>
                <a:cubicBezTo>
                  <a:pt x="228874" y="435618"/>
                  <a:pt x="233468" y="441474"/>
                  <a:pt x="238811" y="446837"/>
                </a:cubicBezTo>
                <a:cubicBezTo>
                  <a:pt x="238811" y="446837"/>
                  <a:pt x="238811" y="446837"/>
                  <a:pt x="238811" y="446837"/>
                </a:cubicBezTo>
                <a:cubicBezTo>
                  <a:pt x="244687" y="452654"/>
                  <a:pt x="251627" y="457465"/>
                  <a:pt x="259218" y="460836"/>
                </a:cubicBezTo>
                <a:cubicBezTo>
                  <a:pt x="266790" y="464208"/>
                  <a:pt x="274953" y="466180"/>
                  <a:pt x="283175" y="466692"/>
                </a:cubicBezTo>
                <a:cubicBezTo>
                  <a:pt x="299619" y="467757"/>
                  <a:pt x="316181" y="463064"/>
                  <a:pt x="329747" y="453916"/>
                </a:cubicBezTo>
                <a:cubicBezTo>
                  <a:pt x="331541" y="452575"/>
                  <a:pt x="333355" y="451234"/>
                  <a:pt x="335149" y="449893"/>
                </a:cubicBezTo>
                <a:cubicBezTo>
                  <a:pt x="335149" y="449893"/>
                  <a:pt x="335149" y="449893"/>
                  <a:pt x="335149" y="449893"/>
                </a:cubicBezTo>
                <a:cubicBezTo>
                  <a:pt x="342267" y="443998"/>
                  <a:pt x="348892" y="436959"/>
                  <a:pt x="353565" y="428402"/>
                </a:cubicBezTo>
                <a:cubicBezTo>
                  <a:pt x="358297" y="419923"/>
                  <a:pt x="360919" y="410104"/>
                  <a:pt x="361156" y="400482"/>
                </a:cubicBezTo>
                <a:cubicBezTo>
                  <a:pt x="361432" y="390821"/>
                  <a:pt x="359598" y="381455"/>
                  <a:pt x="356700" y="372740"/>
                </a:cubicBezTo>
                <a:cubicBezTo>
                  <a:pt x="353782" y="364025"/>
                  <a:pt x="349799" y="355882"/>
                  <a:pt x="345303" y="348192"/>
                </a:cubicBezTo>
                <a:cubicBezTo>
                  <a:pt x="344653" y="347108"/>
                  <a:pt x="343982" y="346004"/>
                  <a:pt x="343332" y="344919"/>
                </a:cubicBezTo>
                <a:cubicBezTo>
                  <a:pt x="342661" y="343854"/>
                  <a:pt x="341971" y="342770"/>
                  <a:pt x="341281" y="341705"/>
                </a:cubicBezTo>
                <a:cubicBezTo>
                  <a:pt x="341281" y="341705"/>
                  <a:pt x="341281" y="341705"/>
                  <a:pt x="341281" y="341705"/>
                </a:cubicBezTo>
                <a:cubicBezTo>
                  <a:pt x="334498" y="331255"/>
                  <a:pt x="327834" y="320687"/>
                  <a:pt x="321248" y="310079"/>
                </a:cubicBezTo>
                <a:cubicBezTo>
                  <a:pt x="301472" y="278216"/>
                  <a:pt x="282406" y="245781"/>
                  <a:pt x="262649" y="213643"/>
                </a:cubicBezTo>
                <a:cubicBezTo>
                  <a:pt x="262649" y="213643"/>
                  <a:pt x="262649" y="213643"/>
                  <a:pt x="262649" y="213643"/>
                </a:cubicBezTo>
                <a:cubicBezTo>
                  <a:pt x="227947" y="157153"/>
                  <a:pt x="193225" y="100683"/>
                  <a:pt x="158523" y="44194"/>
                </a:cubicBezTo>
                <a:cubicBezTo>
                  <a:pt x="158523" y="44194"/>
                  <a:pt x="158523" y="44194"/>
                  <a:pt x="158523" y="44194"/>
                </a:cubicBezTo>
                <a:cubicBezTo>
                  <a:pt x="151543" y="32836"/>
                  <a:pt x="142453" y="22347"/>
                  <a:pt x="131096" y="14460"/>
                </a:cubicBezTo>
                <a:cubicBezTo>
                  <a:pt x="125437" y="10536"/>
                  <a:pt x="119226" y="7283"/>
                  <a:pt x="112720" y="4917"/>
                </a:cubicBezTo>
                <a:cubicBezTo>
                  <a:pt x="106213" y="2531"/>
                  <a:pt x="99391" y="1033"/>
                  <a:pt x="92549" y="343"/>
                </a:cubicBezTo>
                <a:cubicBezTo>
                  <a:pt x="92549" y="343"/>
                  <a:pt x="92549" y="343"/>
                  <a:pt x="92529" y="343"/>
                </a:cubicBezTo>
                <a:cubicBezTo>
                  <a:pt x="83302" y="-525"/>
                  <a:pt x="73936" y="264"/>
                  <a:pt x="65024" y="2610"/>
                </a:cubicBezTo>
                <a:cubicBezTo>
                  <a:pt x="56131" y="4996"/>
                  <a:pt x="47712" y="8841"/>
                  <a:pt x="40082" y="13829"/>
                </a:cubicBezTo>
                <a:cubicBezTo>
                  <a:pt x="30302" y="20296"/>
                  <a:pt x="21824" y="28617"/>
                  <a:pt x="15159" y="38259"/>
                </a:cubicBezTo>
                <a:cubicBezTo>
                  <a:pt x="8554" y="47920"/>
                  <a:pt x="3782" y="58942"/>
                  <a:pt x="1554" y="70575"/>
                </a:cubicBezTo>
                <a:cubicBezTo>
                  <a:pt x="1554" y="70575"/>
                  <a:pt x="1554" y="70575"/>
                  <a:pt x="1554" y="70595"/>
                </a:cubicBezTo>
                <a:cubicBezTo>
                  <a:pt x="352" y="77772"/>
                  <a:pt x="-299" y="85067"/>
                  <a:pt x="135" y="92382"/>
                </a:cubicBezTo>
                <a:cubicBezTo>
                  <a:pt x="628" y="99658"/>
                  <a:pt x="1870" y="106855"/>
                  <a:pt x="3881" y="113736"/>
                </a:cubicBezTo>
                <a:cubicBezTo>
                  <a:pt x="5932" y="120597"/>
                  <a:pt x="8554" y="127183"/>
                  <a:pt x="11531" y="133512"/>
                </a:cubicBezTo>
                <a:cubicBezTo>
                  <a:pt x="14568" y="139782"/>
                  <a:pt x="17880" y="145816"/>
                  <a:pt x="21311" y="151691"/>
                </a:cubicBezTo>
                <a:cubicBezTo>
                  <a:pt x="25984" y="159598"/>
                  <a:pt x="30854" y="167209"/>
                  <a:pt x="35507" y="174780"/>
                </a:cubicBezTo>
                <a:cubicBezTo>
                  <a:pt x="35507" y="174780"/>
                  <a:pt x="35507" y="174780"/>
                  <a:pt x="35507" y="174780"/>
                </a:cubicBezTo>
                <a:cubicBezTo>
                  <a:pt x="67686" y="227149"/>
                  <a:pt x="99864" y="279498"/>
                  <a:pt x="132023" y="331866"/>
                </a:cubicBezTo>
                <a:cubicBezTo>
                  <a:pt x="132023" y="331866"/>
                  <a:pt x="132023" y="331866"/>
                  <a:pt x="132023" y="331866"/>
                </a:cubicBezTo>
                <a:cubicBezTo>
                  <a:pt x="151346" y="363296"/>
                  <a:pt x="170649" y="394725"/>
                  <a:pt x="189972" y="426173"/>
                </a:cubicBezTo>
                <a:cubicBezTo>
                  <a:pt x="189972" y="426173"/>
                  <a:pt x="190149" y="426469"/>
                  <a:pt x="190504" y="427041"/>
                </a:cubicBezTo>
                <a:close/>
              </a:path>
            </a:pathLst>
          </a:custGeom>
          <a:solidFill>
            <a:schemeClr val="tx1">
              <a:lumMod val="75000"/>
              <a:lumOff val="25000"/>
            </a:schemeClr>
          </a:solidFill>
          <a:ln w="1926" cap="flat">
            <a:noFill/>
            <a:prstDash val="solid"/>
            <a:miter/>
          </a:ln>
        </p:spPr>
        <p:txBody>
          <a:bodyPr rtlCol="0" anchor="ctr"/>
          <a:lstStyle/>
          <a:p>
            <a:endParaRPr lang="en-US">
              <a:solidFill>
                <a:schemeClr val="tx1">
                  <a:lumMod val="75000"/>
                  <a:lumOff val="25000"/>
                </a:schemeClr>
              </a:solidFill>
            </a:endParaRPr>
          </a:p>
        </p:txBody>
      </p:sp>
      <p:sp>
        <p:nvSpPr>
          <p:cNvPr id="13" name="Graphic 3698">
            <a:extLst>
              <a:ext uri="{FF2B5EF4-FFF2-40B4-BE49-F238E27FC236}">
                <a16:creationId xmlns:a16="http://schemas.microsoft.com/office/drawing/2014/main" id="{68305AC7-314F-8B8D-2C13-60E62904346E}"/>
              </a:ext>
            </a:extLst>
          </p:cNvPr>
          <p:cNvSpPr/>
          <p:nvPr/>
        </p:nvSpPr>
        <p:spPr>
          <a:xfrm rot="3465817">
            <a:off x="8757034" y="3071890"/>
            <a:ext cx="382185" cy="493986"/>
          </a:xfrm>
          <a:custGeom>
            <a:avLst/>
            <a:gdLst>
              <a:gd name="connsiteX0" fmla="*/ 190208 w 361183"/>
              <a:gd name="connsiteY0" fmla="*/ 427061 h 466840"/>
              <a:gd name="connsiteX1" fmla="*/ 190524 w 361183"/>
              <a:gd name="connsiteY1" fmla="*/ 426864 h 466840"/>
              <a:gd name="connsiteX2" fmla="*/ 190839 w 361183"/>
              <a:gd name="connsiteY2" fmla="*/ 426666 h 466840"/>
              <a:gd name="connsiteX3" fmla="*/ 191155 w 361183"/>
              <a:gd name="connsiteY3" fmla="*/ 426469 h 466840"/>
              <a:gd name="connsiteX4" fmla="*/ 191470 w 361183"/>
              <a:gd name="connsiteY4" fmla="*/ 426272 h 466840"/>
              <a:gd name="connsiteX5" fmla="*/ 191786 w 361183"/>
              <a:gd name="connsiteY5" fmla="*/ 426075 h 466840"/>
              <a:gd name="connsiteX6" fmla="*/ 192101 w 361183"/>
              <a:gd name="connsiteY6" fmla="*/ 425878 h 466840"/>
              <a:gd name="connsiteX7" fmla="*/ 192416 w 361183"/>
              <a:gd name="connsiteY7" fmla="*/ 425681 h 466840"/>
              <a:gd name="connsiteX8" fmla="*/ 192732 w 361183"/>
              <a:gd name="connsiteY8" fmla="*/ 425483 h 466840"/>
              <a:gd name="connsiteX9" fmla="*/ 193718 w 361183"/>
              <a:gd name="connsiteY9" fmla="*/ 424892 h 466840"/>
              <a:gd name="connsiteX10" fmla="*/ 194211 w 361183"/>
              <a:gd name="connsiteY10" fmla="*/ 424596 h 466840"/>
              <a:gd name="connsiteX11" fmla="*/ 194447 w 361183"/>
              <a:gd name="connsiteY11" fmla="*/ 424438 h 466840"/>
              <a:gd name="connsiteX12" fmla="*/ 194684 w 361183"/>
              <a:gd name="connsiteY12" fmla="*/ 424281 h 466840"/>
              <a:gd name="connsiteX13" fmla="*/ 195177 w 361183"/>
              <a:gd name="connsiteY13" fmla="*/ 423985 h 466840"/>
              <a:gd name="connsiteX14" fmla="*/ 195413 w 361183"/>
              <a:gd name="connsiteY14" fmla="*/ 423827 h 466840"/>
              <a:gd name="connsiteX15" fmla="*/ 195650 w 361183"/>
              <a:gd name="connsiteY15" fmla="*/ 423669 h 466840"/>
              <a:gd name="connsiteX16" fmla="*/ 195887 w 361183"/>
              <a:gd name="connsiteY16" fmla="*/ 423512 h 466840"/>
              <a:gd name="connsiteX17" fmla="*/ 196123 w 361183"/>
              <a:gd name="connsiteY17" fmla="*/ 423354 h 466840"/>
              <a:gd name="connsiteX18" fmla="*/ 196360 w 361183"/>
              <a:gd name="connsiteY18" fmla="*/ 423196 h 466840"/>
              <a:gd name="connsiteX19" fmla="*/ 196597 w 361183"/>
              <a:gd name="connsiteY19" fmla="*/ 423038 h 466840"/>
              <a:gd name="connsiteX20" fmla="*/ 197011 w 361183"/>
              <a:gd name="connsiteY20" fmla="*/ 422782 h 466840"/>
              <a:gd name="connsiteX21" fmla="*/ 197425 w 361183"/>
              <a:gd name="connsiteY21" fmla="*/ 422526 h 466840"/>
              <a:gd name="connsiteX22" fmla="*/ 198272 w 361183"/>
              <a:gd name="connsiteY22" fmla="*/ 422013 h 466840"/>
              <a:gd name="connsiteX23" fmla="*/ 199120 w 361183"/>
              <a:gd name="connsiteY23" fmla="*/ 421501 h 466840"/>
              <a:gd name="connsiteX24" fmla="*/ 199968 w 361183"/>
              <a:gd name="connsiteY24" fmla="*/ 420988 h 466840"/>
              <a:gd name="connsiteX25" fmla="*/ 200205 w 361183"/>
              <a:gd name="connsiteY25" fmla="*/ 420850 h 466840"/>
              <a:gd name="connsiteX26" fmla="*/ 200441 w 361183"/>
              <a:gd name="connsiteY26" fmla="*/ 420712 h 466840"/>
              <a:gd name="connsiteX27" fmla="*/ 200678 w 361183"/>
              <a:gd name="connsiteY27" fmla="*/ 420574 h 466840"/>
              <a:gd name="connsiteX28" fmla="*/ 200915 w 361183"/>
              <a:gd name="connsiteY28" fmla="*/ 420436 h 466840"/>
              <a:gd name="connsiteX29" fmla="*/ 201151 w 361183"/>
              <a:gd name="connsiteY29" fmla="*/ 420298 h 466840"/>
              <a:gd name="connsiteX30" fmla="*/ 201388 w 361183"/>
              <a:gd name="connsiteY30" fmla="*/ 420160 h 466840"/>
              <a:gd name="connsiteX31" fmla="*/ 201624 w 361183"/>
              <a:gd name="connsiteY31" fmla="*/ 420022 h 466840"/>
              <a:gd name="connsiteX32" fmla="*/ 201861 w 361183"/>
              <a:gd name="connsiteY32" fmla="*/ 419884 h 466840"/>
              <a:gd name="connsiteX33" fmla="*/ 202098 w 361183"/>
              <a:gd name="connsiteY33" fmla="*/ 419746 h 466840"/>
              <a:gd name="connsiteX34" fmla="*/ 202334 w 361183"/>
              <a:gd name="connsiteY34" fmla="*/ 419608 h 466840"/>
              <a:gd name="connsiteX35" fmla="*/ 202571 w 361183"/>
              <a:gd name="connsiteY35" fmla="*/ 419470 h 466840"/>
              <a:gd name="connsiteX36" fmla="*/ 202807 w 361183"/>
              <a:gd name="connsiteY36" fmla="*/ 419332 h 466840"/>
              <a:gd name="connsiteX37" fmla="*/ 203044 w 361183"/>
              <a:gd name="connsiteY37" fmla="*/ 419194 h 466840"/>
              <a:gd name="connsiteX38" fmla="*/ 203281 w 361183"/>
              <a:gd name="connsiteY38" fmla="*/ 419056 h 466840"/>
              <a:gd name="connsiteX39" fmla="*/ 203734 w 361183"/>
              <a:gd name="connsiteY39" fmla="*/ 418780 h 466840"/>
              <a:gd name="connsiteX40" fmla="*/ 203202 w 361183"/>
              <a:gd name="connsiteY40" fmla="*/ 417912 h 466840"/>
              <a:gd name="connsiteX41" fmla="*/ 145253 w 361183"/>
              <a:gd name="connsiteY41" fmla="*/ 323605 h 466840"/>
              <a:gd name="connsiteX42" fmla="*/ 145253 w 361183"/>
              <a:gd name="connsiteY42" fmla="*/ 323605 h 466840"/>
              <a:gd name="connsiteX43" fmla="*/ 48738 w 361183"/>
              <a:gd name="connsiteY43" fmla="*/ 166519 h 466840"/>
              <a:gd name="connsiteX44" fmla="*/ 48738 w 361183"/>
              <a:gd name="connsiteY44" fmla="*/ 166519 h 466840"/>
              <a:gd name="connsiteX45" fmla="*/ 34699 w 361183"/>
              <a:gd name="connsiteY45" fmla="*/ 143666 h 466840"/>
              <a:gd name="connsiteX46" fmla="*/ 25570 w 361183"/>
              <a:gd name="connsiteY46" fmla="*/ 126729 h 466840"/>
              <a:gd name="connsiteX47" fmla="*/ 18827 w 361183"/>
              <a:gd name="connsiteY47" fmla="*/ 109319 h 466840"/>
              <a:gd name="connsiteX48" fmla="*/ 15692 w 361183"/>
              <a:gd name="connsiteY48" fmla="*/ 91455 h 466840"/>
              <a:gd name="connsiteX49" fmla="*/ 16855 w 361183"/>
              <a:gd name="connsiteY49" fmla="*/ 73513 h 466840"/>
              <a:gd name="connsiteX50" fmla="*/ 16855 w 361183"/>
              <a:gd name="connsiteY50" fmla="*/ 73513 h 466840"/>
              <a:gd name="connsiteX51" fmla="*/ 27975 w 361183"/>
              <a:gd name="connsiteY51" fmla="*/ 47171 h 466840"/>
              <a:gd name="connsiteX52" fmla="*/ 48560 w 361183"/>
              <a:gd name="connsiteY52" fmla="*/ 26980 h 466840"/>
              <a:gd name="connsiteX53" fmla="*/ 68888 w 361183"/>
              <a:gd name="connsiteY53" fmla="*/ 17832 h 466840"/>
              <a:gd name="connsiteX54" fmla="*/ 90814 w 361183"/>
              <a:gd name="connsiteY54" fmla="*/ 16018 h 466840"/>
              <a:gd name="connsiteX55" fmla="*/ 90814 w 361183"/>
              <a:gd name="connsiteY55" fmla="*/ 16018 h 466840"/>
              <a:gd name="connsiteX56" fmla="*/ 121928 w 361183"/>
              <a:gd name="connsiteY56" fmla="*/ 27395 h 466840"/>
              <a:gd name="connsiteX57" fmla="*/ 144918 w 361183"/>
              <a:gd name="connsiteY57" fmla="*/ 52435 h 466840"/>
              <a:gd name="connsiteX58" fmla="*/ 144918 w 361183"/>
              <a:gd name="connsiteY58" fmla="*/ 52435 h 466840"/>
              <a:gd name="connsiteX59" fmla="*/ 249044 w 361183"/>
              <a:gd name="connsiteY59" fmla="*/ 221884 h 466840"/>
              <a:gd name="connsiteX60" fmla="*/ 249044 w 361183"/>
              <a:gd name="connsiteY60" fmla="*/ 221884 h 466840"/>
              <a:gd name="connsiteX61" fmla="*/ 307683 w 361183"/>
              <a:gd name="connsiteY61" fmla="*/ 318380 h 466840"/>
              <a:gd name="connsiteX62" fmla="*/ 327893 w 361183"/>
              <a:gd name="connsiteY62" fmla="*/ 350282 h 466840"/>
              <a:gd name="connsiteX63" fmla="*/ 327893 w 361183"/>
              <a:gd name="connsiteY63" fmla="*/ 350282 h 466840"/>
              <a:gd name="connsiteX64" fmla="*/ 329747 w 361183"/>
              <a:gd name="connsiteY64" fmla="*/ 353220 h 466840"/>
              <a:gd name="connsiteX65" fmla="*/ 331541 w 361183"/>
              <a:gd name="connsiteY65" fmla="*/ 356197 h 466840"/>
              <a:gd name="connsiteX66" fmla="*/ 341577 w 361183"/>
              <a:gd name="connsiteY66" fmla="*/ 377748 h 466840"/>
              <a:gd name="connsiteX67" fmla="*/ 345244 w 361183"/>
              <a:gd name="connsiteY67" fmla="*/ 400048 h 466840"/>
              <a:gd name="connsiteX68" fmla="*/ 339625 w 361183"/>
              <a:gd name="connsiteY68" fmla="*/ 420810 h 466840"/>
              <a:gd name="connsiteX69" fmla="*/ 325034 w 361183"/>
              <a:gd name="connsiteY69" fmla="*/ 437708 h 466840"/>
              <a:gd name="connsiteX70" fmla="*/ 325034 w 361183"/>
              <a:gd name="connsiteY70" fmla="*/ 437708 h 466840"/>
              <a:gd name="connsiteX71" fmla="*/ 320755 w 361183"/>
              <a:gd name="connsiteY71" fmla="*/ 440902 h 466840"/>
              <a:gd name="connsiteX72" fmla="*/ 284003 w 361183"/>
              <a:gd name="connsiteY72" fmla="*/ 450997 h 466840"/>
              <a:gd name="connsiteX73" fmla="*/ 265469 w 361183"/>
              <a:gd name="connsiteY73" fmla="*/ 446482 h 466840"/>
              <a:gd name="connsiteX74" fmla="*/ 249793 w 361183"/>
              <a:gd name="connsiteY74" fmla="*/ 435736 h 466840"/>
              <a:gd name="connsiteX75" fmla="*/ 249793 w 361183"/>
              <a:gd name="connsiteY75" fmla="*/ 435736 h 466840"/>
              <a:gd name="connsiteX76" fmla="*/ 226567 w 361183"/>
              <a:gd name="connsiteY76" fmla="*/ 403538 h 466840"/>
              <a:gd name="connsiteX77" fmla="*/ 226567 w 361183"/>
              <a:gd name="connsiteY77" fmla="*/ 403538 h 466840"/>
              <a:gd name="connsiteX78" fmla="*/ 96690 w 361183"/>
              <a:gd name="connsiteY78" fmla="*/ 190672 h 466840"/>
              <a:gd name="connsiteX79" fmla="*/ 96690 w 361183"/>
              <a:gd name="connsiteY79" fmla="*/ 190672 h 466840"/>
              <a:gd name="connsiteX80" fmla="*/ 86496 w 361183"/>
              <a:gd name="connsiteY80" fmla="*/ 170363 h 466840"/>
              <a:gd name="connsiteX81" fmla="*/ 82217 w 361183"/>
              <a:gd name="connsiteY81" fmla="*/ 149582 h 466840"/>
              <a:gd name="connsiteX82" fmla="*/ 87620 w 361183"/>
              <a:gd name="connsiteY82" fmla="*/ 130850 h 466840"/>
              <a:gd name="connsiteX83" fmla="*/ 102526 w 361183"/>
              <a:gd name="connsiteY83" fmla="*/ 116417 h 466840"/>
              <a:gd name="connsiteX84" fmla="*/ 102526 w 361183"/>
              <a:gd name="connsiteY84" fmla="*/ 116417 h 466840"/>
              <a:gd name="connsiteX85" fmla="*/ 131076 w 361183"/>
              <a:gd name="connsiteY85" fmla="*/ 107742 h 466840"/>
              <a:gd name="connsiteX86" fmla="*/ 144977 w 361183"/>
              <a:gd name="connsiteY86" fmla="*/ 111271 h 466840"/>
              <a:gd name="connsiteX87" fmla="*/ 156689 w 361183"/>
              <a:gd name="connsiteY87" fmla="*/ 120045 h 466840"/>
              <a:gd name="connsiteX88" fmla="*/ 156689 w 361183"/>
              <a:gd name="connsiteY88" fmla="*/ 120045 h 466840"/>
              <a:gd name="connsiteX89" fmla="*/ 171319 w 361183"/>
              <a:gd name="connsiteY89" fmla="*/ 140867 h 466840"/>
              <a:gd name="connsiteX90" fmla="*/ 171319 w 361183"/>
              <a:gd name="connsiteY90" fmla="*/ 140867 h 466840"/>
              <a:gd name="connsiteX91" fmla="*/ 296484 w 361183"/>
              <a:gd name="connsiteY91" fmla="*/ 345038 h 466840"/>
              <a:gd name="connsiteX92" fmla="*/ 296484 w 361183"/>
              <a:gd name="connsiteY92" fmla="*/ 345038 h 466840"/>
              <a:gd name="connsiteX93" fmla="*/ 303621 w 361183"/>
              <a:gd name="connsiteY93" fmla="*/ 356671 h 466840"/>
              <a:gd name="connsiteX94" fmla="*/ 304154 w 361183"/>
              <a:gd name="connsiteY94" fmla="*/ 357538 h 466840"/>
              <a:gd name="connsiteX95" fmla="*/ 304607 w 361183"/>
              <a:gd name="connsiteY95" fmla="*/ 357262 h 466840"/>
              <a:gd name="connsiteX96" fmla="*/ 304844 w 361183"/>
              <a:gd name="connsiteY96" fmla="*/ 357124 h 466840"/>
              <a:gd name="connsiteX97" fmla="*/ 305080 w 361183"/>
              <a:gd name="connsiteY97" fmla="*/ 356986 h 466840"/>
              <a:gd name="connsiteX98" fmla="*/ 305317 w 361183"/>
              <a:gd name="connsiteY98" fmla="*/ 356848 h 466840"/>
              <a:gd name="connsiteX99" fmla="*/ 305554 w 361183"/>
              <a:gd name="connsiteY99" fmla="*/ 356710 h 466840"/>
              <a:gd name="connsiteX100" fmla="*/ 305790 w 361183"/>
              <a:gd name="connsiteY100" fmla="*/ 356572 h 466840"/>
              <a:gd name="connsiteX101" fmla="*/ 306027 w 361183"/>
              <a:gd name="connsiteY101" fmla="*/ 356434 h 466840"/>
              <a:gd name="connsiteX102" fmla="*/ 306263 w 361183"/>
              <a:gd name="connsiteY102" fmla="*/ 356296 h 466840"/>
              <a:gd name="connsiteX103" fmla="*/ 306500 w 361183"/>
              <a:gd name="connsiteY103" fmla="*/ 356158 h 466840"/>
              <a:gd name="connsiteX104" fmla="*/ 306737 w 361183"/>
              <a:gd name="connsiteY104" fmla="*/ 356020 h 466840"/>
              <a:gd name="connsiteX105" fmla="*/ 306973 w 361183"/>
              <a:gd name="connsiteY105" fmla="*/ 355882 h 466840"/>
              <a:gd name="connsiteX106" fmla="*/ 307210 w 361183"/>
              <a:gd name="connsiteY106" fmla="*/ 355744 h 466840"/>
              <a:gd name="connsiteX107" fmla="*/ 307446 w 361183"/>
              <a:gd name="connsiteY107" fmla="*/ 355606 h 466840"/>
              <a:gd name="connsiteX108" fmla="*/ 307683 w 361183"/>
              <a:gd name="connsiteY108" fmla="*/ 355468 h 466840"/>
              <a:gd name="connsiteX109" fmla="*/ 307920 w 361183"/>
              <a:gd name="connsiteY109" fmla="*/ 355330 h 466840"/>
              <a:gd name="connsiteX110" fmla="*/ 308767 w 361183"/>
              <a:gd name="connsiteY110" fmla="*/ 354817 h 466840"/>
              <a:gd name="connsiteX111" fmla="*/ 309615 w 361183"/>
              <a:gd name="connsiteY111" fmla="*/ 354305 h 466840"/>
              <a:gd name="connsiteX112" fmla="*/ 310463 w 361183"/>
              <a:gd name="connsiteY112" fmla="*/ 353792 h 466840"/>
              <a:gd name="connsiteX113" fmla="*/ 310877 w 361183"/>
              <a:gd name="connsiteY113" fmla="*/ 353536 h 466840"/>
              <a:gd name="connsiteX114" fmla="*/ 311291 w 361183"/>
              <a:gd name="connsiteY114" fmla="*/ 353279 h 466840"/>
              <a:gd name="connsiteX115" fmla="*/ 311528 w 361183"/>
              <a:gd name="connsiteY115" fmla="*/ 353122 h 466840"/>
              <a:gd name="connsiteX116" fmla="*/ 311764 w 361183"/>
              <a:gd name="connsiteY116" fmla="*/ 352964 h 466840"/>
              <a:gd name="connsiteX117" fmla="*/ 312001 w 361183"/>
              <a:gd name="connsiteY117" fmla="*/ 352806 h 466840"/>
              <a:gd name="connsiteX118" fmla="*/ 312238 w 361183"/>
              <a:gd name="connsiteY118" fmla="*/ 352648 h 466840"/>
              <a:gd name="connsiteX119" fmla="*/ 312474 w 361183"/>
              <a:gd name="connsiteY119" fmla="*/ 352491 h 466840"/>
              <a:gd name="connsiteX120" fmla="*/ 312711 w 361183"/>
              <a:gd name="connsiteY120" fmla="*/ 352333 h 466840"/>
              <a:gd name="connsiteX121" fmla="*/ 313204 w 361183"/>
              <a:gd name="connsiteY121" fmla="*/ 352037 h 466840"/>
              <a:gd name="connsiteX122" fmla="*/ 313440 w 361183"/>
              <a:gd name="connsiteY122" fmla="*/ 351879 h 466840"/>
              <a:gd name="connsiteX123" fmla="*/ 313677 w 361183"/>
              <a:gd name="connsiteY123" fmla="*/ 351722 h 466840"/>
              <a:gd name="connsiteX124" fmla="*/ 314170 w 361183"/>
              <a:gd name="connsiteY124" fmla="*/ 351426 h 466840"/>
              <a:gd name="connsiteX125" fmla="*/ 315156 w 361183"/>
              <a:gd name="connsiteY125" fmla="*/ 350834 h 466840"/>
              <a:gd name="connsiteX126" fmla="*/ 315471 w 361183"/>
              <a:gd name="connsiteY126" fmla="*/ 350637 h 466840"/>
              <a:gd name="connsiteX127" fmla="*/ 315787 w 361183"/>
              <a:gd name="connsiteY127" fmla="*/ 350440 h 466840"/>
              <a:gd name="connsiteX128" fmla="*/ 316102 w 361183"/>
              <a:gd name="connsiteY128" fmla="*/ 350243 h 466840"/>
              <a:gd name="connsiteX129" fmla="*/ 316418 w 361183"/>
              <a:gd name="connsiteY129" fmla="*/ 350046 h 466840"/>
              <a:gd name="connsiteX130" fmla="*/ 316733 w 361183"/>
              <a:gd name="connsiteY130" fmla="*/ 349848 h 466840"/>
              <a:gd name="connsiteX131" fmla="*/ 317049 w 361183"/>
              <a:gd name="connsiteY131" fmla="*/ 349651 h 466840"/>
              <a:gd name="connsiteX132" fmla="*/ 317364 w 361183"/>
              <a:gd name="connsiteY132" fmla="*/ 349454 h 466840"/>
              <a:gd name="connsiteX133" fmla="*/ 317680 w 361183"/>
              <a:gd name="connsiteY133" fmla="*/ 349257 h 466840"/>
              <a:gd name="connsiteX134" fmla="*/ 317147 w 361183"/>
              <a:gd name="connsiteY134" fmla="*/ 348389 h 466840"/>
              <a:gd name="connsiteX135" fmla="*/ 309990 w 361183"/>
              <a:gd name="connsiteY135" fmla="*/ 336756 h 466840"/>
              <a:gd name="connsiteX136" fmla="*/ 309990 w 361183"/>
              <a:gd name="connsiteY136" fmla="*/ 336756 h 466840"/>
              <a:gd name="connsiteX137" fmla="*/ 184865 w 361183"/>
              <a:gd name="connsiteY137" fmla="*/ 132645 h 466840"/>
              <a:gd name="connsiteX138" fmla="*/ 184865 w 361183"/>
              <a:gd name="connsiteY138" fmla="*/ 132645 h 466840"/>
              <a:gd name="connsiteX139" fmla="*/ 168322 w 361183"/>
              <a:gd name="connsiteY139" fmla="*/ 109299 h 466840"/>
              <a:gd name="connsiteX140" fmla="*/ 168322 w 361183"/>
              <a:gd name="connsiteY140" fmla="*/ 109299 h 466840"/>
              <a:gd name="connsiteX141" fmla="*/ 151957 w 361183"/>
              <a:gd name="connsiteY141" fmla="*/ 97075 h 466840"/>
              <a:gd name="connsiteX142" fmla="*/ 131924 w 361183"/>
              <a:gd name="connsiteY142" fmla="*/ 91968 h 466840"/>
              <a:gd name="connsiteX143" fmla="*/ 111813 w 361183"/>
              <a:gd name="connsiteY143" fmla="*/ 94689 h 466840"/>
              <a:gd name="connsiteX144" fmla="*/ 93988 w 361183"/>
              <a:gd name="connsiteY144" fmla="*/ 103227 h 466840"/>
              <a:gd name="connsiteX145" fmla="*/ 93988 w 361183"/>
              <a:gd name="connsiteY145" fmla="*/ 103227 h 466840"/>
              <a:gd name="connsiteX146" fmla="*/ 74468 w 361183"/>
              <a:gd name="connsiteY146" fmla="*/ 122333 h 466840"/>
              <a:gd name="connsiteX147" fmla="*/ 68573 w 361183"/>
              <a:gd name="connsiteY147" fmla="*/ 135385 h 466840"/>
              <a:gd name="connsiteX148" fmla="*/ 66621 w 361183"/>
              <a:gd name="connsiteY148" fmla="*/ 149483 h 466840"/>
              <a:gd name="connsiteX149" fmla="*/ 71925 w 361183"/>
              <a:gd name="connsiteY149" fmla="*/ 175904 h 466840"/>
              <a:gd name="connsiteX150" fmla="*/ 83400 w 361183"/>
              <a:gd name="connsiteY150" fmla="*/ 198835 h 466840"/>
              <a:gd name="connsiteX151" fmla="*/ 83400 w 361183"/>
              <a:gd name="connsiteY151" fmla="*/ 198835 h 466840"/>
              <a:gd name="connsiteX152" fmla="*/ 213277 w 361183"/>
              <a:gd name="connsiteY152" fmla="*/ 411701 h 466840"/>
              <a:gd name="connsiteX153" fmla="*/ 213277 w 361183"/>
              <a:gd name="connsiteY153" fmla="*/ 411701 h 466840"/>
              <a:gd name="connsiteX154" fmla="*/ 224733 w 361183"/>
              <a:gd name="connsiteY154" fmla="*/ 429663 h 466840"/>
              <a:gd name="connsiteX155" fmla="*/ 238811 w 361183"/>
              <a:gd name="connsiteY155" fmla="*/ 446837 h 466840"/>
              <a:gd name="connsiteX156" fmla="*/ 238811 w 361183"/>
              <a:gd name="connsiteY156" fmla="*/ 446837 h 466840"/>
              <a:gd name="connsiteX157" fmla="*/ 259218 w 361183"/>
              <a:gd name="connsiteY157" fmla="*/ 460836 h 466840"/>
              <a:gd name="connsiteX158" fmla="*/ 283175 w 361183"/>
              <a:gd name="connsiteY158" fmla="*/ 466692 h 466840"/>
              <a:gd name="connsiteX159" fmla="*/ 329747 w 361183"/>
              <a:gd name="connsiteY159" fmla="*/ 453916 h 466840"/>
              <a:gd name="connsiteX160" fmla="*/ 335149 w 361183"/>
              <a:gd name="connsiteY160" fmla="*/ 449893 h 466840"/>
              <a:gd name="connsiteX161" fmla="*/ 335149 w 361183"/>
              <a:gd name="connsiteY161" fmla="*/ 449893 h 466840"/>
              <a:gd name="connsiteX162" fmla="*/ 353565 w 361183"/>
              <a:gd name="connsiteY162" fmla="*/ 428402 h 466840"/>
              <a:gd name="connsiteX163" fmla="*/ 361156 w 361183"/>
              <a:gd name="connsiteY163" fmla="*/ 400482 h 466840"/>
              <a:gd name="connsiteX164" fmla="*/ 356700 w 361183"/>
              <a:gd name="connsiteY164" fmla="*/ 372740 h 466840"/>
              <a:gd name="connsiteX165" fmla="*/ 345303 w 361183"/>
              <a:gd name="connsiteY165" fmla="*/ 348192 h 466840"/>
              <a:gd name="connsiteX166" fmla="*/ 343332 w 361183"/>
              <a:gd name="connsiteY166" fmla="*/ 344919 h 466840"/>
              <a:gd name="connsiteX167" fmla="*/ 341281 w 361183"/>
              <a:gd name="connsiteY167" fmla="*/ 341705 h 466840"/>
              <a:gd name="connsiteX168" fmla="*/ 341281 w 361183"/>
              <a:gd name="connsiteY168" fmla="*/ 341705 h 466840"/>
              <a:gd name="connsiteX169" fmla="*/ 321248 w 361183"/>
              <a:gd name="connsiteY169" fmla="*/ 310079 h 466840"/>
              <a:gd name="connsiteX170" fmla="*/ 262649 w 361183"/>
              <a:gd name="connsiteY170" fmla="*/ 213643 h 466840"/>
              <a:gd name="connsiteX171" fmla="*/ 262649 w 361183"/>
              <a:gd name="connsiteY171" fmla="*/ 213643 h 466840"/>
              <a:gd name="connsiteX172" fmla="*/ 158523 w 361183"/>
              <a:gd name="connsiteY172" fmla="*/ 44194 h 466840"/>
              <a:gd name="connsiteX173" fmla="*/ 158523 w 361183"/>
              <a:gd name="connsiteY173" fmla="*/ 44194 h 466840"/>
              <a:gd name="connsiteX174" fmla="*/ 131096 w 361183"/>
              <a:gd name="connsiteY174" fmla="*/ 14460 h 466840"/>
              <a:gd name="connsiteX175" fmla="*/ 112720 w 361183"/>
              <a:gd name="connsiteY175" fmla="*/ 4917 h 466840"/>
              <a:gd name="connsiteX176" fmla="*/ 92549 w 361183"/>
              <a:gd name="connsiteY176" fmla="*/ 343 h 466840"/>
              <a:gd name="connsiteX177" fmla="*/ 92529 w 361183"/>
              <a:gd name="connsiteY177" fmla="*/ 343 h 466840"/>
              <a:gd name="connsiteX178" fmla="*/ 65024 w 361183"/>
              <a:gd name="connsiteY178" fmla="*/ 2610 h 466840"/>
              <a:gd name="connsiteX179" fmla="*/ 40082 w 361183"/>
              <a:gd name="connsiteY179" fmla="*/ 13829 h 466840"/>
              <a:gd name="connsiteX180" fmla="*/ 15159 w 361183"/>
              <a:gd name="connsiteY180" fmla="*/ 38259 h 466840"/>
              <a:gd name="connsiteX181" fmla="*/ 1554 w 361183"/>
              <a:gd name="connsiteY181" fmla="*/ 70575 h 466840"/>
              <a:gd name="connsiteX182" fmla="*/ 1554 w 361183"/>
              <a:gd name="connsiteY182" fmla="*/ 70595 h 466840"/>
              <a:gd name="connsiteX183" fmla="*/ 135 w 361183"/>
              <a:gd name="connsiteY183" fmla="*/ 92382 h 466840"/>
              <a:gd name="connsiteX184" fmla="*/ 3881 w 361183"/>
              <a:gd name="connsiteY184" fmla="*/ 113736 h 466840"/>
              <a:gd name="connsiteX185" fmla="*/ 11531 w 361183"/>
              <a:gd name="connsiteY185" fmla="*/ 133512 h 466840"/>
              <a:gd name="connsiteX186" fmla="*/ 21311 w 361183"/>
              <a:gd name="connsiteY186" fmla="*/ 151691 h 466840"/>
              <a:gd name="connsiteX187" fmla="*/ 35507 w 361183"/>
              <a:gd name="connsiteY187" fmla="*/ 174780 h 466840"/>
              <a:gd name="connsiteX188" fmla="*/ 35507 w 361183"/>
              <a:gd name="connsiteY188" fmla="*/ 174780 h 466840"/>
              <a:gd name="connsiteX189" fmla="*/ 132023 w 361183"/>
              <a:gd name="connsiteY189" fmla="*/ 331866 h 466840"/>
              <a:gd name="connsiteX190" fmla="*/ 132023 w 361183"/>
              <a:gd name="connsiteY190" fmla="*/ 331866 h 466840"/>
              <a:gd name="connsiteX191" fmla="*/ 189972 w 361183"/>
              <a:gd name="connsiteY191" fmla="*/ 426173 h 466840"/>
              <a:gd name="connsiteX192" fmla="*/ 190504 w 361183"/>
              <a:gd name="connsiteY192" fmla="*/ 427041 h 46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61183" h="466840">
                <a:moveTo>
                  <a:pt x="190208" y="427061"/>
                </a:moveTo>
                <a:cubicBezTo>
                  <a:pt x="190405" y="426942"/>
                  <a:pt x="190524" y="426864"/>
                  <a:pt x="190524" y="426864"/>
                </a:cubicBezTo>
                <a:cubicBezTo>
                  <a:pt x="190622" y="426804"/>
                  <a:pt x="190721" y="426745"/>
                  <a:pt x="190839" y="426666"/>
                </a:cubicBezTo>
                <a:cubicBezTo>
                  <a:pt x="190957" y="426588"/>
                  <a:pt x="191036" y="426548"/>
                  <a:pt x="191155" y="426469"/>
                </a:cubicBezTo>
                <a:cubicBezTo>
                  <a:pt x="191253" y="426410"/>
                  <a:pt x="191352" y="426351"/>
                  <a:pt x="191470" y="426272"/>
                </a:cubicBezTo>
                <a:cubicBezTo>
                  <a:pt x="191569" y="426213"/>
                  <a:pt x="191667" y="426154"/>
                  <a:pt x="191786" y="426075"/>
                </a:cubicBezTo>
                <a:cubicBezTo>
                  <a:pt x="191884" y="426016"/>
                  <a:pt x="191983" y="425957"/>
                  <a:pt x="192101" y="425878"/>
                </a:cubicBezTo>
                <a:cubicBezTo>
                  <a:pt x="192200" y="425819"/>
                  <a:pt x="192298" y="425759"/>
                  <a:pt x="192416" y="425681"/>
                </a:cubicBezTo>
                <a:cubicBezTo>
                  <a:pt x="192515" y="425621"/>
                  <a:pt x="192614" y="425562"/>
                  <a:pt x="192732" y="425483"/>
                </a:cubicBezTo>
                <a:cubicBezTo>
                  <a:pt x="193067" y="425286"/>
                  <a:pt x="193383" y="425089"/>
                  <a:pt x="193718" y="424892"/>
                </a:cubicBezTo>
                <a:cubicBezTo>
                  <a:pt x="193876" y="424793"/>
                  <a:pt x="194033" y="424695"/>
                  <a:pt x="194211" y="424596"/>
                </a:cubicBezTo>
                <a:cubicBezTo>
                  <a:pt x="194290" y="424537"/>
                  <a:pt x="194368" y="424498"/>
                  <a:pt x="194447" y="424438"/>
                </a:cubicBezTo>
                <a:cubicBezTo>
                  <a:pt x="194526" y="424379"/>
                  <a:pt x="194605" y="424340"/>
                  <a:pt x="194684" y="424281"/>
                </a:cubicBezTo>
                <a:cubicBezTo>
                  <a:pt x="194842" y="424182"/>
                  <a:pt x="195019" y="424083"/>
                  <a:pt x="195177" y="423985"/>
                </a:cubicBezTo>
                <a:cubicBezTo>
                  <a:pt x="195256" y="423926"/>
                  <a:pt x="195335" y="423886"/>
                  <a:pt x="195413" y="423827"/>
                </a:cubicBezTo>
                <a:cubicBezTo>
                  <a:pt x="195492" y="423768"/>
                  <a:pt x="195571" y="423729"/>
                  <a:pt x="195650" y="423669"/>
                </a:cubicBezTo>
                <a:cubicBezTo>
                  <a:pt x="195729" y="423610"/>
                  <a:pt x="195808" y="423571"/>
                  <a:pt x="195887" y="423512"/>
                </a:cubicBezTo>
                <a:cubicBezTo>
                  <a:pt x="195966" y="423453"/>
                  <a:pt x="196044" y="423413"/>
                  <a:pt x="196123" y="423354"/>
                </a:cubicBezTo>
                <a:cubicBezTo>
                  <a:pt x="196202" y="423295"/>
                  <a:pt x="196281" y="423255"/>
                  <a:pt x="196360" y="423196"/>
                </a:cubicBezTo>
                <a:cubicBezTo>
                  <a:pt x="196439" y="423137"/>
                  <a:pt x="196518" y="423098"/>
                  <a:pt x="196597" y="423038"/>
                </a:cubicBezTo>
                <a:cubicBezTo>
                  <a:pt x="196735" y="422960"/>
                  <a:pt x="196873" y="422861"/>
                  <a:pt x="197011" y="422782"/>
                </a:cubicBezTo>
                <a:cubicBezTo>
                  <a:pt x="197149" y="422703"/>
                  <a:pt x="197287" y="422605"/>
                  <a:pt x="197425" y="422526"/>
                </a:cubicBezTo>
                <a:cubicBezTo>
                  <a:pt x="197701" y="422348"/>
                  <a:pt x="197977" y="422191"/>
                  <a:pt x="198272" y="422013"/>
                </a:cubicBezTo>
                <a:cubicBezTo>
                  <a:pt x="198549" y="421836"/>
                  <a:pt x="198825" y="421678"/>
                  <a:pt x="199120" y="421501"/>
                </a:cubicBezTo>
                <a:cubicBezTo>
                  <a:pt x="199396" y="421323"/>
                  <a:pt x="199672" y="421165"/>
                  <a:pt x="199968" y="420988"/>
                </a:cubicBezTo>
                <a:cubicBezTo>
                  <a:pt x="200047" y="420948"/>
                  <a:pt x="200126" y="420889"/>
                  <a:pt x="200205" y="420850"/>
                </a:cubicBezTo>
                <a:cubicBezTo>
                  <a:pt x="200284" y="420810"/>
                  <a:pt x="200362" y="420751"/>
                  <a:pt x="200441" y="420712"/>
                </a:cubicBezTo>
                <a:cubicBezTo>
                  <a:pt x="200520" y="420672"/>
                  <a:pt x="200599" y="420613"/>
                  <a:pt x="200678" y="420574"/>
                </a:cubicBezTo>
                <a:cubicBezTo>
                  <a:pt x="200757" y="420534"/>
                  <a:pt x="200836" y="420475"/>
                  <a:pt x="200915" y="420436"/>
                </a:cubicBezTo>
                <a:cubicBezTo>
                  <a:pt x="200993" y="420396"/>
                  <a:pt x="201072" y="420337"/>
                  <a:pt x="201151" y="420298"/>
                </a:cubicBezTo>
                <a:cubicBezTo>
                  <a:pt x="201230" y="420258"/>
                  <a:pt x="201309" y="420199"/>
                  <a:pt x="201388" y="420160"/>
                </a:cubicBezTo>
                <a:cubicBezTo>
                  <a:pt x="201467" y="420120"/>
                  <a:pt x="201546" y="420061"/>
                  <a:pt x="201624" y="420022"/>
                </a:cubicBezTo>
                <a:cubicBezTo>
                  <a:pt x="201703" y="419982"/>
                  <a:pt x="201782" y="419923"/>
                  <a:pt x="201861" y="419884"/>
                </a:cubicBezTo>
                <a:cubicBezTo>
                  <a:pt x="201940" y="419844"/>
                  <a:pt x="202019" y="419785"/>
                  <a:pt x="202098" y="419746"/>
                </a:cubicBezTo>
                <a:cubicBezTo>
                  <a:pt x="202176" y="419706"/>
                  <a:pt x="202255" y="419647"/>
                  <a:pt x="202334" y="419608"/>
                </a:cubicBezTo>
                <a:cubicBezTo>
                  <a:pt x="202413" y="419568"/>
                  <a:pt x="202492" y="419509"/>
                  <a:pt x="202571" y="419470"/>
                </a:cubicBezTo>
                <a:cubicBezTo>
                  <a:pt x="202650" y="419430"/>
                  <a:pt x="202729" y="419371"/>
                  <a:pt x="202807" y="419332"/>
                </a:cubicBezTo>
                <a:cubicBezTo>
                  <a:pt x="202886" y="419292"/>
                  <a:pt x="202965" y="419233"/>
                  <a:pt x="203044" y="419194"/>
                </a:cubicBezTo>
                <a:cubicBezTo>
                  <a:pt x="203123" y="419154"/>
                  <a:pt x="203202" y="419095"/>
                  <a:pt x="203281" y="419056"/>
                </a:cubicBezTo>
                <a:cubicBezTo>
                  <a:pt x="203281" y="419056"/>
                  <a:pt x="203438" y="418957"/>
                  <a:pt x="203734" y="418780"/>
                </a:cubicBezTo>
                <a:cubicBezTo>
                  <a:pt x="203379" y="418188"/>
                  <a:pt x="203202" y="417912"/>
                  <a:pt x="203202" y="417912"/>
                </a:cubicBezTo>
                <a:cubicBezTo>
                  <a:pt x="183879" y="386483"/>
                  <a:pt x="164576" y="355054"/>
                  <a:pt x="145253" y="323605"/>
                </a:cubicBezTo>
                <a:cubicBezTo>
                  <a:pt x="145253" y="323605"/>
                  <a:pt x="145253" y="323605"/>
                  <a:pt x="145253" y="323605"/>
                </a:cubicBezTo>
                <a:cubicBezTo>
                  <a:pt x="113075" y="271236"/>
                  <a:pt x="80896" y="218887"/>
                  <a:pt x="48738" y="166519"/>
                </a:cubicBezTo>
                <a:cubicBezTo>
                  <a:pt x="48738" y="166519"/>
                  <a:pt x="48738" y="166519"/>
                  <a:pt x="48738" y="166519"/>
                </a:cubicBezTo>
                <a:cubicBezTo>
                  <a:pt x="43986" y="158789"/>
                  <a:pt x="39155" y="151238"/>
                  <a:pt x="34699" y="143666"/>
                </a:cubicBezTo>
                <a:cubicBezTo>
                  <a:pt x="31406" y="138067"/>
                  <a:pt x="28330" y="132428"/>
                  <a:pt x="25570" y="126729"/>
                </a:cubicBezTo>
                <a:cubicBezTo>
                  <a:pt x="22888" y="121011"/>
                  <a:pt x="20601" y="115195"/>
                  <a:pt x="18827" y="109319"/>
                </a:cubicBezTo>
                <a:cubicBezTo>
                  <a:pt x="17111" y="103424"/>
                  <a:pt x="16106" y="97449"/>
                  <a:pt x="15692" y="91455"/>
                </a:cubicBezTo>
                <a:cubicBezTo>
                  <a:pt x="15317" y="85461"/>
                  <a:pt x="15889" y="79448"/>
                  <a:pt x="16855" y="73513"/>
                </a:cubicBezTo>
                <a:cubicBezTo>
                  <a:pt x="16855" y="73513"/>
                  <a:pt x="16855" y="73513"/>
                  <a:pt x="16855" y="73513"/>
                </a:cubicBezTo>
                <a:cubicBezTo>
                  <a:pt x="18649" y="64147"/>
                  <a:pt x="22533" y="55137"/>
                  <a:pt x="27975" y="47171"/>
                </a:cubicBezTo>
                <a:cubicBezTo>
                  <a:pt x="33457" y="39225"/>
                  <a:pt x="40515" y="32304"/>
                  <a:pt x="48560" y="26980"/>
                </a:cubicBezTo>
                <a:cubicBezTo>
                  <a:pt x="54850" y="22879"/>
                  <a:pt x="61711" y="19744"/>
                  <a:pt x="68888" y="17832"/>
                </a:cubicBezTo>
                <a:cubicBezTo>
                  <a:pt x="76066" y="15939"/>
                  <a:pt x="83499" y="15328"/>
                  <a:pt x="90814" y="16018"/>
                </a:cubicBezTo>
                <a:cubicBezTo>
                  <a:pt x="90814" y="16018"/>
                  <a:pt x="90814" y="16018"/>
                  <a:pt x="90814" y="16018"/>
                </a:cubicBezTo>
                <a:cubicBezTo>
                  <a:pt x="102013" y="17122"/>
                  <a:pt x="112720" y="20986"/>
                  <a:pt x="121928" y="27395"/>
                </a:cubicBezTo>
                <a:cubicBezTo>
                  <a:pt x="131155" y="33783"/>
                  <a:pt x="138845" y="42557"/>
                  <a:pt x="144918" y="52435"/>
                </a:cubicBezTo>
                <a:cubicBezTo>
                  <a:pt x="144918" y="52435"/>
                  <a:pt x="144918" y="52435"/>
                  <a:pt x="144918" y="52435"/>
                </a:cubicBezTo>
                <a:cubicBezTo>
                  <a:pt x="179620" y="108925"/>
                  <a:pt x="214342" y="165395"/>
                  <a:pt x="249044" y="221884"/>
                </a:cubicBezTo>
                <a:cubicBezTo>
                  <a:pt x="249044" y="221884"/>
                  <a:pt x="249044" y="221884"/>
                  <a:pt x="249044" y="221884"/>
                </a:cubicBezTo>
                <a:cubicBezTo>
                  <a:pt x="268682" y="253865"/>
                  <a:pt x="287788" y="286300"/>
                  <a:pt x="307683" y="318380"/>
                </a:cubicBezTo>
                <a:cubicBezTo>
                  <a:pt x="314308" y="329067"/>
                  <a:pt x="321032" y="339714"/>
                  <a:pt x="327893" y="350282"/>
                </a:cubicBezTo>
                <a:cubicBezTo>
                  <a:pt x="327893" y="350282"/>
                  <a:pt x="327893" y="350282"/>
                  <a:pt x="327893" y="350282"/>
                </a:cubicBezTo>
                <a:cubicBezTo>
                  <a:pt x="328524" y="351268"/>
                  <a:pt x="329135" y="352234"/>
                  <a:pt x="329747" y="353220"/>
                </a:cubicBezTo>
                <a:cubicBezTo>
                  <a:pt x="330338" y="354206"/>
                  <a:pt x="330949" y="355192"/>
                  <a:pt x="331541" y="356197"/>
                </a:cubicBezTo>
                <a:cubicBezTo>
                  <a:pt x="335622" y="363158"/>
                  <a:pt x="339112" y="370354"/>
                  <a:pt x="341577" y="377748"/>
                </a:cubicBezTo>
                <a:cubicBezTo>
                  <a:pt x="344041" y="385122"/>
                  <a:pt x="345461" y="392694"/>
                  <a:pt x="345244" y="400048"/>
                </a:cubicBezTo>
                <a:cubicBezTo>
                  <a:pt x="345047" y="407383"/>
                  <a:pt x="343154" y="414462"/>
                  <a:pt x="339625" y="420810"/>
                </a:cubicBezTo>
                <a:cubicBezTo>
                  <a:pt x="336135" y="427199"/>
                  <a:pt x="330969" y="432798"/>
                  <a:pt x="325034" y="437708"/>
                </a:cubicBezTo>
                <a:cubicBezTo>
                  <a:pt x="325034" y="437708"/>
                  <a:pt x="325034" y="437708"/>
                  <a:pt x="325034" y="437708"/>
                </a:cubicBezTo>
                <a:cubicBezTo>
                  <a:pt x="323614" y="438773"/>
                  <a:pt x="322175" y="439837"/>
                  <a:pt x="320755" y="440902"/>
                </a:cubicBezTo>
                <a:cubicBezTo>
                  <a:pt x="309990" y="448138"/>
                  <a:pt x="296839" y="451826"/>
                  <a:pt x="284003" y="450997"/>
                </a:cubicBezTo>
                <a:cubicBezTo>
                  <a:pt x="277595" y="450583"/>
                  <a:pt x="271285" y="449065"/>
                  <a:pt x="265469" y="446482"/>
                </a:cubicBezTo>
                <a:cubicBezTo>
                  <a:pt x="259652" y="443899"/>
                  <a:pt x="254328" y="440232"/>
                  <a:pt x="249793" y="435736"/>
                </a:cubicBezTo>
                <a:cubicBezTo>
                  <a:pt x="249793" y="435736"/>
                  <a:pt x="249793" y="435736"/>
                  <a:pt x="249793" y="435736"/>
                </a:cubicBezTo>
                <a:cubicBezTo>
                  <a:pt x="240822" y="426765"/>
                  <a:pt x="233763" y="415369"/>
                  <a:pt x="226567" y="403538"/>
                </a:cubicBezTo>
                <a:cubicBezTo>
                  <a:pt x="226567" y="403538"/>
                  <a:pt x="226567" y="403538"/>
                  <a:pt x="226567" y="403538"/>
                </a:cubicBezTo>
                <a:cubicBezTo>
                  <a:pt x="183268" y="332576"/>
                  <a:pt x="139969" y="261614"/>
                  <a:pt x="96690" y="190672"/>
                </a:cubicBezTo>
                <a:cubicBezTo>
                  <a:pt x="96690" y="190672"/>
                  <a:pt x="96690" y="190672"/>
                  <a:pt x="96690" y="190672"/>
                </a:cubicBezTo>
                <a:cubicBezTo>
                  <a:pt x="92687" y="184087"/>
                  <a:pt x="89138" y="177304"/>
                  <a:pt x="86496" y="170363"/>
                </a:cubicBezTo>
                <a:cubicBezTo>
                  <a:pt x="83874" y="163443"/>
                  <a:pt x="82198" y="156364"/>
                  <a:pt x="82217" y="149582"/>
                </a:cubicBezTo>
                <a:cubicBezTo>
                  <a:pt x="82217" y="142799"/>
                  <a:pt x="84031" y="136430"/>
                  <a:pt x="87620" y="130850"/>
                </a:cubicBezTo>
                <a:cubicBezTo>
                  <a:pt x="91169" y="125231"/>
                  <a:pt x="96473" y="120459"/>
                  <a:pt x="102526" y="116417"/>
                </a:cubicBezTo>
                <a:cubicBezTo>
                  <a:pt x="102526" y="116417"/>
                  <a:pt x="102526" y="116417"/>
                  <a:pt x="102526" y="116417"/>
                </a:cubicBezTo>
                <a:cubicBezTo>
                  <a:pt x="111221" y="110699"/>
                  <a:pt x="121316" y="107288"/>
                  <a:pt x="131076" y="107742"/>
                </a:cubicBezTo>
                <a:cubicBezTo>
                  <a:pt x="135927" y="107959"/>
                  <a:pt x="140659" y="109181"/>
                  <a:pt x="144977" y="111271"/>
                </a:cubicBezTo>
                <a:cubicBezTo>
                  <a:pt x="149315" y="113381"/>
                  <a:pt x="153258" y="116398"/>
                  <a:pt x="156689" y="120045"/>
                </a:cubicBezTo>
                <a:cubicBezTo>
                  <a:pt x="156689" y="120045"/>
                  <a:pt x="156689" y="120045"/>
                  <a:pt x="156689" y="120045"/>
                </a:cubicBezTo>
                <a:cubicBezTo>
                  <a:pt x="162131" y="125882"/>
                  <a:pt x="166646" y="133177"/>
                  <a:pt x="171319" y="140867"/>
                </a:cubicBezTo>
                <a:cubicBezTo>
                  <a:pt x="171319" y="140867"/>
                  <a:pt x="171319" y="140867"/>
                  <a:pt x="171319" y="140867"/>
                </a:cubicBezTo>
                <a:cubicBezTo>
                  <a:pt x="213041" y="208930"/>
                  <a:pt x="254762" y="276974"/>
                  <a:pt x="296484" y="345038"/>
                </a:cubicBezTo>
                <a:cubicBezTo>
                  <a:pt x="296484" y="345038"/>
                  <a:pt x="296484" y="345038"/>
                  <a:pt x="296484" y="345038"/>
                </a:cubicBezTo>
                <a:cubicBezTo>
                  <a:pt x="298869" y="348922"/>
                  <a:pt x="301255" y="352786"/>
                  <a:pt x="303621" y="356671"/>
                </a:cubicBezTo>
                <a:cubicBezTo>
                  <a:pt x="303621" y="356671"/>
                  <a:pt x="303799" y="356966"/>
                  <a:pt x="304154" y="357538"/>
                </a:cubicBezTo>
                <a:cubicBezTo>
                  <a:pt x="304469" y="357341"/>
                  <a:pt x="304607" y="357262"/>
                  <a:pt x="304607" y="357262"/>
                </a:cubicBezTo>
                <a:cubicBezTo>
                  <a:pt x="304686" y="357223"/>
                  <a:pt x="304765" y="357164"/>
                  <a:pt x="304844" y="357124"/>
                </a:cubicBezTo>
                <a:cubicBezTo>
                  <a:pt x="304923" y="357085"/>
                  <a:pt x="305001" y="357026"/>
                  <a:pt x="305080" y="356986"/>
                </a:cubicBezTo>
                <a:cubicBezTo>
                  <a:pt x="305159" y="356947"/>
                  <a:pt x="305238" y="356887"/>
                  <a:pt x="305317" y="356848"/>
                </a:cubicBezTo>
                <a:cubicBezTo>
                  <a:pt x="305396" y="356809"/>
                  <a:pt x="305475" y="356749"/>
                  <a:pt x="305554" y="356710"/>
                </a:cubicBezTo>
                <a:cubicBezTo>
                  <a:pt x="305632" y="356671"/>
                  <a:pt x="305711" y="356611"/>
                  <a:pt x="305790" y="356572"/>
                </a:cubicBezTo>
                <a:cubicBezTo>
                  <a:pt x="305869" y="356533"/>
                  <a:pt x="305948" y="356473"/>
                  <a:pt x="306027" y="356434"/>
                </a:cubicBezTo>
                <a:cubicBezTo>
                  <a:pt x="306106" y="356395"/>
                  <a:pt x="306185" y="356335"/>
                  <a:pt x="306263" y="356296"/>
                </a:cubicBezTo>
                <a:cubicBezTo>
                  <a:pt x="306342" y="356257"/>
                  <a:pt x="306421" y="356197"/>
                  <a:pt x="306500" y="356158"/>
                </a:cubicBezTo>
                <a:cubicBezTo>
                  <a:pt x="306579" y="356119"/>
                  <a:pt x="306658" y="356059"/>
                  <a:pt x="306737" y="356020"/>
                </a:cubicBezTo>
                <a:cubicBezTo>
                  <a:pt x="306815" y="355981"/>
                  <a:pt x="306894" y="355921"/>
                  <a:pt x="306973" y="355882"/>
                </a:cubicBezTo>
                <a:cubicBezTo>
                  <a:pt x="307052" y="355842"/>
                  <a:pt x="307131" y="355783"/>
                  <a:pt x="307210" y="355744"/>
                </a:cubicBezTo>
                <a:cubicBezTo>
                  <a:pt x="307289" y="355704"/>
                  <a:pt x="307368" y="355645"/>
                  <a:pt x="307446" y="355606"/>
                </a:cubicBezTo>
                <a:cubicBezTo>
                  <a:pt x="307525" y="355566"/>
                  <a:pt x="307604" y="355507"/>
                  <a:pt x="307683" y="355468"/>
                </a:cubicBezTo>
                <a:cubicBezTo>
                  <a:pt x="307762" y="355428"/>
                  <a:pt x="307841" y="355369"/>
                  <a:pt x="307920" y="355330"/>
                </a:cubicBezTo>
                <a:cubicBezTo>
                  <a:pt x="308196" y="355152"/>
                  <a:pt x="308472" y="354995"/>
                  <a:pt x="308767" y="354817"/>
                </a:cubicBezTo>
                <a:cubicBezTo>
                  <a:pt x="309043" y="354640"/>
                  <a:pt x="309320" y="354482"/>
                  <a:pt x="309615" y="354305"/>
                </a:cubicBezTo>
                <a:cubicBezTo>
                  <a:pt x="309891" y="354127"/>
                  <a:pt x="310167" y="353969"/>
                  <a:pt x="310463" y="353792"/>
                </a:cubicBezTo>
                <a:cubicBezTo>
                  <a:pt x="310601" y="353713"/>
                  <a:pt x="310739" y="353614"/>
                  <a:pt x="310877" y="353536"/>
                </a:cubicBezTo>
                <a:cubicBezTo>
                  <a:pt x="311015" y="353457"/>
                  <a:pt x="311153" y="353358"/>
                  <a:pt x="311291" y="353279"/>
                </a:cubicBezTo>
                <a:cubicBezTo>
                  <a:pt x="311370" y="353220"/>
                  <a:pt x="311449" y="353181"/>
                  <a:pt x="311528" y="353122"/>
                </a:cubicBezTo>
                <a:cubicBezTo>
                  <a:pt x="311607" y="353062"/>
                  <a:pt x="311686" y="353023"/>
                  <a:pt x="311764" y="352964"/>
                </a:cubicBezTo>
                <a:cubicBezTo>
                  <a:pt x="311843" y="352905"/>
                  <a:pt x="311922" y="352865"/>
                  <a:pt x="312001" y="352806"/>
                </a:cubicBezTo>
                <a:cubicBezTo>
                  <a:pt x="312080" y="352747"/>
                  <a:pt x="312159" y="352707"/>
                  <a:pt x="312238" y="352648"/>
                </a:cubicBezTo>
                <a:cubicBezTo>
                  <a:pt x="312317" y="352589"/>
                  <a:pt x="312395" y="352550"/>
                  <a:pt x="312474" y="352491"/>
                </a:cubicBezTo>
                <a:cubicBezTo>
                  <a:pt x="312553" y="352431"/>
                  <a:pt x="312632" y="352392"/>
                  <a:pt x="312711" y="352333"/>
                </a:cubicBezTo>
                <a:cubicBezTo>
                  <a:pt x="312869" y="352234"/>
                  <a:pt x="313026" y="352136"/>
                  <a:pt x="313204" y="352037"/>
                </a:cubicBezTo>
                <a:cubicBezTo>
                  <a:pt x="313283" y="351978"/>
                  <a:pt x="313362" y="351939"/>
                  <a:pt x="313440" y="351879"/>
                </a:cubicBezTo>
                <a:cubicBezTo>
                  <a:pt x="313519" y="351820"/>
                  <a:pt x="313598" y="351781"/>
                  <a:pt x="313677" y="351722"/>
                </a:cubicBezTo>
                <a:cubicBezTo>
                  <a:pt x="313835" y="351623"/>
                  <a:pt x="313992" y="351524"/>
                  <a:pt x="314170" y="351426"/>
                </a:cubicBezTo>
                <a:cubicBezTo>
                  <a:pt x="314505" y="351229"/>
                  <a:pt x="314821" y="351032"/>
                  <a:pt x="315156" y="350834"/>
                </a:cubicBezTo>
                <a:cubicBezTo>
                  <a:pt x="315254" y="350775"/>
                  <a:pt x="315353" y="350716"/>
                  <a:pt x="315471" y="350637"/>
                </a:cubicBezTo>
                <a:cubicBezTo>
                  <a:pt x="315590" y="350558"/>
                  <a:pt x="315668" y="350519"/>
                  <a:pt x="315787" y="350440"/>
                </a:cubicBezTo>
                <a:cubicBezTo>
                  <a:pt x="315905" y="350361"/>
                  <a:pt x="315984" y="350322"/>
                  <a:pt x="316102" y="350243"/>
                </a:cubicBezTo>
                <a:cubicBezTo>
                  <a:pt x="316221" y="350164"/>
                  <a:pt x="316299" y="350125"/>
                  <a:pt x="316418" y="350046"/>
                </a:cubicBezTo>
                <a:cubicBezTo>
                  <a:pt x="316516" y="349987"/>
                  <a:pt x="316615" y="349927"/>
                  <a:pt x="316733" y="349848"/>
                </a:cubicBezTo>
                <a:cubicBezTo>
                  <a:pt x="316832" y="349789"/>
                  <a:pt x="316930" y="349730"/>
                  <a:pt x="317049" y="349651"/>
                </a:cubicBezTo>
                <a:cubicBezTo>
                  <a:pt x="317167" y="349572"/>
                  <a:pt x="317246" y="349533"/>
                  <a:pt x="317364" y="349454"/>
                </a:cubicBezTo>
                <a:cubicBezTo>
                  <a:pt x="317364" y="349454"/>
                  <a:pt x="317463" y="349395"/>
                  <a:pt x="317680" y="349257"/>
                </a:cubicBezTo>
                <a:cubicBezTo>
                  <a:pt x="317325" y="348665"/>
                  <a:pt x="317147" y="348389"/>
                  <a:pt x="317147" y="348389"/>
                </a:cubicBezTo>
                <a:cubicBezTo>
                  <a:pt x="314761" y="344505"/>
                  <a:pt x="312376" y="340641"/>
                  <a:pt x="309990" y="336756"/>
                </a:cubicBezTo>
                <a:cubicBezTo>
                  <a:pt x="309990" y="336756"/>
                  <a:pt x="309990" y="336756"/>
                  <a:pt x="309990" y="336756"/>
                </a:cubicBezTo>
                <a:cubicBezTo>
                  <a:pt x="268288" y="268712"/>
                  <a:pt x="226567" y="200669"/>
                  <a:pt x="184865" y="132645"/>
                </a:cubicBezTo>
                <a:cubicBezTo>
                  <a:pt x="184865" y="132645"/>
                  <a:pt x="184865" y="132645"/>
                  <a:pt x="184865" y="132645"/>
                </a:cubicBezTo>
                <a:cubicBezTo>
                  <a:pt x="180152" y="124955"/>
                  <a:pt x="175184" y="116713"/>
                  <a:pt x="168322" y="109299"/>
                </a:cubicBezTo>
                <a:cubicBezTo>
                  <a:pt x="168322" y="109299"/>
                  <a:pt x="168322" y="109299"/>
                  <a:pt x="168322" y="109299"/>
                </a:cubicBezTo>
                <a:cubicBezTo>
                  <a:pt x="163728" y="104390"/>
                  <a:pt x="158207" y="100111"/>
                  <a:pt x="151957" y="97075"/>
                </a:cubicBezTo>
                <a:cubicBezTo>
                  <a:pt x="145726" y="94038"/>
                  <a:pt x="138806" y="92284"/>
                  <a:pt x="131924" y="91968"/>
                </a:cubicBezTo>
                <a:cubicBezTo>
                  <a:pt x="125023" y="91653"/>
                  <a:pt x="118201" y="92698"/>
                  <a:pt x="111813" y="94689"/>
                </a:cubicBezTo>
                <a:cubicBezTo>
                  <a:pt x="105424" y="96700"/>
                  <a:pt x="99450" y="99638"/>
                  <a:pt x="93988" y="103227"/>
                </a:cubicBezTo>
                <a:cubicBezTo>
                  <a:pt x="93988" y="103227"/>
                  <a:pt x="93988" y="103227"/>
                  <a:pt x="93988" y="103227"/>
                </a:cubicBezTo>
                <a:cubicBezTo>
                  <a:pt x="86634" y="108116"/>
                  <a:pt x="79595" y="114288"/>
                  <a:pt x="74468" y="122333"/>
                </a:cubicBezTo>
                <a:cubicBezTo>
                  <a:pt x="71905" y="126335"/>
                  <a:pt x="69894" y="130771"/>
                  <a:pt x="68573" y="135385"/>
                </a:cubicBezTo>
                <a:cubicBezTo>
                  <a:pt x="67252" y="139999"/>
                  <a:pt x="66601" y="144790"/>
                  <a:pt x="66621" y="149483"/>
                </a:cubicBezTo>
                <a:cubicBezTo>
                  <a:pt x="66621" y="158888"/>
                  <a:pt x="68849" y="167741"/>
                  <a:pt x="71925" y="175904"/>
                </a:cubicBezTo>
                <a:cubicBezTo>
                  <a:pt x="75021" y="184067"/>
                  <a:pt x="79023" y="191638"/>
                  <a:pt x="83400" y="198835"/>
                </a:cubicBezTo>
                <a:cubicBezTo>
                  <a:pt x="83400" y="198835"/>
                  <a:pt x="83400" y="198835"/>
                  <a:pt x="83400" y="198835"/>
                </a:cubicBezTo>
                <a:cubicBezTo>
                  <a:pt x="126699" y="269797"/>
                  <a:pt x="169998" y="340759"/>
                  <a:pt x="213277" y="411701"/>
                </a:cubicBezTo>
                <a:cubicBezTo>
                  <a:pt x="213277" y="411701"/>
                  <a:pt x="213277" y="411701"/>
                  <a:pt x="213277" y="411701"/>
                </a:cubicBezTo>
                <a:cubicBezTo>
                  <a:pt x="216905" y="417636"/>
                  <a:pt x="220592" y="423689"/>
                  <a:pt x="224733" y="429663"/>
                </a:cubicBezTo>
                <a:cubicBezTo>
                  <a:pt x="228874" y="435618"/>
                  <a:pt x="233468" y="441474"/>
                  <a:pt x="238811" y="446837"/>
                </a:cubicBezTo>
                <a:cubicBezTo>
                  <a:pt x="238811" y="446837"/>
                  <a:pt x="238811" y="446837"/>
                  <a:pt x="238811" y="446837"/>
                </a:cubicBezTo>
                <a:cubicBezTo>
                  <a:pt x="244687" y="452654"/>
                  <a:pt x="251627" y="457465"/>
                  <a:pt x="259218" y="460836"/>
                </a:cubicBezTo>
                <a:cubicBezTo>
                  <a:pt x="266790" y="464208"/>
                  <a:pt x="274953" y="466180"/>
                  <a:pt x="283175" y="466692"/>
                </a:cubicBezTo>
                <a:cubicBezTo>
                  <a:pt x="299619" y="467757"/>
                  <a:pt x="316181" y="463064"/>
                  <a:pt x="329747" y="453916"/>
                </a:cubicBezTo>
                <a:cubicBezTo>
                  <a:pt x="331541" y="452575"/>
                  <a:pt x="333355" y="451234"/>
                  <a:pt x="335149" y="449893"/>
                </a:cubicBezTo>
                <a:cubicBezTo>
                  <a:pt x="335149" y="449893"/>
                  <a:pt x="335149" y="449893"/>
                  <a:pt x="335149" y="449893"/>
                </a:cubicBezTo>
                <a:cubicBezTo>
                  <a:pt x="342267" y="443998"/>
                  <a:pt x="348892" y="436959"/>
                  <a:pt x="353565" y="428402"/>
                </a:cubicBezTo>
                <a:cubicBezTo>
                  <a:pt x="358297" y="419923"/>
                  <a:pt x="360919" y="410104"/>
                  <a:pt x="361156" y="400482"/>
                </a:cubicBezTo>
                <a:cubicBezTo>
                  <a:pt x="361432" y="390821"/>
                  <a:pt x="359598" y="381455"/>
                  <a:pt x="356700" y="372740"/>
                </a:cubicBezTo>
                <a:cubicBezTo>
                  <a:pt x="353782" y="364025"/>
                  <a:pt x="349799" y="355882"/>
                  <a:pt x="345303" y="348192"/>
                </a:cubicBezTo>
                <a:cubicBezTo>
                  <a:pt x="344653" y="347108"/>
                  <a:pt x="343982" y="346004"/>
                  <a:pt x="343332" y="344919"/>
                </a:cubicBezTo>
                <a:cubicBezTo>
                  <a:pt x="342661" y="343854"/>
                  <a:pt x="341971" y="342770"/>
                  <a:pt x="341281" y="341705"/>
                </a:cubicBezTo>
                <a:cubicBezTo>
                  <a:pt x="341281" y="341705"/>
                  <a:pt x="341281" y="341705"/>
                  <a:pt x="341281" y="341705"/>
                </a:cubicBezTo>
                <a:cubicBezTo>
                  <a:pt x="334498" y="331255"/>
                  <a:pt x="327834" y="320687"/>
                  <a:pt x="321248" y="310079"/>
                </a:cubicBezTo>
                <a:cubicBezTo>
                  <a:pt x="301472" y="278216"/>
                  <a:pt x="282406" y="245781"/>
                  <a:pt x="262649" y="213643"/>
                </a:cubicBezTo>
                <a:cubicBezTo>
                  <a:pt x="262649" y="213643"/>
                  <a:pt x="262649" y="213643"/>
                  <a:pt x="262649" y="213643"/>
                </a:cubicBezTo>
                <a:cubicBezTo>
                  <a:pt x="227947" y="157153"/>
                  <a:pt x="193225" y="100683"/>
                  <a:pt x="158523" y="44194"/>
                </a:cubicBezTo>
                <a:cubicBezTo>
                  <a:pt x="158523" y="44194"/>
                  <a:pt x="158523" y="44194"/>
                  <a:pt x="158523" y="44194"/>
                </a:cubicBezTo>
                <a:cubicBezTo>
                  <a:pt x="151543" y="32836"/>
                  <a:pt x="142453" y="22347"/>
                  <a:pt x="131096" y="14460"/>
                </a:cubicBezTo>
                <a:cubicBezTo>
                  <a:pt x="125437" y="10536"/>
                  <a:pt x="119226" y="7283"/>
                  <a:pt x="112720" y="4917"/>
                </a:cubicBezTo>
                <a:cubicBezTo>
                  <a:pt x="106213" y="2531"/>
                  <a:pt x="99391" y="1033"/>
                  <a:pt x="92549" y="343"/>
                </a:cubicBezTo>
                <a:cubicBezTo>
                  <a:pt x="92549" y="343"/>
                  <a:pt x="92549" y="343"/>
                  <a:pt x="92529" y="343"/>
                </a:cubicBezTo>
                <a:cubicBezTo>
                  <a:pt x="83302" y="-525"/>
                  <a:pt x="73936" y="264"/>
                  <a:pt x="65024" y="2610"/>
                </a:cubicBezTo>
                <a:cubicBezTo>
                  <a:pt x="56131" y="4996"/>
                  <a:pt x="47712" y="8841"/>
                  <a:pt x="40082" y="13829"/>
                </a:cubicBezTo>
                <a:cubicBezTo>
                  <a:pt x="30302" y="20296"/>
                  <a:pt x="21824" y="28617"/>
                  <a:pt x="15159" y="38259"/>
                </a:cubicBezTo>
                <a:cubicBezTo>
                  <a:pt x="8554" y="47920"/>
                  <a:pt x="3782" y="58942"/>
                  <a:pt x="1554" y="70575"/>
                </a:cubicBezTo>
                <a:cubicBezTo>
                  <a:pt x="1554" y="70575"/>
                  <a:pt x="1554" y="70575"/>
                  <a:pt x="1554" y="70595"/>
                </a:cubicBezTo>
                <a:cubicBezTo>
                  <a:pt x="352" y="77772"/>
                  <a:pt x="-299" y="85067"/>
                  <a:pt x="135" y="92382"/>
                </a:cubicBezTo>
                <a:cubicBezTo>
                  <a:pt x="628" y="99658"/>
                  <a:pt x="1870" y="106855"/>
                  <a:pt x="3881" y="113736"/>
                </a:cubicBezTo>
                <a:cubicBezTo>
                  <a:pt x="5932" y="120597"/>
                  <a:pt x="8554" y="127183"/>
                  <a:pt x="11531" y="133512"/>
                </a:cubicBezTo>
                <a:cubicBezTo>
                  <a:pt x="14568" y="139782"/>
                  <a:pt x="17880" y="145816"/>
                  <a:pt x="21311" y="151691"/>
                </a:cubicBezTo>
                <a:cubicBezTo>
                  <a:pt x="25984" y="159598"/>
                  <a:pt x="30854" y="167209"/>
                  <a:pt x="35507" y="174780"/>
                </a:cubicBezTo>
                <a:cubicBezTo>
                  <a:pt x="35507" y="174780"/>
                  <a:pt x="35507" y="174780"/>
                  <a:pt x="35507" y="174780"/>
                </a:cubicBezTo>
                <a:cubicBezTo>
                  <a:pt x="67686" y="227149"/>
                  <a:pt x="99864" y="279498"/>
                  <a:pt x="132023" y="331866"/>
                </a:cubicBezTo>
                <a:cubicBezTo>
                  <a:pt x="132023" y="331866"/>
                  <a:pt x="132023" y="331866"/>
                  <a:pt x="132023" y="331866"/>
                </a:cubicBezTo>
                <a:cubicBezTo>
                  <a:pt x="151346" y="363296"/>
                  <a:pt x="170649" y="394725"/>
                  <a:pt x="189972" y="426173"/>
                </a:cubicBezTo>
                <a:cubicBezTo>
                  <a:pt x="189972" y="426173"/>
                  <a:pt x="190149" y="426469"/>
                  <a:pt x="190504" y="427041"/>
                </a:cubicBezTo>
                <a:close/>
              </a:path>
            </a:pathLst>
          </a:custGeom>
          <a:solidFill>
            <a:schemeClr val="tx1">
              <a:lumMod val="75000"/>
              <a:lumOff val="25000"/>
            </a:schemeClr>
          </a:solidFill>
          <a:ln w="1926" cap="flat">
            <a:noFill/>
            <a:prstDash val="solid"/>
            <a:miter/>
          </a:ln>
        </p:spPr>
        <p:txBody>
          <a:bodyPr rtlCol="0" anchor="ctr"/>
          <a:lstStyle/>
          <a:p>
            <a:endParaRPr lang="en-US">
              <a:solidFill>
                <a:schemeClr val="tx1">
                  <a:lumMod val="75000"/>
                  <a:lumOff val="25000"/>
                </a:schemeClr>
              </a:solidFill>
            </a:endParaRPr>
          </a:p>
        </p:txBody>
      </p:sp>
      <p:grpSp>
        <p:nvGrpSpPr>
          <p:cNvPr id="14" name="Group 13">
            <a:extLst>
              <a:ext uri="{FF2B5EF4-FFF2-40B4-BE49-F238E27FC236}">
                <a16:creationId xmlns:a16="http://schemas.microsoft.com/office/drawing/2014/main" id="{80679119-5967-207C-3926-F4062586B9F0}"/>
              </a:ext>
            </a:extLst>
          </p:cNvPr>
          <p:cNvGrpSpPr/>
          <p:nvPr/>
        </p:nvGrpSpPr>
        <p:grpSpPr>
          <a:xfrm>
            <a:off x="1847265" y="1697550"/>
            <a:ext cx="198843" cy="263092"/>
            <a:chOff x="1486514" y="1911384"/>
            <a:chExt cx="187916" cy="248634"/>
          </a:xfrm>
          <a:solidFill>
            <a:schemeClr val="accent2"/>
          </a:solidFill>
        </p:grpSpPr>
        <p:sp>
          <p:nvSpPr>
            <p:cNvPr id="15" name="Freeform: Shape 14">
              <a:extLst>
                <a:ext uri="{FF2B5EF4-FFF2-40B4-BE49-F238E27FC236}">
                  <a16:creationId xmlns:a16="http://schemas.microsoft.com/office/drawing/2014/main" id="{2545767B-A9D2-F6B7-9C14-6338D2BCC096}"/>
                </a:ext>
              </a:extLst>
            </p:cNvPr>
            <p:cNvSpPr/>
            <p:nvPr/>
          </p:nvSpPr>
          <p:spPr>
            <a:xfrm>
              <a:off x="1486514" y="1911384"/>
              <a:ext cx="169498" cy="169811"/>
            </a:xfrm>
            <a:custGeom>
              <a:avLst/>
              <a:gdLst>
                <a:gd name="connsiteX0" fmla="*/ 106268 w 110466"/>
                <a:gd name="connsiteY0" fmla="*/ 77105 h 110671"/>
                <a:gd name="connsiteX1" fmla="*/ 105601 w 110466"/>
                <a:gd name="connsiteY1" fmla="*/ 78629 h 110671"/>
                <a:gd name="connsiteX2" fmla="*/ 105029 w 110466"/>
                <a:gd name="connsiteY2" fmla="*/ 79867 h 110671"/>
                <a:gd name="connsiteX3" fmla="*/ 103982 w 110466"/>
                <a:gd name="connsiteY3" fmla="*/ 81963 h 110671"/>
                <a:gd name="connsiteX4" fmla="*/ 101505 w 110466"/>
                <a:gd name="connsiteY4" fmla="*/ 86058 h 110671"/>
                <a:gd name="connsiteX5" fmla="*/ 98362 w 110466"/>
                <a:gd name="connsiteY5" fmla="*/ 90345 h 110671"/>
                <a:gd name="connsiteX6" fmla="*/ 71120 w 110466"/>
                <a:gd name="connsiteY6" fmla="*/ 108442 h 110671"/>
                <a:gd name="connsiteX7" fmla="*/ 38354 w 110466"/>
                <a:gd name="connsiteY7" fmla="*/ 107966 h 110671"/>
                <a:gd name="connsiteX8" fmla="*/ 37592 w 110466"/>
                <a:gd name="connsiteY8" fmla="*/ 107680 h 110671"/>
                <a:gd name="connsiteX9" fmla="*/ 32163 w 110466"/>
                <a:gd name="connsiteY9" fmla="*/ 105489 h 110671"/>
                <a:gd name="connsiteX10" fmla="*/ 29115 w 110466"/>
                <a:gd name="connsiteY10" fmla="*/ 103965 h 110671"/>
                <a:gd name="connsiteX11" fmla="*/ 27115 w 110466"/>
                <a:gd name="connsiteY11" fmla="*/ 102822 h 110671"/>
                <a:gd name="connsiteX12" fmla="*/ 25877 w 110466"/>
                <a:gd name="connsiteY12" fmla="*/ 102060 h 110671"/>
                <a:gd name="connsiteX13" fmla="*/ 24448 w 110466"/>
                <a:gd name="connsiteY13" fmla="*/ 101203 h 110671"/>
                <a:gd name="connsiteX14" fmla="*/ 21781 w 110466"/>
                <a:gd name="connsiteY14" fmla="*/ 99298 h 110671"/>
                <a:gd name="connsiteX15" fmla="*/ 18638 w 110466"/>
                <a:gd name="connsiteY15" fmla="*/ 96726 h 110671"/>
                <a:gd name="connsiteX16" fmla="*/ 16161 w 110466"/>
                <a:gd name="connsiteY16" fmla="*/ 94345 h 110671"/>
                <a:gd name="connsiteX17" fmla="*/ 10922 w 110466"/>
                <a:gd name="connsiteY17" fmla="*/ 88249 h 110671"/>
                <a:gd name="connsiteX18" fmla="*/ 2350 w 110466"/>
                <a:gd name="connsiteY18" fmla="*/ 71104 h 110671"/>
                <a:gd name="connsiteX19" fmla="*/ 2159 w 110466"/>
                <a:gd name="connsiteY19" fmla="*/ 70437 h 110671"/>
                <a:gd name="connsiteX20" fmla="*/ 64 w 110466"/>
                <a:gd name="connsiteY20" fmla="*/ 52340 h 110671"/>
                <a:gd name="connsiteX21" fmla="*/ 1302 w 110466"/>
                <a:gd name="connsiteY21" fmla="*/ 43196 h 110671"/>
                <a:gd name="connsiteX22" fmla="*/ 2826 w 110466"/>
                <a:gd name="connsiteY22" fmla="*/ 37767 h 110671"/>
                <a:gd name="connsiteX23" fmla="*/ 3588 w 110466"/>
                <a:gd name="connsiteY23" fmla="*/ 35576 h 110671"/>
                <a:gd name="connsiteX24" fmla="*/ 4445 w 110466"/>
                <a:gd name="connsiteY24" fmla="*/ 33385 h 110671"/>
                <a:gd name="connsiteX25" fmla="*/ 5112 w 110466"/>
                <a:gd name="connsiteY25" fmla="*/ 31861 h 110671"/>
                <a:gd name="connsiteX26" fmla="*/ 5684 w 110466"/>
                <a:gd name="connsiteY26" fmla="*/ 30623 h 110671"/>
                <a:gd name="connsiteX27" fmla="*/ 6731 w 110466"/>
                <a:gd name="connsiteY27" fmla="*/ 28527 h 110671"/>
                <a:gd name="connsiteX28" fmla="*/ 8446 w 110466"/>
                <a:gd name="connsiteY28" fmla="*/ 25575 h 110671"/>
                <a:gd name="connsiteX29" fmla="*/ 11780 w 110466"/>
                <a:gd name="connsiteY29" fmla="*/ 20812 h 110671"/>
                <a:gd name="connsiteX30" fmla="*/ 12256 w 110466"/>
                <a:gd name="connsiteY30" fmla="*/ 20145 h 110671"/>
                <a:gd name="connsiteX31" fmla="*/ 39497 w 110466"/>
                <a:gd name="connsiteY31" fmla="*/ 2048 h 110671"/>
                <a:gd name="connsiteX32" fmla="*/ 72168 w 110466"/>
                <a:gd name="connsiteY32" fmla="*/ 2524 h 110671"/>
                <a:gd name="connsiteX33" fmla="*/ 77121 w 110466"/>
                <a:gd name="connsiteY33" fmla="*/ 4429 h 110671"/>
                <a:gd name="connsiteX34" fmla="*/ 81407 w 110466"/>
                <a:gd name="connsiteY34" fmla="*/ 6525 h 110671"/>
                <a:gd name="connsiteX35" fmla="*/ 83408 w 110466"/>
                <a:gd name="connsiteY35" fmla="*/ 7668 h 110671"/>
                <a:gd name="connsiteX36" fmla="*/ 84646 w 110466"/>
                <a:gd name="connsiteY36" fmla="*/ 8430 h 110671"/>
                <a:gd name="connsiteX37" fmla="*/ 86075 w 110466"/>
                <a:gd name="connsiteY37" fmla="*/ 9287 h 110671"/>
                <a:gd name="connsiteX38" fmla="*/ 87980 w 110466"/>
                <a:gd name="connsiteY38" fmla="*/ 10620 h 110671"/>
                <a:gd name="connsiteX39" fmla="*/ 89789 w 110466"/>
                <a:gd name="connsiteY39" fmla="*/ 12049 h 110671"/>
                <a:gd name="connsiteX40" fmla="*/ 93980 w 110466"/>
                <a:gd name="connsiteY40" fmla="*/ 15859 h 110671"/>
                <a:gd name="connsiteX41" fmla="*/ 99981 w 110466"/>
                <a:gd name="connsiteY41" fmla="*/ 22908 h 110671"/>
                <a:gd name="connsiteX42" fmla="*/ 108077 w 110466"/>
                <a:gd name="connsiteY42" fmla="*/ 39195 h 110671"/>
                <a:gd name="connsiteX43" fmla="*/ 108268 w 110466"/>
                <a:gd name="connsiteY43" fmla="*/ 39862 h 110671"/>
                <a:gd name="connsiteX44" fmla="*/ 110363 w 110466"/>
                <a:gd name="connsiteY44" fmla="*/ 58912 h 110671"/>
                <a:gd name="connsiteX45" fmla="*/ 109220 w 110466"/>
                <a:gd name="connsiteY45" fmla="*/ 66818 h 110671"/>
                <a:gd name="connsiteX46" fmla="*/ 108363 w 110466"/>
                <a:gd name="connsiteY46" fmla="*/ 70152 h 110671"/>
                <a:gd name="connsiteX47" fmla="*/ 107125 w 110466"/>
                <a:gd name="connsiteY47" fmla="*/ 74057 h 110671"/>
                <a:gd name="connsiteX48" fmla="*/ 105887 w 110466"/>
                <a:gd name="connsiteY48" fmla="*/ 77105 h 11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66" h="110671">
                  <a:moveTo>
                    <a:pt x="106268" y="77105"/>
                  </a:moveTo>
                  <a:cubicBezTo>
                    <a:pt x="106077" y="77581"/>
                    <a:pt x="105791" y="78153"/>
                    <a:pt x="105601" y="78629"/>
                  </a:cubicBezTo>
                  <a:cubicBezTo>
                    <a:pt x="105410" y="79010"/>
                    <a:pt x="105220" y="79486"/>
                    <a:pt x="105029" y="79867"/>
                  </a:cubicBezTo>
                  <a:cubicBezTo>
                    <a:pt x="104648" y="80534"/>
                    <a:pt x="104363" y="81201"/>
                    <a:pt x="103982" y="81963"/>
                  </a:cubicBezTo>
                  <a:cubicBezTo>
                    <a:pt x="103220" y="83391"/>
                    <a:pt x="102362" y="84725"/>
                    <a:pt x="101505" y="86058"/>
                  </a:cubicBezTo>
                  <a:cubicBezTo>
                    <a:pt x="100553" y="87487"/>
                    <a:pt x="99505" y="88916"/>
                    <a:pt x="98362" y="90345"/>
                  </a:cubicBezTo>
                  <a:cubicBezTo>
                    <a:pt x="91218" y="99108"/>
                    <a:pt x="81503" y="105394"/>
                    <a:pt x="71120" y="108442"/>
                  </a:cubicBezTo>
                  <a:cubicBezTo>
                    <a:pt x="60738" y="111490"/>
                    <a:pt x="49118" y="111490"/>
                    <a:pt x="38354" y="107966"/>
                  </a:cubicBezTo>
                  <a:cubicBezTo>
                    <a:pt x="38069" y="107966"/>
                    <a:pt x="37878" y="107775"/>
                    <a:pt x="37592" y="107680"/>
                  </a:cubicBezTo>
                  <a:cubicBezTo>
                    <a:pt x="35783" y="107013"/>
                    <a:pt x="33973" y="106347"/>
                    <a:pt x="32163" y="105489"/>
                  </a:cubicBezTo>
                  <a:cubicBezTo>
                    <a:pt x="31115" y="105013"/>
                    <a:pt x="30068" y="104537"/>
                    <a:pt x="29115" y="103965"/>
                  </a:cubicBezTo>
                  <a:cubicBezTo>
                    <a:pt x="28448" y="103584"/>
                    <a:pt x="27782" y="103203"/>
                    <a:pt x="27115" y="102822"/>
                  </a:cubicBezTo>
                  <a:cubicBezTo>
                    <a:pt x="26734" y="102537"/>
                    <a:pt x="26353" y="102346"/>
                    <a:pt x="25877" y="102060"/>
                  </a:cubicBezTo>
                  <a:cubicBezTo>
                    <a:pt x="25400" y="101775"/>
                    <a:pt x="24924" y="101489"/>
                    <a:pt x="24448" y="101203"/>
                  </a:cubicBezTo>
                  <a:cubicBezTo>
                    <a:pt x="23495" y="100632"/>
                    <a:pt x="22638" y="99965"/>
                    <a:pt x="21781" y="99298"/>
                  </a:cubicBezTo>
                  <a:cubicBezTo>
                    <a:pt x="20733" y="98441"/>
                    <a:pt x="19590" y="97584"/>
                    <a:pt x="18638" y="96726"/>
                  </a:cubicBezTo>
                  <a:cubicBezTo>
                    <a:pt x="17780" y="95964"/>
                    <a:pt x="16923" y="95202"/>
                    <a:pt x="16161" y="94345"/>
                  </a:cubicBezTo>
                  <a:cubicBezTo>
                    <a:pt x="14256" y="92440"/>
                    <a:pt x="12542" y="90440"/>
                    <a:pt x="10922" y="88249"/>
                  </a:cubicBezTo>
                  <a:cubicBezTo>
                    <a:pt x="7208" y="83201"/>
                    <a:pt x="4255" y="77486"/>
                    <a:pt x="2350" y="71104"/>
                  </a:cubicBezTo>
                  <a:cubicBezTo>
                    <a:pt x="2350" y="70914"/>
                    <a:pt x="2255" y="70723"/>
                    <a:pt x="2159" y="70437"/>
                  </a:cubicBezTo>
                  <a:cubicBezTo>
                    <a:pt x="445" y="64341"/>
                    <a:pt x="-222" y="58245"/>
                    <a:pt x="64" y="52340"/>
                  </a:cubicBezTo>
                  <a:cubicBezTo>
                    <a:pt x="254" y="49197"/>
                    <a:pt x="635" y="46149"/>
                    <a:pt x="1302" y="43196"/>
                  </a:cubicBezTo>
                  <a:cubicBezTo>
                    <a:pt x="1683" y="41291"/>
                    <a:pt x="2255" y="39481"/>
                    <a:pt x="2826" y="37767"/>
                  </a:cubicBezTo>
                  <a:cubicBezTo>
                    <a:pt x="3112" y="37005"/>
                    <a:pt x="3302" y="36338"/>
                    <a:pt x="3588" y="35576"/>
                  </a:cubicBezTo>
                  <a:cubicBezTo>
                    <a:pt x="3874" y="34814"/>
                    <a:pt x="4160" y="34147"/>
                    <a:pt x="4445" y="33385"/>
                  </a:cubicBezTo>
                  <a:cubicBezTo>
                    <a:pt x="4636" y="32909"/>
                    <a:pt x="4922" y="32337"/>
                    <a:pt x="5112" y="31861"/>
                  </a:cubicBezTo>
                  <a:cubicBezTo>
                    <a:pt x="5303" y="31480"/>
                    <a:pt x="5493" y="31004"/>
                    <a:pt x="5684" y="30623"/>
                  </a:cubicBezTo>
                  <a:cubicBezTo>
                    <a:pt x="6065" y="29956"/>
                    <a:pt x="6350" y="29289"/>
                    <a:pt x="6731" y="28527"/>
                  </a:cubicBezTo>
                  <a:cubicBezTo>
                    <a:pt x="7303" y="27575"/>
                    <a:pt x="7874" y="26527"/>
                    <a:pt x="8446" y="25575"/>
                  </a:cubicBezTo>
                  <a:cubicBezTo>
                    <a:pt x="9494" y="23955"/>
                    <a:pt x="10637" y="22336"/>
                    <a:pt x="11780" y="20812"/>
                  </a:cubicBezTo>
                  <a:cubicBezTo>
                    <a:pt x="11970" y="20622"/>
                    <a:pt x="12065" y="20431"/>
                    <a:pt x="12256" y="20145"/>
                  </a:cubicBezTo>
                  <a:cubicBezTo>
                    <a:pt x="18638" y="12240"/>
                    <a:pt x="29210" y="5096"/>
                    <a:pt x="39497" y="2048"/>
                  </a:cubicBezTo>
                  <a:cubicBezTo>
                    <a:pt x="48356" y="-524"/>
                    <a:pt x="61405" y="-1000"/>
                    <a:pt x="72168" y="2524"/>
                  </a:cubicBezTo>
                  <a:cubicBezTo>
                    <a:pt x="73883" y="3096"/>
                    <a:pt x="75502" y="3667"/>
                    <a:pt x="77121" y="4429"/>
                  </a:cubicBezTo>
                  <a:cubicBezTo>
                    <a:pt x="78550" y="5096"/>
                    <a:pt x="80074" y="5763"/>
                    <a:pt x="81407" y="6525"/>
                  </a:cubicBezTo>
                  <a:cubicBezTo>
                    <a:pt x="82074" y="6906"/>
                    <a:pt x="82741" y="7287"/>
                    <a:pt x="83408" y="7668"/>
                  </a:cubicBezTo>
                  <a:cubicBezTo>
                    <a:pt x="83789" y="7953"/>
                    <a:pt x="84170" y="8144"/>
                    <a:pt x="84646" y="8430"/>
                  </a:cubicBezTo>
                  <a:cubicBezTo>
                    <a:pt x="85122" y="8715"/>
                    <a:pt x="85598" y="9001"/>
                    <a:pt x="86075" y="9287"/>
                  </a:cubicBezTo>
                  <a:cubicBezTo>
                    <a:pt x="86741" y="9763"/>
                    <a:pt x="87408" y="10144"/>
                    <a:pt x="87980" y="10620"/>
                  </a:cubicBezTo>
                  <a:cubicBezTo>
                    <a:pt x="88646" y="11097"/>
                    <a:pt x="89218" y="11573"/>
                    <a:pt x="89789" y="12049"/>
                  </a:cubicBezTo>
                  <a:cubicBezTo>
                    <a:pt x="91218" y="13192"/>
                    <a:pt x="92647" y="14430"/>
                    <a:pt x="93980" y="15859"/>
                  </a:cubicBezTo>
                  <a:cubicBezTo>
                    <a:pt x="96171" y="17955"/>
                    <a:pt x="98171" y="20336"/>
                    <a:pt x="99981" y="22908"/>
                  </a:cubicBezTo>
                  <a:cubicBezTo>
                    <a:pt x="103410" y="27670"/>
                    <a:pt x="106268" y="33195"/>
                    <a:pt x="108077" y="39195"/>
                  </a:cubicBezTo>
                  <a:cubicBezTo>
                    <a:pt x="108077" y="39386"/>
                    <a:pt x="108173" y="39576"/>
                    <a:pt x="108268" y="39862"/>
                  </a:cubicBezTo>
                  <a:cubicBezTo>
                    <a:pt x="110078" y="46244"/>
                    <a:pt x="110744" y="52626"/>
                    <a:pt x="110363" y="58912"/>
                  </a:cubicBezTo>
                  <a:cubicBezTo>
                    <a:pt x="110173" y="61579"/>
                    <a:pt x="109792" y="64246"/>
                    <a:pt x="109220" y="66818"/>
                  </a:cubicBezTo>
                  <a:cubicBezTo>
                    <a:pt x="108935" y="67961"/>
                    <a:pt x="108744" y="69009"/>
                    <a:pt x="108363" y="70152"/>
                  </a:cubicBezTo>
                  <a:cubicBezTo>
                    <a:pt x="107982" y="71485"/>
                    <a:pt x="107601" y="72723"/>
                    <a:pt x="107125" y="74057"/>
                  </a:cubicBezTo>
                  <a:cubicBezTo>
                    <a:pt x="106744" y="75105"/>
                    <a:pt x="106363" y="76152"/>
                    <a:pt x="105887" y="77105"/>
                  </a:cubicBezTo>
                  <a:close/>
                </a:path>
              </a:pathLst>
            </a:custGeom>
            <a:solidFill>
              <a:schemeClr val="accent2">
                <a:lumMod val="75000"/>
              </a:schemeClr>
            </a:solidFill>
            <a:ln w="9525" cap="flat">
              <a:noFill/>
              <a:prstDash val="solid"/>
              <a:miter/>
            </a:ln>
          </p:spPr>
          <p:txBody>
            <a:bodyPr rtlCol="0" anchor="ctr"/>
            <a:lstStyle/>
            <a:p>
              <a:endParaRPr lang="en-US">
                <a:solidFill>
                  <a:schemeClr val="tx1">
                    <a:lumMod val="75000"/>
                    <a:lumOff val="25000"/>
                  </a:schemeClr>
                </a:solidFill>
              </a:endParaRPr>
            </a:p>
          </p:txBody>
        </p:sp>
        <p:sp>
          <p:nvSpPr>
            <p:cNvPr id="16" name="Freeform: Shape 15">
              <a:extLst>
                <a:ext uri="{FF2B5EF4-FFF2-40B4-BE49-F238E27FC236}">
                  <a16:creationId xmlns:a16="http://schemas.microsoft.com/office/drawing/2014/main" id="{C7ADED84-C1F6-4CD8-6158-8E3A81519B69}"/>
                </a:ext>
              </a:extLst>
            </p:cNvPr>
            <p:cNvSpPr/>
            <p:nvPr/>
          </p:nvSpPr>
          <p:spPr>
            <a:xfrm>
              <a:off x="1538641" y="1968010"/>
              <a:ext cx="91781" cy="127740"/>
            </a:xfrm>
            <a:custGeom>
              <a:avLst/>
              <a:gdLst>
                <a:gd name="connsiteX0" fmla="*/ 476 w 59816"/>
                <a:gd name="connsiteY0" fmla="*/ 24674 h 83252"/>
                <a:gd name="connsiteX1" fmla="*/ 0 w 59816"/>
                <a:gd name="connsiteY1" fmla="*/ 22102 h 83252"/>
                <a:gd name="connsiteX2" fmla="*/ 190 w 59816"/>
                <a:gd name="connsiteY2" fmla="*/ 19721 h 83252"/>
                <a:gd name="connsiteX3" fmla="*/ 952 w 59816"/>
                <a:gd name="connsiteY3" fmla="*/ 16387 h 83252"/>
                <a:gd name="connsiteX4" fmla="*/ 4191 w 59816"/>
                <a:gd name="connsiteY4" fmla="*/ 10100 h 83252"/>
                <a:gd name="connsiteX5" fmla="*/ 8572 w 59816"/>
                <a:gd name="connsiteY5" fmla="*/ 5719 h 83252"/>
                <a:gd name="connsiteX6" fmla="*/ 15430 w 59816"/>
                <a:gd name="connsiteY6" fmla="*/ 1814 h 83252"/>
                <a:gd name="connsiteX7" fmla="*/ 21241 w 59816"/>
                <a:gd name="connsiteY7" fmla="*/ 290 h 83252"/>
                <a:gd name="connsiteX8" fmla="*/ 26956 w 59816"/>
                <a:gd name="connsiteY8" fmla="*/ 99 h 83252"/>
                <a:gd name="connsiteX9" fmla="*/ 27337 w 59816"/>
                <a:gd name="connsiteY9" fmla="*/ 99 h 83252"/>
                <a:gd name="connsiteX10" fmla="*/ 29242 w 59816"/>
                <a:gd name="connsiteY10" fmla="*/ 385 h 83252"/>
                <a:gd name="connsiteX11" fmla="*/ 32861 w 59816"/>
                <a:gd name="connsiteY11" fmla="*/ 1433 h 83252"/>
                <a:gd name="connsiteX12" fmla="*/ 33338 w 59816"/>
                <a:gd name="connsiteY12" fmla="*/ 1623 h 83252"/>
                <a:gd name="connsiteX13" fmla="*/ 38767 w 59816"/>
                <a:gd name="connsiteY13" fmla="*/ 4766 h 83252"/>
                <a:gd name="connsiteX14" fmla="*/ 39434 w 59816"/>
                <a:gd name="connsiteY14" fmla="*/ 5338 h 83252"/>
                <a:gd name="connsiteX15" fmla="*/ 41910 w 59816"/>
                <a:gd name="connsiteY15" fmla="*/ 8576 h 83252"/>
                <a:gd name="connsiteX16" fmla="*/ 42577 w 59816"/>
                <a:gd name="connsiteY16" fmla="*/ 10005 h 83252"/>
                <a:gd name="connsiteX17" fmla="*/ 42577 w 59816"/>
                <a:gd name="connsiteY17" fmla="*/ 10196 h 83252"/>
                <a:gd name="connsiteX18" fmla="*/ 42767 w 59816"/>
                <a:gd name="connsiteY18" fmla="*/ 10672 h 83252"/>
                <a:gd name="connsiteX19" fmla="*/ 43339 w 59816"/>
                <a:gd name="connsiteY19" fmla="*/ 12482 h 83252"/>
                <a:gd name="connsiteX20" fmla="*/ 45434 w 59816"/>
                <a:gd name="connsiteY20" fmla="*/ 20483 h 83252"/>
                <a:gd name="connsiteX21" fmla="*/ 46387 w 59816"/>
                <a:gd name="connsiteY21" fmla="*/ 24007 h 83252"/>
                <a:gd name="connsiteX22" fmla="*/ 51816 w 59816"/>
                <a:gd name="connsiteY22" fmla="*/ 43724 h 83252"/>
                <a:gd name="connsiteX23" fmla="*/ 58579 w 59816"/>
                <a:gd name="connsiteY23" fmla="*/ 67346 h 83252"/>
                <a:gd name="connsiteX24" fmla="*/ 59246 w 59816"/>
                <a:gd name="connsiteY24" fmla="*/ 69632 h 83252"/>
                <a:gd name="connsiteX25" fmla="*/ 59817 w 59816"/>
                <a:gd name="connsiteY25" fmla="*/ 71727 h 83252"/>
                <a:gd name="connsiteX26" fmla="*/ 58007 w 59816"/>
                <a:gd name="connsiteY26" fmla="*/ 70584 h 83252"/>
                <a:gd name="connsiteX27" fmla="*/ 57626 w 59816"/>
                <a:gd name="connsiteY27" fmla="*/ 70489 h 83252"/>
                <a:gd name="connsiteX28" fmla="*/ 54578 w 59816"/>
                <a:gd name="connsiteY28" fmla="*/ 70108 h 83252"/>
                <a:gd name="connsiteX29" fmla="*/ 54293 w 59816"/>
                <a:gd name="connsiteY29" fmla="*/ 70108 h 83252"/>
                <a:gd name="connsiteX30" fmla="*/ 52007 w 59816"/>
                <a:gd name="connsiteY30" fmla="*/ 70108 h 83252"/>
                <a:gd name="connsiteX31" fmla="*/ 50768 w 59816"/>
                <a:gd name="connsiteY31" fmla="*/ 70108 h 83252"/>
                <a:gd name="connsiteX32" fmla="*/ 50483 w 59816"/>
                <a:gd name="connsiteY32" fmla="*/ 70108 h 83252"/>
                <a:gd name="connsiteX33" fmla="*/ 46673 w 59816"/>
                <a:gd name="connsiteY33" fmla="*/ 70870 h 83252"/>
                <a:gd name="connsiteX34" fmla="*/ 42672 w 59816"/>
                <a:gd name="connsiteY34" fmla="*/ 72203 h 83252"/>
                <a:gd name="connsiteX35" fmla="*/ 37719 w 59816"/>
                <a:gd name="connsiteY35" fmla="*/ 74489 h 83252"/>
                <a:gd name="connsiteX36" fmla="*/ 34385 w 59816"/>
                <a:gd name="connsiteY36" fmla="*/ 76775 h 83252"/>
                <a:gd name="connsiteX37" fmla="*/ 31433 w 59816"/>
                <a:gd name="connsiteY37" fmla="*/ 79538 h 83252"/>
                <a:gd name="connsiteX38" fmla="*/ 30480 w 59816"/>
                <a:gd name="connsiteY38" fmla="*/ 80776 h 83252"/>
                <a:gd name="connsiteX39" fmla="*/ 29813 w 59816"/>
                <a:gd name="connsiteY39" fmla="*/ 81919 h 83252"/>
                <a:gd name="connsiteX40" fmla="*/ 29623 w 59816"/>
                <a:gd name="connsiteY40" fmla="*/ 83252 h 83252"/>
                <a:gd name="connsiteX41" fmla="*/ 26860 w 59816"/>
                <a:gd name="connsiteY41" fmla="*/ 77823 h 83252"/>
                <a:gd name="connsiteX42" fmla="*/ 24860 w 59816"/>
                <a:gd name="connsiteY42" fmla="*/ 73918 h 83252"/>
                <a:gd name="connsiteX43" fmla="*/ 16573 w 59816"/>
                <a:gd name="connsiteY43" fmla="*/ 57249 h 83252"/>
                <a:gd name="connsiteX44" fmla="*/ 7334 w 59816"/>
                <a:gd name="connsiteY44" fmla="*/ 39056 h 83252"/>
                <a:gd name="connsiteX45" fmla="*/ 5620 w 59816"/>
                <a:gd name="connsiteY45" fmla="*/ 35818 h 83252"/>
                <a:gd name="connsiteX46" fmla="*/ 1810 w 59816"/>
                <a:gd name="connsiteY46" fmla="*/ 28484 h 83252"/>
                <a:gd name="connsiteX47" fmla="*/ 1048 w 59816"/>
                <a:gd name="connsiteY47" fmla="*/ 26769 h 83252"/>
                <a:gd name="connsiteX48" fmla="*/ 857 w 59816"/>
                <a:gd name="connsiteY48" fmla="*/ 26293 h 83252"/>
                <a:gd name="connsiteX49" fmla="*/ 857 w 59816"/>
                <a:gd name="connsiteY49" fmla="*/ 26102 h 83252"/>
                <a:gd name="connsiteX50" fmla="*/ 381 w 59816"/>
                <a:gd name="connsiteY50" fmla="*/ 24578 h 8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9816" h="83252">
                  <a:moveTo>
                    <a:pt x="476" y="24674"/>
                  </a:moveTo>
                  <a:cubicBezTo>
                    <a:pt x="190" y="23626"/>
                    <a:pt x="95" y="22864"/>
                    <a:pt x="0" y="22102"/>
                  </a:cubicBezTo>
                  <a:cubicBezTo>
                    <a:pt x="0" y="21340"/>
                    <a:pt x="0" y="20673"/>
                    <a:pt x="190" y="19721"/>
                  </a:cubicBezTo>
                  <a:cubicBezTo>
                    <a:pt x="286" y="18673"/>
                    <a:pt x="571" y="17530"/>
                    <a:pt x="952" y="16387"/>
                  </a:cubicBezTo>
                  <a:cubicBezTo>
                    <a:pt x="1714" y="14101"/>
                    <a:pt x="2953" y="11815"/>
                    <a:pt x="4191" y="10100"/>
                  </a:cubicBezTo>
                  <a:cubicBezTo>
                    <a:pt x="5429" y="8386"/>
                    <a:pt x="6953" y="6957"/>
                    <a:pt x="8572" y="5719"/>
                  </a:cubicBezTo>
                  <a:cubicBezTo>
                    <a:pt x="10858" y="4004"/>
                    <a:pt x="13240" y="2671"/>
                    <a:pt x="15430" y="1814"/>
                  </a:cubicBezTo>
                  <a:cubicBezTo>
                    <a:pt x="17145" y="1147"/>
                    <a:pt x="19050" y="575"/>
                    <a:pt x="21241" y="290"/>
                  </a:cubicBezTo>
                  <a:cubicBezTo>
                    <a:pt x="23051" y="4"/>
                    <a:pt x="25051" y="-91"/>
                    <a:pt x="26956" y="99"/>
                  </a:cubicBezTo>
                  <a:cubicBezTo>
                    <a:pt x="27051" y="99"/>
                    <a:pt x="27241" y="99"/>
                    <a:pt x="27337" y="99"/>
                  </a:cubicBezTo>
                  <a:cubicBezTo>
                    <a:pt x="28003" y="99"/>
                    <a:pt x="28575" y="290"/>
                    <a:pt x="29242" y="385"/>
                  </a:cubicBezTo>
                  <a:cubicBezTo>
                    <a:pt x="30385" y="575"/>
                    <a:pt x="31623" y="956"/>
                    <a:pt x="32861" y="1433"/>
                  </a:cubicBezTo>
                  <a:cubicBezTo>
                    <a:pt x="33052" y="1433"/>
                    <a:pt x="33147" y="1528"/>
                    <a:pt x="33338" y="1623"/>
                  </a:cubicBezTo>
                  <a:cubicBezTo>
                    <a:pt x="35338" y="2385"/>
                    <a:pt x="37338" y="3528"/>
                    <a:pt x="38767" y="4766"/>
                  </a:cubicBezTo>
                  <a:cubicBezTo>
                    <a:pt x="38957" y="4957"/>
                    <a:pt x="39148" y="5147"/>
                    <a:pt x="39434" y="5338"/>
                  </a:cubicBezTo>
                  <a:cubicBezTo>
                    <a:pt x="40481" y="6195"/>
                    <a:pt x="41148" y="6957"/>
                    <a:pt x="41910" y="8576"/>
                  </a:cubicBezTo>
                  <a:cubicBezTo>
                    <a:pt x="42196" y="9053"/>
                    <a:pt x="42386" y="9529"/>
                    <a:pt x="42577" y="10005"/>
                  </a:cubicBezTo>
                  <a:cubicBezTo>
                    <a:pt x="42577" y="10005"/>
                    <a:pt x="42577" y="10100"/>
                    <a:pt x="42577" y="10196"/>
                  </a:cubicBezTo>
                  <a:cubicBezTo>
                    <a:pt x="42577" y="10386"/>
                    <a:pt x="42672" y="10481"/>
                    <a:pt x="42767" y="10672"/>
                  </a:cubicBezTo>
                  <a:cubicBezTo>
                    <a:pt x="42958" y="11148"/>
                    <a:pt x="43148" y="11720"/>
                    <a:pt x="43339" y="12482"/>
                  </a:cubicBezTo>
                  <a:cubicBezTo>
                    <a:pt x="43339" y="12767"/>
                    <a:pt x="44006" y="15149"/>
                    <a:pt x="45434" y="20483"/>
                  </a:cubicBezTo>
                  <a:cubicBezTo>
                    <a:pt x="45720" y="21530"/>
                    <a:pt x="46006" y="22769"/>
                    <a:pt x="46387" y="24007"/>
                  </a:cubicBezTo>
                  <a:cubicBezTo>
                    <a:pt x="48006" y="29817"/>
                    <a:pt x="49911" y="36770"/>
                    <a:pt x="51816" y="43724"/>
                  </a:cubicBezTo>
                  <a:cubicBezTo>
                    <a:pt x="55245" y="56011"/>
                    <a:pt x="58388" y="66965"/>
                    <a:pt x="58579" y="67346"/>
                  </a:cubicBezTo>
                  <a:cubicBezTo>
                    <a:pt x="58864" y="68203"/>
                    <a:pt x="59055" y="68965"/>
                    <a:pt x="59246" y="69632"/>
                  </a:cubicBezTo>
                  <a:cubicBezTo>
                    <a:pt x="59531" y="70584"/>
                    <a:pt x="59722" y="71346"/>
                    <a:pt x="59817" y="71727"/>
                  </a:cubicBezTo>
                  <a:cubicBezTo>
                    <a:pt x="59341" y="71060"/>
                    <a:pt x="58674" y="70775"/>
                    <a:pt x="58007" y="70584"/>
                  </a:cubicBezTo>
                  <a:cubicBezTo>
                    <a:pt x="57912" y="70584"/>
                    <a:pt x="57722" y="70584"/>
                    <a:pt x="57626" y="70489"/>
                  </a:cubicBezTo>
                  <a:cubicBezTo>
                    <a:pt x="56769" y="70298"/>
                    <a:pt x="55721" y="70108"/>
                    <a:pt x="54578" y="70108"/>
                  </a:cubicBezTo>
                  <a:cubicBezTo>
                    <a:pt x="54578" y="70108"/>
                    <a:pt x="54388" y="70108"/>
                    <a:pt x="54293" y="70108"/>
                  </a:cubicBezTo>
                  <a:cubicBezTo>
                    <a:pt x="53531" y="70108"/>
                    <a:pt x="52769" y="70108"/>
                    <a:pt x="52007" y="70108"/>
                  </a:cubicBezTo>
                  <a:cubicBezTo>
                    <a:pt x="51625" y="70108"/>
                    <a:pt x="51245" y="70108"/>
                    <a:pt x="50768" y="70108"/>
                  </a:cubicBezTo>
                  <a:cubicBezTo>
                    <a:pt x="50768" y="70108"/>
                    <a:pt x="50578" y="70108"/>
                    <a:pt x="50483" y="70108"/>
                  </a:cubicBezTo>
                  <a:cubicBezTo>
                    <a:pt x="49244" y="70298"/>
                    <a:pt x="47911" y="70489"/>
                    <a:pt x="46673" y="70870"/>
                  </a:cubicBezTo>
                  <a:cubicBezTo>
                    <a:pt x="45244" y="71251"/>
                    <a:pt x="43910" y="71727"/>
                    <a:pt x="42672" y="72203"/>
                  </a:cubicBezTo>
                  <a:cubicBezTo>
                    <a:pt x="41148" y="72775"/>
                    <a:pt x="39434" y="73537"/>
                    <a:pt x="37719" y="74489"/>
                  </a:cubicBezTo>
                  <a:cubicBezTo>
                    <a:pt x="36576" y="75156"/>
                    <a:pt x="35338" y="75918"/>
                    <a:pt x="34385" y="76775"/>
                  </a:cubicBezTo>
                  <a:cubicBezTo>
                    <a:pt x="33242" y="77728"/>
                    <a:pt x="32195" y="78680"/>
                    <a:pt x="31433" y="79538"/>
                  </a:cubicBezTo>
                  <a:cubicBezTo>
                    <a:pt x="31052" y="80014"/>
                    <a:pt x="30671" y="80395"/>
                    <a:pt x="30480" y="80776"/>
                  </a:cubicBezTo>
                  <a:cubicBezTo>
                    <a:pt x="30194" y="81157"/>
                    <a:pt x="30004" y="81538"/>
                    <a:pt x="29813" y="81919"/>
                  </a:cubicBezTo>
                  <a:cubicBezTo>
                    <a:pt x="29623" y="82300"/>
                    <a:pt x="29623" y="82776"/>
                    <a:pt x="29623" y="83252"/>
                  </a:cubicBezTo>
                  <a:cubicBezTo>
                    <a:pt x="29432" y="82871"/>
                    <a:pt x="28099" y="80204"/>
                    <a:pt x="26860" y="77823"/>
                  </a:cubicBezTo>
                  <a:cubicBezTo>
                    <a:pt x="26098" y="76299"/>
                    <a:pt x="25336" y="74775"/>
                    <a:pt x="24860" y="73918"/>
                  </a:cubicBezTo>
                  <a:cubicBezTo>
                    <a:pt x="24670" y="73537"/>
                    <a:pt x="22289" y="68679"/>
                    <a:pt x="16573" y="57249"/>
                  </a:cubicBezTo>
                  <a:cubicBezTo>
                    <a:pt x="13335" y="50867"/>
                    <a:pt x="10096" y="44390"/>
                    <a:pt x="7334" y="39056"/>
                  </a:cubicBezTo>
                  <a:cubicBezTo>
                    <a:pt x="6763" y="37818"/>
                    <a:pt x="6191" y="36770"/>
                    <a:pt x="5620" y="35818"/>
                  </a:cubicBezTo>
                  <a:cubicBezTo>
                    <a:pt x="3048" y="30865"/>
                    <a:pt x="1905" y="28674"/>
                    <a:pt x="1810" y="28484"/>
                  </a:cubicBezTo>
                  <a:cubicBezTo>
                    <a:pt x="1524" y="27817"/>
                    <a:pt x="1238" y="27341"/>
                    <a:pt x="1048" y="26769"/>
                  </a:cubicBezTo>
                  <a:cubicBezTo>
                    <a:pt x="1048" y="26579"/>
                    <a:pt x="952" y="26388"/>
                    <a:pt x="857" y="26293"/>
                  </a:cubicBezTo>
                  <a:cubicBezTo>
                    <a:pt x="857" y="26293"/>
                    <a:pt x="857" y="26198"/>
                    <a:pt x="857" y="26102"/>
                  </a:cubicBezTo>
                  <a:cubicBezTo>
                    <a:pt x="667" y="25626"/>
                    <a:pt x="476" y="25055"/>
                    <a:pt x="381" y="24578"/>
                  </a:cubicBezTo>
                  <a:close/>
                </a:path>
              </a:pathLst>
            </a:custGeom>
            <a:grpFill/>
            <a:ln w="9525" cap="flat">
              <a:noFill/>
              <a:prstDash val="solid"/>
              <a:miter/>
            </a:ln>
          </p:spPr>
          <p:txBody>
            <a:bodyPr rtlCol="0" anchor="ctr"/>
            <a:lstStyle/>
            <a:p>
              <a:endParaRPr lang="en-US">
                <a:solidFill>
                  <a:schemeClr val="tx1">
                    <a:lumMod val="75000"/>
                    <a:lumOff val="25000"/>
                  </a:schemeClr>
                </a:solidFill>
              </a:endParaRPr>
            </a:p>
          </p:txBody>
        </p:sp>
        <p:sp>
          <p:nvSpPr>
            <p:cNvPr id="17" name="Freeform: Shape 16">
              <a:extLst>
                <a:ext uri="{FF2B5EF4-FFF2-40B4-BE49-F238E27FC236}">
                  <a16:creationId xmlns:a16="http://schemas.microsoft.com/office/drawing/2014/main" id="{AD84663C-5629-55C4-698B-C1FE08712E1D}"/>
                </a:ext>
              </a:extLst>
            </p:cNvPr>
            <p:cNvSpPr/>
            <p:nvPr/>
          </p:nvSpPr>
          <p:spPr>
            <a:xfrm>
              <a:off x="1519380" y="2005767"/>
              <a:ext cx="155050" cy="154251"/>
            </a:xfrm>
            <a:custGeom>
              <a:avLst/>
              <a:gdLst>
                <a:gd name="connsiteX0" fmla="*/ 98355 w 101050"/>
                <a:gd name="connsiteY0" fmla="*/ 66112 h 100530"/>
                <a:gd name="connsiteX1" fmla="*/ 97879 w 101050"/>
                <a:gd name="connsiteY1" fmla="*/ 67541 h 100530"/>
                <a:gd name="connsiteX2" fmla="*/ 97402 w 101050"/>
                <a:gd name="connsiteY2" fmla="*/ 68779 h 100530"/>
                <a:gd name="connsiteX3" fmla="*/ 96545 w 101050"/>
                <a:gd name="connsiteY3" fmla="*/ 70684 h 100530"/>
                <a:gd name="connsiteX4" fmla="*/ 92068 w 101050"/>
                <a:gd name="connsiteY4" fmla="*/ 78685 h 100530"/>
                <a:gd name="connsiteX5" fmla="*/ 68732 w 101050"/>
                <a:gd name="connsiteY5" fmla="*/ 97164 h 100530"/>
                <a:gd name="connsiteX6" fmla="*/ 38919 w 101050"/>
                <a:gd name="connsiteY6" fmla="*/ 99259 h 100530"/>
                <a:gd name="connsiteX7" fmla="*/ 30251 w 101050"/>
                <a:gd name="connsiteY7" fmla="*/ 96402 h 100530"/>
                <a:gd name="connsiteX8" fmla="*/ 28346 w 101050"/>
                <a:gd name="connsiteY8" fmla="*/ 95545 h 100530"/>
                <a:gd name="connsiteX9" fmla="*/ 27203 w 101050"/>
                <a:gd name="connsiteY9" fmla="*/ 94973 h 100530"/>
                <a:gd name="connsiteX10" fmla="*/ 25870 w 101050"/>
                <a:gd name="connsiteY10" fmla="*/ 94306 h 100530"/>
                <a:gd name="connsiteX11" fmla="*/ 23298 w 101050"/>
                <a:gd name="connsiteY11" fmla="*/ 92782 h 100530"/>
                <a:gd name="connsiteX12" fmla="*/ 20250 w 101050"/>
                <a:gd name="connsiteY12" fmla="*/ 90687 h 100530"/>
                <a:gd name="connsiteX13" fmla="*/ 17773 w 101050"/>
                <a:gd name="connsiteY13" fmla="*/ 88782 h 100530"/>
                <a:gd name="connsiteX14" fmla="*/ 3486 w 101050"/>
                <a:gd name="connsiteY14" fmla="*/ 68779 h 100530"/>
                <a:gd name="connsiteX15" fmla="*/ 438 w 101050"/>
                <a:gd name="connsiteY15" fmla="*/ 43538 h 100530"/>
                <a:gd name="connsiteX16" fmla="*/ 1390 w 101050"/>
                <a:gd name="connsiteY16" fmla="*/ 38490 h 100530"/>
                <a:gd name="connsiteX17" fmla="*/ 1962 w 101050"/>
                <a:gd name="connsiteY17" fmla="*/ 36394 h 100530"/>
                <a:gd name="connsiteX18" fmla="*/ 2629 w 101050"/>
                <a:gd name="connsiteY18" fmla="*/ 34394 h 100530"/>
                <a:gd name="connsiteX19" fmla="*/ 3105 w 101050"/>
                <a:gd name="connsiteY19" fmla="*/ 32965 h 100530"/>
                <a:gd name="connsiteX20" fmla="*/ 3581 w 101050"/>
                <a:gd name="connsiteY20" fmla="*/ 31727 h 100530"/>
                <a:gd name="connsiteX21" fmla="*/ 4438 w 101050"/>
                <a:gd name="connsiteY21" fmla="*/ 29822 h 100530"/>
                <a:gd name="connsiteX22" fmla="*/ 8915 w 101050"/>
                <a:gd name="connsiteY22" fmla="*/ 21821 h 100530"/>
                <a:gd name="connsiteX23" fmla="*/ 32251 w 101050"/>
                <a:gd name="connsiteY23" fmla="*/ 3247 h 100530"/>
                <a:gd name="connsiteX24" fmla="*/ 61969 w 101050"/>
                <a:gd name="connsiteY24" fmla="*/ 1152 h 100530"/>
                <a:gd name="connsiteX25" fmla="*/ 70732 w 101050"/>
                <a:gd name="connsiteY25" fmla="*/ 4009 h 100530"/>
                <a:gd name="connsiteX26" fmla="*/ 72637 w 101050"/>
                <a:gd name="connsiteY26" fmla="*/ 4867 h 100530"/>
                <a:gd name="connsiteX27" fmla="*/ 73780 w 101050"/>
                <a:gd name="connsiteY27" fmla="*/ 5438 h 100530"/>
                <a:gd name="connsiteX28" fmla="*/ 75114 w 101050"/>
                <a:gd name="connsiteY28" fmla="*/ 6105 h 100530"/>
                <a:gd name="connsiteX29" fmla="*/ 76924 w 101050"/>
                <a:gd name="connsiteY29" fmla="*/ 7153 h 100530"/>
                <a:gd name="connsiteX30" fmla="*/ 78733 w 101050"/>
                <a:gd name="connsiteY30" fmla="*/ 8296 h 100530"/>
                <a:gd name="connsiteX31" fmla="*/ 82829 w 101050"/>
                <a:gd name="connsiteY31" fmla="*/ 11439 h 100530"/>
                <a:gd name="connsiteX32" fmla="*/ 97688 w 101050"/>
                <a:gd name="connsiteY32" fmla="*/ 32108 h 100530"/>
                <a:gd name="connsiteX33" fmla="*/ 100641 w 101050"/>
                <a:gd name="connsiteY33" fmla="*/ 56492 h 100530"/>
                <a:gd name="connsiteX34" fmla="*/ 100165 w 101050"/>
                <a:gd name="connsiteY34" fmla="*/ 59540 h 100530"/>
                <a:gd name="connsiteX35" fmla="*/ 99307 w 101050"/>
                <a:gd name="connsiteY35" fmla="*/ 63160 h 100530"/>
                <a:gd name="connsiteX36" fmla="*/ 98450 w 101050"/>
                <a:gd name="connsiteY36" fmla="*/ 66017 h 10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1050" h="100530">
                  <a:moveTo>
                    <a:pt x="98355" y="66112"/>
                  </a:moveTo>
                  <a:cubicBezTo>
                    <a:pt x="98164" y="66589"/>
                    <a:pt x="98069" y="67065"/>
                    <a:pt x="97879" y="67541"/>
                  </a:cubicBezTo>
                  <a:cubicBezTo>
                    <a:pt x="97688" y="67922"/>
                    <a:pt x="97593" y="68303"/>
                    <a:pt x="97402" y="68779"/>
                  </a:cubicBezTo>
                  <a:cubicBezTo>
                    <a:pt x="97117" y="69446"/>
                    <a:pt x="96831" y="70113"/>
                    <a:pt x="96545" y="70684"/>
                  </a:cubicBezTo>
                  <a:cubicBezTo>
                    <a:pt x="95307" y="73447"/>
                    <a:pt x="93783" y="76209"/>
                    <a:pt x="92068" y="78685"/>
                  </a:cubicBezTo>
                  <a:cubicBezTo>
                    <a:pt x="86258" y="87163"/>
                    <a:pt x="77876" y="93640"/>
                    <a:pt x="68732" y="97164"/>
                  </a:cubicBezTo>
                  <a:cubicBezTo>
                    <a:pt x="59588" y="100688"/>
                    <a:pt x="49015" y="101545"/>
                    <a:pt x="38919" y="99259"/>
                  </a:cubicBezTo>
                  <a:cubicBezTo>
                    <a:pt x="35966" y="98593"/>
                    <a:pt x="33013" y="97640"/>
                    <a:pt x="30251" y="96402"/>
                  </a:cubicBezTo>
                  <a:cubicBezTo>
                    <a:pt x="29584" y="96116"/>
                    <a:pt x="28918" y="95830"/>
                    <a:pt x="28346" y="95545"/>
                  </a:cubicBezTo>
                  <a:cubicBezTo>
                    <a:pt x="27965" y="95354"/>
                    <a:pt x="27584" y="95164"/>
                    <a:pt x="27203" y="94973"/>
                  </a:cubicBezTo>
                  <a:cubicBezTo>
                    <a:pt x="26727" y="94783"/>
                    <a:pt x="26346" y="94497"/>
                    <a:pt x="25870" y="94306"/>
                  </a:cubicBezTo>
                  <a:cubicBezTo>
                    <a:pt x="25012" y="93830"/>
                    <a:pt x="24155" y="93259"/>
                    <a:pt x="23298" y="92782"/>
                  </a:cubicBezTo>
                  <a:cubicBezTo>
                    <a:pt x="22250" y="92116"/>
                    <a:pt x="21202" y="91449"/>
                    <a:pt x="20250" y="90687"/>
                  </a:cubicBezTo>
                  <a:cubicBezTo>
                    <a:pt x="19393" y="90020"/>
                    <a:pt x="18631" y="89449"/>
                    <a:pt x="17773" y="88782"/>
                  </a:cubicBezTo>
                  <a:cubicBezTo>
                    <a:pt x="11582" y="83543"/>
                    <a:pt x="6629" y="76780"/>
                    <a:pt x="3486" y="68779"/>
                  </a:cubicBezTo>
                  <a:cubicBezTo>
                    <a:pt x="152" y="60302"/>
                    <a:pt x="-610" y="51539"/>
                    <a:pt x="438" y="43538"/>
                  </a:cubicBezTo>
                  <a:cubicBezTo>
                    <a:pt x="628" y="41824"/>
                    <a:pt x="1009" y="40109"/>
                    <a:pt x="1390" y="38490"/>
                  </a:cubicBezTo>
                  <a:cubicBezTo>
                    <a:pt x="1581" y="37823"/>
                    <a:pt x="1771" y="37156"/>
                    <a:pt x="1962" y="36394"/>
                  </a:cubicBezTo>
                  <a:cubicBezTo>
                    <a:pt x="2152" y="35728"/>
                    <a:pt x="2343" y="35061"/>
                    <a:pt x="2629" y="34394"/>
                  </a:cubicBezTo>
                  <a:cubicBezTo>
                    <a:pt x="2819" y="33918"/>
                    <a:pt x="2914" y="33442"/>
                    <a:pt x="3105" y="32965"/>
                  </a:cubicBezTo>
                  <a:cubicBezTo>
                    <a:pt x="3295" y="32584"/>
                    <a:pt x="3391" y="32203"/>
                    <a:pt x="3581" y="31727"/>
                  </a:cubicBezTo>
                  <a:cubicBezTo>
                    <a:pt x="3867" y="31060"/>
                    <a:pt x="4153" y="30394"/>
                    <a:pt x="4438" y="29822"/>
                  </a:cubicBezTo>
                  <a:cubicBezTo>
                    <a:pt x="5677" y="27060"/>
                    <a:pt x="7201" y="24393"/>
                    <a:pt x="8915" y="21821"/>
                  </a:cubicBezTo>
                  <a:cubicBezTo>
                    <a:pt x="14154" y="14201"/>
                    <a:pt x="23107" y="6867"/>
                    <a:pt x="32251" y="3247"/>
                  </a:cubicBezTo>
                  <a:cubicBezTo>
                    <a:pt x="40062" y="199"/>
                    <a:pt x="51968" y="-1134"/>
                    <a:pt x="61969" y="1152"/>
                  </a:cubicBezTo>
                  <a:cubicBezTo>
                    <a:pt x="65017" y="1819"/>
                    <a:pt x="67875" y="2771"/>
                    <a:pt x="70732" y="4009"/>
                  </a:cubicBezTo>
                  <a:cubicBezTo>
                    <a:pt x="71399" y="4295"/>
                    <a:pt x="72066" y="4581"/>
                    <a:pt x="72637" y="4867"/>
                  </a:cubicBezTo>
                  <a:cubicBezTo>
                    <a:pt x="73018" y="5057"/>
                    <a:pt x="73399" y="5248"/>
                    <a:pt x="73780" y="5438"/>
                  </a:cubicBezTo>
                  <a:cubicBezTo>
                    <a:pt x="74257" y="5629"/>
                    <a:pt x="74638" y="5914"/>
                    <a:pt x="75114" y="6105"/>
                  </a:cubicBezTo>
                  <a:cubicBezTo>
                    <a:pt x="75685" y="6486"/>
                    <a:pt x="76352" y="6772"/>
                    <a:pt x="76924" y="7153"/>
                  </a:cubicBezTo>
                  <a:cubicBezTo>
                    <a:pt x="77495" y="7534"/>
                    <a:pt x="78162" y="7915"/>
                    <a:pt x="78733" y="8296"/>
                  </a:cubicBezTo>
                  <a:cubicBezTo>
                    <a:pt x="80162" y="9248"/>
                    <a:pt x="81496" y="10296"/>
                    <a:pt x="82829" y="11439"/>
                  </a:cubicBezTo>
                  <a:cubicBezTo>
                    <a:pt x="89020" y="16678"/>
                    <a:pt x="94450" y="23631"/>
                    <a:pt x="97688" y="32108"/>
                  </a:cubicBezTo>
                  <a:cubicBezTo>
                    <a:pt x="100736" y="40109"/>
                    <a:pt x="101689" y="48491"/>
                    <a:pt x="100641" y="56492"/>
                  </a:cubicBezTo>
                  <a:cubicBezTo>
                    <a:pt x="100546" y="57540"/>
                    <a:pt x="100355" y="58588"/>
                    <a:pt x="100165" y="59540"/>
                  </a:cubicBezTo>
                  <a:cubicBezTo>
                    <a:pt x="99974" y="60778"/>
                    <a:pt x="99688" y="62017"/>
                    <a:pt x="99307" y="63160"/>
                  </a:cubicBezTo>
                  <a:cubicBezTo>
                    <a:pt x="99022" y="64112"/>
                    <a:pt x="98736" y="65065"/>
                    <a:pt x="98450" y="66017"/>
                  </a:cubicBezTo>
                  <a:close/>
                </a:path>
              </a:pathLst>
            </a:custGeom>
            <a:solidFill>
              <a:schemeClr val="accent2">
                <a:lumMod val="75000"/>
              </a:schemeClr>
            </a:solidFill>
            <a:ln w="9525" cap="flat">
              <a:noFill/>
              <a:prstDash val="solid"/>
              <a:miter/>
            </a:ln>
          </p:spPr>
          <p:txBody>
            <a:bodyPr rtlCol="0" anchor="ctr"/>
            <a:lstStyle/>
            <a:p>
              <a:endParaRPr lang="en-US" dirty="0">
                <a:solidFill>
                  <a:schemeClr val="tx1">
                    <a:lumMod val="75000"/>
                    <a:lumOff val="25000"/>
                  </a:schemeClr>
                </a:solidFill>
              </a:endParaRPr>
            </a:p>
          </p:txBody>
        </p:sp>
      </p:grpSp>
      <p:grpSp>
        <p:nvGrpSpPr>
          <p:cNvPr id="18" name="Group 17">
            <a:extLst>
              <a:ext uri="{FF2B5EF4-FFF2-40B4-BE49-F238E27FC236}">
                <a16:creationId xmlns:a16="http://schemas.microsoft.com/office/drawing/2014/main" id="{5A0BB07A-4CD5-6510-9CE8-1CB3AB49D7DD}"/>
              </a:ext>
            </a:extLst>
          </p:cNvPr>
          <p:cNvGrpSpPr/>
          <p:nvPr/>
        </p:nvGrpSpPr>
        <p:grpSpPr>
          <a:xfrm>
            <a:off x="5541855" y="1437631"/>
            <a:ext cx="198843" cy="263092"/>
            <a:chOff x="1486514" y="1911384"/>
            <a:chExt cx="187916" cy="248634"/>
          </a:xfrm>
          <a:solidFill>
            <a:schemeClr val="accent2"/>
          </a:solidFill>
        </p:grpSpPr>
        <p:sp>
          <p:nvSpPr>
            <p:cNvPr id="19" name="Freeform: Shape 18">
              <a:extLst>
                <a:ext uri="{FF2B5EF4-FFF2-40B4-BE49-F238E27FC236}">
                  <a16:creationId xmlns:a16="http://schemas.microsoft.com/office/drawing/2014/main" id="{3145DA4D-6FDF-8D57-71CC-192839B36A8D}"/>
                </a:ext>
              </a:extLst>
            </p:cNvPr>
            <p:cNvSpPr/>
            <p:nvPr/>
          </p:nvSpPr>
          <p:spPr>
            <a:xfrm>
              <a:off x="1486514" y="1911384"/>
              <a:ext cx="169498" cy="169811"/>
            </a:xfrm>
            <a:custGeom>
              <a:avLst/>
              <a:gdLst>
                <a:gd name="connsiteX0" fmla="*/ 106268 w 110466"/>
                <a:gd name="connsiteY0" fmla="*/ 77105 h 110671"/>
                <a:gd name="connsiteX1" fmla="*/ 105601 w 110466"/>
                <a:gd name="connsiteY1" fmla="*/ 78629 h 110671"/>
                <a:gd name="connsiteX2" fmla="*/ 105029 w 110466"/>
                <a:gd name="connsiteY2" fmla="*/ 79867 h 110671"/>
                <a:gd name="connsiteX3" fmla="*/ 103982 w 110466"/>
                <a:gd name="connsiteY3" fmla="*/ 81963 h 110671"/>
                <a:gd name="connsiteX4" fmla="*/ 101505 w 110466"/>
                <a:gd name="connsiteY4" fmla="*/ 86058 h 110671"/>
                <a:gd name="connsiteX5" fmla="*/ 98362 w 110466"/>
                <a:gd name="connsiteY5" fmla="*/ 90345 h 110671"/>
                <a:gd name="connsiteX6" fmla="*/ 71120 w 110466"/>
                <a:gd name="connsiteY6" fmla="*/ 108442 h 110671"/>
                <a:gd name="connsiteX7" fmla="*/ 38354 w 110466"/>
                <a:gd name="connsiteY7" fmla="*/ 107966 h 110671"/>
                <a:gd name="connsiteX8" fmla="*/ 37592 w 110466"/>
                <a:gd name="connsiteY8" fmla="*/ 107680 h 110671"/>
                <a:gd name="connsiteX9" fmla="*/ 32163 w 110466"/>
                <a:gd name="connsiteY9" fmla="*/ 105489 h 110671"/>
                <a:gd name="connsiteX10" fmla="*/ 29115 w 110466"/>
                <a:gd name="connsiteY10" fmla="*/ 103965 h 110671"/>
                <a:gd name="connsiteX11" fmla="*/ 27115 w 110466"/>
                <a:gd name="connsiteY11" fmla="*/ 102822 h 110671"/>
                <a:gd name="connsiteX12" fmla="*/ 25877 w 110466"/>
                <a:gd name="connsiteY12" fmla="*/ 102060 h 110671"/>
                <a:gd name="connsiteX13" fmla="*/ 24448 w 110466"/>
                <a:gd name="connsiteY13" fmla="*/ 101203 h 110671"/>
                <a:gd name="connsiteX14" fmla="*/ 21781 w 110466"/>
                <a:gd name="connsiteY14" fmla="*/ 99298 h 110671"/>
                <a:gd name="connsiteX15" fmla="*/ 18638 w 110466"/>
                <a:gd name="connsiteY15" fmla="*/ 96726 h 110671"/>
                <a:gd name="connsiteX16" fmla="*/ 16161 w 110466"/>
                <a:gd name="connsiteY16" fmla="*/ 94345 h 110671"/>
                <a:gd name="connsiteX17" fmla="*/ 10922 w 110466"/>
                <a:gd name="connsiteY17" fmla="*/ 88249 h 110671"/>
                <a:gd name="connsiteX18" fmla="*/ 2350 w 110466"/>
                <a:gd name="connsiteY18" fmla="*/ 71104 h 110671"/>
                <a:gd name="connsiteX19" fmla="*/ 2159 w 110466"/>
                <a:gd name="connsiteY19" fmla="*/ 70437 h 110671"/>
                <a:gd name="connsiteX20" fmla="*/ 64 w 110466"/>
                <a:gd name="connsiteY20" fmla="*/ 52340 h 110671"/>
                <a:gd name="connsiteX21" fmla="*/ 1302 w 110466"/>
                <a:gd name="connsiteY21" fmla="*/ 43196 h 110671"/>
                <a:gd name="connsiteX22" fmla="*/ 2826 w 110466"/>
                <a:gd name="connsiteY22" fmla="*/ 37767 h 110671"/>
                <a:gd name="connsiteX23" fmla="*/ 3588 w 110466"/>
                <a:gd name="connsiteY23" fmla="*/ 35576 h 110671"/>
                <a:gd name="connsiteX24" fmla="*/ 4445 w 110466"/>
                <a:gd name="connsiteY24" fmla="*/ 33385 h 110671"/>
                <a:gd name="connsiteX25" fmla="*/ 5112 w 110466"/>
                <a:gd name="connsiteY25" fmla="*/ 31861 h 110671"/>
                <a:gd name="connsiteX26" fmla="*/ 5684 w 110466"/>
                <a:gd name="connsiteY26" fmla="*/ 30623 h 110671"/>
                <a:gd name="connsiteX27" fmla="*/ 6731 w 110466"/>
                <a:gd name="connsiteY27" fmla="*/ 28527 h 110671"/>
                <a:gd name="connsiteX28" fmla="*/ 8446 w 110466"/>
                <a:gd name="connsiteY28" fmla="*/ 25575 h 110671"/>
                <a:gd name="connsiteX29" fmla="*/ 11780 w 110466"/>
                <a:gd name="connsiteY29" fmla="*/ 20812 h 110671"/>
                <a:gd name="connsiteX30" fmla="*/ 12256 w 110466"/>
                <a:gd name="connsiteY30" fmla="*/ 20145 h 110671"/>
                <a:gd name="connsiteX31" fmla="*/ 39497 w 110466"/>
                <a:gd name="connsiteY31" fmla="*/ 2048 h 110671"/>
                <a:gd name="connsiteX32" fmla="*/ 72168 w 110466"/>
                <a:gd name="connsiteY32" fmla="*/ 2524 h 110671"/>
                <a:gd name="connsiteX33" fmla="*/ 77121 w 110466"/>
                <a:gd name="connsiteY33" fmla="*/ 4429 h 110671"/>
                <a:gd name="connsiteX34" fmla="*/ 81407 w 110466"/>
                <a:gd name="connsiteY34" fmla="*/ 6525 h 110671"/>
                <a:gd name="connsiteX35" fmla="*/ 83408 w 110466"/>
                <a:gd name="connsiteY35" fmla="*/ 7668 h 110671"/>
                <a:gd name="connsiteX36" fmla="*/ 84646 w 110466"/>
                <a:gd name="connsiteY36" fmla="*/ 8430 h 110671"/>
                <a:gd name="connsiteX37" fmla="*/ 86075 w 110466"/>
                <a:gd name="connsiteY37" fmla="*/ 9287 h 110671"/>
                <a:gd name="connsiteX38" fmla="*/ 87980 w 110466"/>
                <a:gd name="connsiteY38" fmla="*/ 10620 h 110671"/>
                <a:gd name="connsiteX39" fmla="*/ 89789 w 110466"/>
                <a:gd name="connsiteY39" fmla="*/ 12049 h 110671"/>
                <a:gd name="connsiteX40" fmla="*/ 93980 w 110466"/>
                <a:gd name="connsiteY40" fmla="*/ 15859 h 110671"/>
                <a:gd name="connsiteX41" fmla="*/ 99981 w 110466"/>
                <a:gd name="connsiteY41" fmla="*/ 22908 h 110671"/>
                <a:gd name="connsiteX42" fmla="*/ 108077 w 110466"/>
                <a:gd name="connsiteY42" fmla="*/ 39195 h 110671"/>
                <a:gd name="connsiteX43" fmla="*/ 108268 w 110466"/>
                <a:gd name="connsiteY43" fmla="*/ 39862 h 110671"/>
                <a:gd name="connsiteX44" fmla="*/ 110363 w 110466"/>
                <a:gd name="connsiteY44" fmla="*/ 58912 h 110671"/>
                <a:gd name="connsiteX45" fmla="*/ 109220 w 110466"/>
                <a:gd name="connsiteY45" fmla="*/ 66818 h 110671"/>
                <a:gd name="connsiteX46" fmla="*/ 108363 w 110466"/>
                <a:gd name="connsiteY46" fmla="*/ 70152 h 110671"/>
                <a:gd name="connsiteX47" fmla="*/ 107125 w 110466"/>
                <a:gd name="connsiteY47" fmla="*/ 74057 h 110671"/>
                <a:gd name="connsiteX48" fmla="*/ 105887 w 110466"/>
                <a:gd name="connsiteY48" fmla="*/ 77105 h 11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66" h="110671">
                  <a:moveTo>
                    <a:pt x="106268" y="77105"/>
                  </a:moveTo>
                  <a:cubicBezTo>
                    <a:pt x="106077" y="77581"/>
                    <a:pt x="105791" y="78153"/>
                    <a:pt x="105601" y="78629"/>
                  </a:cubicBezTo>
                  <a:cubicBezTo>
                    <a:pt x="105410" y="79010"/>
                    <a:pt x="105220" y="79486"/>
                    <a:pt x="105029" y="79867"/>
                  </a:cubicBezTo>
                  <a:cubicBezTo>
                    <a:pt x="104648" y="80534"/>
                    <a:pt x="104363" y="81201"/>
                    <a:pt x="103982" y="81963"/>
                  </a:cubicBezTo>
                  <a:cubicBezTo>
                    <a:pt x="103220" y="83391"/>
                    <a:pt x="102362" y="84725"/>
                    <a:pt x="101505" y="86058"/>
                  </a:cubicBezTo>
                  <a:cubicBezTo>
                    <a:pt x="100553" y="87487"/>
                    <a:pt x="99505" y="88916"/>
                    <a:pt x="98362" y="90345"/>
                  </a:cubicBezTo>
                  <a:cubicBezTo>
                    <a:pt x="91218" y="99108"/>
                    <a:pt x="81503" y="105394"/>
                    <a:pt x="71120" y="108442"/>
                  </a:cubicBezTo>
                  <a:cubicBezTo>
                    <a:pt x="60738" y="111490"/>
                    <a:pt x="49118" y="111490"/>
                    <a:pt x="38354" y="107966"/>
                  </a:cubicBezTo>
                  <a:cubicBezTo>
                    <a:pt x="38069" y="107966"/>
                    <a:pt x="37878" y="107775"/>
                    <a:pt x="37592" y="107680"/>
                  </a:cubicBezTo>
                  <a:cubicBezTo>
                    <a:pt x="35783" y="107013"/>
                    <a:pt x="33973" y="106347"/>
                    <a:pt x="32163" y="105489"/>
                  </a:cubicBezTo>
                  <a:cubicBezTo>
                    <a:pt x="31115" y="105013"/>
                    <a:pt x="30068" y="104537"/>
                    <a:pt x="29115" y="103965"/>
                  </a:cubicBezTo>
                  <a:cubicBezTo>
                    <a:pt x="28448" y="103584"/>
                    <a:pt x="27782" y="103203"/>
                    <a:pt x="27115" y="102822"/>
                  </a:cubicBezTo>
                  <a:cubicBezTo>
                    <a:pt x="26734" y="102537"/>
                    <a:pt x="26353" y="102346"/>
                    <a:pt x="25877" y="102060"/>
                  </a:cubicBezTo>
                  <a:cubicBezTo>
                    <a:pt x="25400" y="101775"/>
                    <a:pt x="24924" y="101489"/>
                    <a:pt x="24448" y="101203"/>
                  </a:cubicBezTo>
                  <a:cubicBezTo>
                    <a:pt x="23495" y="100632"/>
                    <a:pt x="22638" y="99965"/>
                    <a:pt x="21781" y="99298"/>
                  </a:cubicBezTo>
                  <a:cubicBezTo>
                    <a:pt x="20733" y="98441"/>
                    <a:pt x="19590" y="97584"/>
                    <a:pt x="18638" y="96726"/>
                  </a:cubicBezTo>
                  <a:cubicBezTo>
                    <a:pt x="17780" y="95964"/>
                    <a:pt x="16923" y="95202"/>
                    <a:pt x="16161" y="94345"/>
                  </a:cubicBezTo>
                  <a:cubicBezTo>
                    <a:pt x="14256" y="92440"/>
                    <a:pt x="12542" y="90440"/>
                    <a:pt x="10922" y="88249"/>
                  </a:cubicBezTo>
                  <a:cubicBezTo>
                    <a:pt x="7208" y="83201"/>
                    <a:pt x="4255" y="77486"/>
                    <a:pt x="2350" y="71104"/>
                  </a:cubicBezTo>
                  <a:cubicBezTo>
                    <a:pt x="2350" y="70914"/>
                    <a:pt x="2255" y="70723"/>
                    <a:pt x="2159" y="70437"/>
                  </a:cubicBezTo>
                  <a:cubicBezTo>
                    <a:pt x="445" y="64341"/>
                    <a:pt x="-222" y="58245"/>
                    <a:pt x="64" y="52340"/>
                  </a:cubicBezTo>
                  <a:cubicBezTo>
                    <a:pt x="254" y="49197"/>
                    <a:pt x="635" y="46149"/>
                    <a:pt x="1302" y="43196"/>
                  </a:cubicBezTo>
                  <a:cubicBezTo>
                    <a:pt x="1683" y="41291"/>
                    <a:pt x="2255" y="39481"/>
                    <a:pt x="2826" y="37767"/>
                  </a:cubicBezTo>
                  <a:cubicBezTo>
                    <a:pt x="3112" y="37005"/>
                    <a:pt x="3302" y="36338"/>
                    <a:pt x="3588" y="35576"/>
                  </a:cubicBezTo>
                  <a:cubicBezTo>
                    <a:pt x="3874" y="34814"/>
                    <a:pt x="4160" y="34147"/>
                    <a:pt x="4445" y="33385"/>
                  </a:cubicBezTo>
                  <a:cubicBezTo>
                    <a:pt x="4636" y="32909"/>
                    <a:pt x="4922" y="32337"/>
                    <a:pt x="5112" y="31861"/>
                  </a:cubicBezTo>
                  <a:cubicBezTo>
                    <a:pt x="5303" y="31480"/>
                    <a:pt x="5493" y="31004"/>
                    <a:pt x="5684" y="30623"/>
                  </a:cubicBezTo>
                  <a:cubicBezTo>
                    <a:pt x="6065" y="29956"/>
                    <a:pt x="6350" y="29289"/>
                    <a:pt x="6731" y="28527"/>
                  </a:cubicBezTo>
                  <a:cubicBezTo>
                    <a:pt x="7303" y="27575"/>
                    <a:pt x="7874" y="26527"/>
                    <a:pt x="8446" y="25575"/>
                  </a:cubicBezTo>
                  <a:cubicBezTo>
                    <a:pt x="9494" y="23955"/>
                    <a:pt x="10637" y="22336"/>
                    <a:pt x="11780" y="20812"/>
                  </a:cubicBezTo>
                  <a:cubicBezTo>
                    <a:pt x="11970" y="20622"/>
                    <a:pt x="12065" y="20431"/>
                    <a:pt x="12256" y="20145"/>
                  </a:cubicBezTo>
                  <a:cubicBezTo>
                    <a:pt x="18638" y="12240"/>
                    <a:pt x="29210" y="5096"/>
                    <a:pt x="39497" y="2048"/>
                  </a:cubicBezTo>
                  <a:cubicBezTo>
                    <a:pt x="48356" y="-524"/>
                    <a:pt x="61405" y="-1000"/>
                    <a:pt x="72168" y="2524"/>
                  </a:cubicBezTo>
                  <a:cubicBezTo>
                    <a:pt x="73883" y="3096"/>
                    <a:pt x="75502" y="3667"/>
                    <a:pt x="77121" y="4429"/>
                  </a:cubicBezTo>
                  <a:cubicBezTo>
                    <a:pt x="78550" y="5096"/>
                    <a:pt x="80074" y="5763"/>
                    <a:pt x="81407" y="6525"/>
                  </a:cubicBezTo>
                  <a:cubicBezTo>
                    <a:pt x="82074" y="6906"/>
                    <a:pt x="82741" y="7287"/>
                    <a:pt x="83408" y="7668"/>
                  </a:cubicBezTo>
                  <a:cubicBezTo>
                    <a:pt x="83789" y="7953"/>
                    <a:pt x="84170" y="8144"/>
                    <a:pt x="84646" y="8430"/>
                  </a:cubicBezTo>
                  <a:cubicBezTo>
                    <a:pt x="85122" y="8715"/>
                    <a:pt x="85598" y="9001"/>
                    <a:pt x="86075" y="9287"/>
                  </a:cubicBezTo>
                  <a:cubicBezTo>
                    <a:pt x="86741" y="9763"/>
                    <a:pt x="87408" y="10144"/>
                    <a:pt x="87980" y="10620"/>
                  </a:cubicBezTo>
                  <a:cubicBezTo>
                    <a:pt x="88646" y="11097"/>
                    <a:pt x="89218" y="11573"/>
                    <a:pt x="89789" y="12049"/>
                  </a:cubicBezTo>
                  <a:cubicBezTo>
                    <a:pt x="91218" y="13192"/>
                    <a:pt x="92647" y="14430"/>
                    <a:pt x="93980" y="15859"/>
                  </a:cubicBezTo>
                  <a:cubicBezTo>
                    <a:pt x="96171" y="17955"/>
                    <a:pt x="98171" y="20336"/>
                    <a:pt x="99981" y="22908"/>
                  </a:cubicBezTo>
                  <a:cubicBezTo>
                    <a:pt x="103410" y="27670"/>
                    <a:pt x="106268" y="33195"/>
                    <a:pt x="108077" y="39195"/>
                  </a:cubicBezTo>
                  <a:cubicBezTo>
                    <a:pt x="108077" y="39386"/>
                    <a:pt x="108173" y="39576"/>
                    <a:pt x="108268" y="39862"/>
                  </a:cubicBezTo>
                  <a:cubicBezTo>
                    <a:pt x="110078" y="46244"/>
                    <a:pt x="110744" y="52626"/>
                    <a:pt x="110363" y="58912"/>
                  </a:cubicBezTo>
                  <a:cubicBezTo>
                    <a:pt x="110173" y="61579"/>
                    <a:pt x="109792" y="64246"/>
                    <a:pt x="109220" y="66818"/>
                  </a:cubicBezTo>
                  <a:cubicBezTo>
                    <a:pt x="108935" y="67961"/>
                    <a:pt x="108744" y="69009"/>
                    <a:pt x="108363" y="70152"/>
                  </a:cubicBezTo>
                  <a:cubicBezTo>
                    <a:pt x="107982" y="71485"/>
                    <a:pt x="107601" y="72723"/>
                    <a:pt x="107125" y="74057"/>
                  </a:cubicBezTo>
                  <a:cubicBezTo>
                    <a:pt x="106744" y="75105"/>
                    <a:pt x="106363" y="76152"/>
                    <a:pt x="105887" y="77105"/>
                  </a:cubicBezTo>
                  <a:close/>
                </a:path>
              </a:pathLst>
            </a:custGeom>
            <a:solidFill>
              <a:schemeClr val="accent2">
                <a:lumMod val="75000"/>
              </a:schemeClr>
            </a:solidFill>
            <a:ln w="9525" cap="flat">
              <a:noFill/>
              <a:prstDash val="solid"/>
              <a:miter/>
            </a:ln>
          </p:spPr>
          <p:txBody>
            <a:bodyPr rtlCol="0" anchor="ctr"/>
            <a:lstStyle/>
            <a:p>
              <a:endParaRPr lang="en-US">
                <a:solidFill>
                  <a:schemeClr val="tx1">
                    <a:lumMod val="75000"/>
                    <a:lumOff val="25000"/>
                  </a:schemeClr>
                </a:solidFill>
              </a:endParaRPr>
            </a:p>
          </p:txBody>
        </p:sp>
        <p:sp>
          <p:nvSpPr>
            <p:cNvPr id="20" name="Freeform: Shape 19">
              <a:extLst>
                <a:ext uri="{FF2B5EF4-FFF2-40B4-BE49-F238E27FC236}">
                  <a16:creationId xmlns:a16="http://schemas.microsoft.com/office/drawing/2014/main" id="{A31C3368-863E-0197-4A50-067D72D08C0D}"/>
                </a:ext>
              </a:extLst>
            </p:cNvPr>
            <p:cNvSpPr/>
            <p:nvPr/>
          </p:nvSpPr>
          <p:spPr>
            <a:xfrm>
              <a:off x="1538641" y="1968010"/>
              <a:ext cx="91781" cy="127740"/>
            </a:xfrm>
            <a:custGeom>
              <a:avLst/>
              <a:gdLst>
                <a:gd name="connsiteX0" fmla="*/ 476 w 59816"/>
                <a:gd name="connsiteY0" fmla="*/ 24674 h 83252"/>
                <a:gd name="connsiteX1" fmla="*/ 0 w 59816"/>
                <a:gd name="connsiteY1" fmla="*/ 22102 h 83252"/>
                <a:gd name="connsiteX2" fmla="*/ 190 w 59816"/>
                <a:gd name="connsiteY2" fmla="*/ 19721 h 83252"/>
                <a:gd name="connsiteX3" fmla="*/ 952 w 59816"/>
                <a:gd name="connsiteY3" fmla="*/ 16387 h 83252"/>
                <a:gd name="connsiteX4" fmla="*/ 4191 w 59816"/>
                <a:gd name="connsiteY4" fmla="*/ 10100 h 83252"/>
                <a:gd name="connsiteX5" fmla="*/ 8572 w 59816"/>
                <a:gd name="connsiteY5" fmla="*/ 5719 h 83252"/>
                <a:gd name="connsiteX6" fmla="*/ 15430 w 59816"/>
                <a:gd name="connsiteY6" fmla="*/ 1814 h 83252"/>
                <a:gd name="connsiteX7" fmla="*/ 21241 w 59816"/>
                <a:gd name="connsiteY7" fmla="*/ 290 h 83252"/>
                <a:gd name="connsiteX8" fmla="*/ 26956 w 59816"/>
                <a:gd name="connsiteY8" fmla="*/ 99 h 83252"/>
                <a:gd name="connsiteX9" fmla="*/ 27337 w 59816"/>
                <a:gd name="connsiteY9" fmla="*/ 99 h 83252"/>
                <a:gd name="connsiteX10" fmla="*/ 29242 w 59816"/>
                <a:gd name="connsiteY10" fmla="*/ 385 h 83252"/>
                <a:gd name="connsiteX11" fmla="*/ 32861 w 59816"/>
                <a:gd name="connsiteY11" fmla="*/ 1433 h 83252"/>
                <a:gd name="connsiteX12" fmla="*/ 33338 w 59816"/>
                <a:gd name="connsiteY12" fmla="*/ 1623 h 83252"/>
                <a:gd name="connsiteX13" fmla="*/ 38767 w 59816"/>
                <a:gd name="connsiteY13" fmla="*/ 4766 h 83252"/>
                <a:gd name="connsiteX14" fmla="*/ 39434 w 59816"/>
                <a:gd name="connsiteY14" fmla="*/ 5338 h 83252"/>
                <a:gd name="connsiteX15" fmla="*/ 41910 w 59816"/>
                <a:gd name="connsiteY15" fmla="*/ 8576 h 83252"/>
                <a:gd name="connsiteX16" fmla="*/ 42577 w 59816"/>
                <a:gd name="connsiteY16" fmla="*/ 10005 h 83252"/>
                <a:gd name="connsiteX17" fmla="*/ 42577 w 59816"/>
                <a:gd name="connsiteY17" fmla="*/ 10196 h 83252"/>
                <a:gd name="connsiteX18" fmla="*/ 42767 w 59816"/>
                <a:gd name="connsiteY18" fmla="*/ 10672 h 83252"/>
                <a:gd name="connsiteX19" fmla="*/ 43339 w 59816"/>
                <a:gd name="connsiteY19" fmla="*/ 12482 h 83252"/>
                <a:gd name="connsiteX20" fmla="*/ 45434 w 59816"/>
                <a:gd name="connsiteY20" fmla="*/ 20483 h 83252"/>
                <a:gd name="connsiteX21" fmla="*/ 46387 w 59816"/>
                <a:gd name="connsiteY21" fmla="*/ 24007 h 83252"/>
                <a:gd name="connsiteX22" fmla="*/ 51816 w 59816"/>
                <a:gd name="connsiteY22" fmla="*/ 43724 h 83252"/>
                <a:gd name="connsiteX23" fmla="*/ 58579 w 59816"/>
                <a:gd name="connsiteY23" fmla="*/ 67346 h 83252"/>
                <a:gd name="connsiteX24" fmla="*/ 59246 w 59816"/>
                <a:gd name="connsiteY24" fmla="*/ 69632 h 83252"/>
                <a:gd name="connsiteX25" fmla="*/ 59817 w 59816"/>
                <a:gd name="connsiteY25" fmla="*/ 71727 h 83252"/>
                <a:gd name="connsiteX26" fmla="*/ 58007 w 59816"/>
                <a:gd name="connsiteY26" fmla="*/ 70584 h 83252"/>
                <a:gd name="connsiteX27" fmla="*/ 57626 w 59816"/>
                <a:gd name="connsiteY27" fmla="*/ 70489 h 83252"/>
                <a:gd name="connsiteX28" fmla="*/ 54578 w 59816"/>
                <a:gd name="connsiteY28" fmla="*/ 70108 h 83252"/>
                <a:gd name="connsiteX29" fmla="*/ 54293 w 59816"/>
                <a:gd name="connsiteY29" fmla="*/ 70108 h 83252"/>
                <a:gd name="connsiteX30" fmla="*/ 52007 w 59816"/>
                <a:gd name="connsiteY30" fmla="*/ 70108 h 83252"/>
                <a:gd name="connsiteX31" fmla="*/ 50768 w 59816"/>
                <a:gd name="connsiteY31" fmla="*/ 70108 h 83252"/>
                <a:gd name="connsiteX32" fmla="*/ 50483 w 59816"/>
                <a:gd name="connsiteY32" fmla="*/ 70108 h 83252"/>
                <a:gd name="connsiteX33" fmla="*/ 46673 w 59816"/>
                <a:gd name="connsiteY33" fmla="*/ 70870 h 83252"/>
                <a:gd name="connsiteX34" fmla="*/ 42672 w 59816"/>
                <a:gd name="connsiteY34" fmla="*/ 72203 h 83252"/>
                <a:gd name="connsiteX35" fmla="*/ 37719 w 59816"/>
                <a:gd name="connsiteY35" fmla="*/ 74489 h 83252"/>
                <a:gd name="connsiteX36" fmla="*/ 34385 w 59816"/>
                <a:gd name="connsiteY36" fmla="*/ 76775 h 83252"/>
                <a:gd name="connsiteX37" fmla="*/ 31433 w 59816"/>
                <a:gd name="connsiteY37" fmla="*/ 79538 h 83252"/>
                <a:gd name="connsiteX38" fmla="*/ 30480 w 59816"/>
                <a:gd name="connsiteY38" fmla="*/ 80776 h 83252"/>
                <a:gd name="connsiteX39" fmla="*/ 29813 w 59816"/>
                <a:gd name="connsiteY39" fmla="*/ 81919 h 83252"/>
                <a:gd name="connsiteX40" fmla="*/ 29623 w 59816"/>
                <a:gd name="connsiteY40" fmla="*/ 83252 h 83252"/>
                <a:gd name="connsiteX41" fmla="*/ 26860 w 59816"/>
                <a:gd name="connsiteY41" fmla="*/ 77823 h 83252"/>
                <a:gd name="connsiteX42" fmla="*/ 24860 w 59816"/>
                <a:gd name="connsiteY42" fmla="*/ 73918 h 83252"/>
                <a:gd name="connsiteX43" fmla="*/ 16573 w 59816"/>
                <a:gd name="connsiteY43" fmla="*/ 57249 h 83252"/>
                <a:gd name="connsiteX44" fmla="*/ 7334 w 59816"/>
                <a:gd name="connsiteY44" fmla="*/ 39056 h 83252"/>
                <a:gd name="connsiteX45" fmla="*/ 5620 w 59816"/>
                <a:gd name="connsiteY45" fmla="*/ 35818 h 83252"/>
                <a:gd name="connsiteX46" fmla="*/ 1810 w 59816"/>
                <a:gd name="connsiteY46" fmla="*/ 28484 h 83252"/>
                <a:gd name="connsiteX47" fmla="*/ 1048 w 59816"/>
                <a:gd name="connsiteY47" fmla="*/ 26769 h 83252"/>
                <a:gd name="connsiteX48" fmla="*/ 857 w 59816"/>
                <a:gd name="connsiteY48" fmla="*/ 26293 h 83252"/>
                <a:gd name="connsiteX49" fmla="*/ 857 w 59816"/>
                <a:gd name="connsiteY49" fmla="*/ 26102 h 83252"/>
                <a:gd name="connsiteX50" fmla="*/ 381 w 59816"/>
                <a:gd name="connsiteY50" fmla="*/ 24578 h 8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9816" h="83252">
                  <a:moveTo>
                    <a:pt x="476" y="24674"/>
                  </a:moveTo>
                  <a:cubicBezTo>
                    <a:pt x="190" y="23626"/>
                    <a:pt x="95" y="22864"/>
                    <a:pt x="0" y="22102"/>
                  </a:cubicBezTo>
                  <a:cubicBezTo>
                    <a:pt x="0" y="21340"/>
                    <a:pt x="0" y="20673"/>
                    <a:pt x="190" y="19721"/>
                  </a:cubicBezTo>
                  <a:cubicBezTo>
                    <a:pt x="286" y="18673"/>
                    <a:pt x="571" y="17530"/>
                    <a:pt x="952" y="16387"/>
                  </a:cubicBezTo>
                  <a:cubicBezTo>
                    <a:pt x="1714" y="14101"/>
                    <a:pt x="2953" y="11815"/>
                    <a:pt x="4191" y="10100"/>
                  </a:cubicBezTo>
                  <a:cubicBezTo>
                    <a:pt x="5429" y="8386"/>
                    <a:pt x="6953" y="6957"/>
                    <a:pt x="8572" y="5719"/>
                  </a:cubicBezTo>
                  <a:cubicBezTo>
                    <a:pt x="10858" y="4004"/>
                    <a:pt x="13240" y="2671"/>
                    <a:pt x="15430" y="1814"/>
                  </a:cubicBezTo>
                  <a:cubicBezTo>
                    <a:pt x="17145" y="1147"/>
                    <a:pt x="19050" y="575"/>
                    <a:pt x="21241" y="290"/>
                  </a:cubicBezTo>
                  <a:cubicBezTo>
                    <a:pt x="23051" y="4"/>
                    <a:pt x="25051" y="-91"/>
                    <a:pt x="26956" y="99"/>
                  </a:cubicBezTo>
                  <a:cubicBezTo>
                    <a:pt x="27051" y="99"/>
                    <a:pt x="27241" y="99"/>
                    <a:pt x="27337" y="99"/>
                  </a:cubicBezTo>
                  <a:cubicBezTo>
                    <a:pt x="28003" y="99"/>
                    <a:pt x="28575" y="290"/>
                    <a:pt x="29242" y="385"/>
                  </a:cubicBezTo>
                  <a:cubicBezTo>
                    <a:pt x="30385" y="575"/>
                    <a:pt x="31623" y="956"/>
                    <a:pt x="32861" y="1433"/>
                  </a:cubicBezTo>
                  <a:cubicBezTo>
                    <a:pt x="33052" y="1433"/>
                    <a:pt x="33147" y="1528"/>
                    <a:pt x="33338" y="1623"/>
                  </a:cubicBezTo>
                  <a:cubicBezTo>
                    <a:pt x="35338" y="2385"/>
                    <a:pt x="37338" y="3528"/>
                    <a:pt x="38767" y="4766"/>
                  </a:cubicBezTo>
                  <a:cubicBezTo>
                    <a:pt x="38957" y="4957"/>
                    <a:pt x="39148" y="5147"/>
                    <a:pt x="39434" y="5338"/>
                  </a:cubicBezTo>
                  <a:cubicBezTo>
                    <a:pt x="40481" y="6195"/>
                    <a:pt x="41148" y="6957"/>
                    <a:pt x="41910" y="8576"/>
                  </a:cubicBezTo>
                  <a:cubicBezTo>
                    <a:pt x="42196" y="9053"/>
                    <a:pt x="42386" y="9529"/>
                    <a:pt x="42577" y="10005"/>
                  </a:cubicBezTo>
                  <a:cubicBezTo>
                    <a:pt x="42577" y="10005"/>
                    <a:pt x="42577" y="10100"/>
                    <a:pt x="42577" y="10196"/>
                  </a:cubicBezTo>
                  <a:cubicBezTo>
                    <a:pt x="42577" y="10386"/>
                    <a:pt x="42672" y="10481"/>
                    <a:pt x="42767" y="10672"/>
                  </a:cubicBezTo>
                  <a:cubicBezTo>
                    <a:pt x="42958" y="11148"/>
                    <a:pt x="43148" y="11720"/>
                    <a:pt x="43339" y="12482"/>
                  </a:cubicBezTo>
                  <a:cubicBezTo>
                    <a:pt x="43339" y="12767"/>
                    <a:pt x="44006" y="15149"/>
                    <a:pt x="45434" y="20483"/>
                  </a:cubicBezTo>
                  <a:cubicBezTo>
                    <a:pt x="45720" y="21530"/>
                    <a:pt x="46006" y="22769"/>
                    <a:pt x="46387" y="24007"/>
                  </a:cubicBezTo>
                  <a:cubicBezTo>
                    <a:pt x="48006" y="29817"/>
                    <a:pt x="49911" y="36770"/>
                    <a:pt x="51816" y="43724"/>
                  </a:cubicBezTo>
                  <a:cubicBezTo>
                    <a:pt x="55245" y="56011"/>
                    <a:pt x="58388" y="66965"/>
                    <a:pt x="58579" y="67346"/>
                  </a:cubicBezTo>
                  <a:cubicBezTo>
                    <a:pt x="58864" y="68203"/>
                    <a:pt x="59055" y="68965"/>
                    <a:pt x="59246" y="69632"/>
                  </a:cubicBezTo>
                  <a:cubicBezTo>
                    <a:pt x="59531" y="70584"/>
                    <a:pt x="59722" y="71346"/>
                    <a:pt x="59817" y="71727"/>
                  </a:cubicBezTo>
                  <a:cubicBezTo>
                    <a:pt x="59341" y="71060"/>
                    <a:pt x="58674" y="70775"/>
                    <a:pt x="58007" y="70584"/>
                  </a:cubicBezTo>
                  <a:cubicBezTo>
                    <a:pt x="57912" y="70584"/>
                    <a:pt x="57722" y="70584"/>
                    <a:pt x="57626" y="70489"/>
                  </a:cubicBezTo>
                  <a:cubicBezTo>
                    <a:pt x="56769" y="70298"/>
                    <a:pt x="55721" y="70108"/>
                    <a:pt x="54578" y="70108"/>
                  </a:cubicBezTo>
                  <a:cubicBezTo>
                    <a:pt x="54578" y="70108"/>
                    <a:pt x="54388" y="70108"/>
                    <a:pt x="54293" y="70108"/>
                  </a:cubicBezTo>
                  <a:cubicBezTo>
                    <a:pt x="53531" y="70108"/>
                    <a:pt x="52769" y="70108"/>
                    <a:pt x="52007" y="70108"/>
                  </a:cubicBezTo>
                  <a:cubicBezTo>
                    <a:pt x="51625" y="70108"/>
                    <a:pt x="51245" y="70108"/>
                    <a:pt x="50768" y="70108"/>
                  </a:cubicBezTo>
                  <a:cubicBezTo>
                    <a:pt x="50768" y="70108"/>
                    <a:pt x="50578" y="70108"/>
                    <a:pt x="50483" y="70108"/>
                  </a:cubicBezTo>
                  <a:cubicBezTo>
                    <a:pt x="49244" y="70298"/>
                    <a:pt x="47911" y="70489"/>
                    <a:pt x="46673" y="70870"/>
                  </a:cubicBezTo>
                  <a:cubicBezTo>
                    <a:pt x="45244" y="71251"/>
                    <a:pt x="43910" y="71727"/>
                    <a:pt x="42672" y="72203"/>
                  </a:cubicBezTo>
                  <a:cubicBezTo>
                    <a:pt x="41148" y="72775"/>
                    <a:pt x="39434" y="73537"/>
                    <a:pt x="37719" y="74489"/>
                  </a:cubicBezTo>
                  <a:cubicBezTo>
                    <a:pt x="36576" y="75156"/>
                    <a:pt x="35338" y="75918"/>
                    <a:pt x="34385" y="76775"/>
                  </a:cubicBezTo>
                  <a:cubicBezTo>
                    <a:pt x="33242" y="77728"/>
                    <a:pt x="32195" y="78680"/>
                    <a:pt x="31433" y="79538"/>
                  </a:cubicBezTo>
                  <a:cubicBezTo>
                    <a:pt x="31052" y="80014"/>
                    <a:pt x="30671" y="80395"/>
                    <a:pt x="30480" y="80776"/>
                  </a:cubicBezTo>
                  <a:cubicBezTo>
                    <a:pt x="30194" y="81157"/>
                    <a:pt x="30004" y="81538"/>
                    <a:pt x="29813" y="81919"/>
                  </a:cubicBezTo>
                  <a:cubicBezTo>
                    <a:pt x="29623" y="82300"/>
                    <a:pt x="29623" y="82776"/>
                    <a:pt x="29623" y="83252"/>
                  </a:cubicBezTo>
                  <a:cubicBezTo>
                    <a:pt x="29432" y="82871"/>
                    <a:pt x="28099" y="80204"/>
                    <a:pt x="26860" y="77823"/>
                  </a:cubicBezTo>
                  <a:cubicBezTo>
                    <a:pt x="26098" y="76299"/>
                    <a:pt x="25336" y="74775"/>
                    <a:pt x="24860" y="73918"/>
                  </a:cubicBezTo>
                  <a:cubicBezTo>
                    <a:pt x="24670" y="73537"/>
                    <a:pt x="22289" y="68679"/>
                    <a:pt x="16573" y="57249"/>
                  </a:cubicBezTo>
                  <a:cubicBezTo>
                    <a:pt x="13335" y="50867"/>
                    <a:pt x="10096" y="44390"/>
                    <a:pt x="7334" y="39056"/>
                  </a:cubicBezTo>
                  <a:cubicBezTo>
                    <a:pt x="6763" y="37818"/>
                    <a:pt x="6191" y="36770"/>
                    <a:pt x="5620" y="35818"/>
                  </a:cubicBezTo>
                  <a:cubicBezTo>
                    <a:pt x="3048" y="30865"/>
                    <a:pt x="1905" y="28674"/>
                    <a:pt x="1810" y="28484"/>
                  </a:cubicBezTo>
                  <a:cubicBezTo>
                    <a:pt x="1524" y="27817"/>
                    <a:pt x="1238" y="27341"/>
                    <a:pt x="1048" y="26769"/>
                  </a:cubicBezTo>
                  <a:cubicBezTo>
                    <a:pt x="1048" y="26579"/>
                    <a:pt x="952" y="26388"/>
                    <a:pt x="857" y="26293"/>
                  </a:cubicBezTo>
                  <a:cubicBezTo>
                    <a:pt x="857" y="26293"/>
                    <a:pt x="857" y="26198"/>
                    <a:pt x="857" y="26102"/>
                  </a:cubicBezTo>
                  <a:cubicBezTo>
                    <a:pt x="667" y="25626"/>
                    <a:pt x="476" y="25055"/>
                    <a:pt x="381" y="24578"/>
                  </a:cubicBezTo>
                  <a:close/>
                </a:path>
              </a:pathLst>
            </a:custGeom>
            <a:grpFill/>
            <a:ln w="9525" cap="flat">
              <a:noFill/>
              <a:prstDash val="solid"/>
              <a:miter/>
            </a:ln>
          </p:spPr>
          <p:txBody>
            <a:bodyPr rtlCol="0" anchor="ctr"/>
            <a:lstStyle/>
            <a:p>
              <a:endParaRPr lang="en-US">
                <a:solidFill>
                  <a:schemeClr val="tx1">
                    <a:lumMod val="75000"/>
                    <a:lumOff val="25000"/>
                  </a:schemeClr>
                </a:solidFill>
              </a:endParaRPr>
            </a:p>
          </p:txBody>
        </p:sp>
        <p:sp>
          <p:nvSpPr>
            <p:cNvPr id="21" name="Freeform: Shape 20">
              <a:extLst>
                <a:ext uri="{FF2B5EF4-FFF2-40B4-BE49-F238E27FC236}">
                  <a16:creationId xmlns:a16="http://schemas.microsoft.com/office/drawing/2014/main" id="{D9CAAF61-3FD7-5CEE-69D5-F4805452A2FB}"/>
                </a:ext>
              </a:extLst>
            </p:cNvPr>
            <p:cNvSpPr/>
            <p:nvPr/>
          </p:nvSpPr>
          <p:spPr>
            <a:xfrm>
              <a:off x="1519380" y="2005767"/>
              <a:ext cx="155050" cy="154251"/>
            </a:xfrm>
            <a:custGeom>
              <a:avLst/>
              <a:gdLst>
                <a:gd name="connsiteX0" fmla="*/ 98355 w 101050"/>
                <a:gd name="connsiteY0" fmla="*/ 66112 h 100530"/>
                <a:gd name="connsiteX1" fmla="*/ 97879 w 101050"/>
                <a:gd name="connsiteY1" fmla="*/ 67541 h 100530"/>
                <a:gd name="connsiteX2" fmla="*/ 97402 w 101050"/>
                <a:gd name="connsiteY2" fmla="*/ 68779 h 100530"/>
                <a:gd name="connsiteX3" fmla="*/ 96545 w 101050"/>
                <a:gd name="connsiteY3" fmla="*/ 70684 h 100530"/>
                <a:gd name="connsiteX4" fmla="*/ 92068 w 101050"/>
                <a:gd name="connsiteY4" fmla="*/ 78685 h 100530"/>
                <a:gd name="connsiteX5" fmla="*/ 68732 w 101050"/>
                <a:gd name="connsiteY5" fmla="*/ 97164 h 100530"/>
                <a:gd name="connsiteX6" fmla="*/ 38919 w 101050"/>
                <a:gd name="connsiteY6" fmla="*/ 99259 h 100530"/>
                <a:gd name="connsiteX7" fmla="*/ 30251 w 101050"/>
                <a:gd name="connsiteY7" fmla="*/ 96402 h 100530"/>
                <a:gd name="connsiteX8" fmla="*/ 28346 w 101050"/>
                <a:gd name="connsiteY8" fmla="*/ 95545 h 100530"/>
                <a:gd name="connsiteX9" fmla="*/ 27203 w 101050"/>
                <a:gd name="connsiteY9" fmla="*/ 94973 h 100530"/>
                <a:gd name="connsiteX10" fmla="*/ 25870 w 101050"/>
                <a:gd name="connsiteY10" fmla="*/ 94306 h 100530"/>
                <a:gd name="connsiteX11" fmla="*/ 23298 w 101050"/>
                <a:gd name="connsiteY11" fmla="*/ 92782 h 100530"/>
                <a:gd name="connsiteX12" fmla="*/ 20250 w 101050"/>
                <a:gd name="connsiteY12" fmla="*/ 90687 h 100530"/>
                <a:gd name="connsiteX13" fmla="*/ 17773 w 101050"/>
                <a:gd name="connsiteY13" fmla="*/ 88782 h 100530"/>
                <a:gd name="connsiteX14" fmla="*/ 3486 w 101050"/>
                <a:gd name="connsiteY14" fmla="*/ 68779 h 100530"/>
                <a:gd name="connsiteX15" fmla="*/ 438 w 101050"/>
                <a:gd name="connsiteY15" fmla="*/ 43538 h 100530"/>
                <a:gd name="connsiteX16" fmla="*/ 1390 w 101050"/>
                <a:gd name="connsiteY16" fmla="*/ 38490 h 100530"/>
                <a:gd name="connsiteX17" fmla="*/ 1962 w 101050"/>
                <a:gd name="connsiteY17" fmla="*/ 36394 h 100530"/>
                <a:gd name="connsiteX18" fmla="*/ 2629 w 101050"/>
                <a:gd name="connsiteY18" fmla="*/ 34394 h 100530"/>
                <a:gd name="connsiteX19" fmla="*/ 3105 w 101050"/>
                <a:gd name="connsiteY19" fmla="*/ 32965 h 100530"/>
                <a:gd name="connsiteX20" fmla="*/ 3581 w 101050"/>
                <a:gd name="connsiteY20" fmla="*/ 31727 h 100530"/>
                <a:gd name="connsiteX21" fmla="*/ 4438 w 101050"/>
                <a:gd name="connsiteY21" fmla="*/ 29822 h 100530"/>
                <a:gd name="connsiteX22" fmla="*/ 8915 w 101050"/>
                <a:gd name="connsiteY22" fmla="*/ 21821 h 100530"/>
                <a:gd name="connsiteX23" fmla="*/ 32251 w 101050"/>
                <a:gd name="connsiteY23" fmla="*/ 3247 h 100530"/>
                <a:gd name="connsiteX24" fmla="*/ 61969 w 101050"/>
                <a:gd name="connsiteY24" fmla="*/ 1152 h 100530"/>
                <a:gd name="connsiteX25" fmla="*/ 70732 w 101050"/>
                <a:gd name="connsiteY25" fmla="*/ 4009 h 100530"/>
                <a:gd name="connsiteX26" fmla="*/ 72637 w 101050"/>
                <a:gd name="connsiteY26" fmla="*/ 4867 h 100530"/>
                <a:gd name="connsiteX27" fmla="*/ 73780 w 101050"/>
                <a:gd name="connsiteY27" fmla="*/ 5438 h 100530"/>
                <a:gd name="connsiteX28" fmla="*/ 75114 w 101050"/>
                <a:gd name="connsiteY28" fmla="*/ 6105 h 100530"/>
                <a:gd name="connsiteX29" fmla="*/ 76924 w 101050"/>
                <a:gd name="connsiteY29" fmla="*/ 7153 h 100530"/>
                <a:gd name="connsiteX30" fmla="*/ 78733 w 101050"/>
                <a:gd name="connsiteY30" fmla="*/ 8296 h 100530"/>
                <a:gd name="connsiteX31" fmla="*/ 82829 w 101050"/>
                <a:gd name="connsiteY31" fmla="*/ 11439 h 100530"/>
                <a:gd name="connsiteX32" fmla="*/ 97688 w 101050"/>
                <a:gd name="connsiteY32" fmla="*/ 32108 h 100530"/>
                <a:gd name="connsiteX33" fmla="*/ 100641 w 101050"/>
                <a:gd name="connsiteY33" fmla="*/ 56492 h 100530"/>
                <a:gd name="connsiteX34" fmla="*/ 100165 w 101050"/>
                <a:gd name="connsiteY34" fmla="*/ 59540 h 100530"/>
                <a:gd name="connsiteX35" fmla="*/ 99307 w 101050"/>
                <a:gd name="connsiteY35" fmla="*/ 63160 h 100530"/>
                <a:gd name="connsiteX36" fmla="*/ 98450 w 101050"/>
                <a:gd name="connsiteY36" fmla="*/ 66017 h 10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1050" h="100530">
                  <a:moveTo>
                    <a:pt x="98355" y="66112"/>
                  </a:moveTo>
                  <a:cubicBezTo>
                    <a:pt x="98164" y="66589"/>
                    <a:pt x="98069" y="67065"/>
                    <a:pt x="97879" y="67541"/>
                  </a:cubicBezTo>
                  <a:cubicBezTo>
                    <a:pt x="97688" y="67922"/>
                    <a:pt x="97593" y="68303"/>
                    <a:pt x="97402" y="68779"/>
                  </a:cubicBezTo>
                  <a:cubicBezTo>
                    <a:pt x="97117" y="69446"/>
                    <a:pt x="96831" y="70113"/>
                    <a:pt x="96545" y="70684"/>
                  </a:cubicBezTo>
                  <a:cubicBezTo>
                    <a:pt x="95307" y="73447"/>
                    <a:pt x="93783" y="76209"/>
                    <a:pt x="92068" y="78685"/>
                  </a:cubicBezTo>
                  <a:cubicBezTo>
                    <a:pt x="86258" y="87163"/>
                    <a:pt x="77876" y="93640"/>
                    <a:pt x="68732" y="97164"/>
                  </a:cubicBezTo>
                  <a:cubicBezTo>
                    <a:pt x="59588" y="100688"/>
                    <a:pt x="49015" y="101545"/>
                    <a:pt x="38919" y="99259"/>
                  </a:cubicBezTo>
                  <a:cubicBezTo>
                    <a:pt x="35966" y="98593"/>
                    <a:pt x="33013" y="97640"/>
                    <a:pt x="30251" y="96402"/>
                  </a:cubicBezTo>
                  <a:cubicBezTo>
                    <a:pt x="29584" y="96116"/>
                    <a:pt x="28918" y="95830"/>
                    <a:pt x="28346" y="95545"/>
                  </a:cubicBezTo>
                  <a:cubicBezTo>
                    <a:pt x="27965" y="95354"/>
                    <a:pt x="27584" y="95164"/>
                    <a:pt x="27203" y="94973"/>
                  </a:cubicBezTo>
                  <a:cubicBezTo>
                    <a:pt x="26727" y="94783"/>
                    <a:pt x="26346" y="94497"/>
                    <a:pt x="25870" y="94306"/>
                  </a:cubicBezTo>
                  <a:cubicBezTo>
                    <a:pt x="25012" y="93830"/>
                    <a:pt x="24155" y="93259"/>
                    <a:pt x="23298" y="92782"/>
                  </a:cubicBezTo>
                  <a:cubicBezTo>
                    <a:pt x="22250" y="92116"/>
                    <a:pt x="21202" y="91449"/>
                    <a:pt x="20250" y="90687"/>
                  </a:cubicBezTo>
                  <a:cubicBezTo>
                    <a:pt x="19393" y="90020"/>
                    <a:pt x="18631" y="89449"/>
                    <a:pt x="17773" y="88782"/>
                  </a:cubicBezTo>
                  <a:cubicBezTo>
                    <a:pt x="11582" y="83543"/>
                    <a:pt x="6629" y="76780"/>
                    <a:pt x="3486" y="68779"/>
                  </a:cubicBezTo>
                  <a:cubicBezTo>
                    <a:pt x="152" y="60302"/>
                    <a:pt x="-610" y="51539"/>
                    <a:pt x="438" y="43538"/>
                  </a:cubicBezTo>
                  <a:cubicBezTo>
                    <a:pt x="628" y="41824"/>
                    <a:pt x="1009" y="40109"/>
                    <a:pt x="1390" y="38490"/>
                  </a:cubicBezTo>
                  <a:cubicBezTo>
                    <a:pt x="1581" y="37823"/>
                    <a:pt x="1771" y="37156"/>
                    <a:pt x="1962" y="36394"/>
                  </a:cubicBezTo>
                  <a:cubicBezTo>
                    <a:pt x="2152" y="35728"/>
                    <a:pt x="2343" y="35061"/>
                    <a:pt x="2629" y="34394"/>
                  </a:cubicBezTo>
                  <a:cubicBezTo>
                    <a:pt x="2819" y="33918"/>
                    <a:pt x="2914" y="33442"/>
                    <a:pt x="3105" y="32965"/>
                  </a:cubicBezTo>
                  <a:cubicBezTo>
                    <a:pt x="3295" y="32584"/>
                    <a:pt x="3391" y="32203"/>
                    <a:pt x="3581" y="31727"/>
                  </a:cubicBezTo>
                  <a:cubicBezTo>
                    <a:pt x="3867" y="31060"/>
                    <a:pt x="4153" y="30394"/>
                    <a:pt x="4438" y="29822"/>
                  </a:cubicBezTo>
                  <a:cubicBezTo>
                    <a:pt x="5677" y="27060"/>
                    <a:pt x="7201" y="24393"/>
                    <a:pt x="8915" y="21821"/>
                  </a:cubicBezTo>
                  <a:cubicBezTo>
                    <a:pt x="14154" y="14201"/>
                    <a:pt x="23107" y="6867"/>
                    <a:pt x="32251" y="3247"/>
                  </a:cubicBezTo>
                  <a:cubicBezTo>
                    <a:pt x="40062" y="199"/>
                    <a:pt x="51968" y="-1134"/>
                    <a:pt x="61969" y="1152"/>
                  </a:cubicBezTo>
                  <a:cubicBezTo>
                    <a:pt x="65017" y="1819"/>
                    <a:pt x="67875" y="2771"/>
                    <a:pt x="70732" y="4009"/>
                  </a:cubicBezTo>
                  <a:cubicBezTo>
                    <a:pt x="71399" y="4295"/>
                    <a:pt x="72066" y="4581"/>
                    <a:pt x="72637" y="4867"/>
                  </a:cubicBezTo>
                  <a:cubicBezTo>
                    <a:pt x="73018" y="5057"/>
                    <a:pt x="73399" y="5248"/>
                    <a:pt x="73780" y="5438"/>
                  </a:cubicBezTo>
                  <a:cubicBezTo>
                    <a:pt x="74257" y="5629"/>
                    <a:pt x="74638" y="5914"/>
                    <a:pt x="75114" y="6105"/>
                  </a:cubicBezTo>
                  <a:cubicBezTo>
                    <a:pt x="75685" y="6486"/>
                    <a:pt x="76352" y="6772"/>
                    <a:pt x="76924" y="7153"/>
                  </a:cubicBezTo>
                  <a:cubicBezTo>
                    <a:pt x="77495" y="7534"/>
                    <a:pt x="78162" y="7915"/>
                    <a:pt x="78733" y="8296"/>
                  </a:cubicBezTo>
                  <a:cubicBezTo>
                    <a:pt x="80162" y="9248"/>
                    <a:pt x="81496" y="10296"/>
                    <a:pt x="82829" y="11439"/>
                  </a:cubicBezTo>
                  <a:cubicBezTo>
                    <a:pt x="89020" y="16678"/>
                    <a:pt x="94450" y="23631"/>
                    <a:pt x="97688" y="32108"/>
                  </a:cubicBezTo>
                  <a:cubicBezTo>
                    <a:pt x="100736" y="40109"/>
                    <a:pt x="101689" y="48491"/>
                    <a:pt x="100641" y="56492"/>
                  </a:cubicBezTo>
                  <a:cubicBezTo>
                    <a:pt x="100546" y="57540"/>
                    <a:pt x="100355" y="58588"/>
                    <a:pt x="100165" y="59540"/>
                  </a:cubicBezTo>
                  <a:cubicBezTo>
                    <a:pt x="99974" y="60778"/>
                    <a:pt x="99688" y="62017"/>
                    <a:pt x="99307" y="63160"/>
                  </a:cubicBezTo>
                  <a:cubicBezTo>
                    <a:pt x="99022" y="64112"/>
                    <a:pt x="98736" y="65065"/>
                    <a:pt x="98450" y="66017"/>
                  </a:cubicBezTo>
                  <a:close/>
                </a:path>
              </a:pathLst>
            </a:custGeom>
            <a:solidFill>
              <a:schemeClr val="accent2">
                <a:lumMod val="75000"/>
              </a:schemeClr>
            </a:solidFill>
            <a:ln w="9525" cap="flat">
              <a:noFill/>
              <a:prstDash val="solid"/>
              <a:miter/>
            </a:ln>
          </p:spPr>
          <p:txBody>
            <a:bodyPr rtlCol="0" anchor="ctr"/>
            <a:lstStyle/>
            <a:p>
              <a:endParaRPr lang="en-US" dirty="0">
                <a:solidFill>
                  <a:schemeClr val="tx1">
                    <a:lumMod val="75000"/>
                    <a:lumOff val="25000"/>
                  </a:schemeClr>
                </a:solidFill>
              </a:endParaRPr>
            </a:p>
          </p:txBody>
        </p:sp>
      </p:grpSp>
      <p:grpSp>
        <p:nvGrpSpPr>
          <p:cNvPr id="22" name="Group 21">
            <a:extLst>
              <a:ext uri="{FF2B5EF4-FFF2-40B4-BE49-F238E27FC236}">
                <a16:creationId xmlns:a16="http://schemas.microsoft.com/office/drawing/2014/main" id="{6908E0B9-9E63-FB38-0DE9-5817A84E4780}"/>
              </a:ext>
            </a:extLst>
          </p:cNvPr>
          <p:cNvGrpSpPr/>
          <p:nvPr/>
        </p:nvGrpSpPr>
        <p:grpSpPr>
          <a:xfrm>
            <a:off x="9833619" y="2693029"/>
            <a:ext cx="198843" cy="263092"/>
            <a:chOff x="1486514" y="1911384"/>
            <a:chExt cx="187916" cy="248634"/>
          </a:xfrm>
          <a:solidFill>
            <a:schemeClr val="accent2"/>
          </a:solidFill>
        </p:grpSpPr>
        <p:sp>
          <p:nvSpPr>
            <p:cNvPr id="23" name="Freeform: Shape 22">
              <a:extLst>
                <a:ext uri="{FF2B5EF4-FFF2-40B4-BE49-F238E27FC236}">
                  <a16:creationId xmlns:a16="http://schemas.microsoft.com/office/drawing/2014/main" id="{FADDFA1E-79AB-2940-FE70-7507A5F44844}"/>
                </a:ext>
              </a:extLst>
            </p:cNvPr>
            <p:cNvSpPr/>
            <p:nvPr/>
          </p:nvSpPr>
          <p:spPr>
            <a:xfrm>
              <a:off x="1486514" y="1911384"/>
              <a:ext cx="169498" cy="169811"/>
            </a:xfrm>
            <a:custGeom>
              <a:avLst/>
              <a:gdLst>
                <a:gd name="connsiteX0" fmla="*/ 106268 w 110466"/>
                <a:gd name="connsiteY0" fmla="*/ 77105 h 110671"/>
                <a:gd name="connsiteX1" fmla="*/ 105601 w 110466"/>
                <a:gd name="connsiteY1" fmla="*/ 78629 h 110671"/>
                <a:gd name="connsiteX2" fmla="*/ 105029 w 110466"/>
                <a:gd name="connsiteY2" fmla="*/ 79867 h 110671"/>
                <a:gd name="connsiteX3" fmla="*/ 103982 w 110466"/>
                <a:gd name="connsiteY3" fmla="*/ 81963 h 110671"/>
                <a:gd name="connsiteX4" fmla="*/ 101505 w 110466"/>
                <a:gd name="connsiteY4" fmla="*/ 86058 h 110671"/>
                <a:gd name="connsiteX5" fmla="*/ 98362 w 110466"/>
                <a:gd name="connsiteY5" fmla="*/ 90345 h 110671"/>
                <a:gd name="connsiteX6" fmla="*/ 71120 w 110466"/>
                <a:gd name="connsiteY6" fmla="*/ 108442 h 110671"/>
                <a:gd name="connsiteX7" fmla="*/ 38354 w 110466"/>
                <a:gd name="connsiteY7" fmla="*/ 107966 h 110671"/>
                <a:gd name="connsiteX8" fmla="*/ 37592 w 110466"/>
                <a:gd name="connsiteY8" fmla="*/ 107680 h 110671"/>
                <a:gd name="connsiteX9" fmla="*/ 32163 w 110466"/>
                <a:gd name="connsiteY9" fmla="*/ 105489 h 110671"/>
                <a:gd name="connsiteX10" fmla="*/ 29115 w 110466"/>
                <a:gd name="connsiteY10" fmla="*/ 103965 h 110671"/>
                <a:gd name="connsiteX11" fmla="*/ 27115 w 110466"/>
                <a:gd name="connsiteY11" fmla="*/ 102822 h 110671"/>
                <a:gd name="connsiteX12" fmla="*/ 25877 w 110466"/>
                <a:gd name="connsiteY12" fmla="*/ 102060 h 110671"/>
                <a:gd name="connsiteX13" fmla="*/ 24448 w 110466"/>
                <a:gd name="connsiteY13" fmla="*/ 101203 h 110671"/>
                <a:gd name="connsiteX14" fmla="*/ 21781 w 110466"/>
                <a:gd name="connsiteY14" fmla="*/ 99298 h 110671"/>
                <a:gd name="connsiteX15" fmla="*/ 18638 w 110466"/>
                <a:gd name="connsiteY15" fmla="*/ 96726 h 110671"/>
                <a:gd name="connsiteX16" fmla="*/ 16161 w 110466"/>
                <a:gd name="connsiteY16" fmla="*/ 94345 h 110671"/>
                <a:gd name="connsiteX17" fmla="*/ 10922 w 110466"/>
                <a:gd name="connsiteY17" fmla="*/ 88249 h 110671"/>
                <a:gd name="connsiteX18" fmla="*/ 2350 w 110466"/>
                <a:gd name="connsiteY18" fmla="*/ 71104 h 110671"/>
                <a:gd name="connsiteX19" fmla="*/ 2159 w 110466"/>
                <a:gd name="connsiteY19" fmla="*/ 70437 h 110671"/>
                <a:gd name="connsiteX20" fmla="*/ 64 w 110466"/>
                <a:gd name="connsiteY20" fmla="*/ 52340 h 110671"/>
                <a:gd name="connsiteX21" fmla="*/ 1302 w 110466"/>
                <a:gd name="connsiteY21" fmla="*/ 43196 h 110671"/>
                <a:gd name="connsiteX22" fmla="*/ 2826 w 110466"/>
                <a:gd name="connsiteY22" fmla="*/ 37767 h 110671"/>
                <a:gd name="connsiteX23" fmla="*/ 3588 w 110466"/>
                <a:gd name="connsiteY23" fmla="*/ 35576 h 110671"/>
                <a:gd name="connsiteX24" fmla="*/ 4445 w 110466"/>
                <a:gd name="connsiteY24" fmla="*/ 33385 h 110671"/>
                <a:gd name="connsiteX25" fmla="*/ 5112 w 110466"/>
                <a:gd name="connsiteY25" fmla="*/ 31861 h 110671"/>
                <a:gd name="connsiteX26" fmla="*/ 5684 w 110466"/>
                <a:gd name="connsiteY26" fmla="*/ 30623 h 110671"/>
                <a:gd name="connsiteX27" fmla="*/ 6731 w 110466"/>
                <a:gd name="connsiteY27" fmla="*/ 28527 h 110671"/>
                <a:gd name="connsiteX28" fmla="*/ 8446 w 110466"/>
                <a:gd name="connsiteY28" fmla="*/ 25575 h 110671"/>
                <a:gd name="connsiteX29" fmla="*/ 11780 w 110466"/>
                <a:gd name="connsiteY29" fmla="*/ 20812 h 110671"/>
                <a:gd name="connsiteX30" fmla="*/ 12256 w 110466"/>
                <a:gd name="connsiteY30" fmla="*/ 20145 h 110671"/>
                <a:gd name="connsiteX31" fmla="*/ 39497 w 110466"/>
                <a:gd name="connsiteY31" fmla="*/ 2048 h 110671"/>
                <a:gd name="connsiteX32" fmla="*/ 72168 w 110466"/>
                <a:gd name="connsiteY32" fmla="*/ 2524 h 110671"/>
                <a:gd name="connsiteX33" fmla="*/ 77121 w 110466"/>
                <a:gd name="connsiteY33" fmla="*/ 4429 h 110671"/>
                <a:gd name="connsiteX34" fmla="*/ 81407 w 110466"/>
                <a:gd name="connsiteY34" fmla="*/ 6525 h 110671"/>
                <a:gd name="connsiteX35" fmla="*/ 83408 w 110466"/>
                <a:gd name="connsiteY35" fmla="*/ 7668 h 110671"/>
                <a:gd name="connsiteX36" fmla="*/ 84646 w 110466"/>
                <a:gd name="connsiteY36" fmla="*/ 8430 h 110671"/>
                <a:gd name="connsiteX37" fmla="*/ 86075 w 110466"/>
                <a:gd name="connsiteY37" fmla="*/ 9287 h 110671"/>
                <a:gd name="connsiteX38" fmla="*/ 87980 w 110466"/>
                <a:gd name="connsiteY38" fmla="*/ 10620 h 110671"/>
                <a:gd name="connsiteX39" fmla="*/ 89789 w 110466"/>
                <a:gd name="connsiteY39" fmla="*/ 12049 h 110671"/>
                <a:gd name="connsiteX40" fmla="*/ 93980 w 110466"/>
                <a:gd name="connsiteY40" fmla="*/ 15859 h 110671"/>
                <a:gd name="connsiteX41" fmla="*/ 99981 w 110466"/>
                <a:gd name="connsiteY41" fmla="*/ 22908 h 110671"/>
                <a:gd name="connsiteX42" fmla="*/ 108077 w 110466"/>
                <a:gd name="connsiteY42" fmla="*/ 39195 h 110671"/>
                <a:gd name="connsiteX43" fmla="*/ 108268 w 110466"/>
                <a:gd name="connsiteY43" fmla="*/ 39862 h 110671"/>
                <a:gd name="connsiteX44" fmla="*/ 110363 w 110466"/>
                <a:gd name="connsiteY44" fmla="*/ 58912 h 110671"/>
                <a:gd name="connsiteX45" fmla="*/ 109220 w 110466"/>
                <a:gd name="connsiteY45" fmla="*/ 66818 h 110671"/>
                <a:gd name="connsiteX46" fmla="*/ 108363 w 110466"/>
                <a:gd name="connsiteY46" fmla="*/ 70152 h 110671"/>
                <a:gd name="connsiteX47" fmla="*/ 107125 w 110466"/>
                <a:gd name="connsiteY47" fmla="*/ 74057 h 110671"/>
                <a:gd name="connsiteX48" fmla="*/ 105887 w 110466"/>
                <a:gd name="connsiteY48" fmla="*/ 77105 h 11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66" h="110671">
                  <a:moveTo>
                    <a:pt x="106268" y="77105"/>
                  </a:moveTo>
                  <a:cubicBezTo>
                    <a:pt x="106077" y="77581"/>
                    <a:pt x="105791" y="78153"/>
                    <a:pt x="105601" y="78629"/>
                  </a:cubicBezTo>
                  <a:cubicBezTo>
                    <a:pt x="105410" y="79010"/>
                    <a:pt x="105220" y="79486"/>
                    <a:pt x="105029" y="79867"/>
                  </a:cubicBezTo>
                  <a:cubicBezTo>
                    <a:pt x="104648" y="80534"/>
                    <a:pt x="104363" y="81201"/>
                    <a:pt x="103982" y="81963"/>
                  </a:cubicBezTo>
                  <a:cubicBezTo>
                    <a:pt x="103220" y="83391"/>
                    <a:pt x="102362" y="84725"/>
                    <a:pt x="101505" y="86058"/>
                  </a:cubicBezTo>
                  <a:cubicBezTo>
                    <a:pt x="100553" y="87487"/>
                    <a:pt x="99505" y="88916"/>
                    <a:pt x="98362" y="90345"/>
                  </a:cubicBezTo>
                  <a:cubicBezTo>
                    <a:pt x="91218" y="99108"/>
                    <a:pt x="81503" y="105394"/>
                    <a:pt x="71120" y="108442"/>
                  </a:cubicBezTo>
                  <a:cubicBezTo>
                    <a:pt x="60738" y="111490"/>
                    <a:pt x="49118" y="111490"/>
                    <a:pt x="38354" y="107966"/>
                  </a:cubicBezTo>
                  <a:cubicBezTo>
                    <a:pt x="38069" y="107966"/>
                    <a:pt x="37878" y="107775"/>
                    <a:pt x="37592" y="107680"/>
                  </a:cubicBezTo>
                  <a:cubicBezTo>
                    <a:pt x="35783" y="107013"/>
                    <a:pt x="33973" y="106347"/>
                    <a:pt x="32163" y="105489"/>
                  </a:cubicBezTo>
                  <a:cubicBezTo>
                    <a:pt x="31115" y="105013"/>
                    <a:pt x="30068" y="104537"/>
                    <a:pt x="29115" y="103965"/>
                  </a:cubicBezTo>
                  <a:cubicBezTo>
                    <a:pt x="28448" y="103584"/>
                    <a:pt x="27782" y="103203"/>
                    <a:pt x="27115" y="102822"/>
                  </a:cubicBezTo>
                  <a:cubicBezTo>
                    <a:pt x="26734" y="102537"/>
                    <a:pt x="26353" y="102346"/>
                    <a:pt x="25877" y="102060"/>
                  </a:cubicBezTo>
                  <a:cubicBezTo>
                    <a:pt x="25400" y="101775"/>
                    <a:pt x="24924" y="101489"/>
                    <a:pt x="24448" y="101203"/>
                  </a:cubicBezTo>
                  <a:cubicBezTo>
                    <a:pt x="23495" y="100632"/>
                    <a:pt x="22638" y="99965"/>
                    <a:pt x="21781" y="99298"/>
                  </a:cubicBezTo>
                  <a:cubicBezTo>
                    <a:pt x="20733" y="98441"/>
                    <a:pt x="19590" y="97584"/>
                    <a:pt x="18638" y="96726"/>
                  </a:cubicBezTo>
                  <a:cubicBezTo>
                    <a:pt x="17780" y="95964"/>
                    <a:pt x="16923" y="95202"/>
                    <a:pt x="16161" y="94345"/>
                  </a:cubicBezTo>
                  <a:cubicBezTo>
                    <a:pt x="14256" y="92440"/>
                    <a:pt x="12542" y="90440"/>
                    <a:pt x="10922" y="88249"/>
                  </a:cubicBezTo>
                  <a:cubicBezTo>
                    <a:pt x="7208" y="83201"/>
                    <a:pt x="4255" y="77486"/>
                    <a:pt x="2350" y="71104"/>
                  </a:cubicBezTo>
                  <a:cubicBezTo>
                    <a:pt x="2350" y="70914"/>
                    <a:pt x="2255" y="70723"/>
                    <a:pt x="2159" y="70437"/>
                  </a:cubicBezTo>
                  <a:cubicBezTo>
                    <a:pt x="445" y="64341"/>
                    <a:pt x="-222" y="58245"/>
                    <a:pt x="64" y="52340"/>
                  </a:cubicBezTo>
                  <a:cubicBezTo>
                    <a:pt x="254" y="49197"/>
                    <a:pt x="635" y="46149"/>
                    <a:pt x="1302" y="43196"/>
                  </a:cubicBezTo>
                  <a:cubicBezTo>
                    <a:pt x="1683" y="41291"/>
                    <a:pt x="2255" y="39481"/>
                    <a:pt x="2826" y="37767"/>
                  </a:cubicBezTo>
                  <a:cubicBezTo>
                    <a:pt x="3112" y="37005"/>
                    <a:pt x="3302" y="36338"/>
                    <a:pt x="3588" y="35576"/>
                  </a:cubicBezTo>
                  <a:cubicBezTo>
                    <a:pt x="3874" y="34814"/>
                    <a:pt x="4160" y="34147"/>
                    <a:pt x="4445" y="33385"/>
                  </a:cubicBezTo>
                  <a:cubicBezTo>
                    <a:pt x="4636" y="32909"/>
                    <a:pt x="4922" y="32337"/>
                    <a:pt x="5112" y="31861"/>
                  </a:cubicBezTo>
                  <a:cubicBezTo>
                    <a:pt x="5303" y="31480"/>
                    <a:pt x="5493" y="31004"/>
                    <a:pt x="5684" y="30623"/>
                  </a:cubicBezTo>
                  <a:cubicBezTo>
                    <a:pt x="6065" y="29956"/>
                    <a:pt x="6350" y="29289"/>
                    <a:pt x="6731" y="28527"/>
                  </a:cubicBezTo>
                  <a:cubicBezTo>
                    <a:pt x="7303" y="27575"/>
                    <a:pt x="7874" y="26527"/>
                    <a:pt x="8446" y="25575"/>
                  </a:cubicBezTo>
                  <a:cubicBezTo>
                    <a:pt x="9494" y="23955"/>
                    <a:pt x="10637" y="22336"/>
                    <a:pt x="11780" y="20812"/>
                  </a:cubicBezTo>
                  <a:cubicBezTo>
                    <a:pt x="11970" y="20622"/>
                    <a:pt x="12065" y="20431"/>
                    <a:pt x="12256" y="20145"/>
                  </a:cubicBezTo>
                  <a:cubicBezTo>
                    <a:pt x="18638" y="12240"/>
                    <a:pt x="29210" y="5096"/>
                    <a:pt x="39497" y="2048"/>
                  </a:cubicBezTo>
                  <a:cubicBezTo>
                    <a:pt x="48356" y="-524"/>
                    <a:pt x="61405" y="-1000"/>
                    <a:pt x="72168" y="2524"/>
                  </a:cubicBezTo>
                  <a:cubicBezTo>
                    <a:pt x="73883" y="3096"/>
                    <a:pt x="75502" y="3667"/>
                    <a:pt x="77121" y="4429"/>
                  </a:cubicBezTo>
                  <a:cubicBezTo>
                    <a:pt x="78550" y="5096"/>
                    <a:pt x="80074" y="5763"/>
                    <a:pt x="81407" y="6525"/>
                  </a:cubicBezTo>
                  <a:cubicBezTo>
                    <a:pt x="82074" y="6906"/>
                    <a:pt x="82741" y="7287"/>
                    <a:pt x="83408" y="7668"/>
                  </a:cubicBezTo>
                  <a:cubicBezTo>
                    <a:pt x="83789" y="7953"/>
                    <a:pt x="84170" y="8144"/>
                    <a:pt x="84646" y="8430"/>
                  </a:cubicBezTo>
                  <a:cubicBezTo>
                    <a:pt x="85122" y="8715"/>
                    <a:pt x="85598" y="9001"/>
                    <a:pt x="86075" y="9287"/>
                  </a:cubicBezTo>
                  <a:cubicBezTo>
                    <a:pt x="86741" y="9763"/>
                    <a:pt x="87408" y="10144"/>
                    <a:pt x="87980" y="10620"/>
                  </a:cubicBezTo>
                  <a:cubicBezTo>
                    <a:pt x="88646" y="11097"/>
                    <a:pt x="89218" y="11573"/>
                    <a:pt x="89789" y="12049"/>
                  </a:cubicBezTo>
                  <a:cubicBezTo>
                    <a:pt x="91218" y="13192"/>
                    <a:pt x="92647" y="14430"/>
                    <a:pt x="93980" y="15859"/>
                  </a:cubicBezTo>
                  <a:cubicBezTo>
                    <a:pt x="96171" y="17955"/>
                    <a:pt x="98171" y="20336"/>
                    <a:pt x="99981" y="22908"/>
                  </a:cubicBezTo>
                  <a:cubicBezTo>
                    <a:pt x="103410" y="27670"/>
                    <a:pt x="106268" y="33195"/>
                    <a:pt x="108077" y="39195"/>
                  </a:cubicBezTo>
                  <a:cubicBezTo>
                    <a:pt x="108077" y="39386"/>
                    <a:pt x="108173" y="39576"/>
                    <a:pt x="108268" y="39862"/>
                  </a:cubicBezTo>
                  <a:cubicBezTo>
                    <a:pt x="110078" y="46244"/>
                    <a:pt x="110744" y="52626"/>
                    <a:pt x="110363" y="58912"/>
                  </a:cubicBezTo>
                  <a:cubicBezTo>
                    <a:pt x="110173" y="61579"/>
                    <a:pt x="109792" y="64246"/>
                    <a:pt x="109220" y="66818"/>
                  </a:cubicBezTo>
                  <a:cubicBezTo>
                    <a:pt x="108935" y="67961"/>
                    <a:pt x="108744" y="69009"/>
                    <a:pt x="108363" y="70152"/>
                  </a:cubicBezTo>
                  <a:cubicBezTo>
                    <a:pt x="107982" y="71485"/>
                    <a:pt x="107601" y="72723"/>
                    <a:pt x="107125" y="74057"/>
                  </a:cubicBezTo>
                  <a:cubicBezTo>
                    <a:pt x="106744" y="75105"/>
                    <a:pt x="106363" y="76152"/>
                    <a:pt x="105887" y="77105"/>
                  </a:cubicBezTo>
                  <a:close/>
                </a:path>
              </a:pathLst>
            </a:custGeom>
            <a:solidFill>
              <a:schemeClr val="accent2">
                <a:lumMod val="75000"/>
              </a:schemeClr>
            </a:solidFill>
            <a:ln w="9525" cap="flat">
              <a:noFill/>
              <a:prstDash val="solid"/>
              <a:miter/>
            </a:ln>
          </p:spPr>
          <p:txBody>
            <a:bodyPr rtlCol="0" anchor="ctr"/>
            <a:lstStyle/>
            <a:p>
              <a:endParaRPr lang="en-US">
                <a:solidFill>
                  <a:schemeClr val="tx1">
                    <a:lumMod val="75000"/>
                    <a:lumOff val="25000"/>
                  </a:schemeClr>
                </a:solidFill>
              </a:endParaRPr>
            </a:p>
          </p:txBody>
        </p:sp>
        <p:sp>
          <p:nvSpPr>
            <p:cNvPr id="24" name="Freeform: Shape 23">
              <a:extLst>
                <a:ext uri="{FF2B5EF4-FFF2-40B4-BE49-F238E27FC236}">
                  <a16:creationId xmlns:a16="http://schemas.microsoft.com/office/drawing/2014/main" id="{41748714-9265-239F-559D-0A78ABA2AEA9}"/>
                </a:ext>
              </a:extLst>
            </p:cNvPr>
            <p:cNvSpPr/>
            <p:nvPr/>
          </p:nvSpPr>
          <p:spPr>
            <a:xfrm>
              <a:off x="1538641" y="1968010"/>
              <a:ext cx="91781" cy="127740"/>
            </a:xfrm>
            <a:custGeom>
              <a:avLst/>
              <a:gdLst>
                <a:gd name="connsiteX0" fmla="*/ 476 w 59816"/>
                <a:gd name="connsiteY0" fmla="*/ 24674 h 83252"/>
                <a:gd name="connsiteX1" fmla="*/ 0 w 59816"/>
                <a:gd name="connsiteY1" fmla="*/ 22102 h 83252"/>
                <a:gd name="connsiteX2" fmla="*/ 190 w 59816"/>
                <a:gd name="connsiteY2" fmla="*/ 19721 h 83252"/>
                <a:gd name="connsiteX3" fmla="*/ 952 w 59816"/>
                <a:gd name="connsiteY3" fmla="*/ 16387 h 83252"/>
                <a:gd name="connsiteX4" fmla="*/ 4191 w 59816"/>
                <a:gd name="connsiteY4" fmla="*/ 10100 h 83252"/>
                <a:gd name="connsiteX5" fmla="*/ 8572 w 59816"/>
                <a:gd name="connsiteY5" fmla="*/ 5719 h 83252"/>
                <a:gd name="connsiteX6" fmla="*/ 15430 w 59816"/>
                <a:gd name="connsiteY6" fmla="*/ 1814 h 83252"/>
                <a:gd name="connsiteX7" fmla="*/ 21241 w 59816"/>
                <a:gd name="connsiteY7" fmla="*/ 290 h 83252"/>
                <a:gd name="connsiteX8" fmla="*/ 26956 w 59816"/>
                <a:gd name="connsiteY8" fmla="*/ 99 h 83252"/>
                <a:gd name="connsiteX9" fmla="*/ 27337 w 59816"/>
                <a:gd name="connsiteY9" fmla="*/ 99 h 83252"/>
                <a:gd name="connsiteX10" fmla="*/ 29242 w 59816"/>
                <a:gd name="connsiteY10" fmla="*/ 385 h 83252"/>
                <a:gd name="connsiteX11" fmla="*/ 32861 w 59816"/>
                <a:gd name="connsiteY11" fmla="*/ 1433 h 83252"/>
                <a:gd name="connsiteX12" fmla="*/ 33338 w 59816"/>
                <a:gd name="connsiteY12" fmla="*/ 1623 h 83252"/>
                <a:gd name="connsiteX13" fmla="*/ 38767 w 59816"/>
                <a:gd name="connsiteY13" fmla="*/ 4766 h 83252"/>
                <a:gd name="connsiteX14" fmla="*/ 39434 w 59816"/>
                <a:gd name="connsiteY14" fmla="*/ 5338 h 83252"/>
                <a:gd name="connsiteX15" fmla="*/ 41910 w 59816"/>
                <a:gd name="connsiteY15" fmla="*/ 8576 h 83252"/>
                <a:gd name="connsiteX16" fmla="*/ 42577 w 59816"/>
                <a:gd name="connsiteY16" fmla="*/ 10005 h 83252"/>
                <a:gd name="connsiteX17" fmla="*/ 42577 w 59816"/>
                <a:gd name="connsiteY17" fmla="*/ 10196 h 83252"/>
                <a:gd name="connsiteX18" fmla="*/ 42767 w 59816"/>
                <a:gd name="connsiteY18" fmla="*/ 10672 h 83252"/>
                <a:gd name="connsiteX19" fmla="*/ 43339 w 59816"/>
                <a:gd name="connsiteY19" fmla="*/ 12482 h 83252"/>
                <a:gd name="connsiteX20" fmla="*/ 45434 w 59816"/>
                <a:gd name="connsiteY20" fmla="*/ 20483 h 83252"/>
                <a:gd name="connsiteX21" fmla="*/ 46387 w 59816"/>
                <a:gd name="connsiteY21" fmla="*/ 24007 h 83252"/>
                <a:gd name="connsiteX22" fmla="*/ 51816 w 59816"/>
                <a:gd name="connsiteY22" fmla="*/ 43724 h 83252"/>
                <a:gd name="connsiteX23" fmla="*/ 58579 w 59816"/>
                <a:gd name="connsiteY23" fmla="*/ 67346 h 83252"/>
                <a:gd name="connsiteX24" fmla="*/ 59246 w 59816"/>
                <a:gd name="connsiteY24" fmla="*/ 69632 h 83252"/>
                <a:gd name="connsiteX25" fmla="*/ 59817 w 59816"/>
                <a:gd name="connsiteY25" fmla="*/ 71727 h 83252"/>
                <a:gd name="connsiteX26" fmla="*/ 58007 w 59816"/>
                <a:gd name="connsiteY26" fmla="*/ 70584 h 83252"/>
                <a:gd name="connsiteX27" fmla="*/ 57626 w 59816"/>
                <a:gd name="connsiteY27" fmla="*/ 70489 h 83252"/>
                <a:gd name="connsiteX28" fmla="*/ 54578 w 59816"/>
                <a:gd name="connsiteY28" fmla="*/ 70108 h 83252"/>
                <a:gd name="connsiteX29" fmla="*/ 54293 w 59816"/>
                <a:gd name="connsiteY29" fmla="*/ 70108 h 83252"/>
                <a:gd name="connsiteX30" fmla="*/ 52007 w 59816"/>
                <a:gd name="connsiteY30" fmla="*/ 70108 h 83252"/>
                <a:gd name="connsiteX31" fmla="*/ 50768 w 59816"/>
                <a:gd name="connsiteY31" fmla="*/ 70108 h 83252"/>
                <a:gd name="connsiteX32" fmla="*/ 50483 w 59816"/>
                <a:gd name="connsiteY32" fmla="*/ 70108 h 83252"/>
                <a:gd name="connsiteX33" fmla="*/ 46673 w 59816"/>
                <a:gd name="connsiteY33" fmla="*/ 70870 h 83252"/>
                <a:gd name="connsiteX34" fmla="*/ 42672 w 59816"/>
                <a:gd name="connsiteY34" fmla="*/ 72203 h 83252"/>
                <a:gd name="connsiteX35" fmla="*/ 37719 w 59816"/>
                <a:gd name="connsiteY35" fmla="*/ 74489 h 83252"/>
                <a:gd name="connsiteX36" fmla="*/ 34385 w 59816"/>
                <a:gd name="connsiteY36" fmla="*/ 76775 h 83252"/>
                <a:gd name="connsiteX37" fmla="*/ 31433 w 59816"/>
                <a:gd name="connsiteY37" fmla="*/ 79538 h 83252"/>
                <a:gd name="connsiteX38" fmla="*/ 30480 w 59816"/>
                <a:gd name="connsiteY38" fmla="*/ 80776 h 83252"/>
                <a:gd name="connsiteX39" fmla="*/ 29813 w 59816"/>
                <a:gd name="connsiteY39" fmla="*/ 81919 h 83252"/>
                <a:gd name="connsiteX40" fmla="*/ 29623 w 59816"/>
                <a:gd name="connsiteY40" fmla="*/ 83252 h 83252"/>
                <a:gd name="connsiteX41" fmla="*/ 26860 w 59816"/>
                <a:gd name="connsiteY41" fmla="*/ 77823 h 83252"/>
                <a:gd name="connsiteX42" fmla="*/ 24860 w 59816"/>
                <a:gd name="connsiteY42" fmla="*/ 73918 h 83252"/>
                <a:gd name="connsiteX43" fmla="*/ 16573 w 59816"/>
                <a:gd name="connsiteY43" fmla="*/ 57249 h 83252"/>
                <a:gd name="connsiteX44" fmla="*/ 7334 w 59816"/>
                <a:gd name="connsiteY44" fmla="*/ 39056 h 83252"/>
                <a:gd name="connsiteX45" fmla="*/ 5620 w 59816"/>
                <a:gd name="connsiteY45" fmla="*/ 35818 h 83252"/>
                <a:gd name="connsiteX46" fmla="*/ 1810 w 59816"/>
                <a:gd name="connsiteY46" fmla="*/ 28484 h 83252"/>
                <a:gd name="connsiteX47" fmla="*/ 1048 w 59816"/>
                <a:gd name="connsiteY47" fmla="*/ 26769 h 83252"/>
                <a:gd name="connsiteX48" fmla="*/ 857 w 59816"/>
                <a:gd name="connsiteY48" fmla="*/ 26293 h 83252"/>
                <a:gd name="connsiteX49" fmla="*/ 857 w 59816"/>
                <a:gd name="connsiteY49" fmla="*/ 26102 h 83252"/>
                <a:gd name="connsiteX50" fmla="*/ 381 w 59816"/>
                <a:gd name="connsiteY50" fmla="*/ 24578 h 8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9816" h="83252">
                  <a:moveTo>
                    <a:pt x="476" y="24674"/>
                  </a:moveTo>
                  <a:cubicBezTo>
                    <a:pt x="190" y="23626"/>
                    <a:pt x="95" y="22864"/>
                    <a:pt x="0" y="22102"/>
                  </a:cubicBezTo>
                  <a:cubicBezTo>
                    <a:pt x="0" y="21340"/>
                    <a:pt x="0" y="20673"/>
                    <a:pt x="190" y="19721"/>
                  </a:cubicBezTo>
                  <a:cubicBezTo>
                    <a:pt x="286" y="18673"/>
                    <a:pt x="571" y="17530"/>
                    <a:pt x="952" y="16387"/>
                  </a:cubicBezTo>
                  <a:cubicBezTo>
                    <a:pt x="1714" y="14101"/>
                    <a:pt x="2953" y="11815"/>
                    <a:pt x="4191" y="10100"/>
                  </a:cubicBezTo>
                  <a:cubicBezTo>
                    <a:pt x="5429" y="8386"/>
                    <a:pt x="6953" y="6957"/>
                    <a:pt x="8572" y="5719"/>
                  </a:cubicBezTo>
                  <a:cubicBezTo>
                    <a:pt x="10858" y="4004"/>
                    <a:pt x="13240" y="2671"/>
                    <a:pt x="15430" y="1814"/>
                  </a:cubicBezTo>
                  <a:cubicBezTo>
                    <a:pt x="17145" y="1147"/>
                    <a:pt x="19050" y="575"/>
                    <a:pt x="21241" y="290"/>
                  </a:cubicBezTo>
                  <a:cubicBezTo>
                    <a:pt x="23051" y="4"/>
                    <a:pt x="25051" y="-91"/>
                    <a:pt x="26956" y="99"/>
                  </a:cubicBezTo>
                  <a:cubicBezTo>
                    <a:pt x="27051" y="99"/>
                    <a:pt x="27241" y="99"/>
                    <a:pt x="27337" y="99"/>
                  </a:cubicBezTo>
                  <a:cubicBezTo>
                    <a:pt x="28003" y="99"/>
                    <a:pt x="28575" y="290"/>
                    <a:pt x="29242" y="385"/>
                  </a:cubicBezTo>
                  <a:cubicBezTo>
                    <a:pt x="30385" y="575"/>
                    <a:pt x="31623" y="956"/>
                    <a:pt x="32861" y="1433"/>
                  </a:cubicBezTo>
                  <a:cubicBezTo>
                    <a:pt x="33052" y="1433"/>
                    <a:pt x="33147" y="1528"/>
                    <a:pt x="33338" y="1623"/>
                  </a:cubicBezTo>
                  <a:cubicBezTo>
                    <a:pt x="35338" y="2385"/>
                    <a:pt x="37338" y="3528"/>
                    <a:pt x="38767" y="4766"/>
                  </a:cubicBezTo>
                  <a:cubicBezTo>
                    <a:pt x="38957" y="4957"/>
                    <a:pt x="39148" y="5147"/>
                    <a:pt x="39434" y="5338"/>
                  </a:cubicBezTo>
                  <a:cubicBezTo>
                    <a:pt x="40481" y="6195"/>
                    <a:pt x="41148" y="6957"/>
                    <a:pt x="41910" y="8576"/>
                  </a:cubicBezTo>
                  <a:cubicBezTo>
                    <a:pt x="42196" y="9053"/>
                    <a:pt x="42386" y="9529"/>
                    <a:pt x="42577" y="10005"/>
                  </a:cubicBezTo>
                  <a:cubicBezTo>
                    <a:pt x="42577" y="10005"/>
                    <a:pt x="42577" y="10100"/>
                    <a:pt x="42577" y="10196"/>
                  </a:cubicBezTo>
                  <a:cubicBezTo>
                    <a:pt x="42577" y="10386"/>
                    <a:pt x="42672" y="10481"/>
                    <a:pt x="42767" y="10672"/>
                  </a:cubicBezTo>
                  <a:cubicBezTo>
                    <a:pt x="42958" y="11148"/>
                    <a:pt x="43148" y="11720"/>
                    <a:pt x="43339" y="12482"/>
                  </a:cubicBezTo>
                  <a:cubicBezTo>
                    <a:pt x="43339" y="12767"/>
                    <a:pt x="44006" y="15149"/>
                    <a:pt x="45434" y="20483"/>
                  </a:cubicBezTo>
                  <a:cubicBezTo>
                    <a:pt x="45720" y="21530"/>
                    <a:pt x="46006" y="22769"/>
                    <a:pt x="46387" y="24007"/>
                  </a:cubicBezTo>
                  <a:cubicBezTo>
                    <a:pt x="48006" y="29817"/>
                    <a:pt x="49911" y="36770"/>
                    <a:pt x="51816" y="43724"/>
                  </a:cubicBezTo>
                  <a:cubicBezTo>
                    <a:pt x="55245" y="56011"/>
                    <a:pt x="58388" y="66965"/>
                    <a:pt x="58579" y="67346"/>
                  </a:cubicBezTo>
                  <a:cubicBezTo>
                    <a:pt x="58864" y="68203"/>
                    <a:pt x="59055" y="68965"/>
                    <a:pt x="59246" y="69632"/>
                  </a:cubicBezTo>
                  <a:cubicBezTo>
                    <a:pt x="59531" y="70584"/>
                    <a:pt x="59722" y="71346"/>
                    <a:pt x="59817" y="71727"/>
                  </a:cubicBezTo>
                  <a:cubicBezTo>
                    <a:pt x="59341" y="71060"/>
                    <a:pt x="58674" y="70775"/>
                    <a:pt x="58007" y="70584"/>
                  </a:cubicBezTo>
                  <a:cubicBezTo>
                    <a:pt x="57912" y="70584"/>
                    <a:pt x="57722" y="70584"/>
                    <a:pt x="57626" y="70489"/>
                  </a:cubicBezTo>
                  <a:cubicBezTo>
                    <a:pt x="56769" y="70298"/>
                    <a:pt x="55721" y="70108"/>
                    <a:pt x="54578" y="70108"/>
                  </a:cubicBezTo>
                  <a:cubicBezTo>
                    <a:pt x="54578" y="70108"/>
                    <a:pt x="54388" y="70108"/>
                    <a:pt x="54293" y="70108"/>
                  </a:cubicBezTo>
                  <a:cubicBezTo>
                    <a:pt x="53531" y="70108"/>
                    <a:pt x="52769" y="70108"/>
                    <a:pt x="52007" y="70108"/>
                  </a:cubicBezTo>
                  <a:cubicBezTo>
                    <a:pt x="51625" y="70108"/>
                    <a:pt x="51245" y="70108"/>
                    <a:pt x="50768" y="70108"/>
                  </a:cubicBezTo>
                  <a:cubicBezTo>
                    <a:pt x="50768" y="70108"/>
                    <a:pt x="50578" y="70108"/>
                    <a:pt x="50483" y="70108"/>
                  </a:cubicBezTo>
                  <a:cubicBezTo>
                    <a:pt x="49244" y="70298"/>
                    <a:pt x="47911" y="70489"/>
                    <a:pt x="46673" y="70870"/>
                  </a:cubicBezTo>
                  <a:cubicBezTo>
                    <a:pt x="45244" y="71251"/>
                    <a:pt x="43910" y="71727"/>
                    <a:pt x="42672" y="72203"/>
                  </a:cubicBezTo>
                  <a:cubicBezTo>
                    <a:pt x="41148" y="72775"/>
                    <a:pt x="39434" y="73537"/>
                    <a:pt x="37719" y="74489"/>
                  </a:cubicBezTo>
                  <a:cubicBezTo>
                    <a:pt x="36576" y="75156"/>
                    <a:pt x="35338" y="75918"/>
                    <a:pt x="34385" y="76775"/>
                  </a:cubicBezTo>
                  <a:cubicBezTo>
                    <a:pt x="33242" y="77728"/>
                    <a:pt x="32195" y="78680"/>
                    <a:pt x="31433" y="79538"/>
                  </a:cubicBezTo>
                  <a:cubicBezTo>
                    <a:pt x="31052" y="80014"/>
                    <a:pt x="30671" y="80395"/>
                    <a:pt x="30480" y="80776"/>
                  </a:cubicBezTo>
                  <a:cubicBezTo>
                    <a:pt x="30194" y="81157"/>
                    <a:pt x="30004" y="81538"/>
                    <a:pt x="29813" y="81919"/>
                  </a:cubicBezTo>
                  <a:cubicBezTo>
                    <a:pt x="29623" y="82300"/>
                    <a:pt x="29623" y="82776"/>
                    <a:pt x="29623" y="83252"/>
                  </a:cubicBezTo>
                  <a:cubicBezTo>
                    <a:pt x="29432" y="82871"/>
                    <a:pt x="28099" y="80204"/>
                    <a:pt x="26860" y="77823"/>
                  </a:cubicBezTo>
                  <a:cubicBezTo>
                    <a:pt x="26098" y="76299"/>
                    <a:pt x="25336" y="74775"/>
                    <a:pt x="24860" y="73918"/>
                  </a:cubicBezTo>
                  <a:cubicBezTo>
                    <a:pt x="24670" y="73537"/>
                    <a:pt x="22289" y="68679"/>
                    <a:pt x="16573" y="57249"/>
                  </a:cubicBezTo>
                  <a:cubicBezTo>
                    <a:pt x="13335" y="50867"/>
                    <a:pt x="10096" y="44390"/>
                    <a:pt x="7334" y="39056"/>
                  </a:cubicBezTo>
                  <a:cubicBezTo>
                    <a:pt x="6763" y="37818"/>
                    <a:pt x="6191" y="36770"/>
                    <a:pt x="5620" y="35818"/>
                  </a:cubicBezTo>
                  <a:cubicBezTo>
                    <a:pt x="3048" y="30865"/>
                    <a:pt x="1905" y="28674"/>
                    <a:pt x="1810" y="28484"/>
                  </a:cubicBezTo>
                  <a:cubicBezTo>
                    <a:pt x="1524" y="27817"/>
                    <a:pt x="1238" y="27341"/>
                    <a:pt x="1048" y="26769"/>
                  </a:cubicBezTo>
                  <a:cubicBezTo>
                    <a:pt x="1048" y="26579"/>
                    <a:pt x="952" y="26388"/>
                    <a:pt x="857" y="26293"/>
                  </a:cubicBezTo>
                  <a:cubicBezTo>
                    <a:pt x="857" y="26293"/>
                    <a:pt x="857" y="26198"/>
                    <a:pt x="857" y="26102"/>
                  </a:cubicBezTo>
                  <a:cubicBezTo>
                    <a:pt x="667" y="25626"/>
                    <a:pt x="476" y="25055"/>
                    <a:pt x="381" y="24578"/>
                  </a:cubicBezTo>
                  <a:close/>
                </a:path>
              </a:pathLst>
            </a:custGeom>
            <a:grpFill/>
            <a:ln w="9525" cap="flat">
              <a:noFill/>
              <a:prstDash val="solid"/>
              <a:miter/>
            </a:ln>
          </p:spPr>
          <p:txBody>
            <a:bodyPr rtlCol="0" anchor="ctr"/>
            <a:lstStyle/>
            <a:p>
              <a:endParaRPr lang="en-US">
                <a:solidFill>
                  <a:schemeClr val="tx1">
                    <a:lumMod val="75000"/>
                    <a:lumOff val="25000"/>
                  </a:schemeClr>
                </a:solidFill>
              </a:endParaRPr>
            </a:p>
          </p:txBody>
        </p:sp>
        <p:sp>
          <p:nvSpPr>
            <p:cNvPr id="25" name="Freeform: Shape 24">
              <a:extLst>
                <a:ext uri="{FF2B5EF4-FFF2-40B4-BE49-F238E27FC236}">
                  <a16:creationId xmlns:a16="http://schemas.microsoft.com/office/drawing/2014/main" id="{7DE85B48-DD14-F84D-9FDC-BA8DABC76AD7}"/>
                </a:ext>
              </a:extLst>
            </p:cNvPr>
            <p:cNvSpPr/>
            <p:nvPr/>
          </p:nvSpPr>
          <p:spPr>
            <a:xfrm>
              <a:off x="1519380" y="2005767"/>
              <a:ext cx="155050" cy="154251"/>
            </a:xfrm>
            <a:custGeom>
              <a:avLst/>
              <a:gdLst>
                <a:gd name="connsiteX0" fmla="*/ 98355 w 101050"/>
                <a:gd name="connsiteY0" fmla="*/ 66112 h 100530"/>
                <a:gd name="connsiteX1" fmla="*/ 97879 w 101050"/>
                <a:gd name="connsiteY1" fmla="*/ 67541 h 100530"/>
                <a:gd name="connsiteX2" fmla="*/ 97402 w 101050"/>
                <a:gd name="connsiteY2" fmla="*/ 68779 h 100530"/>
                <a:gd name="connsiteX3" fmla="*/ 96545 w 101050"/>
                <a:gd name="connsiteY3" fmla="*/ 70684 h 100530"/>
                <a:gd name="connsiteX4" fmla="*/ 92068 w 101050"/>
                <a:gd name="connsiteY4" fmla="*/ 78685 h 100530"/>
                <a:gd name="connsiteX5" fmla="*/ 68732 w 101050"/>
                <a:gd name="connsiteY5" fmla="*/ 97164 h 100530"/>
                <a:gd name="connsiteX6" fmla="*/ 38919 w 101050"/>
                <a:gd name="connsiteY6" fmla="*/ 99259 h 100530"/>
                <a:gd name="connsiteX7" fmla="*/ 30251 w 101050"/>
                <a:gd name="connsiteY7" fmla="*/ 96402 h 100530"/>
                <a:gd name="connsiteX8" fmla="*/ 28346 w 101050"/>
                <a:gd name="connsiteY8" fmla="*/ 95545 h 100530"/>
                <a:gd name="connsiteX9" fmla="*/ 27203 w 101050"/>
                <a:gd name="connsiteY9" fmla="*/ 94973 h 100530"/>
                <a:gd name="connsiteX10" fmla="*/ 25870 w 101050"/>
                <a:gd name="connsiteY10" fmla="*/ 94306 h 100530"/>
                <a:gd name="connsiteX11" fmla="*/ 23298 w 101050"/>
                <a:gd name="connsiteY11" fmla="*/ 92782 h 100530"/>
                <a:gd name="connsiteX12" fmla="*/ 20250 w 101050"/>
                <a:gd name="connsiteY12" fmla="*/ 90687 h 100530"/>
                <a:gd name="connsiteX13" fmla="*/ 17773 w 101050"/>
                <a:gd name="connsiteY13" fmla="*/ 88782 h 100530"/>
                <a:gd name="connsiteX14" fmla="*/ 3486 w 101050"/>
                <a:gd name="connsiteY14" fmla="*/ 68779 h 100530"/>
                <a:gd name="connsiteX15" fmla="*/ 438 w 101050"/>
                <a:gd name="connsiteY15" fmla="*/ 43538 h 100530"/>
                <a:gd name="connsiteX16" fmla="*/ 1390 w 101050"/>
                <a:gd name="connsiteY16" fmla="*/ 38490 h 100530"/>
                <a:gd name="connsiteX17" fmla="*/ 1962 w 101050"/>
                <a:gd name="connsiteY17" fmla="*/ 36394 h 100530"/>
                <a:gd name="connsiteX18" fmla="*/ 2629 w 101050"/>
                <a:gd name="connsiteY18" fmla="*/ 34394 h 100530"/>
                <a:gd name="connsiteX19" fmla="*/ 3105 w 101050"/>
                <a:gd name="connsiteY19" fmla="*/ 32965 h 100530"/>
                <a:gd name="connsiteX20" fmla="*/ 3581 w 101050"/>
                <a:gd name="connsiteY20" fmla="*/ 31727 h 100530"/>
                <a:gd name="connsiteX21" fmla="*/ 4438 w 101050"/>
                <a:gd name="connsiteY21" fmla="*/ 29822 h 100530"/>
                <a:gd name="connsiteX22" fmla="*/ 8915 w 101050"/>
                <a:gd name="connsiteY22" fmla="*/ 21821 h 100530"/>
                <a:gd name="connsiteX23" fmla="*/ 32251 w 101050"/>
                <a:gd name="connsiteY23" fmla="*/ 3247 h 100530"/>
                <a:gd name="connsiteX24" fmla="*/ 61969 w 101050"/>
                <a:gd name="connsiteY24" fmla="*/ 1152 h 100530"/>
                <a:gd name="connsiteX25" fmla="*/ 70732 w 101050"/>
                <a:gd name="connsiteY25" fmla="*/ 4009 h 100530"/>
                <a:gd name="connsiteX26" fmla="*/ 72637 w 101050"/>
                <a:gd name="connsiteY26" fmla="*/ 4867 h 100530"/>
                <a:gd name="connsiteX27" fmla="*/ 73780 w 101050"/>
                <a:gd name="connsiteY27" fmla="*/ 5438 h 100530"/>
                <a:gd name="connsiteX28" fmla="*/ 75114 w 101050"/>
                <a:gd name="connsiteY28" fmla="*/ 6105 h 100530"/>
                <a:gd name="connsiteX29" fmla="*/ 76924 w 101050"/>
                <a:gd name="connsiteY29" fmla="*/ 7153 h 100530"/>
                <a:gd name="connsiteX30" fmla="*/ 78733 w 101050"/>
                <a:gd name="connsiteY30" fmla="*/ 8296 h 100530"/>
                <a:gd name="connsiteX31" fmla="*/ 82829 w 101050"/>
                <a:gd name="connsiteY31" fmla="*/ 11439 h 100530"/>
                <a:gd name="connsiteX32" fmla="*/ 97688 w 101050"/>
                <a:gd name="connsiteY32" fmla="*/ 32108 h 100530"/>
                <a:gd name="connsiteX33" fmla="*/ 100641 w 101050"/>
                <a:gd name="connsiteY33" fmla="*/ 56492 h 100530"/>
                <a:gd name="connsiteX34" fmla="*/ 100165 w 101050"/>
                <a:gd name="connsiteY34" fmla="*/ 59540 h 100530"/>
                <a:gd name="connsiteX35" fmla="*/ 99307 w 101050"/>
                <a:gd name="connsiteY35" fmla="*/ 63160 h 100530"/>
                <a:gd name="connsiteX36" fmla="*/ 98450 w 101050"/>
                <a:gd name="connsiteY36" fmla="*/ 66017 h 10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1050" h="100530">
                  <a:moveTo>
                    <a:pt x="98355" y="66112"/>
                  </a:moveTo>
                  <a:cubicBezTo>
                    <a:pt x="98164" y="66589"/>
                    <a:pt x="98069" y="67065"/>
                    <a:pt x="97879" y="67541"/>
                  </a:cubicBezTo>
                  <a:cubicBezTo>
                    <a:pt x="97688" y="67922"/>
                    <a:pt x="97593" y="68303"/>
                    <a:pt x="97402" y="68779"/>
                  </a:cubicBezTo>
                  <a:cubicBezTo>
                    <a:pt x="97117" y="69446"/>
                    <a:pt x="96831" y="70113"/>
                    <a:pt x="96545" y="70684"/>
                  </a:cubicBezTo>
                  <a:cubicBezTo>
                    <a:pt x="95307" y="73447"/>
                    <a:pt x="93783" y="76209"/>
                    <a:pt x="92068" y="78685"/>
                  </a:cubicBezTo>
                  <a:cubicBezTo>
                    <a:pt x="86258" y="87163"/>
                    <a:pt x="77876" y="93640"/>
                    <a:pt x="68732" y="97164"/>
                  </a:cubicBezTo>
                  <a:cubicBezTo>
                    <a:pt x="59588" y="100688"/>
                    <a:pt x="49015" y="101545"/>
                    <a:pt x="38919" y="99259"/>
                  </a:cubicBezTo>
                  <a:cubicBezTo>
                    <a:pt x="35966" y="98593"/>
                    <a:pt x="33013" y="97640"/>
                    <a:pt x="30251" y="96402"/>
                  </a:cubicBezTo>
                  <a:cubicBezTo>
                    <a:pt x="29584" y="96116"/>
                    <a:pt x="28918" y="95830"/>
                    <a:pt x="28346" y="95545"/>
                  </a:cubicBezTo>
                  <a:cubicBezTo>
                    <a:pt x="27965" y="95354"/>
                    <a:pt x="27584" y="95164"/>
                    <a:pt x="27203" y="94973"/>
                  </a:cubicBezTo>
                  <a:cubicBezTo>
                    <a:pt x="26727" y="94783"/>
                    <a:pt x="26346" y="94497"/>
                    <a:pt x="25870" y="94306"/>
                  </a:cubicBezTo>
                  <a:cubicBezTo>
                    <a:pt x="25012" y="93830"/>
                    <a:pt x="24155" y="93259"/>
                    <a:pt x="23298" y="92782"/>
                  </a:cubicBezTo>
                  <a:cubicBezTo>
                    <a:pt x="22250" y="92116"/>
                    <a:pt x="21202" y="91449"/>
                    <a:pt x="20250" y="90687"/>
                  </a:cubicBezTo>
                  <a:cubicBezTo>
                    <a:pt x="19393" y="90020"/>
                    <a:pt x="18631" y="89449"/>
                    <a:pt x="17773" y="88782"/>
                  </a:cubicBezTo>
                  <a:cubicBezTo>
                    <a:pt x="11582" y="83543"/>
                    <a:pt x="6629" y="76780"/>
                    <a:pt x="3486" y="68779"/>
                  </a:cubicBezTo>
                  <a:cubicBezTo>
                    <a:pt x="152" y="60302"/>
                    <a:pt x="-610" y="51539"/>
                    <a:pt x="438" y="43538"/>
                  </a:cubicBezTo>
                  <a:cubicBezTo>
                    <a:pt x="628" y="41824"/>
                    <a:pt x="1009" y="40109"/>
                    <a:pt x="1390" y="38490"/>
                  </a:cubicBezTo>
                  <a:cubicBezTo>
                    <a:pt x="1581" y="37823"/>
                    <a:pt x="1771" y="37156"/>
                    <a:pt x="1962" y="36394"/>
                  </a:cubicBezTo>
                  <a:cubicBezTo>
                    <a:pt x="2152" y="35728"/>
                    <a:pt x="2343" y="35061"/>
                    <a:pt x="2629" y="34394"/>
                  </a:cubicBezTo>
                  <a:cubicBezTo>
                    <a:pt x="2819" y="33918"/>
                    <a:pt x="2914" y="33442"/>
                    <a:pt x="3105" y="32965"/>
                  </a:cubicBezTo>
                  <a:cubicBezTo>
                    <a:pt x="3295" y="32584"/>
                    <a:pt x="3391" y="32203"/>
                    <a:pt x="3581" y="31727"/>
                  </a:cubicBezTo>
                  <a:cubicBezTo>
                    <a:pt x="3867" y="31060"/>
                    <a:pt x="4153" y="30394"/>
                    <a:pt x="4438" y="29822"/>
                  </a:cubicBezTo>
                  <a:cubicBezTo>
                    <a:pt x="5677" y="27060"/>
                    <a:pt x="7201" y="24393"/>
                    <a:pt x="8915" y="21821"/>
                  </a:cubicBezTo>
                  <a:cubicBezTo>
                    <a:pt x="14154" y="14201"/>
                    <a:pt x="23107" y="6867"/>
                    <a:pt x="32251" y="3247"/>
                  </a:cubicBezTo>
                  <a:cubicBezTo>
                    <a:pt x="40062" y="199"/>
                    <a:pt x="51968" y="-1134"/>
                    <a:pt x="61969" y="1152"/>
                  </a:cubicBezTo>
                  <a:cubicBezTo>
                    <a:pt x="65017" y="1819"/>
                    <a:pt x="67875" y="2771"/>
                    <a:pt x="70732" y="4009"/>
                  </a:cubicBezTo>
                  <a:cubicBezTo>
                    <a:pt x="71399" y="4295"/>
                    <a:pt x="72066" y="4581"/>
                    <a:pt x="72637" y="4867"/>
                  </a:cubicBezTo>
                  <a:cubicBezTo>
                    <a:pt x="73018" y="5057"/>
                    <a:pt x="73399" y="5248"/>
                    <a:pt x="73780" y="5438"/>
                  </a:cubicBezTo>
                  <a:cubicBezTo>
                    <a:pt x="74257" y="5629"/>
                    <a:pt x="74638" y="5914"/>
                    <a:pt x="75114" y="6105"/>
                  </a:cubicBezTo>
                  <a:cubicBezTo>
                    <a:pt x="75685" y="6486"/>
                    <a:pt x="76352" y="6772"/>
                    <a:pt x="76924" y="7153"/>
                  </a:cubicBezTo>
                  <a:cubicBezTo>
                    <a:pt x="77495" y="7534"/>
                    <a:pt x="78162" y="7915"/>
                    <a:pt x="78733" y="8296"/>
                  </a:cubicBezTo>
                  <a:cubicBezTo>
                    <a:pt x="80162" y="9248"/>
                    <a:pt x="81496" y="10296"/>
                    <a:pt x="82829" y="11439"/>
                  </a:cubicBezTo>
                  <a:cubicBezTo>
                    <a:pt x="89020" y="16678"/>
                    <a:pt x="94450" y="23631"/>
                    <a:pt x="97688" y="32108"/>
                  </a:cubicBezTo>
                  <a:cubicBezTo>
                    <a:pt x="100736" y="40109"/>
                    <a:pt x="101689" y="48491"/>
                    <a:pt x="100641" y="56492"/>
                  </a:cubicBezTo>
                  <a:cubicBezTo>
                    <a:pt x="100546" y="57540"/>
                    <a:pt x="100355" y="58588"/>
                    <a:pt x="100165" y="59540"/>
                  </a:cubicBezTo>
                  <a:cubicBezTo>
                    <a:pt x="99974" y="60778"/>
                    <a:pt x="99688" y="62017"/>
                    <a:pt x="99307" y="63160"/>
                  </a:cubicBezTo>
                  <a:cubicBezTo>
                    <a:pt x="99022" y="64112"/>
                    <a:pt x="98736" y="65065"/>
                    <a:pt x="98450" y="66017"/>
                  </a:cubicBezTo>
                  <a:close/>
                </a:path>
              </a:pathLst>
            </a:custGeom>
            <a:solidFill>
              <a:schemeClr val="accent2">
                <a:lumMod val="75000"/>
              </a:schemeClr>
            </a:solidFill>
            <a:ln w="9525" cap="flat">
              <a:noFill/>
              <a:prstDash val="solid"/>
              <a:miter/>
            </a:ln>
          </p:spPr>
          <p:txBody>
            <a:bodyPr rtlCol="0" anchor="ctr"/>
            <a:lstStyle/>
            <a:p>
              <a:endParaRPr lang="en-US" dirty="0">
                <a:solidFill>
                  <a:schemeClr val="tx1">
                    <a:lumMod val="75000"/>
                    <a:lumOff val="25000"/>
                  </a:schemeClr>
                </a:solidFill>
              </a:endParaRPr>
            </a:p>
          </p:txBody>
        </p:sp>
      </p:grpSp>
      <p:pic>
        <p:nvPicPr>
          <p:cNvPr id="29" name="Picture 28" descr="Well Bee">
            <a:extLst>
              <a:ext uri="{FF2B5EF4-FFF2-40B4-BE49-F238E27FC236}">
                <a16:creationId xmlns:a16="http://schemas.microsoft.com/office/drawing/2014/main" id="{FE488921-9A9E-3388-66B8-2977D2973F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5393" y="1512211"/>
            <a:ext cx="1087452" cy="1087452"/>
          </a:xfrm>
          <a:prstGeom prst="rect">
            <a:avLst/>
          </a:prstGeom>
        </p:spPr>
      </p:pic>
      <p:pic>
        <p:nvPicPr>
          <p:cNvPr id="31" name="Picture 30" descr="Productive Team Sasquatch">
            <a:extLst>
              <a:ext uri="{FF2B5EF4-FFF2-40B4-BE49-F238E27FC236}">
                <a16:creationId xmlns:a16="http://schemas.microsoft.com/office/drawing/2014/main" id="{A05057F4-910D-33A4-9101-48FEC316A4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7034" y="4510126"/>
            <a:ext cx="840618" cy="840618"/>
          </a:xfrm>
          <a:prstGeom prst="rect">
            <a:avLst/>
          </a:prstGeom>
        </p:spPr>
      </p:pic>
    </p:spTree>
    <p:extLst>
      <p:ext uri="{BB962C8B-B14F-4D97-AF65-F5344CB8AC3E}">
        <p14:creationId xmlns:p14="http://schemas.microsoft.com/office/powerpoint/2010/main" val="345029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8"/>
                                        </p:tgtEl>
                                        <p:attrNameLst>
                                          <p:attrName>r</p:attrName>
                                        </p:attrNameLst>
                                      </p:cBhvr>
                                    </p:animRot>
                                    <p:animRot by="-240000">
                                      <p:cBhvr>
                                        <p:cTn id="23" dur="200" fill="hold">
                                          <p:stCondLst>
                                            <p:cond delay="200"/>
                                          </p:stCondLst>
                                        </p:cTn>
                                        <p:tgtEl>
                                          <p:spTgt spid="8"/>
                                        </p:tgtEl>
                                        <p:attrNameLst>
                                          <p:attrName>r</p:attrName>
                                        </p:attrNameLst>
                                      </p:cBhvr>
                                    </p:animRot>
                                    <p:animRot by="240000">
                                      <p:cBhvr>
                                        <p:cTn id="24" dur="200" fill="hold">
                                          <p:stCondLst>
                                            <p:cond delay="400"/>
                                          </p:stCondLst>
                                        </p:cTn>
                                        <p:tgtEl>
                                          <p:spTgt spid="8"/>
                                        </p:tgtEl>
                                        <p:attrNameLst>
                                          <p:attrName>r</p:attrName>
                                        </p:attrNameLst>
                                      </p:cBhvr>
                                    </p:animRot>
                                    <p:animRot by="-240000">
                                      <p:cBhvr>
                                        <p:cTn id="25" dur="200" fill="hold">
                                          <p:stCondLst>
                                            <p:cond delay="600"/>
                                          </p:stCondLst>
                                        </p:cTn>
                                        <p:tgtEl>
                                          <p:spTgt spid="8"/>
                                        </p:tgtEl>
                                        <p:attrNameLst>
                                          <p:attrName>r</p:attrName>
                                        </p:attrNameLst>
                                      </p:cBhvr>
                                    </p:animRot>
                                    <p:animRot by="120000">
                                      <p:cBhvr>
                                        <p:cTn id="26" dur="200" fill="hold">
                                          <p:stCondLst>
                                            <p:cond delay="800"/>
                                          </p:stCondLst>
                                        </p:cTn>
                                        <p:tgtEl>
                                          <p:spTgt spid="8"/>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9"/>
                                        </p:tgtEl>
                                        <p:attrNameLst>
                                          <p:attrName>r</p:attrName>
                                        </p:attrNameLst>
                                      </p:cBhvr>
                                    </p:animRot>
                                    <p:animRot by="-240000">
                                      <p:cBhvr>
                                        <p:cTn id="31" dur="200" fill="hold">
                                          <p:stCondLst>
                                            <p:cond delay="200"/>
                                          </p:stCondLst>
                                        </p:cTn>
                                        <p:tgtEl>
                                          <p:spTgt spid="9"/>
                                        </p:tgtEl>
                                        <p:attrNameLst>
                                          <p:attrName>r</p:attrName>
                                        </p:attrNameLst>
                                      </p:cBhvr>
                                    </p:animRot>
                                    <p:animRot by="240000">
                                      <p:cBhvr>
                                        <p:cTn id="32" dur="200" fill="hold">
                                          <p:stCondLst>
                                            <p:cond delay="400"/>
                                          </p:stCondLst>
                                        </p:cTn>
                                        <p:tgtEl>
                                          <p:spTgt spid="9"/>
                                        </p:tgtEl>
                                        <p:attrNameLst>
                                          <p:attrName>r</p:attrName>
                                        </p:attrNameLst>
                                      </p:cBhvr>
                                    </p:animRot>
                                    <p:animRot by="-240000">
                                      <p:cBhvr>
                                        <p:cTn id="33" dur="200" fill="hold">
                                          <p:stCondLst>
                                            <p:cond delay="600"/>
                                          </p:stCondLst>
                                        </p:cTn>
                                        <p:tgtEl>
                                          <p:spTgt spid="9"/>
                                        </p:tgtEl>
                                        <p:attrNameLst>
                                          <p:attrName>r</p:attrName>
                                        </p:attrNameLst>
                                      </p:cBhvr>
                                    </p:animRot>
                                    <p:animRot by="120000">
                                      <p:cBhvr>
                                        <p:cTn id="34"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0E0AD-9C4D-1611-7E00-035EA0964AE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DE5DA2-D4B8-EDA2-CCFE-04416CD35469}"/>
              </a:ext>
            </a:extLst>
          </p:cNvPr>
          <p:cNvSpPr>
            <a:spLocks noGrp="1"/>
          </p:cNvSpPr>
          <p:nvPr>
            <p:ph type="sldNum" sz="quarter" idx="12"/>
          </p:nvPr>
        </p:nvSpPr>
        <p:spPr/>
        <p:txBody>
          <a:bodyPr/>
          <a:lstStyle/>
          <a:p>
            <a:fld id="{D983F1FA-211D-3044-9E35-958DFBC26156}" type="slidenum">
              <a:rPr lang="en-US" smtClean="0">
                <a:solidFill>
                  <a:prstClr val="white"/>
                </a:solidFill>
              </a:rPr>
              <a:pPr/>
              <a:t>26</a:t>
            </a:fld>
            <a:endParaRPr lang="en-US">
              <a:solidFill>
                <a:prstClr val="white"/>
              </a:solidFill>
            </a:endParaRPr>
          </a:p>
        </p:txBody>
      </p:sp>
      <p:sp>
        <p:nvSpPr>
          <p:cNvPr id="3" name="Title 2">
            <a:extLst>
              <a:ext uri="{FF2B5EF4-FFF2-40B4-BE49-F238E27FC236}">
                <a16:creationId xmlns:a16="http://schemas.microsoft.com/office/drawing/2014/main" id="{75046494-0138-0CCB-53F2-C501327BAE84}"/>
              </a:ext>
            </a:extLst>
          </p:cNvPr>
          <p:cNvSpPr>
            <a:spLocks noGrp="1"/>
          </p:cNvSpPr>
          <p:nvPr>
            <p:ph type="title"/>
          </p:nvPr>
        </p:nvSpPr>
        <p:spPr/>
        <p:txBody>
          <a:bodyPr/>
          <a:lstStyle/>
          <a:p>
            <a:r>
              <a:rPr lang="en-US" dirty="0"/>
              <a:t>Change in Enrollment Status</a:t>
            </a:r>
          </a:p>
        </p:txBody>
      </p:sp>
      <p:pic>
        <p:nvPicPr>
          <p:cNvPr id="5" name="Picture 4">
            <a:extLst>
              <a:ext uri="{FF2B5EF4-FFF2-40B4-BE49-F238E27FC236}">
                <a16:creationId xmlns:a16="http://schemas.microsoft.com/office/drawing/2014/main" id="{7DA951B2-F13E-FA9D-F7BF-5E710A5362CB}"/>
              </a:ext>
            </a:extLst>
          </p:cNvPr>
          <p:cNvPicPr>
            <a:picLocks noChangeAspect="1"/>
          </p:cNvPicPr>
          <p:nvPr/>
        </p:nvPicPr>
        <p:blipFill>
          <a:blip r:embed="rId3"/>
          <a:stretch>
            <a:fillRect/>
          </a:stretch>
        </p:blipFill>
        <p:spPr>
          <a:xfrm>
            <a:off x="1434971" y="798798"/>
            <a:ext cx="9322058" cy="5260404"/>
          </a:xfrm>
          <a:prstGeom prst="rect">
            <a:avLst/>
          </a:prstGeom>
          <a:effectLst>
            <a:outerShdw blurRad="50800" dist="38100" dir="2700000" algn="tl" rotWithShape="0">
              <a:prstClr val="black">
                <a:alpha val="40000"/>
              </a:prstClr>
            </a:outerShdw>
          </a:effectLst>
        </p:spPr>
      </p:pic>
      <p:sp>
        <p:nvSpPr>
          <p:cNvPr id="6" name="Graphic 9">
            <a:extLst>
              <a:ext uri="{FF2B5EF4-FFF2-40B4-BE49-F238E27FC236}">
                <a16:creationId xmlns:a16="http://schemas.microsoft.com/office/drawing/2014/main" id="{7725D11E-CA98-7F12-8BEC-3A8941032B22}"/>
              </a:ext>
            </a:extLst>
          </p:cNvPr>
          <p:cNvSpPr/>
          <p:nvPr/>
        </p:nvSpPr>
        <p:spPr>
          <a:xfrm flipV="1">
            <a:off x="3458743" y="1242536"/>
            <a:ext cx="2238674" cy="573875"/>
          </a:xfrm>
          <a:custGeom>
            <a:avLst/>
            <a:gdLst>
              <a:gd name="connsiteX0" fmla="*/ 439050 w 5834156"/>
              <a:gd name="connsiteY0" fmla="*/ 2494896 h 2502483"/>
              <a:gd name="connsiteX1" fmla="*/ 391512 w 5834156"/>
              <a:gd name="connsiteY1" fmla="*/ 2484524 h 2502483"/>
              <a:gd name="connsiteX2" fmla="*/ 339653 w 5834156"/>
              <a:gd name="connsiteY2" fmla="*/ 2473720 h 2502483"/>
              <a:gd name="connsiteX3" fmla="*/ 229452 w 5834156"/>
              <a:gd name="connsiteY3" fmla="*/ 2434393 h 2502483"/>
              <a:gd name="connsiteX4" fmla="*/ 146910 w 5834156"/>
              <a:gd name="connsiteY4" fmla="*/ 2420132 h 2502483"/>
              <a:gd name="connsiteX5" fmla="*/ 72146 w 5834156"/>
              <a:gd name="connsiteY5" fmla="*/ 2434393 h 2502483"/>
              <a:gd name="connsiteX6" fmla="*/ 25473 w 5834156"/>
              <a:gd name="connsiteY6" fmla="*/ 2446062 h 2502483"/>
              <a:gd name="connsiteX7" fmla="*/ -2186 w 5834156"/>
              <a:gd name="connsiteY7" fmla="*/ 2440876 h 2502483"/>
              <a:gd name="connsiteX8" fmla="*/ -6075 w 5834156"/>
              <a:gd name="connsiteY8" fmla="*/ 1275773 h 2502483"/>
              <a:gd name="connsiteX9" fmla="*/ -6075 w 5834156"/>
              <a:gd name="connsiteY9" fmla="*/ 113264 h 2502483"/>
              <a:gd name="connsiteX10" fmla="*/ 22015 w 5834156"/>
              <a:gd name="connsiteY10" fmla="*/ 116289 h 2502483"/>
              <a:gd name="connsiteX11" fmla="*/ 76900 w 5834156"/>
              <a:gd name="connsiteY11" fmla="*/ 105485 h 2502483"/>
              <a:gd name="connsiteX12" fmla="*/ 252789 w 5834156"/>
              <a:gd name="connsiteY12" fmla="*/ 120178 h 2502483"/>
              <a:gd name="connsiteX13" fmla="*/ 337060 w 5834156"/>
              <a:gd name="connsiteY13" fmla="*/ 146540 h 2502483"/>
              <a:gd name="connsiteX14" fmla="*/ 391944 w 5834156"/>
              <a:gd name="connsiteY14" fmla="*/ 158640 h 2502483"/>
              <a:gd name="connsiteX15" fmla="*/ 471461 w 5834156"/>
              <a:gd name="connsiteY15" fmla="*/ 169876 h 2502483"/>
              <a:gd name="connsiteX16" fmla="*/ 560054 w 5834156"/>
              <a:gd name="connsiteY16" fmla="*/ 165987 h 2502483"/>
              <a:gd name="connsiteX17" fmla="*/ 605431 w 5834156"/>
              <a:gd name="connsiteY17" fmla="*/ 154751 h 2502483"/>
              <a:gd name="connsiteX18" fmla="*/ 637843 w 5834156"/>
              <a:gd name="connsiteY18" fmla="*/ 146108 h 2502483"/>
              <a:gd name="connsiteX19" fmla="*/ 694456 w 5834156"/>
              <a:gd name="connsiteY19" fmla="*/ 127093 h 2502483"/>
              <a:gd name="connsiteX20" fmla="*/ 734215 w 5834156"/>
              <a:gd name="connsiteY20" fmla="*/ 114560 h 2502483"/>
              <a:gd name="connsiteX21" fmla="*/ 858244 w 5834156"/>
              <a:gd name="connsiteY21" fmla="*/ 86470 h 2502483"/>
              <a:gd name="connsiteX22" fmla="*/ 910536 w 5834156"/>
              <a:gd name="connsiteY22" fmla="*/ 98138 h 2502483"/>
              <a:gd name="connsiteX23" fmla="*/ 1016847 w 5834156"/>
              <a:gd name="connsiteY23" fmla="*/ 124500 h 2502483"/>
              <a:gd name="connsiteX24" fmla="*/ 1085993 w 5834156"/>
              <a:gd name="connsiteY24" fmla="*/ 113264 h 2502483"/>
              <a:gd name="connsiteX25" fmla="*/ 1111058 w 5834156"/>
              <a:gd name="connsiteY25" fmla="*/ 99434 h 2502483"/>
              <a:gd name="connsiteX26" fmla="*/ 1182364 w 5834156"/>
              <a:gd name="connsiteY26" fmla="*/ 98570 h 2502483"/>
              <a:gd name="connsiteX27" fmla="*/ 1346153 w 5834156"/>
              <a:gd name="connsiteY27" fmla="*/ 77826 h 2502483"/>
              <a:gd name="connsiteX28" fmla="*/ 1433881 w 5834156"/>
              <a:gd name="connsiteY28" fmla="*/ 53626 h 2502483"/>
              <a:gd name="connsiteX29" fmla="*/ 1499137 w 5834156"/>
              <a:gd name="connsiteY29" fmla="*/ 40229 h 2502483"/>
              <a:gd name="connsiteX30" fmla="*/ 1592916 w 5834156"/>
              <a:gd name="connsiteY30" fmla="*/ 25103 h 2502483"/>
              <a:gd name="connsiteX31" fmla="*/ 1681509 w 5834156"/>
              <a:gd name="connsiteY31" fmla="*/ 30289 h 2502483"/>
              <a:gd name="connsiteX32" fmla="*/ 1793870 w 5834156"/>
              <a:gd name="connsiteY32" fmla="*/ 41093 h 2502483"/>
              <a:gd name="connsiteX33" fmla="*/ 1958523 w 5834156"/>
              <a:gd name="connsiteY33" fmla="*/ 67455 h 2502483"/>
              <a:gd name="connsiteX34" fmla="*/ 2009086 w 5834156"/>
              <a:gd name="connsiteY34" fmla="*/ 89927 h 2502483"/>
              <a:gd name="connsiteX35" fmla="*/ 2092925 w 5834156"/>
              <a:gd name="connsiteY35" fmla="*/ 85605 h 2502483"/>
              <a:gd name="connsiteX36" fmla="*/ 2161206 w 5834156"/>
              <a:gd name="connsiteY36" fmla="*/ 76530 h 2502483"/>
              <a:gd name="connsiteX37" fmla="*/ 2238995 w 5834156"/>
              <a:gd name="connsiteY37" fmla="*/ 90359 h 2502483"/>
              <a:gd name="connsiteX38" fmla="*/ 2364321 w 5834156"/>
              <a:gd name="connsiteY38" fmla="*/ 101595 h 2502483"/>
              <a:gd name="connsiteX39" fmla="*/ 2482301 w 5834156"/>
              <a:gd name="connsiteY39" fmla="*/ 107645 h 2502483"/>
              <a:gd name="connsiteX40" fmla="*/ 2538481 w 5834156"/>
              <a:gd name="connsiteY40" fmla="*/ 107213 h 2502483"/>
              <a:gd name="connsiteX41" fmla="*/ 2579104 w 5834156"/>
              <a:gd name="connsiteY41" fmla="*/ 94249 h 2502483"/>
              <a:gd name="connsiteX42" fmla="*/ 2697084 w 5834156"/>
              <a:gd name="connsiteY42" fmla="*/ 96841 h 2502483"/>
              <a:gd name="connsiteX43" fmla="*/ 2828461 w 5834156"/>
              <a:gd name="connsiteY43" fmla="*/ 102460 h 2502483"/>
              <a:gd name="connsiteX44" fmla="*/ 2965023 w 5834156"/>
              <a:gd name="connsiteY44" fmla="*/ 88198 h 2502483"/>
              <a:gd name="connsiteX45" fmla="*/ 3023365 w 5834156"/>
              <a:gd name="connsiteY45" fmla="*/ 71344 h 2502483"/>
              <a:gd name="connsiteX46" fmla="*/ 3109797 w 5834156"/>
              <a:gd name="connsiteY46" fmla="*/ 49304 h 2502483"/>
              <a:gd name="connsiteX47" fmla="*/ 3261917 w 5834156"/>
              <a:gd name="connsiteY47" fmla="*/ 23374 h 2502483"/>
              <a:gd name="connsiteX48" fmla="*/ 3339273 w 5834156"/>
              <a:gd name="connsiteY48" fmla="*/ 23374 h 2502483"/>
              <a:gd name="connsiteX49" fmla="*/ 3359585 w 5834156"/>
              <a:gd name="connsiteY49" fmla="*/ 9545 h 2502483"/>
              <a:gd name="connsiteX50" fmla="*/ 3409715 w 5834156"/>
              <a:gd name="connsiteY50" fmla="*/ -3420 h 2502483"/>
              <a:gd name="connsiteX51" fmla="*/ 3501333 w 5834156"/>
              <a:gd name="connsiteY51" fmla="*/ 4791 h 2502483"/>
              <a:gd name="connsiteX52" fmla="*/ 3596841 w 5834156"/>
              <a:gd name="connsiteY52" fmla="*/ 4359 h 2502483"/>
              <a:gd name="connsiteX53" fmla="*/ 3716981 w 5834156"/>
              <a:gd name="connsiteY53" fmla="*/ 7384 h 2502483"/>
              <a:gd name="connsiteX54" fmla="*/ 3818539 w 5834156"/>
              <a:gd name="connsiteY54" fmla="*/ 29857 h 2502483"/>
              <a:gd name="connsiteX55" fmla="*/ 3868237 w 5834156"/>
              <a:gd name="connsiteY55" fmla="*/ 42389 h 2502483"/>
              <a:gd name="connsiteX56" fmla="*/ 3920096 w 5834156"/>
              <a:gd name="connsiteY56" fmla="*/ 57083 h 2502483"/>
              <a:gd name="connsiteX57" fmla="*/ 4002206 w 5834156"/>
              <a:gd name="connsiteY57" fmla="*/ 62701 h 2502483"/>
              <a:gd name="connsiteX58" fmla="*/ 4155623 w 5834156"/>
              <a:gd name="connsiteY58" fmla="*/ 60972 h 2502483"/>
              <a:gd name="connsiteX59" fmla="*/ 4319844 w 5834156"/>
              <a:gd name="connsiteY59" fmla="*/ 97706 h 2502483"/>
              <a:gd name="connsiteX60" fmla="*/ 4352256 w 5834156"/>
              <a:gd name="connsiteY60" fmla="*/ 114992 h 2502483"/>
              <a:gd name="connsiteX61" fmla="*/ 4395472 w 5834156"/>
              <a:gd name="connsiteY61" fmla="*/ 112399 h 2502483"/>
              <a:gd name="connsiteX62" fmla="*/ 4462457 w 5834156"/>
              <a:gd name="connsiteY62" fmla="*/ 116289 h 2502483"/>
              <a:gd name="connsiteX63" fmla="*/ 4589944 w 5834156"/>
              <a:gd name="connsiteY63" fmla="*/ 122771 h 2502483"/>
              <a:gd name="connsiteX64" fmla="*/ 4716134 w 5834156"/>
              <a:gd name="connsiteY64" fmla="*/ 119746 h 2502483"/>
              <a:gd name="connsiteX65" fmla="*/ 4815099 w 5834156"/>
              <a:gd name="connsiteY65" fmla="*/ 134007 h 2502483"/>
              <a:gd name="connsiteX66" fmla="*/ 4857451 w 5834156"/>
              <a:gd name="connsiteY66" fmla="*/ 120610 h 2502483"/>
              <a:gd name="connsiteX67" fmla="*/ 4954686 w 5834156"/>
              <a:gd name="connsiteY67" fmla="*/ 118449 h 2502483"/>
              <a:gd name="connsiteX68" fmla="*/ 5072234 w 5834156"/>
              <a:gd name="connsiteY68" fmla="*/ 116289 h 2502483"/>
              <a:gd name="connsiteX69" fmla="*/ 5206203 w 5834156"/>
              <a:gd name="connsiteY69" fmla="*/ 93384 h 2502483"/>
              <a:gd name="connsiteX70" fmla="*/ 5247691 w 5834156"/>
              <a:gd name="connsiteY70" fmla="*/ 95113 h 2502483"/>
              <a:gd name="connsiteX71" fmla="*/ 5291771 w 5834156"/>
              <a:gd name="connsiteY71" fmla="*/ 105917 h 2502483"/>
              <a:gd name="connsiteX72" fmla="*/ 5336284 w 5834156"/>
              <a:gd name="connsiteY72" fmla="*/ 117585 h 2502483"/>
              <a:gd name="connsiteX73" fmla="*/ 5369992 w 5834156"/>
              <a:gd name="connsiteY73" fmla="*/ 119314 h 2502483"/>
              <a:gd name="connsiteX74" fmla="*/ 5411911 w 5834156"/>
              <a:gd name="connsiteY74" fmla="*/ 129686 h 2502483"/>
              <a:gd name="connsiteX75" fmla="*/ 5469389 w 5834156"/>
              <a:gd name="connsiteY75" fmla="*/ 127093 h 2502483"/>
              <a:gd name="connsiteX76" fmla="*/ 5513901 w 5834156"/>
              <a:gd name="connsiteY76" fmla="*/ 118882 h 2502483"/>
              <a:gd name="connsiteX77" fmla="*/ 5591690 w 5834156"/>
              <a:gd name="connsiteY77" fmla="*/ 106781 h 2502483"/>
              <a:gd name="connsiteX78" fmla="*/ 5626263 w 5834156"/>
              <a:gd name="connsiteY78" fmla="*/ 102460 h 2502483"/>
              <a:gd name="connsiteX79" fmla="*/ 5765418 w 5834156"/>
              <a:gd name="connsiteY79" fmla="*/ 142218 h 2502483"/>
              <a:gd name="connsiteX80" fmla="*/ 5810795 w 5834156"/>
              <a:gd name="connsiteY80" fmla="*/ 152158 h 2502483"/>
              <a:gd name="connsiteX81" fmla="*/ 5825920 w 5834156"/>
              <a:gd name="connsiteY81" fmla="*/ 150861 h 2502483"/>
              <a:gd name="connsiteX82" fmla="*/ 5827217 w 5834156"/>
              <a:gd name="connsiteY82" fmla="*/ 1314668 h 2502483"/>
              <a:gd name="connsiteX83" fmla="*/ 5828081 w 5834156"/>
              <a:gd name="connsiteY83" fmla="*/ 2478041 h 2502483"/>
              <a:gd name="connsiteX84" fmla="*/ 5812091 w 5834156"/>
              <a:gd name="connsiteY84" fmla="*/ 2478041 h 2502483"/>
              <a:gd name="connsiteX85" fmla="*/ 5736031 w 5834156"/>
              <a:gd name="connsiteY85" fmla="*/ 2458162 h 2502483"/>
              <a:gd name="connsiteX86" fmla="*/ 5698001 w 5834156"/>
              <a:gd name="connsiteY86" fmla="*/ 2447790 h 2502483"/>
              <a:gd name="connsiteX87" fmla="*/ 5654785 w 5834156"/>
              <a:gd name="connsiteY87" fmla="*/ 2438715 h 2502483"/>
              <a:gd name="connsiteX88" fmla="*/ 5601630 w 5834156"/>
              <a:gd name="connsiteY88" fmla="*/ 2434393 h 2502483"/>
              <a:gd name="connsiteX89" fmla="*/ 5529891 w 5834156"/>
              <a:gd name="connsiteY89" fmla="*/ 2443901 h 2502483"/>
              <a:gd name="connsiteX90" fmla="*/ 5462474 w 5834156"/>
              <a:gd name="connsiteY90" fmla="*/ 2454705 h 2502483"/>
              <a:gd name="connsiteX91" fmla="*/ 5386846 w 5834156"/>
              <a:gd name="connsiteY91" fmla="*/ 2452112 h 2502483"/>
              <a:gd name="connsiteX92" fmla="*/ 5339309 w 5834156"/>
              <a:gd name="connsiteY92" fmla="*/ 2446062 h 2502483"/>
              <a:gd name="connsiteX93" fmla="*/ 5297821 w 5834156"/>
              <a:gd name="connsiteY93" fmla="*/ 2435690 h 2502483"/>
              <a:gd name="connsiteX94" fmla="*/ 5281399 w 5834156"/>
              <a:gd name="connsiteY94" fmla="*/ 2422725 h 2502483"/>
              <a:gd name="connsiteX95" fmla="*/ 5214847 w 5834156"/>
              <a:gd name="connsiteY95" fmla="*/ 2422293 h 2502483"/>
              <a:gd name="connsiteX96" fmla="*/ 5067480 w 5834156"/>
              <a:gd name="connsiteY96" fmla="*/ 2446062 h 2502483"/>
              <a:gd name="connsiteX97" fmla="*/ 4956415 w 5834156"/>
              <a:gd name="connsiteY97" fmla="*/ 2446926 h 2502483"/>
              <a:gd name="connsiteX98" fmla="*/ 4853561 w 5834156"/>
              <a:gd name="connsiteY98" fmla="*/ 2449951 h 2502483"/>
              <a:gd name="connsiteX99" fmla="*/ 4741200 w 5834156"/>
              <a:gd name="connsiteY99" fmla="*/ 2454705 h 2502483"/>
              <a:gd name="connsiteX100" fmla="*/ 4643964 w 5834156"/>
              <a:gd name="connsiteY100" fmla="*/ 2444765 h 2502483"/>
              <a:gd name="connsiteX101" fmla="*/ 4551049 w 5834156"/>
              <a:gd name="connsiteY101" fmla="*/ 2449519 h 2502483"/>
              <a:gd name="connsiteX102" fmla="*/ 4459431 w 5834156"/>
              <a:gd name="connsiteY102" fmla="*/ 2442604 h 2502483"/>
              <a:gd name="connsiteX103" fmla="*/ 4394608 w 5834156"/>
              <a:gd name="connsiteY103" fmla="*/ 2437851 h 2502483"/>
              <a:gd name="connsiteX104" fmla="*/ 4347934 w 5834156"/>
              <a:gd name="connsiteY104" fmla="*/ 2440444 h 2502483"/>
              <a:gd name="connsiteX105" fmla="*/ 4306879 w 5834156"/>
              <a:gd name="connsiteY105" fmla="*/ 2418836 h 2502483"/>
              <a:gd name="connsiteX106" fmla="*/ 4181120 w 5834156"/>
              <a:gd name="connsiteY106" fmla="*/ 2387288 h 2502483"/>
              <a:gd name="connsiteX107" fmla="*/ 4130558 w 5834156"/>
              <a:gd name="connsiteY107" fmla="*/ 2389449 h 2502483"/>
              <a:gd name="connsiteX108" fmla="*/ 3984488 w 5834156"/>
              <a:gd name="connsiteY108" fmla="*/ 2392042 h 2502483"/>
              <a:gd name="connsiteX109" fmla="*/ 3943433 w 5834156"/>
              <a:gd name="connsiteY109" fmla="*/ 2392042 h 2502483"/>
              <a:gd name="connsiteX110" fmla="*/ 3896327 w 5834156"/>
              <a:gd name="connsiteY110" fmla="*/ 2376484 h 2502483"/>
              <a:gd name="connsiteX111" fmla="*/ 3840146 w 5834156"/>
              <a:gd name="connsiteY111" fmla="*/ 2357469 h 2502483"/>
              <a:gd name="connsiteX112" fmla="*/ 3796931 w 5834156"/>
              <a:gd name="connsiteY112" fmla="*/ 2348394 h 2502483"/>
              <a:gd name="connsiteX113" fmla="*/ 3760197 w 5834156"/>
              <a:gd name="connsiteY113" fmla="*/ 2341479 h 2502483"/>
              <a:gd name="connsiteX114" fmla="*/ 3647835 w 5834156"/>
              <a:gd name="connsiteY114" fmla="*/ 2325489 h 2502483"/>
              <a:gd name="connsiteX115" fmla="*/ 3604619 w 5834156"/>
              <a:gd name="connsiteY115" fmla="*/ 2331107 h 2502483"/>
              <a:gd name="connsiteX116" fmla="*/ 3563564 w 5834156"/>
              <a:gd name="connsiteY116" fmla="*/ 2336293 h 2502483"/>
              <a:gd name="connsiteX117" fmla="*/ 3412308 w 5834156"/>
              <a:gd name="connsiteY117" fmla="*/ 2322896 h 2502483"/>
              <a:gd name="connsiteX118" fmla="*/ 3362178 w 5834156"/>
              <a:gd name="connsiteY118" fmla="*/ 2334564 h 2502483"/>
              <a:gd name="connsiteX119" fmla="*/ 3341002 w 5834156"/>
              <a:gd name="connsiteY119" fmla="*/ 2350554 h 2502483"/>
              <a:gd name="connsiteX120" fmla="*/ 3263213 w 5834156"/>
              <a:gd name="connsiteY120" fmla="*/ 2350987 h 2502483"/>
              <a:gd name="connsiteX121" fmla="*/ 3116279 w 5834156"/>
              <a:gd name="connsiteY121" fmla="*/ 2373459 h 2502483"/>
              <a:gd name="connsiteX122" fmla="*/ 3057937 w 5834156"/>
              <a:gd name="connsiteY122" fmla="*/ 2389449 h 2502483"/>
              <a:gd name="connsiteX123" fmla="*/ 2971505 w 5834156"/>
              <a:gd name="connsiteY123" fmla="*/ 2414946 h 2502483"/>
              <a:gd name="connsiteX124" fmla="*/ 2856119 w 5834156"/>
              <a:gd name="connsiteY124" fmla="*/ 2430504 h 2502483"/>
              <a:gd name="connsiteX125" fmla="*/ 2770119 w 5834156"/>
              <a:gd name="connsiteY125" fmla="*/ 2433097 h 2502483"/>
              <a:gd name="connsiteX126" fmla="*/ 2712210 w 5834156"/>
              <a:gd name="connsiteY126" fmla="*/ 2430504 h 2502483"/>
              <a:gd name="connsiteX127" fmla="*/ 2627506 w 5834156"/>
              <a:gd name="connsiteY127" fmla="*/ 2413218 h 2502483"/>
              <a:gd name="connsiteX128" fmla="*/ 2575647 w 5834156"/>
              <a:gd name="connsiteY128" fmla="*/ 2424886 h 2502483"/>
              <a:gd name="connsiteX129" fmla="*/ 2513416 w 5834156"/>
              <a:gd name="connsiteY129" fmla="*/ 2435690 h 2502483"/>
              <a:gd name="connsiteX130" fmla="*/ 2383768 w 5834156"/>
              <a:gd name="connsiteY130" fmla="*/ 2433529 h 2502483"/>
              <a:gd name="connsiteX131" fmla="*/ 2269246 w 5834156"/>
              <a:gd name="connsiteY131" fmla="*/ 2427911 h 2502483"/>
              <a:gd name="connsiteX132" fmla="*/ 2090332 w 5834156"/>
              <a:gd name="connsiteY132" fmla="*/ 2415378 h 2502483"/>
              <a:gd name="connsiteX133" fmla="*/ 2010814 w 5834156"/>
              <a:gd name="connsiteY133" fmla="*/ 2415378 h 2502483"/>
              <a:gd name="connsiteX134" fmla="*/ 1960252 w 5834156"/>
              <a:gd name="connsiteY134" fmla="*/ 2395931 h 2502483"/>
              <a:gd name="connsiteX135" fmla="*/ 1902774 w 5834156"/>
              <a:gd name="connsiteY135" fmla="*/ 2376052 h 2502483"/>
              <a:gd name="connsiteX136" fmla="*/ 1815478 w 5834156"/>
              <a:gd name="connsiteY136" fmla="*/ 2370002 h 2502483"/>
              <a:gd name="connsiteX137" fmla="*/ 1752815 w 5834156"/>
              <a:gd name="connsiteY137" fmla="*/ 2365248 h 2502483"/>
              <a:gd name="connsiteX138" fmla="*/ 1629650 w 5834156"/>
              <a:gd name="connsiteY138" fmla="*/ 2352715 h 2502483"/>
              <a:gd name="connsiteX139" fmla="*/ 1486173 w 5834156"/>
              <a:gd name="connsiteY139" fmla="*/ 2370002 h 2502483"/>
              <a:gd name="connsiteX140" fmla="*/ 1425670 w 5834156"/>
              <a:gd name="connsiteY140" fmla="*/ 2382966 h 2502483"/>
              <a:gd name="connsiteX141" fmla="*/ 1357389 w 5834156"/>
              <a:gd name="connsiteY141" fmla="*/ 2398092 h 2502483"/>
              <a:gd name="connsiteX142" fmla="*/ 1289540 w 5834156"/>
              <a:gd name="connsiteY142" fmla="*/ 2412785 h 2502483"/>
              <a:gd name="connsiteX143" fmla="*/ 1245027 w 5834156"/>
              <a:gd name="connsiteY143" fmla="*/ 2417971 h 2502483"/>
              <a:gd name="connsiteX144" fmla="*/ 1175450 w 5834156"/>
              <a:gd name="connsiteY144" fmla="*/ 2423589 h 2502483"/>
              <a:gd name="connsiteX145" fmla="*/ 1119269 w 5834156"/>
              <a:gd name="connsiteY145" fmla="*/ 2424022 h 2502483"/>
              <a:gd name="connsiteX146" fmla="*/ 1087721 w 5834156"/>
              <a:gd name="connsiteY146" fmla="*/ 2440444 h 2502483"/>
              <a:gd name="connsiteX147" fmla="*/ 1048827 w 5834156"/>
              <a:gd name="connsiteY147" fmla="*/ 2454273 h 2502483"/>
              <a:gd name="connsiteX148" fmla="*/ 993510 w 5834156"/>
              <a:gd name="connsiteY148" fmla="*/ 2447790 h 2502483"/>
              <a:gd name="connsiteX149" fmla="*/ 898003 w 5834156"/>
              <a:gd name="connsiteY149" fmla="*/ 2416243 h 2502483"/>
              <a:gd name="connsiteX150" fmla="*/ 881149 w 5834156"/>
              <a:gd name="connsiteY150" fmla="*/ 2404142 h 2502483"/>
              <a:gd name="connsiteX151" fmla="*/ 838365 w 5834156"/>
              <a:gd name="connsiteY151" fmla="*/ 2413218 h 2502483"/>
              <a:gd name="connsiteX152" fmla="*/ 641732 w 5834156"/>
              <a:gd name="connsiteY152" fmla="*/ 2471991 h 2502483"/>
              <a:gd name="connsiteX153" fmla="*/ 596356 w 5834156"/>
              <a:gd name="connsiteY153" fmla="*/ 2485388 h 2502483"/>
              <a:gd name="connsiteX154" fmla="*/ 560919 w 5834156"/>
              <a:gd name="connsiteY154" fmla="*/ 2493599 h 2502483"/>
              <a:gd name="connsiteX155" fmla="*/ 439050 w 5834156"/>
              <a:gd name="connsiteY155" fmla="*/ 2494896 h 250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834156" h="2502483">
                <a:moveTo>
                  <a:pt x="439050" y="2494896"/>
                </a:moveTo>
                <a:cubicBezTo>
                  <a:pt x="426085" y="2493167"/>
                  <a:pt x="404477" y="2488413"/>
                  <a:pt x="391512" y="2484524"/>
                </a:cubicBezTo>
                <a:cubicBezTo>
                  <a:pt x="378547" y="2481067"/>
                  <a:pt x="355211" y="2475881"/>
                  <a:pt x="339653" y="2473720"/>
                </a:cubicBezTo>
                <a:cubicBezTo>
                  <a:pt x="310698" y="2469830"/>
                  <a:pt x="282608" y="2459459"/>
                  <a:pt x="229452" y="2434393"/>
                </a:cubicBezTo>
                <a:cubicBezTo>
                  <a:pt x="200497" y="2420564"/>
                  <a:pt x="197040" y="2420132"/>
                  <a:pt x="146910" y="2420132"/>
                </a:cubicBezTo>
                <a:cubicBezTo>
                  <a:pt x="95050" y="2420132"/>
                  <a:pt x="94618" y="2420132"/>
                  <a:pt x="72146" y="2434393"/>
                </a:cubicBezTo>
                <a:cubicBezTo>
                  <a:pt x="51402" y="2447790"/>
                  <a:pt x="47945" y="2448655"/>
                  <a:pt x="25473" y="2446062"/>
                </a:cubicBezTo>
                <a:cubicBezTo>
                  <a:pt x="12076" y="2444333"/>
                  <a:pt x="-457" y="2442172"/>
                  <a:pt x="-2186" y="2440876"/>
                </a:cubicBezTo>
                <a:cubicBezTo>
                  <a:pt x="-4346" y="2439579"/>
                  <a:pt x="-6075" y="1924877"/>
                  <a:pt x="-6075" y="1275773"/>
                </a:cubicBezTo>
                <a:lnTo>
                  <a:pt x="-6075" y="113264"/>
                </a:lnTo>
                <a:lnTo>
                  <a:pt x="22015" y="116289"/>
                </a:lnTo>
                <a:cubicBezTo>
                  <a:pt x="48377" y="118882"/>
                  <a:pt x="52267" y="118017"/>
                  <a:pt x="76900" y="105485"/>
                </a:cubicBezTo>
                <a:cubicBezTo>
                  <a:pt x="126598" y="79555"/>
                  <a:pt x="168950" y="83012"/>
                  <a:pt x="252789" y="120178"/>
                </a:cubicBezTo>
                <a:cubicBezTo>
                  <a:pt x="283904" y="134007"/>
                  <a:pt x="309402" y="141786"/>
                  <a:pt x="337060" y="146540"/>
                </a:cubicBezTo>
                <a:cubicBezTo>
                  <a:pt x="359100" y="149997"/>
                  <a:pt x="383733" y="155615"/>
                  <a:pt x="391944" y="158640"/>
                </a:cubicBezTo>
                <a:cubicBezTo>
                  <a:pt x="400155" y="162098"/>
                  <a:pt x="436024" y="166851"/>
                  <a:pt x="471461" y="169876"/>
                </a:cubicBezTo>
                <a:cubicBezTo>
                  <a:pt x="532828" y="174630"/>
                  <a:pt x="537582" y="174630"/>
                  <a:pt x="560054" y="165987"/>
                </a:cubicBezTo>
                <a:cubicBezTo>
                  <a:pt x="573019" y="161233"/>
                  <a:pt x="593331" y="156047"/>
                  <a:pt x="605431" y="154751"/>
                </a:cubicBezTo>
                <a:cubicBezTo>
                  <a:pt x="617099" y="153022"/>
                  <a:pt x="631793" y="149565"/>
                  <a:pt x="637843" y="146108"/>
                </a:cubicBezTo>
                <a:cubicBezTo>
                  <a:pt x="655994" y="137032"/>
                  <a:pt x="684948" y="127093"/>
                  <a:pt x="694456" y="127093"/>
                </a:cubicBezTo>
                <a:cubicBezTo>
                  <a:pt x="699210" y="127093"/>
                  <a:pt x="717360" y="121475"/>
                  <a:pt x="734215" y="114560"/>
                </a:cubicBezTo>
                <a:cubicBezTo>
                  <a:pt x="780888" y="95113"/>
                  <a:pt x="817189" y="86902"/>
                  <a:pt x="858244" y="86470"/>
                </a:cubicBezTo>
                <a:cubicBezTo>
                  <a:pt x="891953" y="86037"/>
                  <a:pt x="896274" y="86902"/>
                  <a:pt x="910536" y="98138"/>
                </a:cubicBezTo>
                <a:cubicBezTo>
                  <a:pt x="930415" y="113264"/>
                  <a:pt x="961531" y="121042"/>
                  <a:pt x="1016847" y="124500"/>
                </a:cubicBezTo>
                <a:cubicBezTo>
                  <a:pt x="1060927" y="127525"/>
                  <a:pt x="1061360" y="127525"/>
                  <a:pt x="1085993" y="113264"/>
                </a:cubicBezTo>
                <a:lnTo>
                  <a:pt x="1111058" y="99434"/>
                </a:lnTo>
                <a:lnTo>
                  <a:pt x="1182364" y="98570"/>
                </a:lnTo>
                <a:cubicBezTo>
                  <a:pt x="1260153" y="97706"/>
                  <a:pt x="1323248" y="89495"/>
                  <a:pt x="1346153" y="77826"/>
                </a:cubicBezTo>
                <a:cubicBezTo>
                  <a:pt x="1374243" y="63133"/>
                  <a:pt x="1408384" y="53626"/>
                  <a:pt x="1433881" y="53626"/>
                </a:cubicBezTo>
                <a:cubicBezTo>
                  <a:pt x="1451168" y="53626"/>
                  <a:pt x="1472343" y="49304"/>
                  <a:pt x="1499137" y="40229"/>
                </a:cubicBezTo>
                <a:cubicBezTo>
                  <a:pt x="1533278" y="28560"/>
                  <a:pt x="1546243" y="26399"/>
                  <a:pt x="1592916" y="25103"/>
                </a:cubicBezTo>
                <a:cubicBezTo>
                  <a:pt x="1630082" y="23807"/>
                  <a:pt x="1657740" y="25535"/>
                  <a:pt x="1681509" y="30289"/>
                </a:cubicBezTo>
                <a:cubicBezTo>
                  <a:pt x="1700524" y="33746"/>
                  <a:pt x="1751086" y="38932"/>
                  <a:pt x="1793870" y="41093"/>
                </a:cubicBezTo>
                <a:cubicBezTo>
                  <a:pt x="1926111" y="48007"/>
                  <a:pt x="1933458" y="49304"/>
                  <a:pt x="1958523" y="67455"/>
                </a:cubicBezTo>
                <a:cubicBezTo>
                  <a:pt x="1972784" y="77826"/>
                  <a:pt x="1989639" y="85605"/>
                  <a:pt x="2009086" y="89927"/>
                </a:cubicBezTo>
                <a:cubicBezTo>
                  <a:pt x="2049709" y="99434"/>
                  <a:pt x="2063970" y="98570"/>
                  <a:pt x="2092925" y="85605"/>
                </a:cubicBezTo>
                <a:cubicBezTo>
                  <a:pt x="2115829" y="75666"/>
                  <a:pt x="2121880" y="74801"/>
                  <a:pt x="2161206" y="76530"/>
                </a:cubicBezTo>
                <a:cubicBezTo>
                  <a:pt x="2194050" y="77826"/>
                  <a:pt x="2212633" y="81284"/>
                  <a:pt x="2238995" y="90359"/>
                </a:cubicBezTo>
                <a:cubicBezTo>
                  <a:pt x="2273135" y="102460"/>
                  <a:pt x="2274432" y="102460"/>
                  <a:pt x="2364321" y="101595"/>
                </a:cubicBezTo>
                <a:cubicBezTo>
                  <a:pt x="2436924" y="100731"/>
                  <a:pt x="2460693" y="102027"/>
                  <a:pt x="2482301" y="107645"/>
                </a:cubicBezTo>
                <a:cubicBezTo>
                  <a:pt x="2507366" y="114128"/>
                  <a:pt x="2511688" y="114128"/>
                  <a:pt x="2538481" y="107213"/>
                </a:cubicBezTo>
                <a:cubicBezTo>
                  <a:pt x="2554471" y="103324"/>
                  <a:pt x="2572622" y="97274"/>
                  <a:pt x="2579104" y="94249"/>
                </a:cubicBezTo>
                <a:cubicBezTo>
                  <a:pt x="2597687" y="84741"/>
                  <a:pt x="2666401" y="86470"/>
                  <a:pt x="2697084" y="96841"/>
                </a:cubicBezTo>
                <a:cubicBezTo>
                  <a:pt x="2719989" y="104620"/>
                  <a:pt x="2729064" y="105053"/>
                  <a:pt x="2828461" y="102460"/>
                </a:cubicBezTo>
                <a:cubicBezTo>
                  <a:pt x="2930882" y="99867"/>
                  <a:pt x="2935636" y="99434"/>
                  <a:pt x="2965023" y="88198"/>
                </a:cubicBezTo>
                <a:cubicBezTo>
                  <a:pt x="2981877" y="81716"/>
                  <a:pt x="3007807" y="73937"/>
                  <a:pt x="3023365" y="71344"/>
                </a:cubicBezTo>
                <a:cubicBezTo>
                  <a:pt x="3066148" y="63997"/>
                  <a:pt x="3083867" y="59676"/>
                  <a:pt x="3109797" y="49304"/>
                </a:cubicBezTo>
                <a:cubicBezTo>
                  <a:pt x="3172892" y="24671"/>
                  <a:pt x="3180239" y="23374"/>
                  <a:pt x="3261917" y="23374"/>
                </a:cubicBezTo>
                <a:lnTo>
                  <a:pt x="3339273" y="23374"/>
                </a:lnTo>
                <a:lnTo>
                  <a:pt x="3359585" y="9545"/>
                </a:lnTo>
                <a:cubicBezTo>
                  <a:pt x="3377303" y="-2987"/>
                  <a:pt x="3382057" y="-3852"/>
                  <a:pt x="3409715" y="-3420"/>
                </a:cubicBezTo>
                <a:cubicBezTo>
                  <a:pt x="3426570" y="-2987"/>
                  <a:pt x="3467625" y="470"/>
                  <a:pt x="3501333" y="4791"/>
                </a:cubicBezTo>
                <a:cubicBezTo>
                  <a:pt x="3559675" y="11706"/>
                  <a:pt x="3563564" y="11706"/>
                  <a:pt x="3596841" y="4359"/>
                </a:cubicBezTo>
                <a:cubicBezTo>
                  <a:pt x="3633142" y="-4284"/>
                  <a:pt x="3642650" y="-3852"/>
                  <a:pt x="3716981" y="7384"/>
                </a:cubicBezTo>
                <a:cubicBezTo>
                  <a:pt x="3756740" y="13435"/>
                  <a:pt x="3783966" y="19485"/>
                  <a:pt x="3818539" y="29857"/>
                </a:cubicBezTo>
                <a:cubicBezTo>
                  <a:pt x="3829342" y="32882"/>
                  <a:pt x="3851815" y="38500"/>
                  <a:pt x="3868237" y="42389"/>
                </a:cubicBezTo>
                <a:cubicBezTo>
                  <a:pt x="3885091" y="46711"/>
                  <a:pt x="3908428" y="53193"/>
                  <a:pt x="3920096" y="57083"/>
                </a:cubicBezTo>
                <a:cubicBezTo>
                  <a:pt x="3937382" y="62701"/>
                  <a:pt x="3954237" y="63997"/>
                  <a:pt x="4002206" y="62701"/>
                </a:cubicBezTo>
                <a:cubicBezTo>
                  <a:pt x="4035483" y="61837"/>
                  <a:pt x="4104628" y="60972"/>
                  <a:pt x="4155623" y="60972"/>
                </a:cubicBezTo>
                <a:cubicBezTo>
                  <a:pt x="4259342" y="60972"/>
                  <a:pt x="4248105" y="58379"/>
                  <a:pt x="4319844" y="97706"/>
                </a:cubicBezTo>
                <a:lnTo>
                  <a:pt x="4352256" y="114992"/>
                </a:lnTo>
                <a:lnTo>
                  <a:pt x="4395472" y="112399"/>
                </a:lnTo>
                <a:cubicBezTo>
                  <a:pt x="4427452" y="110238"/>
                  <a:pt x="4444738" y="111535"/>
                  <a:pt x="4462457" y="116289"/>
                </a:cubicBezTo>
                <a:cubicBezTo>
                  <a:pt x="4497894" y="125796"/>
                  <a:pt x="4550617" y="128821"/>
                  <a:pt x="4589944" y="122771"/>
                </a:cubicBezTo>
                <a:cubicBezTo>
                  <a:pt x="4650878" y="113696"/>
                  <a:pt x="4693230" y="112831"/>
                  <a:pt x="4716134" y="119746"/>
                </a:cubicBezTo>
                <a:cubicBezTo>
                  <a:pt x="4750275" y="130550"/>
                  <a:pt x="4794355" y="137032"/>
                  <a:pt x="4815099" y="134007"/>
                </a:cubicBezTo>
                <a:cubicBezTo>
                  <a:pt x="4825903" y="132711"/>
                  <a:pt x="4844918" y="126661"/>
                  <a:pt x="4857451" y="120610"/>
                </a:cubicBezTo>
                <a:cubicBezTo>
                  <a:pt x="4885109" y="107645"/>
                  <a:pt x="4901531" y="107213"/>
                  <a:pt x="4954686" y="118449"/>
                </a:cubicBezTo>
                <a:cubicBezTo>
                  <a:pt x="5008706" y="129686"/>
                  <a:pt x="5033340" y="129253"/>
                  <a:pt x="5072234" y="116289"/>
                </a:cubicBezTo>
                <a:cubicBezTo>
                  <a:pt x="5124093" y="98138"/>
                  <a:pt x="5184163" y="88198"/>
                  <a:pt x="5206203" y="93384"/>
                </a:cubicBezTo>
                <a:cubicBezTo>
                  <a:pt x="5216575" y="95545"/>
                  <a:pt x="5235158" y="96409"/>
                  <a:pt x="5247691" y="95113"/>
                </a:cubicBezTo>
                <a:cubicBezTo>
                  <a:pt x="5267570" y="92952"/>
                  <a:pt x="5272324" y="93816"/>
                  <a:pt x="5291771" y="105917"/>
                </a:cubicBezTo>
                <a:cubicBezTo>
                  <a:pt x="5310786" y="118017"/>
                  <a:pt x="5316404" y="119314"/>
                  <a:pt x="5336284" y="117585"/>
                </a:cubicBezTo>
                <a:cubicBezTo>
                  <a:pt x="5348816" y="116289"/>
                  <a:pt x="5363942" y="117153"/>
                  <a:pt x="5369992" y="119314"/>
                </a:cubicBezTo>
                <a:cubicBezTo>
                  <a:pt x="5376042" y="121475"/>
                  <a:pt x="5395057" y="126228"/>
                  <a:pt x="5411911" y="129686"/>
                </a:cubicBezTo>
                <a:cubicBezTo>
                  <a:pt x="5442163" y="136168"/>
                  <a:pt x="5444323" y="135736"/>
                  <a:pt x="5469389" y="127093"/>
                </a:cubicBezTo>
                <a:cubicBezTo>
                  <a:pt x="5484946" y="121475"/>
                  <a:pt x="5503529" y="118017"/>
                  <a:pt x="5513901" y="118882"/>
                </a:cubicBezTo>
                <a:cubicBezTo>
                  <a:pt x="5535077" y="120610"/>
                  <a:pt x="5562735" y="116289"/>
                  <a:pt x="5591690" y="106781"/>
                </a:cubicBezTo>
                <a:cubicBezTo>
                  <a:pt x="5603358" y="103324"/>
                  <a:pt x="5618916" y="101163"/>
                  <a:pt x="5626263" y="102460"/>
                </a:cubicBezTo>
                <a:cubicBezTo>
                  <a:pt x="5651328" y="106781"/>
                  <a:pt x="5734735" y="130550"/>
                  <a:pt x="5765418" y="142218"/>
                </a:cubicBezTo>
                <a:cubicBezTo>
                  <a:pt x="5782704" y="148701"/>
                  <a:pt x="5801720" y="153022"/>
                  <a:pt x="5810795" y="152158"/>
                </a:cubicBezTo>
                <a:lnTo>
                  <a:pt x="5825920" y="150861"/>
                </a:lnTo>
                <a:lnTo>
                  <a:pt x="5827217" y="1314668"/>
                </a:lnTo>
                <a:lnTo>
                  <a:pt x="5828081" y="2478041"/>
                </a:lnTo>
                <a:lnTo>
                  <a:pt x="5812091" y="2478041"/>
                </a:lnTo>
                <a:cubicBezTo>
                  <a:pt x="5788323" y="2477609"/>
                  <a:pt x="5760232" y="2470695"/>
                  <a:pt x="5736031" y="2458162"/>
                </a:cubicBezTo>
                <a:cubicBezTo>
                  <a:pt x="5724363" y="2452544"/>
                  <a:pt x="5707509" y="2447790"/>
                  <a:pt x="5698001" y="2447790"/>
                </a:cubicBezTo>
                <a:cubicBezTo>
                  <a:pt x="5688926" y="2447790"/>
                  <a:pt x="5669479" y="2443469"/>
                  <a:pt x="5654785" y="2438715"/>
                </a:cubicBezTo>
                <a:cubicBezTo>
                  <a:pt x="5631016" y="2430504"/>
                  <a:pt x="5625398" y="2430072"/>
                  <a:pt x="5601630" y="2434393"/>
                </a:cubicBezTo>
                <a:cubicBezTo>
                  <a:pt x="5587368" y="2437418"/>
                  <a:pt x="5554956" y="2441308"/>
                  <a:pt x="5529891" y="2443901"/>
                </a:cubicBezTo>
                <a:cubicBezTo>
                  <a:pt x="5504826" y="2446494"/>
                  <a:pt x="5474575" y="2451248"/>
                  <a:pt x="5462474" y="2454705"/>
                </a:cubicBezTo>
                <a:cubicBezTo>
                  <a:pt x="5432655" y="2462916"/>
                  <a:pt x="5413208" y="2462484"/>
                  <a:pt x="5386846" y="2452112"/>
                </a:cubicBezTo>
                <a:cubicBezTo>
                  <a:pt x="5369128" y="2445197"/>
                  <a:pt x="5359188" y="2443901"/>
                  <a:pt x="5339309" y="2446062"/>
                </a:cubicBezTo>
                <a:cubicBezTo>
                  <a:pt x="5315972" y="2448655"/>
                  <a:pt x="5313379" y="2448222"/>
                  <a:pt x="5297821" y="2435690"/>
                </a:cubicBezTo>
                <a:lnTo>
                  <a:pt x="5281399" y="2422725"/>
                </a:lnTo>
                <a:lnTo>
                  <a:pt x="5214847" y="2422293"/>
                </a:lnTo>
                <a:cubicBezTo>
                  <a:pt x="5146998" y="2421861"/>
                  <a:pt x="5121068" y="2426182"/>
                  <a:pt x="5067480" y="2446062"/>
                </a:cubicBezTo>
                <a:cubicBezTo>
                  <a:pt x="5041551" y="2455569"/>
                  <a:pt x="5004385" y="2456001"/>
                  <a:pt x="4956415" y="2446926"/>
                </a:cubicBezTo>
                <a:cubicBezTo>
                  <a:pt x="4898506" y="2435690"/>
                  <a:pt x="4883380" y="2436122"/>
                  <a:pt x="4853561" y="2449951"/>
                </a:cubicBezTo>
                <a:cubicBezTo>
                  <a:pt x="4822446" y="2463780"/>
                  <a:pt x="4780958" y="2465941"/>
                  <a:pt x="4741200" y="2454705"/>
                </a:cubicBezTo>
                <a:cubicBezTo>
                  <a:pt x="4703170" y="2444333"/>
                  <a:pt x="4666004" y="2440444"/>
                  <a:pt x="4643964" y="2444765"/>
                </a:cubicBezTo>
                <a:cubicBezTo>
                  <a:pt x="4633160" y="2446926"/>
                  <a:pt x="4591672" y="2449087"/>
                  <a:pt x="4551049" y="2449519"/>
                </a:cubicBezTo>
                <a:cubicBezTo>
                  <a:pt x="4490547" y="2449951"/>
                  <a:pt x="4474557" y="2448655"/>
                  <a:pt x="4459431" y="2442604"/>
                </a:cubicBezTo>
                <a:cubicBezTo>
                  <a:pt x="4444306" y="2436122"/>
                  <a:pt x="4433070" y="2435258"/>
                  <a:pt x="4394608" y="2437851"/>
                </a:cubicBezTo>
                <a:lnTo>
                  <a:pt x="4347934" y="2440444"/>
                </a:lnTo>
                <a:lnTo>
                  <a:pt x="4306879" y="2418836"/>
                </a:lnTo>
                <a:cubicBezTo>
                  <a:pt x="4242055" y="2384695"/>
                  <a:pt x="4227794" y="2381238"/>
                  <a:pt x="4181120" y="2387288"/>
                </a:cubicBezTo>
                <a:cubicBezTo>
                  <a:pt x="4159513" y="2390313"/>
                  <a:pt x="4137040" y="2391177"/>
                  <a:pt x="4130558" y="2389449"/>
                </a:cubicBezTo>
                <a:cubicBezTo>
                  <a:pt x="4111975" y="2384695"/>
                  <a:pt x="4013010" y="2386424"/>
                  <a:pt x="3984488" y="2392042"/>
                </a:cubicBezTo>
                <a:cubicBezTo>
                  <a:pt x="3963744" y="2395931"/>
                  <a:pt x="3955101" y="2395931"/>
                  <a:pt x="3943433" y="2392042"/>
                </a:cubicBezTo>
                <a:cubicBezTo>
                  <a:pt x="3935222" y="2389017"/>
                  <a:pt x="3914046" y="2382102"/>
                  <a:pt x="3896327" y="2376484"/>
                </a:cubicBezTo>
                <a:cubicBezTo>
                  <a:pt x="3878609" y="2370866"/>
                  <a:pt x="3853111" y="2362223"/>
                  <a:pt x="3840146" y="2357469"/>
                </a:cubicBezTo>
                <a:cubicBezTo>
                  <a:pt x="3827182" y="2352283"/>
                  <a:pt x="3807735" y="2348394"/>
                  <a:pt x="3796931" y="2348394"/>
                </a:cubicBezTo>
                <a:cubicBezTo>
                  <a:pt x="3786127" y="2347961"/>
                  <a:pt x="3769704" y="2344936"/>
                  <a:pt x="3760197" y="2341479"/>
                </a:cubicBezTo>
                <a:cubicBezTo>
                  <a:pt x="3742911" y="2334997"/>
                  <a:pt x="3680247" y="2326353"/>
                  <a:pt x="3647835" y="2325489"/>
                </a:cubicBezTo>
                <a:cubicBezTo>
                  <a:pt x="3638328" y="2325489"/>
                  <a:pt x="3618881" y="2328082"/>
                  <a:pt x="3604619" y="2331107"/>
                </a:cubicBezTo>
                <a:cubicBezTo>
                  <a:pt x="3590358" y="2334132"/>
                  <a:pt x="3571775" y="2336725"/>
                  <a:pt x="3563564" y="2336293"/>
                </a:cubicBezTo>
                <a:cubicBezTo>
                  <a:pt x="3514730" y="2334997"/>
                  <a:pt x="3425273" y="2326786"/>
                  <a:pt x="3412308" y="2322896"/>
                </a:cubicBezTo>
                <a:cubicBezTo>
                  <a:pt x="3389404" y="2315549"/>
                  <a:pt x="3385082" y="2316846"/>
                  <a:pt x="3362178" y="2334564"/>
                </a:cubicBezTo>
                <a:lnTo>
                  <a:pt x="3341002" y="2350554"/>
                </a:lnTo>
                <a:lnTo>
                  <a:pt x="3263213" y="2350987"/>
                </a:lnTo>
                <a:cubicBezTo>
                  <a:pt x="3181103" y="2351419"/>
                  <a:pt x="3171595" y="2353147"/>
                  <a:pt x="3116279" y="2373459"/>
                </a:cubicBezTo>
                <a:cubicBezTo>
                  <a:pt x="3097264" y="2380373"/>
                  <a:pt x="3070902" y="2387720"/>
                  <a:pt x="3057937" y="2389449"/>
                </a:cubicBezTo>
                <a:cubicBezTo>
                  <a:pt x="3032008" y="2392906"/>
                  <a:pt x="2988360" y="2405871"/>
                  <a:pt x="2971505" y="2414946"/>
                </a:cubicBezTo>
                <a:cubicBezTo>
                  <a:pt x="2955948" y="2423589"/>
                  <a:pt x="2899767" y="2431368"/>
                  <a:pt x="2856119" y="2430504"/>
                </a:cubicBezTo>
                <a:cubicBezTo>
                  <a:pt x="2834943" y="2430072"/>
                  <a:pt x="2796481" y="2431368"/>
                  <a:pt x="2770119" y="2433097"/>
                </a:cubicBezTo>
                <a:cubicBezTo>
                  <a:pt x="2735114" y="2435258"/>
                  <a:pt x="2719989" y="2434393"/>
                  <a:pt x="2712210" y="2430504"/>
                </a:cubicBezTo>
                <a:cubicBezTo>
                  <a:pt x="2698813" y="2423157"/>
                  <a:pt x="2649547" y="2413218"/>
                  <a:pt x="2627506" y="2413218"/>
                </a:cubicBezTo>
                <a:cubicBezTo>
                  <a:pt x="2617567" y="2413218"/>
                  <a:pt x="2594230" y="2418403"/>
                  <a:pt x="2575647" y="2424886"/>
                </a:cubicBezTo>
                <a:cubicBezTo>
                  <a:pt x="2550150" y="2433529"/>
                  <a:pt x="2534160" y="2436122"/>
                  <a:pt x="2513416" y="2435690"/>
                </a:cubicBezTo>
                <a:cubicBezTo>
                  <a:pt x="2497858" y="2435258"/>
                  <a:pt x="2439517" y="2434393"/>
                  <a:pt x="2383768" y="2433529"/>
                </a:cubicBezTo>
                <a:cubicBezTo>
                  <a:pt x="2324130" y="2433097"/>
                  <a:pt x="2277025" y="2430504"/>
                  <a:pt x="2269246" y="2427911"/>
                </a:cubicBezTo>
                <a:cubicBezTo>
                  <a:pt x="2188432" y="2398524"/>
                  <a:pt x="2130523" y="2394202"/>
                  <a:pt x="2090332" y="2415378"/>
                </a:cubicBezTo>
                <a:cubicBezTo>
                  <a:pt x="2074342" y="2423157"/>
                  <a:pt x="2054895" y="2423589"/>
                  <a:pt x="2010814" y="2415378"/>
                </a:cubicBezTo>
                <a:cubicBezTo>
                  <a:pt x="1985317" y="2411057"/>
                  <a:pt x="1973217" y="2406303"/>
                  <a:pt x="1960252" y="2395931"/>
                </a:cubicBezTo>
                <a:cubicBezTo>
                  <a:pt x="1945558" y="2384263"/>
                  <a:pt x="1936051" y="2381238"/>
                  <a:pt x="1902774" y="2376052"/>
                </a:cubicBezTo>
                <a:cubicBezTo>
                  <a:pt x="1880734" y="2372595"/>
                  <a:pt x="1841408" y="2370002"/>
                  <a:pt x="1815478" y="2370002"/>
                </a:cubicBezTo>
                <a:cubicBezTo>
                  <a:pt x="1789116" y="2370002"/>
                  <a:pt x="1761026" y="2367841"/>
                  <a:pt x="1752815" y="2365248"/>
                </a:cubicBezTo>
                <a:cubicBezTo>
                  <a:pt x="1740715" y="2361358"/>
                  <a:pt x="1649961" y="2352283"/>
                  <a:pt x="1629650" y="2352715"/>
                </a:cubicBezTo>
                <a:cubicBezTo>
                  <a:pt x="1530253" y="2354876"/>
                  <a:pt x="1513831" y="2356605"/>
                  <a:pt x="1486173" y="2370002"/>
                </a:cubicBezTo>
                <a:cubicBezTo>
                  <a:pt x="1462836" y="2380806"/>
                  <a:pt x="1452464" y="2382966"/>
                  <a:pt x="1425670" y="2382966"/>
                </a:cubicBezTo>
                <a:cubicBezTo>
                  <a:pt x="1398876" y="2382966"/>
                  <a:pt x="1387640" y="2385559"/>
                  <a:pt x="1357389" y="2398092"/>
                </a:cubicBezTo>
                <a:cubicBezTo>
                  <a:pt x="1327138" y="2410625"/>
                  <a:pt x="1316334" y="2412785"/>
                  <a:pt x="1289540" y="2412785"/>
                </a:cubicBezTo>
                <a:cubicBezTo>
                  <a:pt x="1272253" y="2412353"/>
                  <a:pt x="1252374" y="2414946"/>
                  <a:pt x="1245027" y="2417971"/>
                </a:cubicBezTo>
                <a:cubicBezTo>
                  <a:pt x="1237249" y="2420996"/>
                  <a:pt x="1210022" y="2423157"/>
                  <a:pt x="1175450" y="2423589"/>
                </a:cubicBezTo>
                <a:lnTo>
                  <a:pt x="1119269" y="2424022"/>
                </a:lnTo>
                <a:lnTo>
                  <a:pt x="1087721" y="2440444"/>
                </a:lnTo>
                <a:cubicBezTo>
                  <a:pt x="1068274" y="2450815"/>
                  <a:pt x="1053581" y="2456001"/>
                  <a:pt x="1048827" y="2454273"/>
                </a:cubicBezTo>
                <a:cubicBezTo>
                  <a:pt x="1044937" y="2452544"/>
                  <a:pt x="1019872" y="2449519"/>
                  <a:pt x="993510" y="2447790"/>
                </a:cubicBezTo>
                <a:cubicBezTo>
                  <a:pt x="942948" y="2443901"/>
                  <a:pt x="933008" y="2440876"/>
                  <a:pt x="898003" y="2416243"/>
                </a:cubicBezTo>
                <a:lnTo>
                  <a:pt x="881149" y="2404142"/>
                </a:lnTo>
                <a:lnTo>
                  <a:pt x="838365" y="2413218"/>
                </a:lnTo>
                <a:cubicBezTo>
                  <a:pt x="778727" y="2426182"/>
                  <a:pt x="711310" y="2446494"/>
                  <a:pt x="641732" y="2471991"/>
                </a:cubicBezTo>
                <a:cubicBezTo>
                  <a:pt x="625743" y="2478041"/>
                  <a:pt x="605431" y="2483660"/>
                  <a:pt x="596356" y="2485388"/>
                </a:cubicBezTo>
                <a:cubicBezTo>
                  <a:pt x="586848" y="2486685"/>
                  <a:pt x="571290" y="2490142"/>
                  <a:pt x="560919" y="2493599"/>
                </a:cubicBezTo>
                <a:cubicBezTo>
                  <a:pt x="540607" y="2500082"/>
                  <a:pt x="477944" y="2500946"/>
                  <a:pt x="439050" y="2494896"/>
                </a:cubicBezTo>
                <a:close/>
              </a:path>
            </a:pathLst>
          </a:custGeom>
          <a:solidFill>
            <a:schemeClr val="bg1"/>
          </a:solidFill>
          <a:ln w="432" cap="flat">
            <a:noFill/>
            <a:prstDash val="solid"/>
            <a:miter/>
          </a:ln>
          <a:effectLst>
            <a:outerShdw blurRad="63500" sx="102000" sy="102000" algn="ctr" rotWithShape="0">
              <a:prstClr val="black">
                <a:alpha val="40000"/>
              </a:prstClr>
            </a:outerShdw>
          </a:effectLst>
        </p:spPr>
        <p:txBody>
          <a:bodyPr rtlCol="0" anchor="ctr"/>
          <a:lstStyle/>
          <a:p>
            <a:pPr algn="ctr"/>
            <a:endParaRPr lang="en-US" sz="2000">
              <a:solidFill>
                <a:schemeClr val="tx1">
                  <a:lumMod val="75000"/>
                  <a:lumOff val="25000"/>
                </a:schemeClr>
              </a:solidFill>
            </a:endParaRPr>
          </a:p>
        </p:txBody>
      </p:sp>
      <p:sp>
        <p:nvSpPr>
          <p:cNvPr id="7" name="Graphic 9">
            <a:extLst>
              <a:ext uri="{FF2B5EF4-FFF2-40B4-BE49-F238E27FC236}">
                <a16:creationId xmlns:a16="http://schemas.microsoft.com/office/drawing/2014/main" id="{E4F05E13-2FED-E908-9B4F-8C8C8B5B4D96}"/>
              </a:ext>
            </a:extLst>
          </p:cNvPr>
          <p:cNvSpPr/>
          <p:nvPr/>
        </p:nvSpPr>
        <p:spPr>
          <a:xfrm flipV="1">
            <a:off x="5997434" y="1242536"/>
            <a:ext cx="2238674" cy="573875"/>
          </a:xfrm>
          <a:custGeom>
            <a:avLst/>
            <a:gdLst>
              <a:gd name="connsiteX0" fmla="*/ 439050 w 5834156"/>
              <a:gd name="connsiteY0" fmla="*/ 2494896 h 2502483"/>
              <a:gd name="connsiteX1" fmla="*/ 391512 w 5834156"/>
              <a:gd name="connsiteY1" fmla="*/ 2484524 h 2502483"/>
              <a:gd name="connsiteX2" fmla="*/ 339653 w 5834156"/>
              <a:gd name="connsiteY2" fmla="*/ 2473720 h 2502483"/>
              <a:gd name="connsiteX3" fmla="*/ 229452 w 5834156"/>
              <a:gd name="connsiteY3" fmla="*/ 2434393 h 2502483"/>
              <a:gd name="connsiteX4" fmla="*/ 146910 w 5834156"/>
              <a:gd name="connsiteY4" fmla="*/ 2420132 h 2502483"/>
              <a:gd name="connsiteX5" fmla="*/ 72146 w 5834156"/>
              <a:gd name="connsiteY5" fmla="*/ 2434393 h 2502483"/>
              <a:gd name="connsiteX6" fmla="*/ 25473 w 5834156"/>
              <a:gd name="connsiteY6" fmla="*/ 2446062 h 2502483"/>
              <a:gd name="connsiteX7" fmla="*/ -2186 w 5834156"/>
              <a:gd name="connsiteY7" fmla="*/ 2440876 h 2502483"/>
              <a:gd name="connsiteX8" fmla="*/ -6075 w 5834156"/>
              <a:gd name="connsiteY8" fmla="*/ 1275773 h 2502483"/>
              <a:gd name="connsiteX9" fmla="*/ -6075 w 5834156"/>
              <a:gd name="connsiteY9" fmla="*/ 113264 h 2502483"/>
              <a:gd name="connsiteX10" fmla="*/ 22015 w 5834156"/>
              <a:gd name="connsiteY10" fmla="*/ 116289 h 2502483"/>
              <a:gd name="connsiteX11" fmla="*/ 76900 w 5834156"/>
              <a:gd name="connsiteY11" fmla="*/ 105485 h 2502483"/>
              <a:gd name="connsiteX12" fmla="*/ 252789 w 5834156"/>
              <a:gd name="connsiteY12" fmla="*/ 120178 h 2502483"/>
              <a:gd name="connsiteX13" fmla="*/ 337060 w 5834156"/>
              <a:gd name="connsiteY13" fmla="*/ 146540 h 2502483"/>
              <a:gd name="connsiteX14" fmla="*/ 391944 w 5834156"/>
              <a:gd name="connsiteY14" fmla="*/ 158640 h 2502483"/>
              <a:gd name="connsiteX15" fmla="*/ 471461 w 5834156"/>
              <a:gd name="connsiteY15" fmla="*/ 169876 h 2502483"/>
              <a:gd name="connsiteX16" fmla="*/ 560054 w 5834156"/>
              <a:gd name="connsiteY16" fmla="*/ 165987 h 2502483"/>
              <a:gd name="connsiteX17" fmla="*/ 605431 w 5834156"/>
              <a:gd name="connsiteY17" fmla="*/ 154751 h 2502483"/>
              <a:gd name="connsiteX18" fmla="*/ 637843 w 5834156"/>
              <a:gd name="connsiteY18" fmla="*/ 146108 h 2502483"/>
              <a:gd name="connsiteX19" fmla="*/ 694456 w 5834156"/>
              <a:gd name="connsiteY19" fmla="*/ 127093 h 2502483"/>
              <a:gd name="connsiteX20" fmla="*/ 734215 w 5834156"/>
              <a:gd name="connsiteY20" fmla="*/ 114560 h 2502483"/>
              <a:gd name="connsiteX21" fmla="*/ 858244 w 5834156"/>
              <a:gd name="connsiteY21" fmla="*/ 86470 h 2502483"/>
              <a:gd name="connsiteX22" fmla="*/ 910536 w 5834156"/>
              <a:gd name="connsiteY22" fmla="*/ 98138 h 2502483"/>
              <a:gd name="connsiteX23" fmla="*/ 1016847 w 5834156"/>
              <a:gd name="connsiteY23" fmla="*/ 124500 h 2502483"/>
              <a:gd name="connsiteX24" fmla="*/ 1085993 w 5834156"/>
              <a:gd name="connsiteY24" fmla="*/ 113264 h 2502483"/>
              <a:gd name="connsiteX25" fmla="*/ 1111058 w 5834156"/>
              <a:gd name="connsiteY25" fmla="*/ 99434 h 2502483"/>
              <a:gd name="connsiteX26" fmla="*/ 1182364 w 5834156"/>
              <a:gd name="connsiteY26" fmla="*/ 98570 h 2502483"/>
              <a:gd name="connsiteX27" fmla="*/ 1346153 w 5834156"/>
              <a:gd name="connsiteY27" fmla="*/ 77826 h 2502483"/>
              <a:gd name="connsiteX28" fmla="*/ 1433881 w 5834156"/>
              <a:gd name="connsiteY28" fmla="*/ 53626 h 2502483"/>
              <a:gd name="connsiteX29" fmla="*/ 1499137 w 5834156"/>
              <a:gd name="connsiteY29" fmla="*/ 40229 h 2502483"/>
              <a:gd name="connsiteX30" fmla="*/ 1592916 w 5834156"/>
              <a:gd name="connsiteY30" fmla="*/ 25103 h 2502483"/>
              <a:gd name="connsiteX31" fmla="*/ 1681509 w 5834156"/>
              <a:gd name="connsiteY31" fmla="*/ 30289 h 2502483"/>
              <a:gd name="connsiteX32" fmla="*/ 1793870 w 5834156"/>
              <a:gd name="connsiteY32" fmla="*/ 41093 h 2502483"/>
              <a:gd name="connsiteX33" fmla="*/ 1958523 w 5834156"/>
              <a:gd name="connsiteY33" fmla="*/ 67455 h 2502483"/>
              <a:gd name="connsiteX34" fmla="*/ 2009086 w 5834156"/>
              <a:gd name="connsiteY34" fmla="*/ 89927 h 2502483"/>
              <a:gd name="connsiteX35" fmla="*/ 2092925 w 5834156"/>
              <a:gd name="connsiteY35" fmla="*/ 85605 h 2502483"/>
              <a:gd name="connsiteX36" fmla="*/ 2161206 w 5834156"/>
              <a:gd name="connsiteY36" fmla="*/ 76530 h 2502483"/>
              <a:gd name="connsiteX37" fmla="*/ 2238995 w 5834156"/>
              <a:gd name="connsiteY37" fmla="*/ 90359 h 2502483"/>
              <a:gd name="connsiteX38" fmla="*/ 2364321 w 5834156"/>
              <a:gd name="connsiteY38" fmla="*/ 101595 h 2502483"/>
              <a:gd name="connsiteX39" fmla="*/ 2482301 w 5834156"/>
              <a:gd name="connsiteY39" fmla="*/ 107645 h 2502483"/>
              <a:gd name="connsiteX40" fmla="*/ 2538481 w 5834156"/>
              <a:gd name="connsiteY40" fmla="*/ 107213 h 2502483"/>
              <a:gd name="connsiteX41" fmla="*/ 2579104 w 5834156"/>
              <a:gd name="connsiteY41" fmla="*/ 94249 h 2502483"/>
              <a:gd name="connsiteX42" fmla="*/ 2697084 w 5834156"/>
              <a:gd name="connsiteY42" fmla="*/ 96841 h 2502483"/>
              <a:gd name="connsiteX43" fmla="*/ 2828461 w 5834156"/>
              <a:gd name="connsiteY43" fmla="*/ 102460 h 2502483"/>
              <a:gd name="connsiteX44" fmla="*/ 2965023 w 5834156"/>
              <a:gd name="connsiteY44" fmla="*/ 88198 h 2502483"/>
              <a:gd name="connsiteX45" fmla="*/ 3023365 w 5834156"/>
              <a:gd name="connsiteY45" fmla="*/ 71344 h 2502483"/>
              <a:gd name="connsiteX46" fmla="*/ 3109797 w 5834156"/>
              <a:gd name="connsiteY46" fmla="*/ 49304 h 2502483"/>
              <a:gd name="connsiteX47" fmla="*/ 3261917 w 5834156"/>
              <a:gd name="connsiteY47" fmla="*/ 23374 h 2502483"/>
              <a:gd name="connsiteX48" fmla="*/ 3339273 w 5834156"/>
              <a:gd name="connsiteY48" fmla="*/ 23374 h 2502483"/>
              <a:gd name="connsiteX49" fmla="*/ 3359585 w 5834156"/>
              <a:gd name="connsiteY49" fmla="*/ 9545 h 2502483"/>
              <a:gd name="connsiteX50" fmla="*/ 3409715 w 5834156"/>
              <a:gd name="connsiteY50" fmla="*/ -3420 h 2502483"/>
              <a:gd name="connsiteX51" fmla="*/ 3501333 w 5834156"/>
              <a:gd name="connsiteY51" fmla="*/ 4791 h 2502483"/>
              <a:gd name="connsiteX52" fmla="*/ 3596841 w 5834156"/>
              <a:gd name="connsiteY52" fmla="*/ 4359 h 2502483"/>
              <a:gd name="connsiteX53" fmla="*/ 3716981 w 5834156"/>
              <a:gd name="connsiteY53" fmla="*/ 7384 h 2502483"/>
              <a:gd name="connsiteX54" fmla="*/ 3818539 w 5834156"/>
              <a:gd name="connsiteY54" fmla="*/ 29857 h 2502483"/>
              <a:gd name="connsiteX55" fmla="*/ 3868237 w 5834156"/>
              <a:gd name="connsiteY55" fmla="*/ 42389 h 2502483"/>
              <a:gd name="connsiteX56" fmla="*/ 3920096 w 5834156"/>
              <a:gd name="connsiteY56" fmla="*/ 57083 h 2502483"/>
              <a:gd name="connsiteX57" fmla="*/ 4002206 w 5834156"/>
              <a:gd name="connsiteY57" fmla="*/ 62701 h 2502483"/>
              <a:gd name="connsiteX58" fmla="*/ 4155623 w 5834156"/>
              <a:gd name="connsiteY58" fmla="*/ 60972 h 2502483"/>
              <a:gd name="connsiteX59" fmla="*/ 4319844 w 5834156"/>
              <a:gd name="connsiteY59" fmla="*/ 97706 h 2502483"/>
              <a:gd name="connsiteX60" fmla="*/ 4352256 w 5834156"/>
              <a:gd name="connsiteY60" fmla="*/ 114992 h 2502483"/>
              <a:gd name="connsiteX61" fmla="*/ 4395472 w 5834156"/>
              <a:gd name="connsiteY61" fmla="*/ 112399 h 2502483"/>
              <a:gd name="connsiteX62" fmla="*/ 4462457 w 5834156"/>
              <a:gd name="connsiteY62" fmla="*/ 116289 h 2502483"/>
              <a:gd name="connsiteX63" fmla="*/ 4589944 w 5834156"/>
              <a:gd name="connsiteY63" fmla="*/ 122771 h 2502483"/>
              <a:gd name="connsiteX64" fmla="*/ 4716134 w 5834156"/>
              <a:gd name="connsiteY64" fmla="*/ 119746 h 2502483"/>
              <a:gd name="connsiteX65" fmla="*/ 4815099 w 5834156"/>
              <a:gd name="connsiteY65" fmla="*/ 134007 h 2502483"/>
              <a:gd name="connsiteX66" fmla="*/ 4857451 w 5834156"/>
              <a:gd name="connsiteY66" fmla="*/ 120610 h 2502483"/>
              <a:gd name="connsiteX67" fmla="*/ 4954686 w 5834156"/>
              <a:gd name="connsiteY67" fmla="*/ 118449 h 2502483"/>
              <a:gd name="connsiteX68" fmla="*/ 5072234 w 5834156"/>
              <a:gd name="connsiteY68" fmla="*/ 116289 h 2502483"/>
              <a:gd name="connsiteX69" fmla="*/ 5206203 w 5834156"/>
              <a:gd name="connsiteY69" fmla="*/ 93384 h 2502483"/>
              <a:gd name="connsiteX70" fmla="*/ 5247691 w 5834156"/>
              <a:gd name="connsiteY70" fmla="*/ 95113 h 2502483"/>
              <a:gd name="connsiteX71" fmla="*/ 5291771 w 5834156"/>
              <a:gd name="connsiteY71" fmla="*/ 105917 h 2502483"/>
              <a:gd name="connsiteX72" fmla="*/ 5336284 w 5834156"/>
              <a:gd name="connsiteY72" fmla="*/ 117585 h 2502483"/>
              <a:gd name="connsiteX73" fmla="*/ 5369992 w 5834156"/>
              <a:gd name="connsiteY73" fmla="*/ 119314 h 2502483"/>
              <a:gd name="connsiteX74" fmla="*/ 5411911 w 5834156"/>
              <a:gd name="connsiteY74" fmla="*/ 129686 h 2502483"/>
              <a:gd name="connsiteX75" fmla="*/ 5469389 w 5834156"/>
              <a:gd name="connsiteY75" fmla="*/ 127093 h 2502483"/>
              <a:gd name="connsiteX76" fmla="*/ 5513901 w 5834156"/>
              <a:gd name="connsiteY76" fmla="*/ 118882 h 2502483"/>
              <a:gd name="connsiteX77" fmla="*/ 5591690 w 5834156"/>
              <a:gd name="connsiteY77" fmla="*/ 106781 h 2502483"/>
              <a:gd name="connsiteX78" fmla="*/ 5626263 w 5834156"/>
              <a:gd name="connsiteY78" fmla="*/ 102460 h 2502483"/>
              <a:gd name="connsiteX79" fmla="*/ 5765418 w 5834156"/>
              <a:gd name="connsiteY79" fmla="*/ 142218 h 2502483"/>
              <a:gd name="connsiteX80" fmla="*/ 5810795 w 5834156"/>
              <a:gd name="connsiteY80" fmla="*/ 152158 h 2502483"/>
              <a:gd name="connsiteX81" fmla="*/ 5825920 w 5834156"/>
              <a:gd name="connsiteY81" fmla="*/ 150861 h 2502483"/>
              <a:gd name="connsiteX82" fmla="*/ 5827217 w 5834156"/>
              <a:gd name="connsiteY82" fmla="*/ 1314668 h 2502483"/>
              <a:gd name="connsiteX83" fmla="*/ 5828081 w 5834156"/>
              <a:gd name="connsiteY83" fmla="*/ 2478041 h 2502483"/>
              <a:gd name="connsiteX84" fmla="*/ 5812091 w 5834156"/>
              <a:gd name="connsiteY84" fmla="*/ 2478041 h 2502483"/>
              <a:gd name="connsiteX85" fmla="*/ 5736031 w 5834156"/>
              <a:gd name="connsiteY85" fmla="*/ 2458162 h 2502483"/>
              <a:gd name="connsiteX86" fmla="*/ 5698001 w 5834156"/>
              <a:gd name="connsiteY86" fmla="*/ 2447790 h 2502483"/>
              <a:gd name="connsiteX87" fmla="*/ 5654785 w 5834156"/>
              <a:gd name="connsiteY87" fmla="*/ 2438715 h 2502483"/>
              <a:gd name="connsiteX88" fmla="*/ 5601630 w 5834156"/>
              <a:gd name="connsiteY88" fmla="*/ 2434393 h 2502483"/>
              <a:gd name="connsiteX89" fmla="*/ 5529891 w 5834156"/>
              <a:gd name="connsiteY89" fmla="*/ 2443901 h 2502483"/>
              <a:gd name="connsiteX90" fmla="*/ 5462474 w 5834156"/>
              <a:gd name="connsiteY90" fmla="*/ 2454705 h 2502483"/>
              <a:gd name="connsiteX91" fmla="*/ 5386846 w 5834156"/>
              <a:gd name="connsiteY91" fmla="*/ 2452112 h 2502483"/>
              <a:gd name="connsiteX92" fmla="*/ 5339309 w 5834156"/>
              <a:gd name="connsiteY92" fmla="*/ 2446062 h 2502483"/>
              <a:gd name="connsiteX93" fmla="*/ 5297821 w 5834156"/>
              <a:gd name="connsiteY93" fmla="*/ 2435690 h 2502483"/>
              <a:gd name="connsiteX94" fmla="*/ 5281399 w 5834156"/>
              <a:gd name="connsiteY94" fmla="*/ 2422725 h 2502483"/>
              <a:gd name="connsiteX95" fmla="*/ 5214847 w 5834156"/>
              <a:gd name="connsiteY95" fmla="*/ 2422293 h 2502483"/>
              <a:gd name="connsiteX96" fmla="*/ 5067480 w 5834156"/>
              <a:gd name="connsiteY96" fmla="*/ 2446062 h 2502483"/>
              <a:gd name="connsiteX97" fmla="*/ 4956415 w 5834156"/>
              <a:gd name="connsiteY97" fmla="*/ 2446926 h 2502483"/>
              <a:gd name="connsiteX98" fmla="*/ 4853561 w 5834156"/>
              <a:gd name="connsiteY98" fmla="*/ 2449951 h 2502483"/>
              <a:gd name="connsiteX99" fmla="*/ 4741200 w 5834156"/>
              <a:gd name="connsiteY99" fmla="*/ 2454705 h 2502483"/>
              <a:gd name="connsiteX100" fmla="*/ 4643964 w 5834156"/>
              <a:gd name="connsiteY100" fmla="*/ 2444765 h 2502483"/>
              <a:gd name="connsiteX101" fmla="*/ 4551049 w 5834156"/>
              <a:gd name="connsiteY101" fmla="*/ 2449519 h 2502483"/>
              <a:gd name="connsiteX102" fmla="*/ 4459431 w 5834156"/>
              <a:gd name="connsiteY102" fmla="*/ 2442604 h 2502483"/>
              <a:gd name="connsiteX103" fmla="*/ 4394608 w 5834156"/>
              <a:gd name="connsiteY103" fmla="*/ 2437851 h 2502483"/>
              <a:gd name="connsiteX104" fmla="*/ 4347934 w 5834156"/>
              <a:gd name="connsiteY104" fmla="*/ 2440444 h 2502483"/>
              <a:gd name="connsiteX105" fmla="*/ 4306879 w 5834156"/>
              <a:gd name="connsiteY105" fmla="*/ 2418836 h 2502483"/>
              <a:gd name="connsiteX106" fmla="*/ 4181120 w 5834156"/>
              <a:gd name="connsiteY106" fmla="*/ 2387288 h 2502483"/>
              <a:gd name="connsiteX107" fmla="*/ 4130558 w 5834156"/>
              <a:gd name="connsiteY107" fmla="*/ 2389449 h 2502483"/>
              <a:gd name="connsiteX108" fmla="*/ 3984488 w 5834156"/>
              <a:gd name="connsiteY108" fmla="*/ 2392042 h 2502483"/>
              <a:gd name="connsiteX109" fmla="*/ 3943433 w 5834156"/>
              <a:gd name="connsiteY109" fmla="*/ 2392042 h 2502483"/>
              <a:gd name="connsiteX110" fmla="*/ 3896327 w 5834156"/>
              <a:gd name="connsiteY110" fmla="*/ 2376484 h 2502483"/>
              <a:gd name="connsiteX111" fmla="*/ 3840146 w 5834156"/>
              <a:gd name="connsiteY111" fmla="*/ 2357469 h 2502483"/>
              <a:gd name="connsiteX112" fmla="*/ 3796931 w 5834156"/>
              <a:gd name="connsiteY112" fmla="*/ 2348394 h 2502483"/>
              <a:gd name="connsiteX113" fmla="*/ 3760197 w 5834156"/>
              <a:gd name="connsiteY113" fmla="*/ 2341479 h 2502483"/>
              <a:gd name="connsiteX114" fmla="*/ 3647835 w 5834156"/>
              <a:gd name="connsiteY114" fmla="*/ 2325489 h 2502483"/>
              <a:gd name="connsiteX115" fmla="*/ 3604619 w 5834156"/>
              <a:gd name="connsiteY115" fmla="*/ 2331107 h 2502483"/>
              <a:gd name="connsiteX116" fmla="*/ 3563564 w 5834156"/>
              <a:gd name="connsiteY116" fmla="*/ 2336293 h 2502483"/>
              <a:gd name="connsiteX117" fmla="*/ 3412308 w 5834156"/>
              <a:gd name="connsiteY117" fmla="*/ 2322896 h 2502483"/>
              <a:gd name="connsiteX118" fmla="*/ 3362178 w 5834156"/>
              <a:gd name="connsiteY118" fmla="*/ 2334564 h 2502483"/>
              <a:gd name="connsiteX119" fmla="*/ 3341002 w 5834156"/>
              <a:gd name="connsiteY119" fmla="*/ 2350554 h 2502483"/>
              <a:gd name="connsiteX120" fmla="*/ 3263213 w 5834156"/>
              <a:gd name="connsiteY120" fmla="*/ 2350987 h 2502483"/>
              <a:gd name="connsiteX121" fmla="*/ 3116279 w 5834156"/>
              <a:gd name="connsiteY121" fmla="*/ 2373459 h 2502483"/>
              <a:gd name="connsiteX122" fmla="*/ 3057937 w 5834156"/>
              <a:gd name="connsiteY122" fmla="*/ 2389449 h 2502483"/>
              <a:gd name="connsiteX123" fmla="*/ 2971505 w 5834156"/>
              <a:gd name="connsiteY123" fmla="*/ 2414946 h 2502483"/>
              <a:gd name="connsiteX124" fmla="*/ 2856119 w 5834156"/>
              <a:gd name="connsiteY124" fmla="*/ 2430504 h 2502483"/>
              <a:gd name="connsiteX125" fmla="*/ 2770119 w 5834156"/>
              <a:gd name="connsiteY125" fmla="*/ 2433097 h 2502483"/>
              <a:gd name="connsiteX126" fmla="*/ 2712210 w 5834156"/>
              <a:gd name="connsiteY126" fmla="*/ 2430504 h 2502483"/>
              <a:gd name="connsiteX127" fmla="*/ 2627506 w 5834156"/>
              <a:gd name="connsiteY127" fmla="*/ 2413218 h 2502483"/>
              <a:gd name="connsiteX128" fmla="*/ 2575647 w 5834156"/>
              <a:gd name="connsiteY128" fmla="*/ 2424886 h 2502483"/>
              <a:gd name="connsiteX129" fmla="*/ 2513416 w 5834156"/>
              <a:gd name="connsiteY129" fmla="*/ 2435690 h 2502483"/>
              <a:gd name="connsiteX130" fmla="*/ 2383768 w 5834156"/>
              <a:gd name="connsiteY130" fmla="*/ 2433529 h 2502483"/>
              <a:gd name="connsiteX131" fmla="*/ 2269246 w 5834156"/>
              <a:gd name="connsiteY131" fmla="*/ 2427911 h 2502483"/>
              <a:gd name="connsiteX132" fmla="*/ 2090332 w 5834156"/>
              <a:gd name="connsiteY132" fmla="*/ 2415378 h 2502483"/>
              <a:gd name="connsiteX133" fmla="*/ 2010814 w 5834156"/>
              <a:gd name="connsiteY133" fmla="*/ 2415378 h 2502483"/>
              <a:gd name="connsiteX134" fmla="*/ 1960252 w 5834156"/>
              <a:gd name="connsiteY134" fmla="*/ 2395931 h 2502483"/>
              <a:gd name="connsiteX135" fmla="*/ 1902774 w 5834156"/>
              <a:gd name="connsiteY135" fmla="*/ 2376052 h 2502483"/>
              <a:gd name="connsiteX136" fmla="*/ 1815478 w 5834156"/>
              <a:gd name="connsiteY136" fmla="*/ 2370002 h 2502483"/>
              <a:gd name="connsiteX137" fmla="*/ 1752815 w 5834156"/>
              <a:gd name="connsiteY137" fmla="*/ 2365248 h 2502483"/>
              <a:gd name="connsiteX138" fmla="*/ 1629650 w 5834156"/>
              <a:gd name="connsiteY138" fmla="*/ 2352715 h 2502483"/>
              <a:gd name="connsiteX139" fmla="*/ 1486173 w 5834156"/>
              <a:gd name="connsiteY139" fmla="*/ 2370002 h 2502483"/>
              <a:gd name="connsiteX140" fmla="*/ 1425670 w 5834156"/>
              <a:gd name="connsiteY140" fmla="*/ 2382966 h 2502483"/>
              <a:gd name="connsiteX141" fmla="*/ 1357389 w 5834156"/>
              <a:gd name="connsiteY141" fmla="*/ 2398092 h 2502483"/>
              <a:gd name="connsiteX142" fmla="*/ 1289540 w 5834156"/>
              <a:gd name="connsiteY142" fmla="*/ 2412785 h 2502483"/>
              <a:gd name="connsiteX143" fmla="*/ 1245027 w 5834156"/>
              <a:gd name="connsiteY143" fmla="*/ 2417971 h 2502483"/>
              <a:gd name="connsiteX144" fmla="*/ 1175450 w 5834156"/>
              <a:gd name="connsiteY144" fmla="*/ 2423589 h 2502483"/>
              <a:gd name="connsiteX145" fmla="*/ 1119269 w 5834156"/>
              <a:gd name="connsiteY145" fmla="*/ 2424022 h 2502483"/>
              <a:gd name="connsiteX146" fmla="*/ 1087721 w 5834156"/>
              <a:gd name="connsiteY146" fmla="*/ 2440444 h 2502483"/>
              <a:gd name="connsiteX147" fmla="*/ 1048827 w 5834156"/>
              <a:gd name="connsiteY147" fmla="*/ 2454273 h 2502483"/>
              <a:gd name="connsiteX148" fmla="*/ 993510 w 5834156"/>
              <a:gd name="connsiteY148" fmla="*/ 2447790 h 2502483"/>
              <a:gd name="connsiteX149" fmla="*/ 898003 w 5834156"/>
              <a:gd name="connsiteY149" fmla="*/ 2416243 h 2502483"/>
              <a:gd name="connsiteX150" fmla="*/ 881149 w 5834156"/>
              <a:gd name="connsiteY150" fmla="*/ 2404142 h 2502483"/>
              <a:gd name="connsiteX151" fmla="*/ 838365 w 5834156"/>
              <a:gd name="connsiteY151" fmla="*/ 2413218 h 2502483"/>
              <a:gd name="connsiteX152" fmla="*/ 641732 w 5834156"/>
              <a:gd name="connsiteY152" fmla="*/ 2471991 h 2502483"/>
              <a:gd name="connsiteX153" fmla="*/ 596356 w 5834156"/>
              <a:gd name="connsiteY153" fmla="*/ 2485388 h 2502483"/>
              <a:gd name="connsiteX154" fmla="*/ 560919 w 5834156"/>
              <a:gd name="connsiteY154" fmla="*/ 2493599 h 2502483"/>
              <a:gd name="connsiteX155" fmla="*/ 439050 w 5834156"/>
              <a:gd name="connsiteY155" fmla="*/ 2494896 h 250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834156" h="2502483">
                <a:moveTo>
                  <a:pt x="439050" y="2494896"/>
                </a:moveTo>
                <a:cubicBezTo>
                  <a:pt x="426085" y="2493167"/>
                  <a:pt x="404477" y="2488413"/>
                  <a:pt x="391512" y="2484524"/>
                </a:cubicBezTo>
                <a:cubicBezTo>
                  <a:pt x="378547" y="2481067"/>
                  <a:pt x="355211" y="2475881"/>
                  <a:pt x="339653" y="2473720"/>
                </a:cubicBezTo>
                <a:cubicBezTo>
                  <a:pt x="310698" y="2469830"/>
                  <a:pt x="282608" y="2459459"/>
                  <a:pt x="229452" y="2434393"/>
                </a:cubicBezTo>
                <a:cubicBezTo>
                  <a:pt x="200497" y="2420564"/>
                  <a:pt x="197040" y="2420132"/>
                  <a:pt x="146910" y="2420132"/>
                </a:cubicBezTo>
                <a:cubicBezTo>
                  <a:pt x="95050" y="2420132"/>
                  <a:pt x="94618" y="2420132"/>
                  <a:pt x="72146" y="2434393"/>
                </a:cubicBezTo>
                <a:cubicBezTo>
                  <a:pt x="51402" y="2447790"/>
                  <a:pt x="47945" y="2448655"/>
                  <a:pt x="25473" y="2446062"/>
                </a:cubicBezTo>
                <a:cubicBezTo>
                  <a:pt x="12076" y="2444333"/>
                  <a:pt x="-457" y="2442172"/>
                  <a:pt x="-2186" y="2440876"/>
                </a:cubicBezTo>
                <a:cubicBezTo>
                  <a:pt x="-4346" y="2439579"/>
                  <a:pt x="-6075" y="1924877"/>
                  <a:pt x="-6075" y="1275773"/>
                </a:cubicBezTo>
                <a:lnTo>
                  <a:pt x="-6075" y="113264"/>
                </a:lnTo>
                <a:lnTo>
                  <a:pt x="22015" y="116289"/>
                </a:lnTo>
                <a:cubicBezTo>
                  <a:pt x="48377" y="118882"/>
                  <a:pt x="52267" y="118017"/>
                  <a:pt x="76900" y="105485"/>
                </a:cubicBezTo>
                <a:cubicBezTo>
                  <a:pt x="126598" y="79555"/>
                  <a:pt x="168950" y="83012"/>
                  <a:pt x="252789" y="120178"/>
                </a:cubicBezTo>
                <a:cubicBezTo>
                  <a:pt x="283904" y="134007"/>
                  <a:pt x="309402" y="141786"/>
                  <a:pt x="337060" y="146540"/>
                </a:cubicBezTo>
                <a:cubicBezTo>
                  <a:pt x="359100" y="149997"/>
                  <a:pt x="383733" y="155615"/>
                  <a:pt x="391944" y="158640"/>
                </a:cubicBezTo>
                <a:cubicBezTo>
                  <a:pt x="400155" y="162098"/>
                  <a:pt x="436024" y="166851"/>
                  <a:pt x="471461" y="169876"/>
                </a:cubicBezTo>
                <a:cubicBezTo>
                  <a:pt x="532828" y="174630"/>
                  <a:pt x="537582" y="174630"/>
                  <a:pt x="560054" y="165987"/>
                </a:cubicBezTo>
                <a:cubicBezTo>
                  <a:pt x="573019" y="161233"/>
                  <a:pt x="593331" y="156047"/>
                  <a:pt x="605431" y="154751"/>
                </a:cubicBezTo>
                <a:cubicBezTo>
                  <a:pt x="617099" y="153022"/>
                  <a:pt x="631793" y="149565"/>
                  <a:pt x="637843" y="146108"/>
                </a:cubicBezTo>
                <a:cubicBezTo>
                  <a:pt x="655994" y="137032"/>
                  <a:pt x="684948" y="127093"/>
                  <a:pt x="694456" y="127093"/>
                </a:cubicBezTo>
                <a:cubicBezTo>
                  <a:pt x="699210" y="127093"/>
                  <a:pt x="717360" y="121475"/>
                  <a:pt x="734215" y="114560"/>
                </a:cubicBezTo>
                <a:cubicBezTo>
                  <a:pt x="780888" y="95113"/>
                  <a:pt x="817189" y="86902"/>
                  <a:pt x="858244" y="86470"/>
                </a:cubicBezTo>
                <a:cubicBezTo>
                  <a:pt x="891953" y="86037"/>
                  <a:pt x="896274" y="86902"/>
                  <a:pt x="910536" y="98138"/>
                </a:cubicBezTo>
                <a:cubicBezTo>
                  <a:pt x="930415" y="113264"/>
                  <a:pt x="961531" y="121042"/>
                  <a:pt x="1016847" y="124500"/>
                </a:cubicBezTo>
                <a:cubicBezTo>
                  <a:pt x="1060927" y="127525"/>
                  <a:pt x="1061360" y="127525"/>
                  <a:pt x="1085993" y="113264"/>
                </a:cubicBezTo>
                <a:lnTo>
                  <a:pt x="1111058" y="99434"/>
                </a:lnTo>
                <a:lnTo>
                  <a:pt x="1182364" y="98570"/>
                </a:lnTo>
                <a:cubicBezTo>
                  <a:pt x="1260153" y="97706"/>
                  <a:pt x="1323248" y="89495"/>
                  <a:pt x="1346153" y="77826"/>
                </a:cubicBezTo>
                <a:cubicBezTo>
                  <a:pt x="1374243" y="63133"/>
                  <a:pt x="1408384" y="53626"/>
                  <a:pt x="1433881" y="53626"/>
                </a:cubicBezTo>
                <a:cubicBezTo>
                  <a:pt x="1451168" y="53626"/>
                  <a:pt x="1472343" y="49304"/>
                  <a:pt x="1499137" y="40229"/>
                </a:cubicBezTo>
                <a:cubicBezTo>
                  <a:pt x="1533278" y="28560"/>
                  <a:pt x="1546243" y="26399"/>
                  <a:pt x="1592916" y="25103"/>
                </a:cubicBezTo>
                <a:cubicBezTo>
                  <a:pt x="1630082" y="23807"/>
                  <a:pt x="1657740" y="25535"/>
                  <a:pt x="1681509" y="30289"/>
                </a:cubicBezTo>
                <a:cubicBezTo>
                  <a:pt x="1700524" y="33746"/>
                  <a:pt x="1751086" y="38932"/>
                  <a:pt x="1793870" y="41093"/>
                </a:cubicBezTo>
                <a:cubicBezTo>
                  <a:pt x="1926111" y="48007"/>
                  <a:pt x="1933458" y="49304"/>
                  <a:pt x="1958523" y="67455"/>
                </a:cubicBezTo>
                <a:cubicBezTo>
                  <a:pt x="1972784" y="77826"/>
                  <a:pt x="1989639" y="85605"/>
                  <a:pt x="2009086" y="89927"/>
                </a:cubicBezTo>
                <a:cubicBezTo>
                  <a:pt x="2049709" y="99434"/>
                  <a:pt x="2063970" y="98570"/>
                  <a:pt x="2092925" y="85605"/>
                </a:cubicBezTo>
                <a:cubicBezTo>
                  <a:pt x="2115829" y="75666"/>
                  <a:pt x="2121880" y="74801"/>
                  <a:pt x="2161206" y="76530"/>
                </a:cubicBezTo>
                <a:cubicBezTo>
                  <a:pt x="2194050" y="77826"/>
                  <a:pt x="2212633" y="81284"/>
                  <a:pt x="2238995" y="90359"/>
                </a:cubicBezTo>
                <a:cubicBezTo>
                  <a:pt x="2273135" y="102460"/>
                  <a:pt x="2274432" y="102460"/>
                  <a:pt x="2364321" y="101595"/>
                </a:cubicBezTo>
                <a:cubicBezTo>
                  <a:pt x="2436924" y="100731"/>
                  <a:pt x="2460693" y="102027"/>
                  <a:pt x="2482301" y="107645"/>
                </a:cubicBezTo>
                <a:cubicBezTo>
                  <a:pt x="2507366" y="114128"/>
                  <a:pt x="2511688" y="114128"/>
                  <a:pt x="2538481" y="107213"/>
                </a:cubicBezTo>
                <a:cubicBezTo>
                  <a:pt x="2554471" y="103324"/>
                  <a:pt x="2572622" y="97274"/>
                  <a:pt x="2579104" y="94249"/>
                </a:cubicBezTo>
                <a:cubicBezTo>
                  <a:pt x="2597687" y="84741"/>
                  <a:pt x="2666401" y="86470"/>
                  <a:pt x="2697084" y="96841"/>
                </a:cubicBezTo>
                <a:cubicBezTo>
                  <a:pt x="2719989" y="104620"/>
                  <a:pt x="2729064" y="105053"/>
                  <a:pt x="2828461" y="102460"/>
                </a:cubicBezTo>
                <a:cubicBezTo>
                  <a:pt x="2930882" y="99867"/>
                  <a:pt x="2935636" y="99434"/>
                  <a:pt x="2965023" y="88198"/>
                </a:cubicBezTo>
                <a:cubicBezTo>
                  <a:pt x="2981877" y="81716"/>
                  <a:pt x="3007807" y="73937"/>
                  <a:pt x="3023365" y="71344"/>
                </a:cubicBezTo>
                <a:cubicBezTo>
                  <a:pt x="3066148" y="63997"/>
                  <a:pt x="3083867" y="59676"/>
                  <a:pt x="3109797" y="49304"/>
                </a:cubicBezTo>
                <a:cubicBezTo>
                  <a:pt x="3172892" y="24671"/>
                  <a:pt x="3180239" y="23374"/>
                  <a:pt x="3261917" y="23374"/>
                </a:cubicBezTo>
                <a:lnTo>
                  <a:pt x="3339273" y="23374"/>
                </a:lnTo>
                <a:lnTo>
                  <a:pt x="3359585" y="9545"/>
                </a:lnTo>
                <a:cubicBezTo>
                  <a:pt x="3377303" y="-2987"/>
                  <a:pt x="3382057" y="-3852"/>
                  <a:pt x="3409715" y="-3420"/>
                </a:cubicBezTo>
                <a:cubicBezTo>
                  <a:pt x="3426570" y="-2987"/>
                  <a:pt x="3467625" y="470"/>
                  <a:pt x="3501333" y="4791"/>
                </a:cubicBezTo>
                <a:cubicBezTo>
                  <a:pt x="3559675" y="11706"/>
                  <a:pt x="3563564" y="11706"/>
                  <a:pt x="3596841" y="4359"/>
                </a:cubicBezTo>
                <a:cubicBezTo>
                  <a:pt x="3633142" y="-4284"/>
                  <a:pt x="3642650" y="-3852"/>
                  <a:pt x="3716981" y="7384"/>
                </a:cubicBezTo>
                <a:cubicBezTo>
                  <a:pt x="3756740" y="13435"/>
                  <a:pt x="3783966" y="19485"/>
                  <a:pt x="3818539" y="29857"/>
                </a:cubicBezTo>
                <a:cubicBezTo>
                  <a:pt x="3829342" y="32882"/>
                  <a:pt x="3851815" y="38500"/>
                  <a:pt x="3868237" y="42389"/>
                </a:cubicBezTo>
                <a:cubicBezTo>
                  <a:pt x="3885091" y="46711"/>
                  <a:pt x="3908428" y="53193"/>
                  <a:pt x="3920096" y="57083"/>
                </a:cubicBezTo>
                <a:cubicBezTo>
                  <a:pt x="3937382" y="62701"/>
                  <a:pt x="3954237" y="63997"/>
                  <a:pt x="4002206" y="62701"/>
                </a:cubicBezTo>
                <a:cubicBezTo>
                  <a:pt x="4035483" y="61837"/>
                  <a:pt x="4104628" y="60972"/>
                  <a:pt x="4155623" y="60972"/>
                </a:cubicBezTo>
                <a:cubicBezTo>
                  <a:pt x="4259342" y="60972"/>
                  <a:pt x="4248105" y="58379"/>
                  <a:pt x="4319844" y="97706"/>
                </a:cubicBezTo>
                <a:lnTo>
                  <a:pt x="4352256" y="114992"/>
                </a:lnTo>
                <a:lnTo>
                  <a:pt x="4395472" y="112399"/>
                </a:lnTo>
                <a:cubicBezTo>
                  <a:pt x="4427452" y="110238"/>
                  <a:pt x="4444738" y="111535"/>
                  <a:pt x="4462457" y="116289"/>
                </a:cubicBezTo>
                <a:cubicBezTo>
                  <a:pt x="4497894" y="125796"/>
                  <a:pt x="4550617" y="128821"/>
                  <a:pt x="4589944" y="122771"/>
                </a:cubicBezTo>
                <a:cubicBezTo>
                  <a:pt x="4650878" y="113696"/>
                  <a:pt x="4693230" y="112831"/>
                  <a:pt x="4716134" y="119746"/>
                </a:cubicBezTo>
                <a:cubicBezTo>
                  <a:pt x="4750275" y="130550"/>
                  <a:pt x="4794355" y="137032"/>
                  <a:pt x="4815099" y="134007"/>
                </a:cubicBezTo>
                <a:cubicBezTo>
                  <a:pt x="4825903" y="132711"/>
                  <a:pt x="4844918" y="126661"/>
                  <a:pt x="4857451" y="120610"/>
                </a:cubicBezTo>
                <a:cubicBezTo>
                  <a:pt x="4885109" y="107645"/>
                  <a:pt x="4901531" y="107213"/>
                  <a:pt x="4954686" y="118449"/>
                </a:cubicBezTo>
                <a:cubicBezTo>
                  <a:pt x="5008706" y="129686"/>
                  <a:pt x="5033340" y="129253"/>
                  <a:pt x="5072234" y="116289"/>
                </a:cubicBezTo>
                <a:cubicBezTo>
                  <a:pt x="5124093" y="98138"/>
                  <a:pt x="5184163" y="88198"/>
                  <a:pt x="5206203" y="93384"/>
                </a:cubicBezTo>
                <a:cubicBezTo>
                  <a:pt x="5216575" y="95545"/>
                  <a:pt x="5235158" y="96409"/>
                  <a:pt x="5247691" y="95113"/>
                </a:cubicBezTo>
                <a:cubicBezTo>
                  <a:pt x="5267570" y="92952"/>
                  <a:pt x="5272324" y="93816"/>
                  <a:pt x="5291771" y="105917"/>
                </a:cubicBezTo>
                <a:cubicBezTo>
                  <a:pt x="5310786" y="118017"/>
                  <a:pt x="5316404" y="119314"/>
                  <a:pt x="5336284" y="117585"/>
                </a:cubicBezTo>
                <a:cubicBezTo>
                  <a:pt x="5348816" y="116289"/>
                  <a:pt x="5363942" y="117153"/>
                  <a:pt x="5369992" y="119314"/>
                </a:cubicBezTo>
                <a:cubicBezTo>
                  <a:pt x="5376042" y="121475"/>
                  <a:pt x="5395057" y="126228"/>
                  <a:pt x="5411911" y="129686"/>
                </a:cubicBezTo>
                <a:cubicBezTo>
                  <a:pt x="5442163" y="136168"/>
                  <a:pt x="5444323" y="135736"/>
                  <a:pt x="5469389" y="127093"/>
                </a:cubicBezTo>
                <a:cubicBezTo>
                  <a:pt x="5484946" y="121475"/>
                  <a:pt x="5503529" y="118017"/>
                  <a:pt x="5513901" y="118882"/>
                </a:cubicBezTo>
                <a:cubicBezTo>
                  <a:pt x="5535077" y="120610"/>
                  <a:pt x="5562735" y="116289"/>
                  <a:pt x="5591690" y="106781"/>
                </a:cubicBezTo>
                <a:cubicBezTo>
                  <a:pt x="5603358" y="103324"/>
                  <a:pt x="5618916" y="101163"/>
                  <a:pt x="5626263" y="102460"/>
                </a:cubicBezTo>
                <a:cubicBezTo>
                  <a:pt x="5651328" y="106781"/>
                  <a:pt x="5734735" y="130550"/>
                  <a:pt x="5765418" y="142218"/>
                </a:cubicBezTo>
                <a:cubicBezTo>
                  <a:pt x="5782704" y="148701"/>
                  <a:pt x="5801720" y="153022"/>
                  <a:pt x="5810795" y="152158"/>
                </a:cubicBezTo>
                <a:lnTo>
                  <a:pt x="5825920" y="150861"/>
                </a:lnTo>
                <a:lnTo>
                  <a:pt x="5827217" y="1314668"/>
                </a:lnTo>
                <a:lnTo>
                  <a:pt x="5828081" y="2478041"/>
                </a:lnTo>
                <a:lnTo>
                  <a:pt x="5812091" y="2478041"/>
                </a:lnTo>
                <a:cubicBezTo>
                  <a:pt x="5788323" y="2477609"/>
                  <a:pt x="5760232" y="2470695"/>
                  <a:pt x="5736031" y="2458162"/>
                </a:cubicBezTo>
                <a:cubicBezTo>
                  <a:pt x="5724363" y="2452544"/>
                  <a:pt x="5707509" y="2447790"/>
                  <a:pt x="5698001" y="2447790"/>
                </a:cubicBezTo>
                <a:cubicBezTo>
                  <a:pt x="5688926" y="2447790"/>
                  <a:pt x="5669479" y="2443469"/>
                  <a:pt x="5654785" y="2438715"/>
                </a:cubicBezTo>
                <a:cubicBezTo>
                  <a:pt x="5631016" y="2430504"/>
                  <a:pt x="5625398" y="2430072"/>
                  <a:pt x="5601630" y="2434393"/>
                </a:cubicBezTo>
                <a:cubicBezTo>
                  <a:pt x="5587368" y="2437418"/>
                  <a:pt x="5554956" y="2441308"/>
                  <a:pt x="5529891" y="2443901"/>
                </a:cubicBezTo>
                <a:cubicBezTo>
                  <a:pt x="5504826" y="2446494"/>
                  <a:pt x="5474575" y="2451248"/>
                  <a:pt x="5462474" y="2454705"/>
                </a:cubicBezTo>
                <a:cubicBezTo>
                  <a:pt x="5432655" y="2462916"/>
                  <a:pt x="5413208" y="2462484"/>
                  <a:pt x="5386846" y="2452112"/>
                </a:cubicBezTo>
                <a:cubicBezTo>
                  <a:pt x="5369128" y="2445197"/>
                  <a:pt x="5359188" y="2443901"/>
                  <a:pt x="5339309" y="2446062"/>
                </a:cubicBezTo>
                <a:cubicBezTo>
                  <a:pt x="5315972" y="2448655"/>
                  <a:pt x="5313379" y="2448222"/>
                  <a:pt x="5297821" y="2435690"/>
                </a:cubicBezTo>
                <a:lnTo>
                  <a:pt x="5281399" y="2422725"/>
                </a:lnTo>
                <a:lnTo>
                  <a:pt x="5214847" y="2422293"/>
                </a:lnTo>
                <a:cubicBezTo>
                  <a:pt x="5146998" y="2421861"/>
                  <a:pt x="5121068" y="2426182"/>
                  <a:pt x="5067480" y="2446062"/>
                </a:cubicBezTo>
                <a:cubicBezTo>
                  <a:pt x="5041551" y="2455569"/>
                  <a:pt x="5004385" y="2456001"/>
                  <a:pt x="4956415" y="2446926"/>
                </a:cubicBezTo>
                <a:cubicBezTo>
                  <a:pt x="4898506" y="2435690"/>
                  <a:pt x="4883380" y="2436122"/>
                  <a:pt x="4853561" y="2449951"/>
                </a:cubicBezTo>
                <a:cubicBezTo>
                  <a:pt x="4822446" y="2463780"/>
                  <a:pt x="4780958" y="2465941"/>
                  <a:pt x="4741200" y="2454705"/>
                </a:cubicBezTo>
                <a:cubicBezTo>
                  <a:pt x="4703170" y="2444333"/>
                  <a:pt x="4666004" y="2440444"/>
                  <a:pt x="4643964" y="2444765"/>
                </a:cubicBezTo>
                <a:cubicBezTo>
                  <a:pt x="4633160" y="2446926"/>
                  <a:pt x="4591672" y="2449087"/>
                  <a:pt x="4551049" y="2449519"/>
                </a:cubicBezTo>
                <a:cubicBezTo>
                  <a:pt x="4490547" y="2449951"/>
                  <a:pt x="4474557" y="2448655"/>
                  <a:pt x="4459431" y="2442604"/>
                </a:cubicBezTo>
                <a:cubicBezTo>
                  <a:pt x="4444306" y="2436122"/>
                  <a:pt x="4433070" y="2435258"/>
                  <a:pt x="4394608" y="2437851"/>
                </a:cubicBezTo>
                <a:lnTo>
                  <a:pt x="4347934" y="2440444"/>
                </a:lnTo>
                <a:lnTo>
                  <a:pt x="4306879" y="2418836"/>
                </a:lnTo>
                <a:cubicBezTo>
                  <a:pt x="4242055" y="2384695"/>
                  <a:pt x="4227794" y="2381238"/>
                  <a:pt x="4181120" y="2387288"/>
                </a:cubicBezTo>
                <a:cubicBezTo>
                  <a:pt x="4159513" y="2390313"/>
                  <a:pt x="4137040" y="2391177"/>
                  <a:pt x="4130558" y="2389449"/>
                </a:cubicBezTo>
                <a:cubicBezTo>
                  <a:pt x="4111975" y="2384695"/>
                  <a:pt x="4013010" y="2386424"/>
                  <a:pt x="3984488" y="2392042"/>
                </a:cubicBezTo>
                <a:cubicBezTo>
                  <a:pt x="3963744" y="2395931"/>
                  <a:pt x="3955101" y="2395931"/>
                  <a:pt x="3943433" y="2392042"/>
                </a:cubicBezTo>
                <a:cubicBezTo>
                  <a:pt x="3935222" y="2389017"/>
                  <a:pt x="3914046" y="2382102"/>
                  <a:pt x="3896327" y="2376484"/>
                </a:cubicBezTo>
                <a:cubicBezTo>
                  <a:pt x="3878609" y="2370866"/>
                  <a:pt x="3853111" y="2362223"/>
                  <a:pt x="3840146" y="2357469"/>
                </a:cubicBezTo>
                <a:cubicBezTo>
                  <a:pt x="3827182" y="2352283"/>
                  <a:pt x="3807735" y="2348394"/>
                  <a:pt x="3796931" y="2348394"/>
                </a:cubicBezTo>
                <a:cubicBezTo>
                  <a:pt x="3786127" y="2347961"/>
                  <a:pt x="3769704" y="2344936"/>
                  <a:pt x="3760197" y="2341479"/>
                </a:cubicBezTo>
                <a:cubicBezTo>
                  <a:pt x="3742911" y="2334997"/>
                  <a:pt x="3680247" y="2326353"/>
                  <a:pt x="3647835" y="2325489"/>
                </a:cubicBezTo>
                <a:cubicBezTo>
                  <a:pt x="3638328" y="2325489"/>
                  <a:pt x="3618881" y="2328082"/>
                  <a:pt x="3604619" y="2331107"/>
                </a:cubicBezTo>
                <a:cubicBezTo>
                  <a:pt x="3590358" y="2334132"/>
                  <a:pt x="3571775" y="2336725"/>
                  <a:pt x="3563564" y="2336293"/>
                </a:cubicBezTo>
                <a:cubicBezTo>
                  <a:pt x="3514730" y="2334997"/>
                  <a:pt x="3425273" y="2326786"/>
                  <a:pt x="3412308" y="2322896"/>
                </a:cubicBezTo>
                <a:cubicBezTo>
                  <a:pt x="3389404" y="2315549"/>
                  <a:pt x="3385082" y="2316846"/>
                  <a:pt x="3362178" y="2334564"/>
                </a:cubicBezTo>
                <a:lnTo>
                  <a:pt x="3341002" y="2350554"/>
                </a:lnTo>
                <a:lnTo>
                  <a:pt x="3263213" y="2350987"/>
                </a:lnTo>
                <a:cubicBezTo>
                  <a:pt x="3181103" y="2351419"/>
                  <a:pt x="3171595" y="2353147"/>
                  <a:pt x="3116279" y="2373459"/>
                </a:cubicBezTo>
                <a:cubicBezTo>
                  <a:pt x="3097264" y="2380373"/>
                  <a:pt x="3070902" y="2387720"/>
                  <a:pt x="3057937" y="2389449"/>
                </a:cubicBezTo>
                <a:cubicBezTo>
                  <a:pt x="3032008" y="2392906"/>
                  <a:pt x="2988360" y="2405871"/>
                  <a:pt x="2971505" y="2414946"/>
                </a:cubicBezTo>
                <a:cubicBezTo>
                  <a:pt x="2955948" y="2423589"/>
                  <a:pt x="2899767" y="2431368"/>
                  <a:pt x="2856119" y="2430504"/>
                </a:cubicBezTo>
                <a:cubicBezTo>
                  <a:pt x="2834943" y="2430072"/>
                  <a:pt x="2796481" y="2431368"/>
                  <a:pt x="2770119" y="2433097"/>
                </a:cubicBezTo>
                <a:cubicBezTo>
                  <a:pt x="2735114" y="2435258"/>
                  <a:pt x="2719989" y="2434393"/>
                  <a:pt x="2712210" y="2430504"/>
                </a:cubicBezTo>
                <a:cubicBezTo>
                  <a:pt x="2698813" y="2423157"/>
                  <a:pt x="2649547" y="2413218"/>
                  <a:pt x="2627506" y="2413218"/>
                </a:cubicBezTo>
                <a:cubicBezTo>
                  <a:pt x="2617567" y="2413218"/>
                  <a:pt x="2594230" y="2418403"/>
                  <a:pt x="2575647" y="2424886"/>
                </a:cubicBezTo>
                <a:cubicBezTo>
                  <a:pt x="2550150" y="2433529"/>
                  <a:pt x="2534160" y="2436122"/>
                  <a:pt x="2513416" y="2435690"/>
                </a:cubicBezTo>
                <a:cubicBezTo>
                  <a:pt x="2497858" y="2435258"/>
                  <a:pt x="2439517" y="2434393"/>
                  <a:pt x="2383768" y="2433529"/>
                </a:cubicBezTo>
                <a:cubicBezTo>
                  <a:pt x="2324130" y="2433097"/>
                  <a:pt x="2277025" y="2430504"/>
                  <a:pt x="2269246" y="2427911"/>
                </a:cubicBezTo>
                <a:cubicBezTo>
                  <a:pt x="2188432" y="2398524"/>
                  <a:pt x="2130523" y="2394202"/>
                  <a:pt x="2090332" y="2415378"/>
                </a:cubicBezTo>
                <a:cubicBezTo>
                  <a:pt x="2074342" y="2423157"/>
                  <a:pt x="2054895" y="2423589"/>
                  <a:pt x="2010814" y="2415378"/>
                </a:cubicBezTo>
                <a:cubicBezTo>
                  <a:pt x="1985317" y="2411057"/>
                  <a:pt x="1973217" y="2406303"/>
                  <a:pt x="1960252" y="2395931"/>
                </a:cubicBezTo>
                <a:cubicBezTo>
                  <a:pt x="1945558" y="2384263"/>
                  <a:pt x="1936051" y="2381238"/>
                  <a:pt x="1902774" y="2376052"/>
                </a:cubicBezTo>
                <a:cubicBezTo>
                  <a:pt x="1880734" y="2372595"/>
                  <a:pt x="1841408" y="2370002"/>
                  <a:pt x="1815478" y="2370002"/>
                </a:cubicBezTo>
                <a:cubicBezTo>
                  <a:pt x="1789116" y="2370002"/>
                  <a:pt x="1761026" y="2367841"/>
                  <a:pt x="1752815" y="2365248"/>
                </a:cubicBezTo>
                <a:cubicBezTo>
                  <a:pt x="1740715" y="2361358"/>
                  <a:pt x="1649961" y="2352283"/>
                  <a:pt x="1629650" y="2352715"/>
                </a:cubicBezTo>
                <a:cubicBezTo>
                  <a:pt x="1530253" y="2354876"/>
                  <a:pt x="1513831" y="2356605"/>
                  <a:pt x="1486173" y="2370002"/>
                </a:cubicBezTo>
                <a:cubicBezTo>
                  <a:pt x="1462836" y="2380806"/>
                  <a:pt x="1452464" y="2382966"/>
                  <a:pt x="1425670" y="2382966"/>
                </a:cubicBezTo>
                <a:cubicBezTo>
                  <a:pt x="1398876" y="2382966"/>
                  <a:pt x="1387640" y="2385559"/>
                  <a:pt x="1357389" y="2398092"/>
                </a:cubicBezTo>
                <a:cubicBezTo>
                  <a:pt x="1327138" y="2410625"/>
                  <a:pt x="1316334" y="2412785"/>
                  <a:pt x="1289540" y="2412785"/>
                </a:cubicBezTo>
                <a:cubicBezTo>
                  <a:pt x="1272253" y="2412353"/>
                  <a:pt x="1252374" y="2414946"/>
                  <a:pt x="1245027" y="2417971"/>
                </a:cubicBezTo>
                <a:cubicBezTo>
                  <a:pt x="1237249" y="2420996"/>
                  <a:pt x="1210022" y="2423157"/>
                  <a:pt x="1175450" y="2423589"/>
                </a:cubicBezTo>
                <a:lnTo>
                  <a:pt x="1119269" y="2424022"/>
                </a:lnTo>
                <a:lnTo>
                  <a:pt x="1087721" y="2440444"/>
                </a:lnTo>
                <a:cubicBezTo>
                  <a:pt x="1068274" y="2450815"/>
                  <a:pt x="1053581" y="2456001"/>
                  <a:pt x="1048827" y="2454273"/>
                </a:cubicBezTo>
                <a:cubicBezTo>
                  <a:pt x="1044937" y="2452544"/>
                  <a:pt x="1019872" y="2449519"/>
                  <a:pt x="993510" y="2447790"/>
                </a:cubicBezTo>
                <a:cubicBezTo>
                  <a:pt x="942948" y="2443901"/>
                  <a:pt x="933008" y="2440876"/>
                  <a:pt x="898003" y="2416243"/>
                </a:cubicBezTo>
                <a:lnTo>
                  <a:pt x="881149" y="2404142"/>
                </a:lnTo>
                <a:lnTo>
                  <a:pt x="838365" y="2413218"/>
                </a:lnTo>
                <a:cubicBezTo>
                  <a:pt x="778727" y="2426182"/>
                  <a:pt x="711310" y="2446494"/>
                  <a:pt x="641732" y="2471991"/>
                </a:cubicBezTo>
                <a:cubicBezTo>
                  <a:pt x="625743" y="2478041"/>
                  <a:pt x="605431" y="2483660"/>
                  <a:pt x="596356" y="2485388"/>
                </a:cubicBezTo>
                <a:cubicBezTo>
                  <a:pt x="586848" y="2486685"/>
                  <a:pt x="571290" y="2490142"/>
                  <a:pt x="560919" y="2493599"/>
                </a:cubicBezTo>
                <a:cubicBezTo>
                  <a:pt x="540607" y="2500082"/>
                  <a:pt x="477944" y="2500946"/>
                  <a:pt x="439050" y="2494896"/>
                </a:cubicBezTo>
                <a:close/>
              </a:path>
            </a:pathLst>
          </a:custGeom>
          <a:solidFill>
            <a:schemeClr val="bg1"/>
          </a:solidFill>
          <a:ln w="432" cap="flat">
            <a:noFill/>
            <a:prstDash val="solid"/>
            <a:miter/>
          </a:ln>
          <a:effectLst>
            <a:outerShdw blurRad="63500" sx="102000" sy="102000" algn="ctr" rotWithShape="0">
              <a:prstClr val="black">
                <a:alpha val="40000"/>
              </a:prstClr>
            </a:outerShdw>
          </a:effectLst>
        </p:spPr>
        <p:txBody>
          <a:bodyPr rtlCol="0" anchor="ctr"/>
          <a:lstStyle/>
          <a:p>
            <a:pPr algn="ctr"/>
            <a:endParaRPr lang="en-US" sz="2000" dirty="0">
              <a:solidFill>
                <a:schemeClr val="tx1">
                  <a:lumMod val="75000"/>
                  <a:lumOff val="25000"/>
                </a:schemeClr>
              </a:solidFill>
            </a:endParaRPr>
          </a:p>
        </p:txBody>
      </p:sp>
      <p:sp>
        <p:nvSpPr>
          <p:cNvPr id="8" name="TextBox 7">
            <a:extLst>
              <a:ext uri="{FF2B5EF4-FFF2-40B4-BE49-F238E27FC236}">
                <a16:creationId xmlns:a16="http://schemas.microsoft.com/office/drawing/2014/main" id="{68B38C8B-945B-C778-1FCF-97DEF345318B}"/>
              </a:ext>
            </a:extLst>
          </p:cNvPr>
          <p:cNvSpPr txBox="1"/>
          <p:nvPr/>
        </p:nvSpPr>
        <p:spPr>
          <a:xfrm>
            <a:off x="3728621" y="1329419"/>
            <a:ext cx="1677879" cy="400110"/>
          </a:xfrm>
          <a:prstGeom prst="rect">
            <a:avLst/>
          </a:prstGeom>
          <a:noFill/>
        </p:spPr>
        <p:txBody>
          <a:bodyPr wrap="square" rtlCol="0" anchor="ctr">
            <a:spAutoFit/>
          </a:bodyPr>
          <a:lstStyle/>
          <a:p>
            <a:pPr algn="ctr"/>
            <a:r>
              <a:rPr lang="en-US" sz="2000" b="1" dirty="0">
                <a:solidFill>
                  <a:schemeClr val="tx1">
                    <a:lumMod val="75000"/>
                    <a:lumOff val="25000"/>
                  </a:schemeClr>
                </a:solidFill>
                <a:latin typeface="Courgette" panose="02000603070400060004" pitchFamily="2" charset="0"/>
              </a:rPr>
              <a:t>Reduction </a:t>
            </a:r>
          </a:p>
        </p:txBody>
      </p:sp>
      <p:sp>
        <p:nvSpPr>
          <p:cNvPr id="9" name="TextBox 8">
            <a:extLst>
              <a:ext uri="{FF2B5EF4-FFF2-40B4-BE49-F238E27FC236}">
                <a16:creationId xmlns:a16="http://schemas.microsoft.com/office/drawing/2014/main" id="{E571E166-B1EF-CF65-FD93-6BFA5F14E361}"/>
              </a:ext>
            </a:extLst>
          </p:cNvPr>
          <p:cNvSpPr txBox="1"/>
          <p:nvPr/>
        </p:nvSpPr>
        <p:spPr>
          <a:xfrm>
            <a:off x="6278536" y="1321973"/>
            <a:ext cx="1676470" cy="415001"/>
          </a:xfrm>
          <a:prstGeom prst="rect">
            <a:avLst/>
          </a:prstGeom>
          <a:noFill/>
        </p:spPr>
        <p:txBody>
          <a:bodyPr wrap="square" rtlCol="0" anchor="ctr">
            <a:spAutoFit/>
          </a:bodyPr>
          <a:lstStyle/>
          <a:p>
            <a:pPr algn="ctr"/>
            <a:r>
              <a:rPr lang="en-US" sz="2000" b="1" dirty="0">
                <a:solidFill>
                  <a:schemeClr val="tx1">
                    <a:lumMod val="75000"/>
                    <a:lumOff val="25000"/>
                  </a:schemeClr>
                </a:solidFill>
                <a:latin typeface="Courgette" panose="02000603070400060004" pitchFamily="2" charset="0"/>
              </a:rPr>
              <a:t>Termination</a:t>
            </a:r>
          </a:p>
        </p:txBody>
      </p:sp>
      <p:grpSp>
        <p:nvGrpSpPr>
          <p:cNvPr id="65" name="Group 64">
            <a:extLst>
              <a:ext uri="{FF2B5EF4-FFF2-40B4-BE49-F238E27FC236}">
                <a16:creationId xmlns:a16="http://schemas.microsoft.com/office/drawing/2014/main" id="{6A475589-0A81-6595-7B62-188A72851D3E}"/>
              </a:ext>
            </a:extLst>
          </p:cNvPr>
          <p:cNvGrpSpPr/>
          <p:nvPr/>
        </p:nvGrpSpPr>
        <p:grpSpPr>
          <a:xfrm>
            <a:off x="3229045" y="2060043"/>
            <a:ext cx="2083344" cy="1643433"/>
            <a:chOff x="3229045" y="2060043"/>
            <a:chExt cx="2083344" cy="1643433"/>
          </a:xfrm>
        </p:grpSpPr>
        <p:sp>
          <p:nvSpPr>
            <p:cNvPr id="55" name="Freeform: Shape 54">
              <a:extLst>
                <a:ext uri="{FF2B5EF4-FFF2-40B4-BE49-F238E27FC236}">
                  <a16:creationId xmlns:a16="http://schemas.microsoft.com/office/drawing/2014/main" id="{EAC82EB1-168D-3149-46F0-84B7AD682F92}"/>
                </a:ext>
              </a:extLst>
            </p:cNvPr>
            <p:cNvSpPr/>
            <p:nvPr/>
          </p:nvSpPr>
          <p:spPr>
            <a:xfrm rot="272981">
              <a:off x="3300464" y="2060043"/>
              <a:ext cx="1941069" cy="1643433"/>
            </a:xfrm>
            <a:custGeom>
              <a:avLst/>
              <a:gdLst>
                <a:gd name="connsiteX0" fmla="*/ 0 w 606217"/>
                <a:gd name="connsiteY0" fmla="*/ 0 h 580710"/>
                <a:gd name="connsiteX1" fmla="*/ 592353 w 606217"/>
                <a:gd name="connsiteY1" fmla="*/ 0 h 580710"/>
                <a:gd name="connsiteX2" fmla="*/ 605973 w 606217"/>
                <a:gd name="connsiteY2" fmla="*/ 250336 h 580710"/>
                <a:gd name="connsiteX3" fmla="*/ 594062 w 606217"/>
                <a:gd name="connsiteY3" fmla="*/ 558955 h 580710"/>
                <a:gd name="connsiteX4" fmla="*/ 15040 w 606217"/>
                <a:gd name="connsiteY4" fmla="*/ 580710 h 580710"/>
                <a:gd name="connsiteX5" fmla="*/ 0 w 606217"/>
                <a:gd name="connsiteY5" fmla="*/ 0 h 58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217" h="580710">
                  <a:moveTo>
                    <a:pt x="0" y="0"/>
                  </a:moveTo>
                  <a:lnTo>
                    <a:pt x="592353" y="0"/>
                  </a:lnTo>
                  <a:cubicBezTo>
                    <a:pt x="599814" y="77475"/>
                    <a:pt x="604840" y="161159"/>
                    <a:pt x="605973" y="250336"/>
                  </a:cubicBezTo>
                  <a:cubicBezTo>
                    <a:pt x="607393" y="361775"/>
                    <a:pt x="602516" y="465099"/>
                    <a:pt x="594062" y="558955"/>
                  </a:cubicBezTo>
                  <a:cubicBezTo>
                    <a:pt x="401055" y="566207"/>
                    <a:pt x="208047" y="573459"/>
                    <a:pt x="15040" y="580710"/>
                  </a:cubicBezTo>
                  <a:lnTo>
                    <a:pt x="0" y="0"/>
                  </a:lnTo>
                  <a:close/>
                </a:path>
              </a:pathLst>
            </a:custGeom>
            <a:gradFill flip="none" rotWithShape="1">
              <a:gsLst>
                <a:gs pos="100000">
                  <a:srgbClr val="F2CAE8"/>
                </a:gs>
                <a:gs pos="24000">
                  <a:srgbClr val="ECB0DD"/>
                </a:gs>
              </a:gsLst>
              <a:lin ang="2700000" scaled="1"/>
              <a:tileRect/>
            </a:gradFill>
            <a:ln w="990" cap="flat">
              <a:noFill/>
              <a:prstDash val="solid"/>
              <a:miter/>
            </a:ln>
            <a:effectLst>
              <a:outerShdw blurRad="63500" sx="102000" sy="102000" algn="ctr" rotWithShape="0">
                <a:prstClr val="black">
                  <a:alpha val="40000"/>
                </a:prstClr>
              </a:outerShdw>
            </a:effectLst>
          </p:spPr>
          <p:txBody>
            <a:bodyPr rtlCol="0" anchor="ctr"/>
            <a:lstStyle/>
            <a:p>
              <a:pPr algn="ctr"/>
              <a:endParaRPr lang="en-US" sz="2000">
                <a:solidFill>
                  <a:schemeClr val="tx1">
                    <a:lumMod val="75000"/>
                    <a:lumOff val="25000"/>
                  </a:schemeClr>
                </a:solidFill>
              </a:endParaRPr>
            </a:p>
          </p:txBody>
        </p:sp>
        <p:sp>
          <p:nvSpPr>
            <p:cNvPr id="17" name="TextBox 16">
              <a:extLst>
                <a:ext uri="{FF2B5EF4-FFF2-40B4-BE49-F238E27FC236}">
                  <a16:creationId xmlns:a16="http://schemas.microsoft.com/office/drawing/2014/main" id="{DB14B7DD-0534-99E6-E08A-FB0E532D69F3}"/>
                </a:ext>
              </a:extLst>
            </p:cNvPr>
            <p:cNvSpPr txBox="1"/>
            <p:nvPr/>
          </p:nvSpPr>
          <p:spPr>
            <a:xfrm rot="186379">
              <a:off x="3229045" y="2281594"/>
              <a:ext cx="2083344" cy="1200329"/>
            </a:xfrm>
            <a:prstGeom prst="rect">
              <a:avLst/>
            </a:prstGeom>
            <a:noFill/>
          </p:spPr>
          <p:txBody>
            <a:bodyPr wrap="square" rtlCol="0" anchor="ctr">
              <a:spAutoFit/>
            </a:bodyPr>
            <a:lstStyle/>
            <a:p>
              <a:pPr algn="ctr">
                <a:spcBef>
                  <a:spcPts val="600"/>
                </a:spcBef>
              </a:pPr>
              <a:r>
                <a:rPr lang="en-US" dirty="0">
                  <a:latin typeface="Calibri" panose="020F0502020204030204" pitchFamily="34" charset="0"/>
                  <a:cs typeface="Calibri" panose="020F0502020204030204" pitchFamily="34" charset="0"/>
                </a:rPr>
                <a:t>In most instances, VA allows the student to continue/finish </a:t>
              </a:r>
            </a:p>
          </p:txBody>
        </p:sp>
      </p:grpSp>
      <p:grpSp>
        <p:nvGrpSpPr>
          <p:cNvPr id="66" name="Group 65">
            <a:extLst>
              <a:ext uri="{FF2B5EF4-FFF2-40B4-BE49-F238E27FC236}">
                <a16:creationId xmlns:a16="http://schemas.microsoft.com/office/drawing/2014/main" id="{575B02D0-6974-070D-28A9-FC54E9F71164}"/>
              </a:ext>
            </a:extLst>
          </p:cNvPr>
          <p:cNvGrpSpPr/>
          <p:nvPr/>
        </p:nvGrpSpPr>
        <p:grpSpPr>
          <a:xfrm>
            <a:off x="3583114" y="4004254"/>
            <a:ext cx="1989934" cy="1612066"/>
            <a:chOff x="3583114" y="4004254"/>
            <a:chExt cx="1989934" cy="1612066"/>
          </a:xfrm>
        </p:grpSpPr>
        <p:sp>
          <p:nvSpPr>
            <p:cNvPr id="51" name="Freeform: Shape 50">
              <a:extLst>
                <a:ext uri="{FF2B5EF4-FFF2-40B4-BE49-F238E27FC236}">
                  <a16:creationId xmlns:a16="http://schemas.microsoft.com/office/drawing/2014/main" id="{6A6F2F6E-25CC-622A-C40B-2174A929D814}"/>
                </a:ext>
              </a:extLst>
            </p:cNvPr>
            <p:cNvSpPr/>
            <p:nvPr/>
          </p:nvSpPr>
          <p:spPr>
            <a:xfrm rot="21392986">
              <a:off x="3583114" y="4004254"/>
              <a:ext cx="1989934" cy="1612066"/>
            </a:xfrm>
            <a:custGeom>
              <a:avLst/>
              <a:gdLst>
                <a:gd name="connsiteX0" fmla="*/ 0 w 606217"/>
                <a:gd name="connsiteY0" fmla="*/ 0 h 580710"/>
                <a:gd name="connsiteX1" fmla="*/ 592353 w 606217"/>
                <a:gd name="connsiteY1" fmla="*/ 0 h 580710"/>
                <a:gd name="connsiteX2" fmla="*/ 605973 w 606217"/>
                <a:gd name="connsiteY2" fmla="*/ 250336 h 580710"/>
                <a:gd name="connsiteX3" fmla="*/ 594062 w 606217"/>
                <a:gd name="connsiteY3" fmla="*/ 558955 h 580710"/>
                <a:gd name="connsiteX4" fmla="*/ 15040 w 606217"/>
                <a:gd name="connsiteY4" fmla="*/ 580710 h 580710"/>
                <a:gd name="connsiteX5" fmla="*/ 0 w 606217"/>
                <a:gd name="connsiteY5" fmla="*/ 0 h 58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217" h="580710">
                  <a:moveTo>
                    <a:pt x="0" y="0"/>
                  </a:moveTo>
                  <a:lnTo>
                    <a:pt x="592353" y="0"/>
                  </a:lnTo>
                  <a:cubicBezTo>
                    <a:pt x="599814" y="77475"/>
                    <a:pt x="604840" y="161159"/>
                    <a:pt x="605973" y="250336"/>
                  </a:cubicBezTo>
                  <a:cubicBezTo>
                    <a:pt x="607393" y="361775"/>
                    <a:pt x="602516" y="465099"/>
                    <a:pt x="594062" y="558955"/>
                  </a:cubicBezTo>
                  <a:cubicBezTo>
                    <a:pt x="401055" y="566207"/>
                    <a:pt x="208047" y="573459"/>
                    <a:pt x="15040" y="580710"/>
                  </a:cubicBezTo>
                  <a:lnTo>
                    <a:pt x="0" y="0"/>
                  </a:lnTo>
                  <a:close/>
                </a:path>
              </a:pathLst>
            </a:custGeom>
            <a:gradFill flip="none" rotWithShape="1">
              <a:gsLst>
                <a:gs pos="100000">
                  <a:srgbClr val="F2CAE8"/>
                </a:gs>
                <a:gs pos="24000">
                  <a:srgbClr val="ECB0DD"/>
                </a:gs>
              </a:gsLst>
              <a:lin ang="2700000" scaled="1"/>
              <a:tileRect/>
            </a:gradFill>
            <a:ln w="990" cap="flat">
              <a:noFill/>
              <a:prstDash val="solid"/>
              <a:miter/>
            </a:ln>
            <a:effectLst>
              <a:outerShdw blurRad="63500" sx="102000" sy="102000" algn="ctr" rotWithShape="0">
                <a:prstClr val="black">
                  <a:alpha val="40000"/>
                </a:prstClr>
              </a:outerShdw>
            </a:effectLst>
          </p:spPr>
          <p:txBody>
            <a:bodyPr rtlCol="0" anchor="ctr"/>
            <a:lstStyle/>
            <a:p>
              <a:pPr algn="ctr"/>
              <a:endParaRPr lang="en-US" sz="2000">
                <a:solidFill>
                  <a:schemeClr val="tx1">
                    <a:lumMod val="75000"/>
                    <a:lumOff val="25000"/>
                  </a:schemeClr>
                </a:solidFill>
              </a:endParaRPr>
            </a:p>
          </p:txBody>
        </p:sp>
        <p:sp>
          <p:nvSpPr>
            <p:cNvPr id="19" name="TextBox 18">
              <a:extLst>
                <a:ext uri="{FF2B5EF4-FFF2-40B4-BE49-F238E27FC236}">
                  <a16:creationId xmlns:a16="http://schemas.microsoft.com/office/drawing/2014/main" id="{8D603F2A-472C-8CA1-74DB-BE1C6DDAE8B9}"/>
                </a:ext>
              </a:extLst>
            </p:cNvPr>
            <p:cNvSpPr txBox="1"/>
            <p:nvPr/>
          </p:nvSpPr>
          <p:spPr>
            <a:xfrm rot="21339224">
              <a:off x="3675926" y="4212778"/>
              <a:ext cx="1742258" cy="1200329"/>
            </a:xfrm>
            <a:prstGeom prst="rect">
              <a:avLst/>
            </a:prstGeom>
            <a:noFill/>
          </p:spPr>
          <p:txBody>
            <a:bodyPr wrap="square" rtlCol="0" anchor="ctr">
              <a:spAutoFit/>
            </a:bodyPr>
            <a:lstStyle/>
            <a:p>
              <a:pPr lvl="0" algn="ctr">
                <a:spcBef>
                  <a:spcPts val="600"/>
                </a:spcBef>
                <a:defRPr/>
              </a:pPr>
              <a:r>
                <a:rPr lang="en-US" kern="0" dirty="0"/>
                <a:t>If the pattern continues, VA will notify site and student</a:t>
              </a:r>
            </a:p>
          </p:txBody>
        </p:sp>
      </p:grpSp>
      <p:grpSp>
        <p:nvGrpSpPr>
          <p:cNvPr id="67" name="Group 66">
            <a:extLst>
              <a:ext uri="{FF2B5EF4-FFF2-40B4-BE49-F238E27FC236}">
                <a16:creationId xmlns:a16="http://schemas.microsoft.com/office/drawing/2014/main" id="{07ECB2DC-BD2D-FC19-7BCA-F56A9A444AFD}"/>
              </a:ext>
            </a:extLst>
          </p:cNvPr>
          <p:cNvGrpSpPr/>
          <p:nvPr/>
        </p:nvGrpSpPr>
        <p:grpSpPr>
          <a:xfrm>
            <a:off x="6136632" y="2026480"/>
            <a:ext cx="1982309" cy="1584965"/>
            <a:chOff x="6136632" y="2026480"/>
            <a:chExt cx="1982309" cy="1584965"/>
          </a:xfrm>
        </p:grpSpPr>
        <p:sp>
          <p:nvSpPr>
            <p:cNvPr id="43" name="Freeform: Shape 42">
              <a:extLst>
                <a:ext uri="{FF2B5EF4-FFF2-40B4-BE49-F238E27FC236}">
                  <a16:creationId xmlns:a16="http://schemas.microsoft.com/office/drawing/2014/main" id="{D8B2125E-09C1-82DD-66FC-C2B9ED385552}"/>
                </a:ext>
              </a:extLst>
            </p:cNvPr>
            <p:cNvSpPr/>
            <p:nvPr/>
          </p:nvSpPr>
          <p:spPr>
            <a:xfrm rot="21356165">
              <a:off x="6163453" y="2026480"/>
              <a:ext cx="1955488" cy="1584965"/>
            </a:xfrm>
            <a:custGeom>
              <a:avLst/>
              <a:gdLst>
                <a:gd name="connsiteX0" fmla="*/ 0 w 606217"/>
                <a:gd name="connsiteY0" fmla="*/ 0 h 580710"/>
                <a:gd name="connsiteX1" fmla="*/ 592353 w 606217"/>
                <a:gd name="connsiteY1" fmla="*/ 0 h 580710"/>
                <a:gd name="connsiteX2" fmla="*/ 605973 w 606217"/>
                <a:gd name="connsiteY2" fmla="*/ 250336 h 580710"/>
                <a:gd name="connsiteX3" fmla="*/ 594062 w 606217"/>
                <a:gd name="connsiteY3" fmla="*/ 558955 h 580710"/>
                <a:gd name="connsiteX4" fmla="*/ 15040 w 606217"/>
                <a:gd name="connsiteY4" fmla="*/ 580710 h 580710"/>
                <a:gd name="connsiteX5" fmla="*/ 0 w 606217"/>
                <a:gd name="connsiteY5" fmla="*/ 0 h 58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217" h="580710">
                  <a:moveTo>
                    <a:pt x="0" y="0"/>
                  </a:moveTo>
                  <a:lnTo>
                    <a:pt x="592353" y="0"/>
                  </a:lnTo>
                  <a:cubicBezTo>
                    <a:pt x="599814" y="77475"/>
                    <a:pt x="604840" y="161159"/>
                    <a:pt x="605973" y="250336"/>
                  </a:cubicBezTo>
                  <a:cubicBezTo>
                    <a:pt x="607393" y="361775"/>
                    <a:pt x="602516" y="465099"/>
                    <a:pt x="594062" y="558955"/>
                  </a:cubicBezTo>
                  <a:cubicBezTo>
                    <a:pt x="401055" y="566207"/>
                    <a:pt x="208047" y="573459"/>
                    <a:pt x="15040" y="580710"/>
                  </a:cubicBezTo>
                  <a:lnTo>
                    <a:pt x="0" y="0"/>
                  </a:lnTo>
                  <a:close/>
                </a:path>
              </a:pathLst>
            </a:custGeom>
            <a:gradFill flip="none" rotWithShape="1">
              <a:gsLst>
                <a:gs pos="100000">
                  <a:srgbClr val="EED2C5"/>
                </a:gs>
                <a:gs pos="24000">
                  <a:srgbClr val="F3D0C0"/>
                </a:gs>
              </a:gsLst>
              <a:lin ang="2700000" scaled="1"/>
              <a:tileRect/>
            </a:gradFill>
            <a:ln w="990" cap="flat">
              <a:noFill/>
              <a:prstDash val="solid"/>
              <a:miter/>
            </a:ln>
            <a:effectLst>
              <a:outerShdw blurRad="63500" sx="102000" sy="102000" algn="ctr" rotWithShape="0">
                <a:prstClr val="black">
                  <a:alpha val="40000"/>
                </a:prstClr>
              </a:outerShdw>
            </a:effectLst>
          </p:spPr>
          <p:txBody>
            <a:bodyPr rtlCol="0" anchor="ctr"/>
            <a:lstStyle/>
            <a:p>
              <a:pPr algn="ctr"/>
              <a:endParaRPr lang="en-US" sz="2000">
                <a:solidFill>
                  <a:schemeClr val="tx1">
                    <a:lumMod val="75000"/>
                    <a:lumOff val="25000"/>
                  </a:schemeClr>
                </a:solidFill>
              </a:endParaRPr>
            </a:p>
          </p:txBody>
        </p:sp>
        <p:sp>
          <p:nvSpPr>
            <p:cNvPr id="29" name="TextBox 28">
              <a:extLst>
                <a:ext uri="{FF2B5EF4-FFF2-40B4-BE49-F238E27FC236}">
                  <a16:creationId xmlns:a16="http://schemas.microsoft.com/office/drawing/2014/main" id="{DCB36A16-6336-55F1-043D-7D33EEDB16A5}"/>
                </a:ext>
              </a:extLst>
            </p:cNvPr>
            <p:cNvSpPr txBox="1"/>
            <p:nvPr/>
          </p:nvSpPr>
          <p:spPr>
            <a:xfrm rot="21197788">
              <a:off x="6136632" y="2172488"/>
              <a:ext cx="1939660" cy="1200329"/>
            </a:xfrm>
            <a:prstGeom prst="rect">
              <a:avLst/>
            </a:prstGeom>
            <a:noFill/>
          </p:spPr>
          <p:txBody>
            <a:bodyPr wrap="square" rtlCol="0" anchor="ctr">
              <a:spAutoFit/>
            </a:bodyPr>
            <a:lstStyle/>
            <a:p>
              <a:pPr algn="ctr"/>
              <a:r>
                <a:rPr lang="en-US" dirty="0"/>
                <a:t>Contract stopped at the end of the month of withdrawal </a:t>
              </a:r>
            </a:p>
          </p:txBody>
        </p:sp>
      </p:grpSp>
      <p:grpSp>
        <p:nvGrpSpPr>
          <p:cNvPr id="68" name="Group 67">
            <a:extLst>
              <a:ext uri="{FF2B5EF4-FFF2-40B4-BE49-F238E27FC236}">
                <a16:creationId xmlns:a16="http://schemas.microsoft.com/office/drawing/2014/main" id="{AE3829F9-5AB6-AD2A-8E17-B5D1F6AB1059}"/>
              </a:ext>
            </a:extLst>
          </p:cNvPr>
          <p:cNvGrpSpPr/>
          <p:nvPr/>
        </p:nvGrpSpPr>
        <p:grpSpPr>
          <a:xfrm>
            <a:off x="6395469" y="3839455"/>
            <a:ext cx="2090385" cy="1735130"/>
            <a:chOff x="6395469" y="3839455"/>
            <a:chExt cx="2090385" cy="1735130"/>
          </a:xfrm>
        </p:grpSpPr>
        <p:sp>
          <p:nvSpPr>
            <p:cNvPr id="39" name="Freeform: Shape 38">
              <a:extLst>
                <a:ext uri="{FF2B5EF4-FFF2-40B4-BE49-F238E27FC236}">
                  <a16:creationId xmlns:a16="http://schemas.microsoft.com/office/drawing/2014/main" id="{6E8ADD4E-1276-F0CE-CEAD-23F18512F508}"/>
                </a:ext>
              </a:extLst>
            </p:cNvPr>
            <p:cNvSpPr/>
            <p:nvPr/>
          </p:nvSpPr>
          <p:spPr>
            <a:xfrm rot="198802">
              <a:off x="6417039" y="3839455"/>
              <a:ext cx="2056347" cy="1735130"/>
            </a:xfrm>
            <a:custGeom>
              <a:avLst/>
              <a:gdLst>
                <a:gd name="connsiteX0" fmla="*/ 0 w 606217"/>
                <a:gd name="connsiteY0" fmla="*/ 0 h 580710"/>
                <a:gd name="connsiteX1" fmla="*/ 592353 w 606217"/>
                <a:gd name="connsiteY1" fmla="*/ 0 h 580710"/>
                <a:gd name="connsiteX2" fmla="*/ 605973 w 606217"/>
                <a:gd name="connsiteY2" fmla="*/ 250336 h 580710"/>
                <a:gd name="connsiteX3" fmla="*/ 594062 w 606217"/>
                <a:gd name="connsiteY3" fmla="*/ 558955 h 580710"/>
                <a:gd name="connsiteX4" fmla="*/ 15040 w 606217"/>
                <a:gd name="connsiteY4" fmla="*/ 580710 h 580710"/>
                <a:gd name="connsiteX5" fmla="*/ 0 w 606217"/>
                <a:gd name="connsiteY5" fmla="*/ 0 h 58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217" h="580710">
                  <a:moveTo>
                    <a:pt x="0" y="0"/>
                  </a:moveTo>
                  <a:lnTo>
                    <a:pt x="592353" y="0"/>
                  </a:lnTo>
                  <a:cubicBezTo>
                    <a:pt x="599814" y="77475"/>
                    <a:pt x="604840" y="161159"/>
                    <a:pt x="605973" y="250336"/>
                  </a:cubicBezTo>
                  <a:cubicBezTo>
                    <a:pt x="607393" y="361775"/>
                    <a:pt x="602516" y="465099"/>
                    <a:pt x="594062" y="558955"/>
                  </a:cubicBezTo>
                  <a:cubicBezTo>
                    <a:pt x="401055" y="566207"/>
                    <a:pt x="208047" y="573459"/>
                    <a:pt x="15040" y="580710"/>
                  </a:cubicBezTo>
                  <a:lnTo>
                    <a:pt x="0" y="0"/>
                  </a:lnTo>
                  <a:close/>
                </a:path>
              </a:pathLst>
            </a:custGeom>
            <a:gradFill flip="none" rotWithShape="1">
              <a:gsLst>
                <a:gs pos="100000">
                  <a:srgbClr val="EED2C5"/>
                </a:gs>
                <a:gs pos="24000">
                  <a:srgbClr val="F3D0C0"/>
                </a:gs>
              </a:gsLst>
              <a:lin ang="2700000" scaled="1"/>
              <a:tileRect/>
            </a:gradFill>
            <a:ln w="990" cap="flat">
              <a:noFill/>
              <a:prstDash val="solid"/>
              <a:miter/>
            </a:ln>
            <a:effectLst>
              <a:outerShdw blurRad="63500" sx="102000" sy="102000" algn="ctr" rotWithShape="0">
                <a:prstClr val="black">
                  <a:alpha val="40000"/>
                </a:prstClr>
              </a:outerShdw>
            </a:effectLst>
          </p:spPr>
          <p:txBody>
            <a:bodyPr rtlCol="0" anchor="ctr"/>
            <a:lstStyle/>
            <a:p>
              <a:pPr algn="ctr"/>
              <a:endParaRPr lang="en-US" sz="2000">
                <a:solidFill>
                  <a:schemeClr val="tx1">
                    <a:lumMod val="75000"/>
                    <a:lumOff val="25000"/>
                  </a:schemeClr>
                </a:solidFill>
              </a:endParaRPr>
            </a:p>
          </p:txBody>
        </p:sp>
        <p:sp>
          <p:nvSpPr>
            <p:cNvPr id="31" name="TextBox 30">
              <a:extLst>
                <a:ext uri="{FF2B5EF4-FFF2-40B4-BE49-F238E27FC236}">
                  <a16:creationId xmlns:a16="http://schemas.microsoft.com/office/drawing/2014/main" id="{F96B904B-0330-2062-E3B9-8D4F44A42746}"/>
                </a:ext>
              </a:extLst>
            </p:cNvPr>
            <p:cNvSpPr txBox="1"/>
            <p:nvPr/>
          </p:nvSpPr>
          <p:spPr>
            <a:xfrm rot="173612">
              <a:off x="6395469" y="3939664"/>
              <a:ext cx="2090385" cy="1477328"/>
            </a:xfrm>
            <a:prstGeom prst="rect">
              <a:avLst/>
            </a:prstGeom>
            <a:noFill/>
          </p:spPr>
          <p:txBody>
            <a:bodyPr wrap="square" rtlCol="0" anchor="ctr">
              <a:spAutoFit/>
            </a:bodyPr>
            <a:lstStyle/>
            <a:p>
              <a:pPr algn="ctr"/>
              <a:r>
                <a:rPr lang="en-US" dirty="0"/>
                <a:t>If advancement received, the student is allowed to work until it’s paid</a:t>
              </a:r>
            </a:p>
          </p:txBody>
        </p:sp>
      </p:grpSp>
      <p:cxnSp>
        <p:nvCxnSpPr>
          <p:cNvPr id="58" name="Straight Connector 57">
            <a:extLst>
              <a:ext uri="{FF2B5EF4-FFF2-40B4-BE49-F238E27FC236}">
                <a16:creationId xmlns:a16="http://schemas.microsoft.com/office/drawing/2014/main" id="{D3FAF666-6E78-B49B-BE85-8966C70EA48E}"/>
              </a:ext>
            </a:extLst>
          </p:cNvPr>
          <p:cNvCxnSpPr>
            <a:cxnSpLocks/>
          </p:cNvCxnSpPr>
          <p:nvPr/>
        </p:nvCxnSpPr>
        <p:spPr>
          <a:xfrm>
            <a:off x="5887396" y="1210714"/>
            <a:ext cx="32374" cy="437334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28E14A6-23CA-5459-8D9F-5E289A4287AC}"/>
              </a:ext>
            </a:extLst>
          </p:cNvPr>
          <p:cNvCxnSpPr>
            <a:cxnSpLocks/>
          </p:cNvCxnSpPr>
          <p:nvPr/>
        </p:nvCxnSpPr>
        <p:spPr>
          <a:xfrm flipV="1">
            <a:off x="3018408" y="1883172"/>
            <a:ext cx="5767469" cy="29283"/>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2" name="Picture 71">
            <a:extLst>
              <a:ext uri="{FF2B5EF4-FFF2-40B4-BE49-F238E27FC236}">
                <a16:creationId xmlns:a16="http://schemas.microsoft.com/office/drawing/2014/main" id="{43B5EDC0-A50A-27BB-F4E7-1527BE9E2BFB}"/>
              </a:ext>
            </a:extLst>
          </p:cNvPr>
          <p:cNvPicPr>
            <a:picLocks noChangeAspect="1"/>
          </p:cNvPicPr>
          <p:nvPr/>
        </p:nvPicPr>
        <p:blipFill>
          <a:blip r:embed="rId4"/>
          <a:stretch>
            <a:fillRect/>
          </a:stretch>
        </p:blipFill>
        <p:spPr>
          <a:xfrm>
            <a:off x="9371428" y="1210714"/>
            <a:ext cx="586791" cy="403895"/>
          </a:xfrm>
          <a:prstGeom prst="rect">
            <a:avLst/>
          </a:prstGeom>
        </p:spPr>
      </p:pic>
      <p:pic>
        <p:nvPicPr>
          <p:cNvPr id="73" name="Picture 72">
            <a:extLst>
              <a:ext uri="{FF2B5EF4-FFF2-40B4-BE49-F238E27FC236}">
                <a16:creationId xmlns:a16="http://schemas.microsoft.com/office/drawing/2014/main" id="{C30D9444-8692-5ED9-C485-77DD9416E6A9}"/>
              </a:ext>
            </a:extLst>
          </p:cNvPr>
          <p:cNvPicPr>
            <a:picLocks noChangeAspect="1"/>
          </p:cNvPicPr>
          <p:nvPr/>
        </p:nvPicPr>
        <p:blipFill>
          <a:blip r:embed="rId4"/>
          <a:stretch>
            <a:fillRect/>
          </a:stretch>
        </p:blipFill>
        <p:spPr>
          <a:xfrm>
            <a:off x="2361597" y="1429240"/>
            <a:ext cx="586791" cy="403895"/>
          </a:xfrm>
          <a:prstGeom prst="rect">
            <a:avLst/>
          </a:prstGeom>
        </p:spPr>
      </p:pic>
      <p:pic>
        <p:nvPicPr>
          <p:cNvPr id="74" name="Picture 73">
            <a:extLst>
              <a:ext uri="{FF2B5EF4-FFF2-40B4-BE49-F238E27FC236}">
                <a16:creationId xmlns:a16="http://schemas.microsoft.com/office/drawing/2014/main" id="{954E3259-BEC8-85D9-EE85-8344B241D266}"/>
              </a:ext>
            </a:extLst>
          </p:cNvPr>
          <p:cNvPicPr>
            <a:picLocks noChangeAspect="1"/>
          </p:cNvPicPr>
          <p:nvPr/>
        </p:nvPicPr>
        <p:blipFill>
          <a:blip r:embed="rId4"/>
          <a:stretch>
            <a:fillRect/>
          </a:stretch>
        </p:blipFill>
        <p:spPr>
          <a:xfrm>
            <a:off x="1991485" y="1242536"/>
            <a:ext cx="586791" cy="403895"/>
          </a:xfrm>
          <a:prstGeom prst="rect">
            <a:avLst/>
          </a:prstGeom>
        </p:spPr>
      </p:pic>
      <p:pic>
        <p:nvPicPr>
          <p:cNvPr id="75" name="Picture 74">
            <a:extLst>
              <a:ext uri="{FF2B5EF4-FFF2-40B4-BE49-F238E27FC236}">
                <a16:creationId xmlns:a16="http://schemas.microsoft.com/office/drawing/2014/main" id="{CBAAE313-C385-F2FF-C6EA-7A7BEBE68C85}"/>
              </a:ext>
            </a:extLst>
          </p:cNvPr>
          <p:cNvPicPr>
            <a:picLocks noChangeAspect="1"/>
          </p:cNvPicPr>
          <p:nvPr/>
        </p:nvPicPr>
        <p:blipFill>
          <a:blip r:embed="rId4"/>
          <a:stretch>
            <a:fillRect/>
          </a:stretch>
        </p:blipFill>
        <p:spPr>
          <a:xfrm>
            <a:off x="9019893" y="1430392"/>
            <a:ext cx="586791" cy="403895"/>
          </a:xfrm>
          <a:prstGeom prst="rect">
            <a:avLst/>
          </a:prstGeom>
        </p:spPr>
      </p:pic>
    </p:spTree>
    <p:extLst>
      <p:ext uri="{BB962C8B-B14F-4D97-AF65-F5344CB8AC3E}">
        <p14:creationId xmlns:p14="http://schemas.microsoft.com/office/powerpoint/2010/main" val="189825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01F8F-B4BD-B657-9E2E-9BC0F844992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3E5F621-5B2F-6FC6-3F65-F1F246086823}"/>
              </a:ext>
            </a:extLst>
          </p:cNvPr>
          <p:cNvPicPr>
            <a:picLocks noChangeAspect="1"/>
          </p:cNvPicPr>
          <p:nvPr/>
        </p:nvPicPr>
        <p:blipFill>
          <a:blip r:embed="rId3"/>
          <a:stretch>
            <a:fillRect/>
          </a:stretch>
        </p:blipFill>
        <p:spPr>
          <a:xfrm>
            <a:off x="5546128" y="1133527"/>
            <a:ext cx="943011" cy="731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 name="Picture 50">
            <a:extLst>
              <a:ext uri="{FF2B5EF4-FFF2-40B4-BE49-F238E27FC236}">
                <a16:creationId xmlns:a16="http://schemas.microsoft.com/office/drawing/2014/main" id="{6F389D69-6BC7-4C73-A500-1C6429CA0ED2}"/>
              </a:ext>
            </a:extLst>
          </p:cNvPr>
          <p:cNvPicPr>
            <a:picLocks noChangeAspect="1"/>
          </p:cNvPicPr>
          <p:nvPr/>
        </p:nvPicPr>
        <p:blipFill>
          <a:blip r:embed="rId4"/>
          <a:stretch>
            <a:fillRect/>
          </a:stretch>
        </p:blipFill>
        <p:spPr>
          <a:xfrm>
            <a:off x="1401405" y="842679"/>
            <a:ext cx="3936020" cy="2221082"/>
          </a:xfrm>
          <a:prstGeom prst="rect">
            <a:avLst/>
          </a:prstGeom>
          <a:effectLst>
            <a:outerShdw blurRad="50800" dist="38100" dir="2700000" algn="tl" rotWithShape="0">
              <a:prstClr val="black">
                <a:alpha val="40000"/>
              </a:prstClr>
            </a:outerShdw>
          </a:effectLst>
        </p:spPr>
      </p:pic>
      <p:pic>
        <p:nvPicPr>
          <p:cNvPr id="47" name="Picture 46">
            <a:extLst>
              <a:ext uri="{FF2B5EF4-FFF2-40B4-BE49-F238E27FC236}">
                <a16:creationId xmlns:a16="http://schemas.microsoft.com/office/drawing/2014/main" id="{6F56BC90-A53F-F765-1DD7-AD91529FBF52}"/>
              </a:ext>
            </a:extLst>
          </p:cNvPr>
          <p:cNvPicPr>
            <a:picLocks noChangeAspect="1"/>
          </p:cNvPicPr>
          <p:nvPr/>
        </p:nvPicPr>
        <p:blipFill>
          <a:blip r:embed="rId4"/>
          <a:stretch>
            <a:fillRect/>
          </a:stretch>
        </p:blipFill>
        <p:spPr>
          <a:xfrm>
            <a:off x="6691761" y="842679"/>
            <a:ext cx="3936020" cy="2221082"/>
          </a:xfrm>
          <a:prstGeom prst="rect">
            <a:avLst/>
          </a:prstGeom>
          <a:effectLst>
            <a:outerShdw blurRad="50800" dist="38100" dir="2700000" algn="tl" rotWithShape="0">
              <a:prstClr val="black">
                <a:alpha val="40000"/>
              </a:prstClr>
            </a:outerShdw>
          </a:effectLst>
        </p:spPr>
      </p:pic>
      <p:sp>
        <p:nvSpPr>
          <p:cNvPr id="6" name="Title 5">
            <a:extLst>
              <a:ext uri="{FF2B5EF4-FFF2-40B4-BE49-F238E27FC236}">
                <a16:creationId xmlns:a16="http://schemas.microsoft.com/office/drawing/2014/main" id="{DE18876E-30A0-002D-3F71-1AC6F57D40FC}"/>
              </a:ext>
            </a:extLst>
          </p:cNvPr>
          <p:cNvSpPr>
            <a:spLocks noGrp="1"/>
          </p:cNvSpPr>
          <p:nvPr>
            <p:ph type="title" idx="4294967295"/>
          </p:nvPr>
        </p:nvSpPr>
        <p:spPr>
          <a:xfrm>
            <a:off x="1981200" y="0"/>
            <a:ext cx="8229600" cy="731520"/>
          </a:xfrm>
        </p:spPr>
        <p:txBody>
          <a:bodyPr>
            <a:normAutofit fontScale="90000"/>
          </a:bodyPr>
          <a:lstStyle/>
          <a:p>
            <a:r>
              <a:rPr lang="en-US" b="1" dirty="0">
                <a:solidFill>
                  <a:schemeClr val="bg1"/>
                </a:solidFill>
              </a:rPr>
              <a:t>Work Study Payments</a:t>
            </a:r>
            <a:endParaRPr lang="en-US" dirty="0"/>
          </a:p>
        </p:txBody>
      </p:sp>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C9C440B1-66C2-7057-C685-42017CBA9E0A}"/>
              </a:ext>
            </a:extLst>
          </p:cNvPr>
          <p:cNvSpPr>
            <a:spLocks noGrp="1"/>
          </p:cNvSpPr>
          <p:nvPr>
            <p:ph type="sldNum" sz="quarter" idx="10"/>
          </p:nvPr>
        </p:nvSpPr>
        <p:spPr>
          <a:xfrm>
            <a:off x="11502190" y="6148137"/>
            <a:ext cx="605589" cy="731520"/>
          </a:xfrm>
        </p:spPr>
        <p:txBody>
          <a:bodyPr/>
          <a:lstStyle/>
          <a:p>
            <a:pPr defTabSz="457200"/>
            <a:fld id="{D983F1FA-211D-3044-9E35-958DFBC26156}" type="slidenum">
              <a:rPr lang="en-US" smtClean="0">
                <a:solidFill>
                  <a:prstClr val="white"/>
                </a:solidFill>
              </a:rPr>
              <a:pPr defTabSz="457200"/>
              <a:t>27</a:t>
            </a:fld>
            <a:endParaRPr lang="en-US" dirty="0">
              <a:solidFill>
                <a:prstClr val="white"/>
              </a:solidFill>
            </a:endParaRPr>
          </a:p>
        </p:txBody>
      </p:sp>
      <p:grpSp>
        <p:nvGrpSpPr>
          <p:cNvPr id="54" name="Group 53">
            <a:extLst>
              <a:ext uri="{FF2B5EF4-FFF2-40B4-BE49-F238E27FC236}">
                <a16:creationId xmlns:a16="http://schemas.microsoft.com/office/drawing/2014/main" id="{56813106-706B-FCEA-A6C3-60A1632386F0}"/>
              </a:ext>
            </a:extLst>
          </p:cNvPr>
          <p:cNvGrpSpPr/>
          <p:nvPr/>
        </p:nvGrpSpPr>
        <p:grpSpPr>
          <a:xfrm>
            <a:off x="2446069" y="1072679"/>
            <a:ext cx="1438684" cy="332423"/>
            <a:chOff x="3927864" y="585994"/>
            <a:chExt cx="4336275" cy="808608"/>
          </a:xfrm>
        </p:grpSpPr>
        <p:sp>
          <p:nvSpPr>
            <p:cNvPr id="55" name="Graphic 9">
              <a:extLst>
                <a:ext uri="{FF2B5EF4-FFF2-40B4-BE49-F238E27FC236}">
                  <a16:creationId xmlns:a16="http://schemas.microsoft.com/office/drawing/2014/main" id="{3F93C371-2E89-C08B-4C79-64D0B2A2E143}"/>
                </a:ext>
              </a:extLst>
            </p:cNvPr>
            <p:cNvSpPr/>
            <p:nvPr/>
          </p:nvSpPr>
          <p:spPr>
            <a:xfrm flipV="1">
              <a:off x="3927864" y="585994"/>
              <a:ext cx="4336275" cy="808608"/>
            </a:xfrm>
            <a:custGeom>
              <a:avLst/>
              <a:gdLst>
                <a:gd name="connsiteX0" fmla="*/ 439050 w 5834156"/>
                <a:gd name="connsiteY0" fmla="*/ 2494896 h 2502483"/>
                <a:gd name="connsiteX1" fmla="*/ 391512 w 5834156"/>
                <a:gd name="connsiteY1" fmla="*/ 2484524 h 2502483"/>
                <a:gd name="connsiteX2" fmla="*/ 339653 w 5834156"/>
                <a:gd name="connsiteY2" fmla="*/ 2473720 h 2502483"/>
                <a:gd name="connsiteX3" fmla="*/ 229452 w 5834156"/>
                <a:gd name="connsiteY3" fmla="*/ 2434393 h 2502483"/>
                <a:gd name="connsiteX4" fmla="*/ 146910 w 5834156"/>
                <a:gd name="connsiteY4" fmla="*/ 2420132 h 2502483"/>
                <a:gd name="connsiteX5" fmla="*/ 72146 w 5834156"/>
                <a:gd name="connsiteY5" fmla="*/ 2434393 h 2502483"/>
                <a:gd name="connsiteX6" fmla="*/ 25473 w 5834156"/>
                <a:gd name="connsiteY6" fmla="*/ 2446062 h 2502483"/>
                <a:gd name="connsiteX7" fmla="*/ -2186 w 5834156"/>
                <a:gd name="connsiteY7" fmla="*/ 2440876 h 2502483"/>
                <a:gd name="connsiteX8" fmla="*/ -6075 w 5834156"/>
                <a:gd name="connsiteY8" fmla="*/ 1275773 h 2502483"/>
                <a:gd name="connsiteX9" fmla="*/ -6075 w 5834156"/>
                <a:gd name="connsiteY9" fmla="*/ 113264 h 2502483"/>
                <a:gd name="connsiteX10" fmla="*/ 22015 w 5834156"/>
                <a:gd name="connsiteY10" fmla="*/ 116289 h 2502483"/>
                <a:gd name="connsiteX11" fmla="*/ 76900 w 5834156"/>
                <a:gd name="connsiteY11" fmla="*/ 105485 h 2502483"/>
                <a:gd name="connsiteX12" fmla="*/ 252789 w 5834156"/>
                <a:gd name="connsiteY12" fmla="*/ 120178 h 2502483"/>
                <a:gd name="connsiteX13" fmla="*/ 337060 w 5834156"/>
                <a:gd name="connsiteY13" fmla="*/ 146540 h 2502483"/>
                <a:gd name="connsiteX14" fmla="*/ 391944 w 5834156"/>
                <a:gd name="connsiteY14" fmla="*/ 158640 h 2502483"/>
                <a:gd name="connsiteX15" fmla="*/ 471461 w 5834156"/>
                <a:gd name="connsiteY15" fmla="*/ 169876 h 2502483"/>
                <a:gd name="connsiteX16" fmla="*/ 560054 w 5834156"/>
                <a:gd name="connsiteY16" fmla="*/ 165987 h 2502483"/>
                <a:gd name="connsiteX17" fmla="*/ 605431 w 5834156"/>
                <a:gd name="connsiteY17" fmla="*/ 154751 h 2502483"/>
                <a:gd name="connsiteX18" fmla="*/ 637843 w 5834156"/>
                <a:gd name="connsiteY18" fmla="*/ 146108 h 2502483"/>
                <a:gd name="connsiteX19" fmla="*/ 694456 w 5834156"/>
                <a:gd name="connsiteY19" fmla="*/ 127093 h 2502483"/>
                <a:gd name="connsiteX20" fmla="*/ 734215 w 5834156"/>
                <a:gd name="connsiteY20" fmla="*/ 114560 h 2502483"/>
                <a:gd name="connsiteX21" fmla="*/ 858244 w 5834156"/>
                <a:gd name="connsiteY21" fmla="*/ 86470 h 2502483"/>
                <a:gd name="connsiteX22" fmla="*/ 910536 w 5834156"/>
                <a:gd name="connsiteY22" fmla="*/ 98138 h 2502483"/>
                <a:gd name="connsiteX23" fmla="*/ 1016847 w 5834156"/>
                <a:gd name="connsiteY23" fmla="*/ 124500 h 2502483"/>
                <a:gd name="connsiteX24" fmla="*/ 1085993 w 5834156"/>
                <a:gd name="connsiteY24" fmla="*/ 113264 h 2502483"/>
                <a:gd name="connsiteX25" fmla="*/ 1111058 w 5834156"/>
                <a:gd name="connsiteY25" fmla="*/ 99434 h 2502483"/>
                <a:gd name="connsiteX26" fmla="*/ 1182364 w 5834156"/>
                <a:gd name="connsiteY26" fmla="*/ 98570 h 2502483"/>
                <a:gd name="connsiteX27" fmla="*/ 1346153 w 5834156"/>
                <a:gd name="connsiteY27" fmla="*/ 77826 h 2502483"/>
                <a:gd name="connsiteX28" fmla="*/ 1433881 w 5834156"/>
                <a:gd name="connsiteY28" fmla="*/ 53626 h 2502483"/>
                <a:gd name="connsiteX29" fmla="*/ 1499137 w 5834156"/>
                <a:gd name="connsiteY29" fmla="*/ 40229 h 2502483"/>
                <a:gd name="connsiteX30" fmla="*/ 1592916 w 5834156"/>
                <a:gd name="connsiteY30" fmla="*/ 25103 h 2502483"/>
                <a:gd name="connsiteX31" fmla="*/ 1681509 w 5834156"/>
                <a:gd name="connsiteY31" fmla="*/ 30289 h 2502483"/>
                <a:gd name="connsiteX32" fmla="*/ 1793870 w 5834156"/>
                <a:gd name="connsiteY32" fmla="*/ 41093 h 2502483"/>
                <a:gd name="connsiteX33" fmla="*/ 1958523 w 5834156"/>
                <a:gd name="connsiteY33" fmla="*/ 67455 h 2502483"/>
                <a:gd name="connsiteX34" fmla="*/ 2009086 w 5834156"/>
                <a:gd name="connsiteY34" fmla="*/ 89927 h 2502483"/>
                <a:gd name="connsiteX35" fmla="*/ 2092925 w 5834156"/>
                <a:gd name="connsiteY35" fmla="*/ 85605 h 2502483"/>
                <a:gd name="connsiteX36" fmla="*/ 2161206 w 5834156"/>
                <a:gd name="connsiteY36" fmla="*/ 76530 h 2502483"/>
                <a:gd name="connsiteX37" fmla="*/ 2238995 w 5834156"/>
                <a:gd name="connsiteY37" fmla="*/ 90359 h 2502483"/>
                <a:gd name="connsiteX38" fmla="*/ 2364321 w 5834156"/>
                <a:gd name="connsiteY38" fmla="*/ 101595 h 2502483"/>
                <a:gd name="connsiteX39" fmla="*/ 2482301 w 5834156"/>
                <a:gd name="connsiteY39" fmla="*/ 107645 h 2502483"/>
                <a:gd name="connsiteX40" fmla="*/ 2538481 w 5834156"/>
                <a:gd name="connsiteY40" fmla="*/ 107213 h 2502483"/>
                <a:gd name="connsiteX41" fmla="*/ 2579104 w 5834156"/>
                <a:gd name="connsiteY41" fmla="*/ 94249 h 2502483"/>
                <a:gd name="connsiteX42" fmla="*/ 2697084 w 5834156"/>
                <a:gd name="connsiteY42" fmla="*/ 96841 h 2502483"/>
                <a:gd name="connsiteX43" fmla="*/ 2828461 w 5834156"/>
                <a:gd name="connsiteY43" fmla="*/ 102460 h 2502483"/>
                <a:gd name="connsiteX44" fmla="*/ 2965023 w 5834156"/>
                <a:gd name="connsiteY44" fmla="*/ 88198 h 2502483"/>
                <a:gd name="connsiteX45" fmla="*/ 3023365 w 5834156"/>
                <a:gd name="connsiteY45" fmla="*/ 71344 h 2502483"/>
                <a:gd name="connsiteX46" fmla="*/ 3109797 w 5834156"/>
                <a:gd name="connsiteY46" fmla="*/ 49304 h 2502483"/>
                <a:gd name="connsiteX47" fmla="*/ 3261917 w 5834156"/>
                <a:gd name="connsiteY47" fmla="*/ 23374 h 2502483"/>
                <a:gd name="connsiteX48" fmla="*/ 3339273 w 5834156"/>
                <a:gd name="connsiteY48" fmla="*/ 23374 h 2502483"/>
                <a:gd name="connsiteX49" fmla="*/ 3359585 w 5834156"/>
                <a:gd name="connsiteY49" fmla="*/ 9545 h 2502483"/>
                <a:gd name="connsiteX50" fmla="*/ 3409715 w 5834156"/>
                <a:gd name="connsiteY50" fmla="*/ -3420 h 2502483"/>
                <a:gd name="connsiteX51" fmla="*/ 3501333 w 5834156"/>
                <a:gd name="connsiteY51" fmla="*/ 4791 h 2502483"/>
                <a:gd name="connsiteX52" fmla="*/ 3596841 w 5834156"/>
                <a:gd name="connsiteY52" fmla="*/ 4359 h 2502483"/>
                <a:gd name="connsiteX53" fmla="*/ 3716981 w 5834156"/>
                <a:gd name="connsiteY53" fmla="*/ 7384 h 2502483"/>
                <a:gd name="connsiteX54" fmla="*/ 3818539 w 5834156"/>
                <a:gd name="connsiteY54" fmla="*/ 29857 h 2502483"/>
                <a:gd name="connsiteX55" fmla="*/ 3868237 w 5834156"/>
                <a:gd name="connsiteY55" fmla="*/ 42389 h 2502483"/>
                <a:gd name="connsiteX56" fmla="*/ 3920096 w 5834156"/>
                <a:gd name="connsiteY56" fmla="*/ 57083 h 2502483"/>
                <a:gd name="connsiteX57" fmla="*/ 4002206 w 5834156"/>
                <a:gd name="connsiteY57" fmla="*/ 62701 h 2502483"/>
                <a:gd name="connsiteX58" fmla="*/ 4155623 w 5834156"/>
                <a:gd name="connsiteY58" fmla="*/ 60972 h 2502483"/>
                <a:gd name="connsiteX59" fmla="*/ 4319844 w 5834156"/>
                <a:gd name="connsiteY59" fmla="*/ 97706 h 2502483"/>
                <a:gd name="connsiteX60" fmla="*/ 4352256 w 5834156"/>
                <a:gd name="connsiteY60" fmla="*/ 114992 h 2502483"/>
                <a:gd name="connsiteX61" fmla="*/ 4395472 w 5834156"/>
                <a:gd name="connsiteY61" fmla="*/ 112399 h 2502483"/>
                <a:gd name="connsiteX62" fmla="*/ 4462457 w 5834156"/>
                <a:gd name="connsiteY62" fmla="*/ 116289 h 2502483"/>
                <a:gd name="connsiteX63" fmla="*/ 4589944 w 5834156"/>
                <a:gd name="connsiteY63" fmla="*/ 122771 h 2502483"/>
                <a:gd name="connsiteX64" fmla="*/ 4716134 w 5834156"/>
                <a:gd name="connsiteY64" fmla="*/ 119746 h 2502483"/>
                <a:gd name="connsiteX65" fmla="*/ 4815099 w 5834156"/>
                <a:gd name="connsiteY65" fmla="*/ 134007 h 2502483"/>
                <a:gd name="connsiteX66" fmla="*/ 4857451 w 5834156"/>
                <a:gd name="connsiteY66" fmla="*/ 120610 h 2502483"/>
                <a:gd name="connsiteX67" fmla="*/ 4954686 w 5834156"/>
                <a:gd name="connsiteY67" fmla="*/ 118449 h 2502483"/>
                <a:gd name="connsiteX68" fmla="*/ 5072234 w 5834156"/>
                <a:gd name="connsiteY68" fmla="*/ 116289 h 2502483"/>
                <a:gd name="connsiteX69" fmla="*/ 5206203 w 5834156"/>
                <a:gd name="connsiteY69" fmla="*/ 93384 h 2502483"/>
                <a:gd name="connsiteX70" fmla="*/ 5247691 w 5834156"/>
                <a:gd name="connsiteY70" fmla="*/ 95113 h 2502483"/>
                <a:gd name="connsiteX71" fmla="*/ 5291771 w 5834156"/>
                <a:gd name="connsiteY71" fmla="*/ 105917 h 2502483"/>
                <a:gd name="connsiteX72" fmla="*/ 5336284 w 5834156"/>
                <a:gd name="connsiteY72" fmla="*/ 117585 h 2502483"/>
                <a:gd name="connsiteX73" fmla="*/ 5369992 w 5834156"/>
                <a:gd name="connsiteY73" fmla="*/ 119314 h 2502483"/>
                <a:gd name="connsiteX74" fmla="*/ 5411911 w 5834156"/>
                <a:gd name="connsiteY74" fmla="*/ 129686 h 2502483"/>
                <a:gd name="connsiteX75" fmla="*/ 5469389 w 5834156"/>
                <a:gd name="connsiteY75" fmla="*/ 127093 h 2502483"/>
                <a:gd name="connsiteX76" fmla="*/ 5513901 w 5834156"/>
                <a:gd name="connsiteY76" fmla="*/ 118882 h 2502483"/>
                <a:gd name="connsiteX77" fmla="*/ 5591690 w 5834156"/>
                <a:gd name="connsiteY77" fmla="*/ 106781 h 2502483"/>
                <a:gd name="connsiteX78" fmla="*/ 5626263 w 5834156"/>
                <a:gd name="connsiteY78" fmla="*/ 102460 h 2502483"/>
                <a:gd name="connsiteX79" fmla="*/ 5765418 w 5834156"/>
                <a:gd name="connsiteY79" fmla="*/ 142218 h 2502483"/>
                <a:gd name="connsiteX80" fmla="*/ 5810795 w 5834156"/>
                <a:gd name="connsiteY80" fmla="*/ 152158 h 2502483"/>
                <a:gd name="connsiteX81" fmla="*/ 5825920 w 5834156"/>
                <a:gd name="connsiteY81" fmla="*/ 150861 h 2502483"/>
                <a:gd name="connsiteX82" fmla="*/ 5827217 w 5834156"/>
                <a:gd name="connsiteY82" fmla="*/ 1314668 h 2502483"/>
                <a:gd name="connsiteX83" fmla="*/ 5828081 w 5834156"/>
                <a:gd name="connsiteY83" fmla="*/ 2478041 h 2502483"/>
                <a:gd name="connsiteX84" fmla="*/ 5812091 w 5834156"/>
                <a:gd name="connsiteY84" fmla="*/ 2478041 h 2502483"/>
                <a:gd name="connsiteX85" fmla="*/ 5736031 w 5834156"/>
                <a:gd name="connsiteY85" fmla="*/ 2458162 h 2502483"/>
                <a:gd name="connsiteX86" fmla="*/ 5698001 w 5834156"/>
                <a:gd name="connsiteY86" fmla="*/ 2447790 h 2502483"/>
                <a:gd name="connsiteX87" fmla="*/ 5654785 w 5834156"/>
                <a:gd name="connsiteY87" fmla="*/ 2438715 h 2502483"/>
                <a:gd name="connsiteX88" fmla="*/ 5601630 w 5834156"/>
                <a:gd name="connsiteY88" fmla="*/ 2434393 h 2502483"/>
                <a:gd name="connsiteX89" fmla="*/ 5529891 w 5834156"/>
                <a:gd name="connsiteY89" fmla="*/ 2443901 h 2502483"/>
                <a:gd name="connsiteX90" fmla="*/ 5462474 w 5834156"/>
                <a:gd name="connsiteY90" fmla="*/ 2454705 h 2502483"/>
                <a:gd name="connsiteX91" fmla="*/ 5386846 w 5834156"/>
                <a:gd name="connsiteY91" fmla="*/ 2452112 h 2502483"/>
                <a:gd name="connsiteX92" fmla="*/ 5339309 w 5834156"/>
                <a:gd name="connsiteY92" fmla="*/ 2446062 h 2502483"/>
                <a:gd name="connsiteX93" fmla="*/ 5297821 w 5834156"/>
                <a:gd name="connsiteY93" fmla="*/ 2435690 h 2502483"/>
                <a:gd name="connsiteX94" fmla="*/ 5281399 w 5834156"/>
                <a:gd name="connsiteY94" fmla="*/ 2422725 h 2502483"/>
                <a:gd name="connsiteX95" fmla="*/ 5214847 w 5834156"/>
                <a:gd name="connsiteY95" fmla="*/ 2422293 h 2502483"/>
                <a:gd name="connsiteX96" fmla="*/ 5067480 w 5834156"/>
                <a:gd name="connsiteY96" fmla="*/ 2446062 h 2502483"/>
                <a:gd name="connsiteX97" fmla="*/ 4956415 w 5834156"/>
                <a:gd name="connsiteY97" fmla="*/ 2446926 h 2502483"/>
                <a:gd name="connsiteX98" fmla="*/ 4853561 w 5834156"/>
                <a:gd name="connsiteY98" fmla="*/ 2449951 h 2502483"/>
                <a:gd name="connsiteX99" fmla="*/ 4741200 w 5834156"/>
                <a:gd name="connsiteY99" fmla="*/ 2454705 h 2502483"/>
                <a:gd name="connsiteX100" fmla="*/ 4643964 w 5834156"/>
                <a:gd name="connsiteY100" fmla="*/ 2444765 h 2502483"/>
                <a:gd name="connsiteX101" fmla="*/ 4551049 w 5834156"/>
                <a:gd name="connsiteY101" fmla="*/ 2449519 h 2502483"/>
                <a:gd name="connsiteX102" fmla="*/ 4459431 w 5834156"/>
                <a:gd name="connsiteY102" fmla="*/ 2442604 h 2502483"/>
                <a:gd name="connsiteX103" fmla="*/ 4394608 w 5834156"/>
                <a:gd name="connsiteY103" fmla="*/ 2437851 h 2502483"/>
                <a:gd name="connsiteX104" fmla="*/ 4347934 w 5834156"/>
                <a:gd name="connsiteY104" fmla="*/ 2440444 h 2502483"/>
                <a:gd name="connsiteX105" fmla="*/ 4306879 w 5834156"/>
                <a:gd name="connsiteY105" fmla="*/ 2418836 h 2502483"/>
                <a:gd name="connsiteX106" fmla="*/ 4181120 w 5834156"/>
                <a:gd name="connsiteY106" fmla="*/ 2387288 h 2502483"/>
                <a:gd name="connsiteX107" fmla="*/ 4130558 w 5834156"/>
                <a:gd name="connsiteY107" fmla="*/ 2389449 h 2502483"/>
                <a:gd name="connsiteX108" fmla="*/ 3984488 w 5834156"/>
                <a:gd name="connsiteY108" fmla="*/ 2392042 h 2502483"/>
                <a:gd name="connsiteX109" fmla="*/ 3943433 w 5834156"/>
                <a:gd name="connsiteY109" fmla="*/ 2392042 h 2502483"/>
                <a:gd name="connsiteX110" fmla="*/ 3896327 w 5834156"/>
                <a:gd name="connsiteY110" fmla="*/ 2376484 h 2502483"/>
                <a:gd name="connsiteX111" fmla="*/ 3840146 w 5834156"/>
                <a:gd name="connsiteY111" fmla="*/ 2357469 h 2502483"/>
                <a:gd name="connsiteX112" fmla="*/ 3796931 w 5834156"/>
                <a:gd name="connsiteY112" fmla="*/ 2348394 h 2502483"/>
                <a:gd name="connsiteX113" fmla="*/ 3760197 w 5834156"/>
                <a:gd name="connsiteY113" fmla="*/ 2341479 h 2502483"/>
                <a:gd name="connsiteX114" fmla="*/ 3647835 w 5834156"/>
                <a:gd name="connsiteY114" fmla="*/ 2325489 h 2502483"/>
                <a:gd name="connsiteX115" fmla="*/ 3604619 w 5834156"/>
                <a:gd name="connsiteY115" fmla="*/ 2331107 h 2502483"/>
                <a:gd name="connsiteX116" fmla="*/ 3563564 w 5834156"/>
                <a:gd name="connsiteY116" fmla="*/ 2336293 h 2502483"/>
                <a:gd name="connsiteX117" fmla="*/ 3412308 w 5834156"/>
                <a:gd name="connsiteY117" fmla="*/ 2322896 h 2502483"/>
                <a:gd name="connsiteX118" fmla="*/ 3362178 w 5834156"/>
                <a:gd name="connsiteY118" fmla="*/ 2334564 h 2502483"/>
                <a:gd name="connsiteX119" fmla="*/ 3341002 w 5834156"/>
                <a:gd name="connsiteY119" fmla="*/ 2350554 h 2502483"/>
                <a:gd name="connsiteX120" fmla="*/ 3263213 w 5834156"/>
                <a:gd name="connsiteY120" fmla="*/ 2350987 h 2502483"/>
                <a:gd name="connsiteX121" fmla="*/ 3116279 w 5834156"/>
                <a:gd name="connsiteY121" fmla="*/ 2373459 h 2502483"/>
                <a:gd name="connsiteX122" fmla="*/ 3057937 w 5834156"/>
                <a:gd name="connsiteY122" fmla="*/ 2389449 h 2502483"/>
                <a:gd name="connsiteX123" fmla="*/ 2971505 w 5834156"/>
                <a:gd name="connsiteY123" fmla="*/ 2414946 h 2502483"/>
                <a:gd name="connsiteX124" fmla="*/ 2856119 w 5834156"/>
                <a:gd name="connsiteY124" fmla="*/ 2430504 h 2502483"/>
                <a:gd name="connsiteX125" fmla="*/ 2770119 w 5834156"/>
                <a:gd name="connsiteY125" fmla="*/ 2433097 h 2502483"/>
                <a:gd name="connsiteX126" fmla="*/ 2712210 w 5834156"/>
                <a:gd name="connsiteY126" fmla="*/ 2430504 h 2502483"/>
                <a:gd name="connsiteX127" fmla="*/ 2627506 w 5834156"/>
                <a:gd name="connsiteY127" fmla="*/ 2413218 h 2502483"/>
                <a:gd name="connsiteX128" fmla="*/ 2575647 w 5834156"/>
                <a:gd name="connsiteY128" fmla="*/ 2424886 h 2502483"/>
                <a:gd name="connsiteX129" fmla="*/ 2513416 w 5834156"/>
                <a:gd name="connsiteY129" fmla="*/ 2435690 h 2502483"/>
                <a:gd name="connsiteX130" fmla="*/ 2383768 w 5834156"/>
                <a:gd name="connsiteY130" fmla="*/ 2433529 h 2502483"/>
                <a:gd name="connsiteX131" fmla="*/ 2269246 w 5834156"/>
                <a:gd name="connsiteY131" fmla="*/ 2427911 h 2502483"/>
                <a:gd name="connsiteX132" fmla="*/ 2090332 w 5834156"/>
                <a:gd name="connsiteY132" fmla="*/ 2415378 h 2502483"/>
                <a:gd name="connsiteX133" fmla="*/ 2010814 w 5834156"/>
                <a:gd name="connsiteY133" fmla="*/ 2415378 h 2502483"/>
                <a:gd name="connsiteX134" fmla="*/ 1960252 w 5834156"/>
                <a:gd name="connsiteY134" fmla="*/ 2395931 h 2502483"/>
                <a:gd name="connsiteX135" fmla="*/ 1902774 w 5834156"/>
                <a:gd name="connsiteY135" fmla="*/ 2376052 h 2502483"/>
                <a:gd name="connsiteX136" fmla="*/ 1815478 w 5834156"/>
                <a:gd name="connsiteY136" fmla="*/ 2370002 h 2502483"/>
                <a:gd name="connsiteX137" fmla="*/ 1752815 w 5834156"/>
                <a:gd name="connsiteY137" fmla="*/ 2365248 h 2502483"/>
                <a:gd name="connsiteX138" fmla="*/ 1629650 w 5834156"/>
                <a:gd name="connsiteY138" fmla="*/ 2352715 h 2502483"/>
                <a:gd name="connsiteX139" fmla="*/ 1486173 w 5834156"/>
                <a:gd name="connsiteY139" fmla="*/ 2370002 h 2502483"/>
                <a:gd name="connsiteX140" fmla="*/ 1425670 w 5834156"/>
                <a:gd name="connsiteY140" fmla="*/ 2382966 h 2502483"/>
                <a:gd name="connsiteX141" fmla="*/ 1357389 w 5834156"/>
                <a:gd name="connsiteY141" fmla="*/ 2398092 h 2502483"/>
                <a:gd name="connsiteX142" fmla="*/ 1289540 w 5834156"/>
                <a:gd name="connsiteY142" fmla="*/ 2412785 h 2502483"/>
                <a:gd name="connsiteX143" fmla="*/ 1245027 w 5834156"/>
                <a:gd name="connsiteY143" fmla="*/ 2417971 h 2502483"/>
                <a:gd name="connsiteX144" fmla="*/ 1175450 w 5834156"/>
                <a:gd name="connsiteY144" fmla="*/ 2423589 h 2502483"/>
                <a:gd name="connsiteX145" fmla="*/ 1119269 w 5834156"/>
                <a:gd name="connsiteY145" fmla="*/ 2424022 h 2502483"/>
                <a:gd name="connsiteX146" fmla="*/ 1087721 w 5834156"/>
                <a:gd name="connsiteY146" fmla="*/ 2440444 h 2502483"/>
                <a:gd name="connsiteX147" fmla="*/ 1048827 w 5834156"/>
                <a:gd name="connsiteY147" fmla="*/ 2454273 h 2502483"/>
                <a:gd name="connsiteX148" fmla="*/ 993510 w 5834156"/>
                <a:gd name="connsiteY148" fmla="*/ 2447790 h 2502483"/>
                <a:gd name="connsiteX149" fmla="*/ 898003 w 5834156"/>
                <a:gd name="connsiteY149" fmla="*/ 2416243 h 2502483"/>
                <a:gd name="connsiteX150" fmla="*/ 881149 w 5834156"/>
                <a:gd name="connsiteY150" fmla="*/ 2404142 h 2502483"/>
                <a:gd name="connsiteX151" fmla="*/ 838365 w 5834156"/>
                <a:gd name="connsiteY151" fmla="*/ 2413218 h 2502483"/>
                <a:gd name="connsiteX152" fmla="*/ 641732 w 5834156"/>
                <a:gd name="connsiteY152" fmla="*/ 2471991 h 2502483"/>
                <a:gd name="connsiteX153" fmla="*/ 596356 w 5834156"/>
                <a:gd name="connsiteY153" fmla="*/ 2485388 h 2502483"/>
                <a:gd name="connsiteX154" fmla="*/ 560919 w 5834156"/>
                <a:gd name="connsiteY154" fmla="*/ 2493599 h 2502483"/>
                <a:gd name="connsiteX155" fmla="*/ 439050 w 5834156"/>
                <a:gd name="connsiteY155" fmla="*/ 2494896 h 250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834156" h="2502483">
                  <a:moveTo>
                    <a:pt x="439050" y="2494896"/>
                  </a:moveTo>
                  <a:cubicBezTo>
                    <a:pt x="426085" y="2493167"/>
                    <a:pt x="404477" y="2488413"/>
                    <a:pt x="391512" y="2484524"/>
                  </a:cubicBezTo>
                  <a:cubicBezTo>
                    <a:pt x="378547" y="2481067"/>
                    <a:pt x="355211" y="2475881"/>
                    <a:pt x="339653" y="2473720"/>
                  </a:cubicBezTo>
                  <a:cubicBezTo>
                    <a:pt x="310698" y="2469830"/>
                    <a:pt x="282608" y="2459459"/>
                    <a:pt x="229452" y="2434393"/>
                  </a:cubicBezTo>
                  <a:cubicBezTo>
                    <a:pt x="200497" y="2420564"/>
                    <a:pt x="197040" y="2420132"/>
                    <a:pt x="146910" y="2420132"/>
                  </a:cubicBezTo>
                  <a:cubicBezTo>
                    <a:pt x="95050" y="2420132"/>
                    <a:pt x="94618" y="2420132"/>
                    <a:pt x="72146" y="2434393"/>
                  </a:cubicBezTo>
                  <a:cubicBezTo>
                    <a:pt x="51402" y="2447790"/>
                    <a:pt x="47945" y="2448655"/>
                    <a:pt x="25473" y="2446062"/>
                  </a:cubicBezTo>
                  <a:cubicBezTo>
                    <a:pt x="12076" y="2444333"/>
                    <a:pt x="-457" y="2442172"/>
                    <a:pt x="-2186" y="2440876"/>
                  </a:cubicBezTo>
                  <a:cubicBezTo>
                    <a:pt x="-4346" y="2439579"/>
                    <a:pt x="-6075" y="1924877"/>
                    <a:pt x="-6075" y="1275773"/>
                  </a:cubicBezTo>
                  <a:lnTo>
                    <a:pt x="-6075" y="113264"/>
                  </a:lnTo>
                  <a:lnTo>
                    <a:pt x="22015" y="116289"/>
                  </a:lnTo>
                  <a:cubicBezTo>
                    <a:pt x="48377" y="118882"/>
                    <a:pt x="52267" y="118017"/>
                    <a:pt x="76900" y="105485"/>
                  </a:cubicBezTo>
                  <a:cubicBezTo>
                    <a:pt x="126598" y="79555"/>
                    <a:pt x="168950" y="83012"/>
                    <a:pt x="252789" y="120178"/>
                  </a:cubicBezTo>
                  <a:cubicBezTo>
                    <a:pt x="283904" y="134007"/>
                    <a:pt x="309402" y="141786"/>
                    <a:pt x="337060" y="146540"/>
                  </a:cubicBezTo>
                  <a:cubicBezTo>
                    <a:pt x="359100" y="149997"/>
                    <a:pt x="383733" y="155615"/>
                    <a:pt x="391944" y="158640"/>
                  </a:cubicBezTo>
                  <a:cubicBezTo>
                    <a:pt x="400155" y="162098"/>
                    <a:pt x="436024" y="166851"/>
                    <a:pt x="471461" y="169876"/>
                  </a:cubicBezTo>
                  <a:cubicBezTo>
                    <a:pt x="532828" y="174630"/>
                    <a:pt x="537582" y="174630"/>
                    <a:pt x="560054" y="165987"/>
                  </a:cubicBezTo>
                  <a:cubicBezTo>
                    <a:pt x="573019" y="161233"/>
                    <a:pt x="593331" y="156047"/>
                    <a:pt x="605431" y="154751"/>
                  </a:cubicBezTo>
                  <a:cubicBezTo>
                    <a:pt x="617099" y="153022"/>
                    <a:pt x="631793" y="149565"/>
                    <a:pt x="637843" y="146108"/>
                  </a:cubicBezTo>
                  <a:cubicBezTo>
                    <a:pt x="655994" y="137032"/>
                    <a:pt x="684948" y="127093"/>
                    <a:pt x="694456" y="127093"/>
                  </a:cubicBezTo>
                  <a:cubicBezTo>
                    <a:pt x="699210" y="127093"/>
                    <a:pt x="717360" y="121475"/>
                    <a:pt x="734215" y="114560"/>
                  </a:cubicBezTo>
                  <a:cubicBezTo>
                    <a:pt x="780888" y="95113"/>
                    <a:pt x="817189" y="86902"/>
                    <a:pt x="858244" y="86470"/>
                  </a:cubicBezTo>
                  <a:cubicBezTo>
                    <a:pt x="891953" y="86037"/>
                    <a:pt x="896274" y="86902"/>
                    <a:pt x="910536" y="98138"/>
                  </a:cubicBezTo>
                  <a:cubicBezTo>
                    <a:pt x="930415" y="113264"/>
                    <a:pt x="961531" y="121042"/>
                    <a:pt x="1016847" y="124500"/>
                  </a:cubicBezTo>
                  <a:cubicBezTo>
                    <a:pt x="1060927" y="127525"/>
                    <a:pt x="1061360" y="127525"/>
                    <a:pt x="1085993" y="113264"/>
                  </a:cubicBezTo>
                  <a:lnTo>
                    <a:pt x="1111058" y="99434"/>
                  </a:lnTo>
                  <a:lnTo>
                    <a:pt x="1182364" y="98570"/>
                  </a:lnTo>
                  <a:cubicBezTo>
                    <a:pt x="1260153" y="97706"/>
                    <a:pt x="1323248" y="89495"/>
                    <a:pt x="1346153" y="77826"/>
                  </a:cubicBezTo>
                  <a:cubicBezTo>
                    <a:pt x="1374243" y="63133"/>
                    <a:pt x="1408384" y="53626"/>
                    <a:pt x="1433881" y="53626"/>
                  </a:cubicBezTo>
                  <a:cubicBezTo>
                    <a:pt x="1451168" y="53626"/>
                    <a:pt x="1472343" y="49304"/>
                    <a:pt x="1499137" y="40229"/>
                  </a:cubicBezTo>
                  <a:cubicBezTo>
                    <a:pt x="1533278" y="28560"/>
                    <a:pt x="1546243" y="26399"/>
                    <a:pt x="1592916" y="25103"/>
                  </a:cubicBezTo>
                  <a:cubicBezTo>
                    <a:pt x="1630082" y="23807"/>
                    <a:pt x="1657740" y="25535"/>
                    <a:pt x="1681509" y="30289"/>
                  </a:cubicBezTo>
                  <a:cubicBezTo>
                    <a:pt x="1700524" y="33746"/>
                    <a:pt x="1751086" y="38932"/>
                    <a:pt x="1793870" y="41093"/>
                  </a:cubicBezTo>
                  <a:cubicBezTo>
                    <a:pt x="1926111" y="48007"/>
                    <a:pt x="1933458" y="49304"/>
                    <a:pt x="1958523" y="67455"/>
                  </a:cubicBezTo>
                  <a:cubicBezTo>
                    <a:pt x="1972784" y="77826"/>
                    <a:pt x="1989639" y="85605"/>
                    <a:pt x="2009086" y="89927"/>
                  </a:cubicBezTo>
                  <a:cubicBezTo>
                    <a:pt x="2049709" y="99434"/>
                    <a:pt x="2063970" y="98570"/>
                    <a:pt x="2092925" y="85605"/>
                  </a:cubicBezTo>
                  <a:cubicBezTo>
                    <a:pt x="2115829" y="75666"/>
                    <a:pt x="2121880" y="74801"/>
                    <a:pt x="2161206" y="76530"/>
                  </a:cubicBezTo>
                  <a:cubicBezTo>
                    <a:pt x="2194050" y="77826"/>
                    <a:pt x="2212633" y="81284"/>
                    <a:pt x="2238995" y="90359"/>
                  </a:cubicBezTo>
                  <a:cubicBezTo>
                    <a:pt x="2273135" y="102460"/>
                    <a:pt x="2274432" y="102460"/>
                    <a:pt x="2364321" y="101595"/>
                  </a:cubicBezTo>
                  <a:cubicBezTo>
                    <a:pt x="2436924" y="100731"/>
                    <a:pt x="2460693" y="102027"/>
                    <a:pt x="2482301" y="107645"/>
                  </a:cubicBezTo>
                  <a:cubicBezTo>
                    <a:pt x="2507366" y="114128"/>
                    <a:pt x="2511688" y="114128"/>
                    <a:pt x="2538481" y="107213"/>
                  </a:cubicBezTo>
                  <a:cubicBezTo>
                    <a:pt x="2554471" y="103324"/>
                    <a:pt x="2572622" y="97274"/>
                    <a:pt x="2579104" y="94249"/>
                  </a:cubicBezTo>
                  <a:cubicBezTo>
                    <a:pt x="2597687" y="84741"/>
                    <a:pt x="2666401" y="86470"/>
                    <a:pt x="2697084" y="96841"/>
                  </a:cubicBezTo>
                  <a:cubicBezTo>
                    <a:pt x="2719989" y="104620"/>
                    <a:pt x="2729064" y="105053"/>
                    <a:pt x="2828461" y="102460"/>
                  </a:cubicBezTo>
                  <a:cubicBezTo>
                    <a:pt x="2930882" y="99867"/>
                    <a:pt x="2935636" y="99434"/>
                    <a:pt x="2965023" y="88198"/>
                  </a:cubicBezTo>
                  <a:cubicBezTo>
                    <a:pt x="2981877" y="81716"/>
                    <a:pt x="3007807" y="73937"/>
                    <a:pt x="3023365" y="71344"/>
                  </a:cubicBezTo>
                  <a:cubicBezTo>
                    <a:pt x="3066148" y="63997"/>
                    <a:pt x="3083867" y="59676"/>
                    <a:pt x="3109797" y="49304"/>
                  </a:cubicBezTo>
                  <a:cubicBezTo>
                    <a:pt x="3172892" y="24671"/>
                    <a:pt x="3180239" y="23374"/>
                    <a:pt x="3261917" y="23374"/>
                  </a:cubicBezTo>
                  <a:lnTo>
                    <a:pt x="3339273" y="23374"/>
                  </a:lnTo>
                  <a:lnTo>
                    <a:pt x="3359585" y="9545"/>
                  </a:lnTo>
                  <a:cubicBezTo>
                    <a:pt x="3377303" y="-2987"/>
                    <a:pt x="3382057" y="-3852"/>
                    <a:pt x="3409715" y="-3420"/>
                  </a:cubicBezTo>
                  <a:cubicBezTo>
                    <a:pt x="3426570" y="-2987"/>
                    <a:pt x="3467625" y="470"/>
                    <a:pt x="3501333" y="4791"/>
                  </a:cubicBezTo>
                  <a:cubicBezTo>
                    <a:pt x="3559675" y="11706"/>
                    <a:pt x="3563564" y="11706"/>
                    <a:pt x="3596841" y="4359"/>
                  </a:cubicBezTo>
                  <a:cubicBezTo>
                    <a:pt x="3633142" y="-4284"/>
                    <a:pt x="3642650" y="-3852"/>
                    <a:pt x="3716981" y="7384"/>
                  </a:cubicBezTo>
                  <a:cubicBezTo>
                    <a:pt x="3756740" y="13435"/>
                    <a:pt x="3783966" y="19485"/>
                    <a:pt x="3818539" y="29857"/>
                  </a:cubicBezTo>
                  <a:cubicBezTo>
                    <a:pt x="3829342" y="32882"/>
                    <a:pt x="3851815" y="38500"/>
                    <a:pt x="3868237" y="42389"/>
                  </a:cubicBezTo>
                  <a:cubicBezTo>
                    <a:pt x="3885091" y="46711"/>
                    <a:pt x="3908428" y="53193"/>
                    <a:pt x="3920096" y="57083"/>
                  </a:cubicBezTo>
                  <a:cubicBezTo>
                    <a:pt x="3937382" y="62701"/>
                    <a:pt x="3954237" y="63997"/>
                    <a:pt x="4002206" y="62701"/>
                  </a:cubicBezTo>
                  <a:cubicBezTo>
                    <a:pt x="4035483" y="61837"/>
                    <a:pt x="4104628" y="60972"/>
                    <a:pt x="4155623" y="60972"/>
                  </a:cubicBezTo>
                  <a:cubicBezTo>
                    <a:pt x="4259342" y="60972"/>
                    <a:pt x="4248105" y="58379"/>
                    <a:pt x="4319844" y="97706"/>
                  </a:cubicBezTo>
                  <a:lnTo>
                    <a:pt x="4352256" y="114992"/>
                  </a:lnTo>
                  <a:lnTo>
                    <a:pt x="4395472" y="112399"/>
                  </a:lnTo>
                  <a:cubicBezTo>
                    <a:pt x="4427452" y="110238"/>
                    <a:pt x="4444738" y="111535"/>
                    <a:pt x="4462457" y="116289"/>
                  </a:cubicBezTo>
                  <a:cubicBezTo>
                    <a:pt x="4497894" y="125796"/>
                    <a:pt x="4550617" y="128821"/>
                    <a:pt x="4589944" y="122771"/>
                  </a:cubicBezTo>
                  <a:cubicBezTo>
                    <a:pt x="4650878" y="113696"/>
                    <a:pt x="4693230" y="112831"/>
                    <a:pt x="4716134" y="119746"/>
                  </a:cubicBezTo>
                  <a:cubicBezTo>
                    <a:pt x="4750275" y="130550"/>
                    <a:pt x="4794355" y="137032"/>
                    <a:pt x="4815099" y="134007"/>
                  </a:cubicBezTo>
                  <a:cubicBezTo>
                    <a:pt x="4825903" y="132711"/>
                    <a:pt x="4844918" y="126661"/>
                    <a:pt x="4857451" y="120610"/>
                  </a:cubicBezTo>
                  <a:cubicBezTo>
                    <a:pt x="4885109" y="107645"/>
                    <a:pt x="4901531" y="107213"/>
                    <a:pt x="4954686" y="118449"/>
                  </a:cubicBezTo>
                  <a:cubicBezTo>
                    <a:pt x="5008706" y="129686"/>
                    <a:pt x="5033340" y="129253"/>
                    <a:pt x="5072234" y="116289"/>
                  </a:cubicBezTo>
                  <a:cubicBezTo>
                    <a:pt x="5124093" y="98138"/>
                    <a:pt x="5184163" y="88198"/>
                    <a:pt x="5206203" y="93384"/>
                  </a:cubicBezTo>
                  <a:cubicBezTo>
                    <a:pt x="5216575" y="95545"/>
                    <a:pt x="5235158" y="96409"/>
                    <a:pt x="5247691" y="95113"/>
                  </a:cubicBezTo>
                  <a:cubicBezTo>
                    <a:pt x="5267570" y="92952"/>
                    <a:pt x="5272324" y="93816"/>
                    <a:pt x="5291771" y="105917"/>
                  </a:cubicBezTo>
                  <a:cubicBezTo>
                    <a:pt x="5310786" y="118017"/>
                    <a:pt x="5316404" y="119314"/>
                    <a:pt x="5336284" y="117585"/>
                  </a:cubicBezTo>
                  <a:cubicBezTo>
                    <a:pt x="5348816" y="116289"/>
                    <a:pt x="5363942" y="117153"/>
                    <a:pt x="5369992" y="119314"/>
                  </a:cubicBezTo>
                  <a:cubicBezTo>
                    <a:pt x="5376042" y="121475"/>
                    <a:pt x="5395057" y="126228"/>
                    <a:pt x="5411911" y="129686"/>
                  </a:cubicBezTo>
                  <a:cubicBezTo>
                    <a:pt x="5442163" y="136168"/>
                    <a:pt x="5444323" y="135736"/>
                    <a:pt x="5469389" y="127093"/>
                  </a:cubicBezTo>
                  <a:cubicBezTo>
                    <a:pt x="5484946" y="121475"/>
                    <a:pt x="5503529" y="118017"/>
                    <a:pt x="5513901" y="118882"/>
                  </a:cubicBezTo>
                  <a:cubicBezTo>
                    <a:pt x="5535077" y="120610"/>
                    <a:pt x="5562735" y="116289"/>
                    <a:pt x="5591690" y="106781"/>
                  </a:cubicBezTo>
                  <a:cubicBezTo>
                    <a:pt x="5603358" y="103324"/>
                    <a:pt x="5618916" y="101163"/>
                    <a:pt x="5626263" y="102460"/>
                  </a:cubicBezTo>
                  <a:cubicBezTo>
                    <a:pt x="5651328" y="106781"/>
                    <a:pt x="5734735" y="130550"/>
                    <a:pt x="5765418" y="142218"/>
                  </a:cubicBezTo>
                  <a:cubicBezTo>
                    <a:pt x="5782704" y="148701"/>
                    <a:pt x="5801720" y="153022"/>
                    <a:pt x="5810795" y="152158"/>
                  </a:cubicBezTo>
                  <a:lnTo>
                    <a:pt x="5825920" y="150861"/>
                  </a:lnTo>
                  <a:lnTo>
                    <a:pt x="5827217" y="1314668"/>
                  </a:lnTo>
                  <a:lnTo>
                    <a:pt x="5828081" y="2478041"/>
                  </a:lnTo>
                  <a:lnTo>
                    <a:pt x="5812091" y="2478041"/>
                  </a:lnTo>
                  <a:cubicBezTo>
                    <a:pt x="5788323" y="2477609"/>
                    <a:pt x="5760232" y="2470695"/>
                    <a:pt x="5736031" y="2458162"/>
                  </a:cubicBezTo>
                  <a:cubicBezTo>
                    <a:pt x="5724363" y="2452544"/>
                    <a:pt x="5707509" y="2447790"/>
                    <a:pt x="5698001" y="2447790"/>
                  </a:cubicBezTo>
                  <a:cubicBezTo>
                    <a:pt x="5688926" y="2447790"/>
                    <a:pt x="5669479" y="2443469"/>
                    <a:pt x="5654785" y="2438715"/>
                  </a:cubicBezTo>
                  <a:cubicBezTo>
                    <a:pt x="5631016" y="2430504"/>
                    <a:pt x="5625398" y="2430072"/>
                    <a:pt x="5601630" y="2434393"/>
                  </a:cubicBezTo>
                  <a:cubicBezTo>
                    <a:pt x="5587368" y="2437418"/>
                    <a:pt x="5554956" y="2441308"/>
                    <a:pt x="5529891" y="2443901"/>
                  </a:cubicBezTo>
                  <a:cubicBezTo>
                    <a:pt x="5504826" y="2446494"/>
                    <a:pt x="5474575" y="2451248"/>
                    <a:pt x="5462474" y="2454705"/>
                  </a:cubicBezTo>
                  <a:cubicBezTo>
                    <a:pt x="5432655" y="2462916"/>
                    <a:pt x="5413208" y="2462484"/>
                    <a:pt x="5386846" y="2452112"/>
                  </a:cubicBezTo>
                  <a:cubicBezTo>
                    <a:pt x="5369128" y="2445197"/>
                    <a:pt x="5359188" y="2443901"/>
                    <a:pt x="5339309" y="2446062"/>
                  </a:cubicBezTo>
                  <a:cubicBezTo>
                    <a:pt x="5315972" y="2448655"/>
                    <a:pt x="5313379" y="2448222"/>
                    <a:pt x="5297821" y="2435690"/>
                  </a:cubicBezTo>
                  <a:lnTo>
                    <a:pt x="5281399" y="2422725"/>
                  </a:lnTo>
                  <a:lnTo>
                    <a:pt x="5214847" y="2422293"/>
                  </a:lnTo>
                  <a:cubicBezTo>
                    <a:pt x="5146998" y="2421861"/>
                    <a:pt x="5121068" y="2426182"/>
                    <a:pt x="5067480" y="2446062"/>
                  </a:cubicBezTo>
                  <a:cubicBezTo>
                    <a:pt x="5041551" y="2455569"/>
                    <a:pt x="5004385" y="2456001"/>
                    <a:pt x="4956415" y="2446926"/>
                  </a:cubicBezTo>
                  <a:cubicBezTo>
                    <a:pt x="4898506" y="2435690"/>
                    <a:pt x="4883380" y="2436122"/>
                    <a:pt x="4853561" y="2449951"/>
                  </a:cubicBezTo>
                  <a:cubicBezTo>
                    <a:pt x="4822446" y="2463780"/>
                    <a:pt x="4780958" y="2465941"/>
                    <a:pt x="4741200" y="2454705"/>
                  </a:cubicBezTo>
                  <a:cubicBezTo>
                    <a:pt x="4703170" y="2444333"/>
                    <a:pt x="4666004" y="2440444"/>
                    <a:pt x="4643964" y="2444765"/>
                  </a:cubicBezTo>
                  <a:cubicBezTo>
                    <a:pt x="4633160" y="2446926"/>
                    <a:pt x="4591672" y="2449087"/>
                    <a:pt x="4551049" y="2449519"/>
                  </a:cubicBezTo>
                  <a:cubicBezTo>
                    <a:pt x="4490547" y="2449951"/>
                    <a:pt x="4474557" y="2448655"/>
                    <a:pt x="4459431" y="2442604"/>
                  </a:cubicBezTo>
                  <a:cubicBezTo>
                    <a:pt x="4444306" y="2436122"/>
                    <a:pt x="4433070" y="2435258"/>
                    <a:pt x="4394608" y="2437851"/>
                  </a:cubicBezTo>
                  <a:lnTo>
                    <a:pt x="4347934" y="2440444"/>
                  </a:lnTo>
                  <a:lnTo>
                    <a:pt x="4306879" y="2418836"/>
                  </a:lnTo>
                  <a:cubicBezTo>
                    <a:pt x="4242055" y="2384695"/>
                    <a:pt x="4227794" y="2381238"/>
                    <a:pt x="4181120" y="2387288"/>
                  </a:cubicBezTo>
                  <a:cubicBezTo>
                    <a:pt x="4159513" y="2390313"/>
                    <a:pt x="4137040" y="2391177"/>
                    <a:pt x="4130558" y="2389449"/>
                  </a:cubicBezTo>
                  <a:cubicBezTo>
                    <a:pt x="4111975" y="2384695"/>
                    <a:pt x="4013010" y="2386424"/>
                    <a:pt x="3984488" y="2392042"/>
                  </a:cubicBezTo>
                  <a:cubicBezTo>
                    <a:pt x="3963744" y="2395931"/>
                    <a:pt x="3955101" y="2395931"/>
                    <a:pt x="3943433" y="2392042"/>
                  </a:cubicBezTo>
                  <a:cubicBezTo>
                    <a:pt x="3935222" y="2389017"/>
                    <a:pt x="3914046" y="2382102"/>
                    <a:pt x="3896327" y="2376484"/>
                  </a:cubicBezTo>
                  <a:cubicBezTo>
                    <a:pt x="3878609" y="2370866"/>
                    <a:pt x="3853111" y="2362223"/>
                    <a:pt x="3840146" y="2357469"/>
                  </a:cubicBezTo>
                  <a:cubicBezTo>
                    <a:pt x="3827182" y="2352283"/>
                    <a:pt x="3807735" y="2348394"/>
                    <a:pt x="3796931" y="2348394"/>
                  </a:cubicBezTo>
                  <a:cubicBezTo>
                    <a:pt x="3786127" y="2347961"/>
                    <a:pt x="3769704" y="2344936"/>
                    <a:pt x="3760197" y="2341479"/>
                  </a:cubicBezTo>
                  <a:cubicBezTo>
                    <a:pt x="3742911" y="2334997"/>
                    <a:pt x="3680247" y="2326353"/>
                    <a:pt x="3647835" y="2325489"/>
                  </a:cubicBezTo>
                  <a:cubicBezTo>
                    <a:pt x="3638328" y="2325489"/>
                    <a:pt x="3618881" y="2328082"/>
                    <a:pt x="3604619" y="2331107"/>
                  </a:cubicBezTo>
                  <a:cubicBezTo>
                    <a:pt x="3590358" y="2334132"/>
                    <a:pt x="3571775" y="2336725"/>
                    <a:pt x="3563564" y="2336293"/>
                  </a:cubicBezTo>
                  <a:cubicBezTo>
                    <a:pt x="3514730" y="2334997"/>
                    <a:pt x="3425273" y="2326786"/>
                    <a:pt x="3412308" y="2322896"/>
                  </a:cubicBezTo>
                  <a:cubicBezTo>
                    <a:pt x="3389404" y="2315549"/>
                    <a:pt x="3385082" y="2316846"/>
                    <a:pt x="3362178" y="2334564"/>
                  </a:cubicBezTo>
                  <a:lnTo>
                    <a:pt x="3341002" y="2350554"/>
                  </a:lnTo>
                  <a:lnTo>
                    <a:pt x="3263213" y="2350987"/>
                  </a:lnTo>
                  <a:cubicBezTo>
                    <a:pt x="3181103" y="2351419"/>
                    <a:pt x="3171595" y="2353147"/>
                    <a:pt x="3116279" y="2373459"/>
                  </a:cubicBezTo>
                  <a:cubicBezTo>
                    <a:pt x="3097264" y="2380373"/>
                    <a:pt x="3070902" y="2387720"/>
                    <a:pt x="3057937" y="2389449"/>
                  </a:cubicBezTo>
                  <a:cubicBezTo>
                    <a:pt x="3032008" y="2392906"/>
                    <a:pt x="2988360" y="2405871"/>
                    <a:pt x="2971505" y="2414946"/>
                  </a:cubicBezTo>
                  <a:cubicBezTo>
                    <a:pt x="2955948" y="2423589"/>
                    <a:pt x="2899767" y="2431368"/>
                    <a:pt x="2856119" y="2430504"/>
                  </a:cubicBezTo>
                  <a:cubicBezTo>
                    <a:pt x="2834943" y="2430072"/>
                    <a:pt x="2796481" y="2431368"/>
                    <a:pt x="2770119" y="2433097"/>
                  </a:cubicBezTo>
                  <a:cubicBezTo>
                    <a:pt x="2735114" y="2435258"/>
                    <a:pt x="2719989" y="2434393"/>
                    <a:pt x="2712210" y="2430504"/>
                  </a:cubicBezTo>
                  <a:cubicBezTo>
                    <a:pt x="2698813" y="2423157"/>
                    <a:pt x="2649547" y="2413218"/>
                    <a:pt x="2627506" y="2413218"/>
                  </a:cubicBezTo>
                  <a:cubicBezTo>
                    <a:pt x="2617567" y="2413218"/>
                    <a:pt x="2594230" y="2418403"/>
                    <a:pt x="2575647" y="2424886"/>
                  </a:cubicBezTo>
                  <a:cubicBezTo>
                    <a:pt x="2550150" y="2433529"/>
                    <a:pt x="2534160" y="2436122"/>
                    <a:pt x="2513416" y="2435690"/>
                  </a:cubicBezTo>
                  <a:cubicBezTo>
                    <a:pt x="2497858" y="2435258"/>
                    <a:pt x="2439517" y="2434393"/>
                    <a:pt x="2383768" y="2433529"/>
                  </a:cubicBezTo>
                  <a:cubicBezTo>
                    <a:pt x="2324130" y="2433097"/>
                    <a:pt x="2277025" y="2430504"/>
                    <a:pt x="2269246" y="2427911"/>
                  </a:cubicBezTo>
                  <a:cubicBezTo>
                    <a:pt x="2188432" y="2398524"/>
                    <a:pt x="2130523" y="2394202"/>
                    <a:pt x="2090332" y="2415378"/>
                  </a:cubicBezTo>
                  <a:cubicBezTo>
                    <a:pt x="2074342" y="2423157"/>
                    <a:pt x="2054895" y="2423589"/>
                    <a:pt x="2010814" y="2415378"/>
                  </a:cubicBezTo>
                  <a:cubicBezTo>
                    <a:pt x="1985317" y="2411057"/>
                    <a:pt x="1973217" y="2406303"/>
                    <a:pt x="1960252" y="2395931"/>
                  </a:cubicBezTo>
                  <a:cubicBezTo>
                    <a:pt x="1945558" y="2384263"/>
                    <a:pt x="1936051" y="2381238"/>
                    <a:pt x="1902774" y="2376052"/>
                  </a:cubicBezTo>
                  <a:cubicBezTo>
                    <a:pt x="1880734" y="2372595"/>
                    <a:pt x="1841408" y="2370002"/>
                    <a:pt x="1815478" y="2370002"/>
                  </a:cubicBezTo>
                  <a:cubicBezTo>
                    <a:pt x="1789116" y="2370002"/>
                    <a:pt x="1761026" y="2367841"/>
                    <a:pt x="1752815" y="2365248"/>
                  </a:cubicBezTo>
                  <a:cubicBezTo>
                    <a:pt x="1740715" y="2361358"/>
                    <a:pt x="1649961" y="2352283"/>
                    <a:pt x="1629650" y="2352715"/>
                  </a:cubicBezTo>
                  <a:cubicBezTo>
                    <a:pt x="1530253" y="2354876"/>
                    <a:pt x="1513831" y="2356605"/>
                    <a:pt x="1486173" y="2370002"/>
                  </a:cubicBezTo>
                  <a:cubicBezTo>
                    <a:pt x="1462836" y="2380806"/>
                    <a:pt x="1452464" y="2382966"/>
                    <a:pt x="1425670" y="2382966"/>
                  </a:cubicBezTo>
                  <a:cubicBezTo>
                    <a:pt x="1398876" y="2382966"/>
                    <a:pt x="1387640" y="2385559"/>
                    <a:pt x="1357389" y="2398092"/>
                  </a:cubicBezTo>
                  <a:cubicBezTo>
                    <a:pt x="1327138" y="2410625"/>
                    <a:pt x="1316334" y="2412785"/>
                    <a:pt x="1289540" y="2412785"/>
                  </a:cubicBezTo>
                  <a:cubicBezTo>
                    <a:pt x="1272253" y="2412353"/>
                    <a:pt x="1252374" y="2414946"/>
                    <a:pt x="1245027" y="2417971"/>
                  </a:cubicBezTo>
                  <a:cubicBezTo>
                    <a:pt x="1237249" y="2420996"/>
                    <a:pt x="1210022" y="2423157"/>
                    <a:pt x="1175450" y="2423589"/>
                  </a:cubicBezTo>
                  <a:lnTo>
                    <a:pt x="1119269" y="2424022"/>
                  </a:lnTo>
                  <a:lnTo>
                    <a:pt x="1087721" y="2440444"/>
                  </a:lnTo>
                  <a:cubicBezTo>
                    <a:pt x="1068274" y="2450815"/>
                    <a:pt x="1053581" y="2456001"/>
                    <a:pt x="1048827" y="2454273"/>
                  </a:cubicBezTo>
                  <a:cubicBezTo>
                    <a:pt x="1044937" y="2452544"/>
                    <a:pt x="1019872" y="2449519"/>
                    <a:pt x="993510" y="2447790"/>
                  </a:cubicBezTo>
                  <a:cubicBezTo>
                    <a:pt x="942948" y="2443901"/>
                    <a:pt x="933008" y="2440876"/>
                    <a:pt x="898003" y="2416243"/>
                  </a:cubicBezTo>
                  <a:lnTo>
                    <a:pt x="881149" y="2404142"/>
                  </a:lnTo>
                  <a:lnTo>
                    <a:pt x="838365" y="2413218"/>
                  </a:lnTo>
                  <a:cubicBezTo>
                    <a:pt x="778727" y="2426182"/>
                    <a:pt x="711310" y="2446494"/>
                    <a:pt x="641732" y="2471991"/>
                  </a:cubicBezTo>
                  <a:cubicBezTo>
                    <a:pt x="625743" y="2478041"/>
                    <a:pt x="605431" y="2483660"/>
                    <a:pt x="596356" y="2485388"/>
                  </a:cubicBezTo>
                  <a:cubicBezTo>
                    <a:pt x="586848" y="2486685"/>
                    <a:pt x="571290" y="2490142"/>
                    <a:pt x="560919" y="2493599"/>
                  </a:cubicBezTo>
                  <a:cubicBezTo>
                    <a:pt x="540607" y="2500082"/>
                    <a:pt x="477944" y="2500946"/>
                    <a:pt x="439050" y="2494896"/>
                  </a:cubicBezTo>
                  <a:close/>
                </a:path>
              </a:pathLst>
            </a:custGeom>
            <a:solidFill>
              <a:schemeClr val="bg1"/>
            </a:solidFill>
            <a:ln w="432" cap="flat">
              <a:noFill/>
              <a:prstDash val="solid"/>
              <a:miter/>
            </a:ln>
            <a:effectLst>
              <a:outerShdw blurRad="63500" sx="102000" sy="102000" algn="ctr" rotWithShape="0">
                <a:prstClr val="black">
                  <a:alpha val="40000"/>
                </a:prstClr>
              </a:outerShdw>
            </a:effectLst>
          </p:spPr>
          <p:txBody>
            <a:bodyPr rtlCol="0" anchor="ctr"/>
            <a:lstStyle/>
            <a:p>
              <a:endParaRPr lang="en-US">
                <a:solidFill>
                  <a:schemeClr val="tx1">
                    <a:lumMod val="75000"/>
                    <a:lumOff val="25000"/>
                  </a:schemeClr>
                </a:solidFill>
              </a:endParaRPr>
            </a:p>
          </p:txBody>
        </p:sp>
        <p:sp>
          <p:nvSpPr>
            <p:cNvPr id="56" name="TextBox 55">
              <a:extLst>
                <a:ext uri="{FF2B5EF4-FFF2-40B4-BE49-F238E27FC236}">
                  <a16:creationId xmlns:a16="http://schemas.microsoft.com/office/drawing/2014/main" id="{2D0FB0AF-A335-3EC6-FE9C-9BF97D5AC1AE}"/>
                </a:ext>
              </a:extLst>
            </p:cNvPr>
            <p:cNvSpPr txBox="1"/>
            <p:nvPr/>
          </p:nvSpPr>
          <p:spPr>
            <a:xfrm>
              <a:off x="4418558" y="668992"/>
              <a:ext cx="3354883" cy="673792"/>
            </a:xfrm>
            <a:prstGeom prst="rect">
              <a:avLst/>
            </a:prstGeom>
            <a:noFill/>
          </p:spPr>
          <p:txBody>
            <a:bodyPr wrap="square" rtlCol="0">
              <a:spAutoFit/>
            </a:bodyPr>
            <a:lstStyle/>
            <a:p>
              <a:pPr algn="ctr"/>
              <a:r>
                <a:rPr lang="en-US" sz="12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Work Study</a:t>
              </a:r>
            </a:p>
          </p:txBody>
        </p:sp>
      </p:grpSp>
      <p:pic>
        <p:nvPicPr>
          <p:cNvPr id="58" name="Picture 57">
            <a:extLst>
              <a:ext uri="{FF2B5EF4-FFF2-40B4-BE49-F238E27FC236}">
                <a16:creationId xmlns:a16="http://schemas.microsoft.com/office/drawing/2014/main" id="{BA763616-B5FF-BCD1-0BBD-86B452D943EA}"/>
              </a:ext>
            </a:extLst>
          </p:cNvPr>
          <p:cNvPicPr>
            <a:picLocks noChangeAspect="1"/>
          </p:cNvPicPr>
          <p:nvPr/>
        </p:nvPicPr>
        <p:blipFill>
          <a:blip r:embed="rId5">
            <a:extLst>
              <a:ext uri="{BEBA8EAE-BF5A-486C-A8C5-ECC9F3942E4B}">
                <a14:imgProps xmlns:a14="http://schemas.microsoft.com/office/drawing/2010/main">
                  <a14:imgLayer r:embed="rId6">
                    <a14:imgEffect>
                      <a14:artisticMosiaicBubbles/>
                    </a14:imgEffect>
                  </a14:imgLayer>
                </a14:imgProps>
              </a:ext>
            </a:extLst>
          </a:blip>
          <a:stretch>
            <a:fillRect/>
          </a:stretch>
        </p:blipFill>
        <p:spPr>
          <a:xfrm>
            <a:off x="7510532" y="1189536"/>
            <a:ext cx="2463875" cy="1351291"/>
          </a:xfrm>
          <a:prstGeom prst="rect">
            <a:avLst/>
          </a:prstGeom>
          <a:effectLst/>
        </p:spPr>
      </p:pic>
      <p:pic>
        <p:nvPicPr>
          <p:cNvPr id="60" name="Picture 59">
            <a:extLst>
              <a:ext uri="{FF2B5EF4-FFF2-40B4-BE49-F238E27FC236}">
                <a16:creationId xmlns:a16="http://schemas.microsoft.com/office/drawing/2014/main" id="{4B374E88-96DA-6660-477A-2E56E7079EA7}"/>
              </a:ext>
            </a:extLst>
          </p:cNvPr>
          <p:cNvPicPr>
            <a:picLocks noChangeAspect="1"/>
          </p:cNvPicPr>
          <p:nvPr/>
        </p:nvPicPr>
        <p:blipFill>
          <a:blip r:embed="rId7">
            <a:extLst>
              <a:ext uri="{BEBA8EAE-BF5A-486C-A8C5-ECC9F3942E4B}">
                <a14:imgProps xmlns:a14="http://schemas.microsoft.com/office/drawing/2010/main">
                  <a14:imgLayer r:embed="rId8">
                    <a14:imgEffect>
                      <a14:artisticLineDrawing trans="50000"/>
                    </a14:imgEffect>
                    <a14:imgEffect>
                      <a14:sharpenSoften amount="-25000"/>
                    </a14:imgEffect>
                  </a14:imgLayer>
                </a14:imgProps>
              </a:ext>
            </a:extLst>
          </a:blip>
          <a:stretch>
            <a:fillRect/>
          </a:stretch>
        </p:blipFill>
        <p:spPr>
          <a:xfrm>
            <a:off x="1847492" y="1407819"/>
            <a:ext cx="2719707" cy="1441581"/>
          </a:xfrm>
          <a:prstGeom prst="rect">
            <a:avLst/>
          </a:prstGeom>
          <a:effectLst/>
        </p:spPr>
      </p:pic>
      <p:grpSp>
        <p:nvGrpSpPr>
          <p:cNvPr id="225" name="Group 224">
            <a:extLst>
              <a:ext uri="{FF2B5EF4-FFF2-40B4-BE49-F238E27FC236}">
                <a16:creationId xmlns:a16="http://schemas.microsoft.com/office/drawing/2014/main" id="{E7F2137B-6C3B-3607-2B08-BEA50A8B8693}"/>
              </a:ext>
            </a:extLst>
          </p:cNvPr>
          <p:cNvGrpSpPr/>
          <p:nvPr/>
        </p:nvGrpSpPr>
        <p:grpSpPr>
          <a:xfrm>
            <a:off x="1641508" y="1477550"/>
            <a:ext cx="4462272" cy="3790303"/>
            <a:chOff x="3884753" y="2175753"/>
            <a:chExt cx="3917950" cy="3082925"/>
          </a:xfrm>
        </p:grpSpPr>
        <p:sp>
          <p:nvSpPr>
            <p:cNvPr id="177" name="Freeform 256">
              <a:extLst>
                <a:ext uri="{FF2B5EF4-FFF2-40B4-BE49-F238E27FC236}">
                  <a16:creationId xmlns:a16="http://schemas.microsoft.com/office/drawing/2014/main" id="{AA3C8DDD-C569-8AEA-C585-4C7DCCF6CC8E}"/>
                </a:ext>
              </a:extLst>
            </p:cNvPr>
            <p:cNvSpPr>
              <a:spLocks/>
            </p:cNvSpPr>
            <p:nvPr/>
          </p:nvSpPr>
          <p:spPr bwMode="auto">
            <a:xfrm>
              <a:off x="5350015" y="4445878"/>
              <a:ext cx="985837" cy="773113"/>
            </a:xfrm>
            <a:custGeom>
              <a:avLst/>
              <a:gdLst>
                <a:gd name="T0" fmla="*/ 230 w 1241"/>
                <a:gd name="T1" fmla="*/ 0 h 973"/>
                <a:gd name="T2" fmla="*/ 1050 w 1241"/>
                <a:gd name="T3" fmla="*/ 0 h 973"/>
                <a:gd name="T4" fmla="*/ 1074 w 1241"/>
                <a:gd name="T5" fmla="*/ 4 h 973"/>
                <a:gd name="T6" fmla="*/ 1095 w 1241"/>
                <a:gd name="T7" fmla="*/ 15 h 973"/>
                <a:gd name="T8" fmla="*/ 1112 w 1241"/>
                <a:gd name="T9" fmla="*/ 31 h 973"/>
                <a:gd name="T10" fmla="*/ 1122 w 1241"/>
                <a:gd name="T11" fmla="*/ 52 h 973"/>
                <a:gd name="T12" fmla="*/ 1127 w 1241"/>
                <a:gd name="T13" fmla="*/ 76 h 973"/>
                <a:gd name="T14" fmla="*/ 1241 w 1241"/>
                <a:gd name="T15" fmla="*/ 897 h 973"/>
                <a:gd name="T16" fmla="*/ 1238 w 1241"/>
                <a:gd name="T17" fmla="*/ 921 h 973"/>
                <a:gd name="T18" fmla="*/ 1227 w 1241"/>
                <a:gd name="T19" fmla="*/ 942 h 973"/>
                <a:gd name="T20" fmla="*/ 1211 w 1241"/>
                <a:gd name="T21" fmla="*/ 958 h 973"/>
                <a:gd name="T22" fmla="*/ 1188 w 1241"/>
                <a:gd name="T23" fmla="*/ 969 h 973"/>
                <a:gd name="T24" fmla="*/ 1164 w 1241"/>
                <a:gd name="T25" fmla="*/ 973 h 973"/>
                <a:gd name="T26" fmla="*/ 77 w 1241"/>
                <a:gd name="T27" fmla="*/ 973 h 973"/>
                <a:gd name="T28" fmla="*/ 52 w 1241"/>
                <a:gd name="T29" fmla="*/ 969 h 973"/>
                <a:gd name="T30" fmla="*/ 31 w 1241"/>
                <a:gd name="T31" fmla="*/ 958 h 973"/>
                <a:gd name="T32" fmla="*/ 14 w 1241"/>
                <a:gd name="T33" fmla="*/ 942 h 973"/>
                <a:gd name="T34" fmla="*/ 4 w 1241"/>
                <a:gd name="T35" fmla="*/ 921 h 973"/>
                <a:gd name="T36" fmla="*/ 0 w 1241"/>
                <a:gd name="T37" fmla="*/ 897 h 973"/>
                <a:gd name="T38" fmla="*/ 154 w 1241"/>
                <a:gd name="T39" fmla="*/ 76 h 973"/>
                <a:gd name="T40" fmla="*/ 157 w 1241"/>
                <a:gd name="T41" fmla="*/ 52 h 973"/>
                <a:gd name="T42" fmla="*/ 169 w 1241"/>
                <a:gd name="T43" fmla="*/ 31 h 973"/>
                <a:gd name="T44" fmla="*/ 185 w 1241"/>
                <a:gd name="T45" fmla="*/ 15 h 973"/>
                <a:gd name="T46" fmla="*/ 206 w 1241"/>
                <a:gd name="T47" fmla="*/ 4 h 973"/>
                <a:gd name="T48" fmla="*/ 230 w 1241"/>
                <a:gd name="T49" fmla="*/ 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1" h="973">
                  <a:moveTo>
                    <a:pt x="230" y="0"/>
                  </a:moveTo>
                  <a:lnTo>
                    <a:pt x="1050" y="0"/>
                  </a:lnTo>
                  <a:lnTo>
                    <a:pt x="1074" y="4"/>
                  </a:lnTo>
                  <a:lnTo>
                    <a:pt x="1095" y="15"/>
                  </a:lnTo>
                  <a:lnTo>
                    <a:pt x="1112" y="31"/>
                  </a:lnTo>
                  <a:lnTo>
                    <a:pt x="1122" y="52"/>
                  </a:lnTo>
                  <a:lnTo>
                    <a:pt x="1127" y="76"/>
                  </a:lnTo>
                  <a:lnTo>
                    <a:pt x="1241" y="897"/>
                  </a:lnTo>
                  <a:lnTo>
                    <a:pt x="1238" y="921"/>
                  </a:lnTo>
                  <a:lnTo>
                    <a:pt x="1227" y="942"/>
                  </a:lnTo>
                  <a:lnTo>
                    <a:pt x="1211" y="958"/>
                  </a:lnTo>
                  <a:lnTo>
                    <a:pt x="1188" y="969"/>
                  </a:lnTo>
                  <a:lnTo>
                    <a:pt x="1164" y="973"/>
                  </a:lnTo>
                  <a:lnTo>
                    <a:pt x="77" y="973"/>
                  </a:lnTo>
                  <a:lnTo>
                    <a:pt x="52" y="969"/>
                  </a:lnTo>
                  <a:lnTo>
                    <a:pt x="31" y="958"/>
                  </a:lnTo>
                  <a:lnTo>
                    <a:pt x="14" y="942"/>
                  </a:lnTo>
                  <a:lnTo>
                    <a:pt x="4" y="921"/>
                  </a:lnTo>
                  <a:lnTo>
                    <a:pt x="0" y="897"/>
                  </a:lnTo>
                  <a:lnTo>
                    <a:pt x="154" y="76"/>
                  </a:lnTo>
                  <a:lnTo>
                    <a:pt x="157" y="52"/>
                  </a:lnTo>
                  <a:lnTo>
                    <a:pt x="169" y="31"/>
                  </a:lnTo>
                  <a:lnTo>
                    <a:pt x="185" y="15"/>
                  </a:lnTo>
                  <a:lnTo>
                    <a:pt x="206" y="4"/>
                  </a:lnTo>
                  <a:lnTo>
                    <a:pt x="230"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8" name="Freeform 257">
              <a:extLst>
                <a:ext uri="{FF2B5EF4-FFF2-40B4-BE49-F238E27FC236}">
                  <a16:creationId xmlns:a16="http://schemas.microsoft.com/office/drawing/2014/main" id="{153F7E6B-4459-F994-9BEB-D8BFD8B8CDA3}"/>
                </a:ext>
              </a:extLst>
            </p:cNvPr>
            <p:cNvSpPr>
              <a:spLocks/>
            </p:cNvSpPr>
            <p:nvPr/>
          </p:nvSpPr>
          <p:spPr bwMode="auto">
            <a:xfrm>
              <a:off x="5154753" y="5157078"/>
              <a:ext cx="1376362" cy="101600"/>
            </a:xfrm>
            <a:custGeom>
              <a:avLst/>
              <a:gdLst>
                <a:gd name="T0" fmla="*/ 63 w 1734"/>
                <a:gd name="T1" fmla="*/ 0 h 127"/>
                <a:gd name="T2" fmla="*/ 1671 w 1734"/>
                <a:gd name="T3" fmla="*/ 0 h 127"/>
                <a:gd name="T4" fmla="*/ 1690 w 1734"/>
                <a:gd name="T5" fmla="*/ 4 h 127"/>
                <a:gd name="T6" fmla="*/ 1708 w 1734"/>
                <a:gd name="T7" fmla="*/ 13 h 127"/>
                <a:gd name="T8" fmla="*/ 1722 w 1734"/>
                <a:gd name="T9" fmla="*/ 27 h 127"/>
                <a:gd name="T10" fmla="*/ 1731 w 1734"/>
                <a:gd name="T11" fmla="*/ 43 h 127"/>
                <a:gd name="T12" fmla="*/ 1734 w 1734"/>
                <a:gd name="T13" fmla="*/ 64 h 127"/>
                <a:gd name="T14" fmla="*/ 1731 w 1734"/>
                <a:gd name="T15" fmla="*/ 84 h 127"/>
                <a:gd name="T16" fmla="*/ 1722 w 1734"/>
                <a:gd name="T17" fmla="*/ 102 h 127"/>
                <a:gd name="T18" fmla="*/ 1708 w 1734"/>
                <a:gd name="T19" fmla="*/ 115 h 127"/>
                <a:gd name="T20" fmla="*/ 1690 w 1734"/>
                <a:gd name="T21" fmla="*/ 124 h 127"/>
                <a:gd name="T22" fmla="*/ 1671 w 1734"/>
                <a:gd name="T23" fmla="*/ 127 h 127"/>
                <a:gd name="T24" fmla="*/ 63 w 1734"/>
                <a:gd name="T25" fmla="*/ 127 h 127"/>
                <a:gd name="T26" fmla="*/ 43 w 1734"/>
                <a:gd name="T27" fmla="*/ 124 h 127"/>
                <a:gd name="T28" fmla="*/ 25 w 1734"/>
                <a:gd name="T29" fmla="*/ 115 h 127"/>
                <a:gd name="T30" fmla="*/ 12 w 1734"/>
                <a:gd name="T31" fmla="*/ 102 h 127"/>
                <a:gd name="T32" fmla="*/ 3 w 1734"/>
                <a:gd name="T33" fmla="*/ 84 h 127"/>
                <a:gd name="T34" fmla="*/ 0 w 1734"/>
                <a:gd name="T35" fmla="*/ 64 h 127"/>
                <a:gd name="T36" fmla="*/ 3 w 1734"/>
                <a:gd name="T37" fmla="*/ 43 h 127"/>
                <a:gd name="T38" fmla="*/ 12 w 1734"/>
                <a:gd name="T39" fmla="*/ 27 h 127"/>
                <a:gd name="T40" fmla="*/ 25 w 1734"/>
                <a:gd name="T41" fmla="*/ 13 h 127"/>
                <a:gd name="T42" fmla="*/ 43 w 1734"/>
                <a:gd name="T43" fmla="*/ 4 h 127"/>
                <a:gd name="T44" fmla="*/ 63 w 1734"/>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4" h="127">
                  <a:moveTo>
                    <a:pt x="63" y="0"/>
                  </a:moveTo>
                  <a:lnTo>
                    <a:pt x="1671" y="0"/>
                  </a:lnTo>
                  <a:lnTo>
                    <a:pt x="1690" y="4"/>
                  </a:lnTo>
                  <a:lnTo>
                    <a:pt x="1708" y="13"/>
                  </a:lnTo>
                  <a:lnTo>
                    <a:pt x="1722" y="27"/>
                  </a:lnTo>
                  <a:lnTo>
                    <a:pt x="1731" y="43"/>
                  </a:lnTo>
                  <a:lnTo>
                    <a:pt x="1734" y="64"/>
                  </a:lnTo>
                  <a:lnTo>
                    <a:pt x="1731" y="84"/>
                  </a:lnTo>
                  <a:lnTo>
                    <a:pt x="1722" y="102"/>
                  </a:lnTo>
                  <a:lnTo>
                    <a:pt x="1708" y="115"/>
                  </a:lnTo>
                  <a:lnTo>
                    <a:pt x="1690" y="124"/>
                  </a:lnTo>
                  <a:lnTo>
                    <a:pt x="1671" y="127"/>
                  </a:lnTo>
                  <a:lnTo>
                    <a:pt x="63" y="127"/>
                  </a:lnTo>
                  <a:lnTo>
                    <a:pt x="43" y="124"/>
                  </a:lnTo>
                  <a:lnTo>
                    <a:pt x="25" y="115"/>
                  </a:lnTo>
                  <a:lnTo>
                    <a:pt x="12" y="102"/>
                  </a:lnTo>
                  <a:lnTo>
                    <a:pt x="3" y="84"/>
                  </a:lnTo>
                  <a:lnTo>
                    <a:pt x="0" y="64"/>
                  </a:lnTo>
                  <a:lnTo>
                    <a:pt x="3" y="43"/>
                  </a:lnTo>
                  <a:lnTo>
                    <a:pt x="12" y="27"/>
                  </a:lnTo>
                  <a:lnTo>
                    <a:pt x="25" y="13"/>
                  </a:lnTo>
                  <a:lnTo>
                    <a:pt x="43" y="4"/>
                  </a:lnTo>
                  <a:lnTo>
                    <a:pt x="63"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9" name="Freeform 258">
              <a:extLst>
                <a:ext uri="{FF2B5EF4-FFF2-40B4-BE49-F238E27FC236}">
                  <a16:creationId xmlns:a16="http://schemas.microsoft.com/office/drawing/2014/main" id="{AA2E1788-FA1E-B870-FC5B-2151E7B06D23}"/>
                </a:ext>
              </a:extLst>
            </p:cNvPr>
            <p:cNvSpPr>
              <a:spLocks/>
            </p:cNvSpPr>
            <p:nvPr/>
          </p:nvSpPr>
          <p:spPr bwMode="auto">
            <a:xfrm>
              <a:off x="5407165" y="4445878"/>
              <a:ext cx="887412" cy="407988"/>
            </a:xfrm>
            <a:custGeom>
              <a:avLst/>
              <a:gdLst>
                <a:gd name="T0" fmla="*/ 159 w 1117"/>
                <a:gd name="T1" fmla="*/ 0 h 514"/>
                <a:gd name="T2" fmla="*/ 979 w 1117"/>
                <a:gd name="T3" fmla="*/ 0 h 514"/>
                <a:gd name="T4" fmla="*/ 1003 w 1117"/>
                <a:gd name="T5" fmla="*/ 4 h 514"/>
                <a:gd name="T6" fmla="*/ 1024 w 1117"/>
                <a:gd name="T7" fmla="*/ 15 h 514"/>
                <a:gd name="T8" fmla="*/ 1041 w 1117"/>
                <a:gd name="T9" fmla="*/ 31 h 514"/>
                <a:gd name="T10" fmla="*/ 1051 w 1117"/>
                <a:gd name="T11" fmla="*/ 52 h 514"/>
                <a:gd name="T12" fmla="*/ 1056 w 1117"/>
                <a:gd name="T13" fmla="*/ 76 h 514"/>
                <a:gd name="T14" fmla="*/ 1117 w 1117"/>
                <a:gd name="T15" fmla="*/ 514 h 514"/>
                <a:gd name="T16" fmla="*/ 0 w 1117"/>
                <a:gd name="T17" fmla="*/ 514 h 514"/>
                <a:gd name="T18" fmla="*/ 83 w 1117"/>
                <a:gd name="T19" fmla="*/ 76 h 514"/>
                <a:gd name="T20" fmla="*/ 86 w 1117"/>
                <a:gd name="T21" fmla="*/ 52 h 514"/>
                <a:gd name="T22" fmla="*/ 98 w 1117"/>
                <a:gd name="T23" fmla="*/ 31 h 514"/>
                <a:gd name="T24" fmla="*/ 114 w 1117"/>
                <a:gd name="T25" fmla="*/ 15 h 514"/>
                <a:gd name="T26" fmla="*/ 135 w 1117"/>
                <a:gd name="T27" fmla="*/ 4 h 514"/>
                <a:gd name="T28" fmla="*/ 159 w 1117"/>
                <a:gd name="T2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7" h="514">
                  <a:moveTo>
                    <a:pt x="159" y="0"/>
                  </a:moveTo>
                  <a:lnTo>
                    <a:pt x="979" y="0"/>
                  </a:lnTo>
                  <a:lnTo>
                    <a:pt x="1003" y="4"/>
                  </a:lnTo>
                  <a:lnTo>
                    <a:pt x="1024" y="15"/>
                  </a:lnTo>
                  <a:lnTo>
                    <a:pt x="1041" y="31"/>
                  </a:lnTo>
                  <a:lnTo>
                    <a:pt x="1051" y="52"/>
                  </a:lnTo>
                  <a:lnTo>
                    <a:pt x="1056" y="76"/>
                  </a:lnTo>
                  <a:lnTo>
                    <a:pt x="1117" y="514"/>
                  </a:lnTo>
                  <a:lnTo>
                    <a:pt x="0" y="514"/>
                  </a:lnTo>
                  <a:lnTo>
                    <a:pt x="83" y="76"/>
                  </a:lnTo>
                  <a:lnTo>
                    <a:pt x="86" y="52"/>
                  </a:lnTo>
                  <a:lnTo>
                    <a:pt x="98" y="31"/>
                  </a:lnTo>
                  <a:lnTo>
                    <a:pt x="114" y="15"/>
                  </a:lnTo>
                  <a:lnTo>
                    <a:pt x="135" y="4"/>
                  </a:lnTo>
                  <a:lnTo>
                    <a:pt x="159"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0" name="Freeform 259">
              <a:extLst>
                <a:ext uri="{FF2B5EF4-FFF2-40B4-BE49-F238E27FC236}">
                  <a16:creationId xmlns:a16="http://schemas.microsoft.com/office/drawing/2014/main" id="{244A0417-028D-1B2F-404A-253A7705EC64}"/>
                </a:ext>
              </a:extLst>
            </p:cNvPr>
            <p:cNvSpPr>
              <a:spLocks/>
            </p:cNvSpPr>
            <p:nvPr/>
          </p:nvSpPr>
          <p:spPr bwMode="auto">
            <a:xfrm>
              <a:off x="3884753" y="4215691"/>
              <a:ext cx="3917950" cy="460375"/>
            </a:xfrm>
            <a:custGeom>
              <a:avLst/>
              <a:gdLst>
                <a:gd name="T0" fmla="*/ 0 w 4936"/>
                <a:gd name="T1" fmla="*/ 0 h 579"/>
                <a:gd name="T2" fmla="*/ 4936 w 4936"/>
                <a:gd name="T3" fmla="*/ 0 h 579"/>
                <a:gd name="T4" fmla="*/ 4936 w 4936"/>
                <a:gd name="T5" fmla="*/ 482 h 579"/>
                <a:gd name="T6" fmla="*/ 4933 w 4936"/>
                <a:gd name="T7" fmla="*/ 507 h 579"/>
                <a:gd name="T8" fmla="*/ 4922 w 4936"/>
                <a:gd name="T9" fmla="*/ 531 h 579"/>
                <a:gd name="T10" fmla="*/ 4907 w 4936"/>
                <a:gd name="T11" fmla="*/ 551 h 579"/>
                <a:gd name="T12" fmla="*/ 4888 w 4936"/>
                <a:gd name="T13" fmla="*/ 566 h 579"/>
                <a:gd name="T14" fmla="*/ 4864 w 4936"/>
                <a:gd name="T15" fmla="*/ 576 h 579"/>
                <a:gd name="T16" fmla="*/ 4838 w 4936"/>
                <a:gd name="T17" fmla="*/ 579 h 579"/>
                <a:gd name="T18" fmla="*/ 97 w 4936"/>
                <a:gd name="T19" fmla="*/ 579 h 579"/>
                <a:gd name="T20" fmla="*/ 72 w 4936"/>
                <a:gd name="T21" fmla="*/ 576 h 579"/>
                <a:gd name="T22" fmla="*/ 48 w 4936"/>
                <a:gd name="T23" fmla="*/ 566 h 579"/>
                <a:gd name="T24" fmla="*/ 28 w 4936"/>
                <a:gd name="T25" fmla="*/ 551 h 579"/>
                <a:gd name="T26" fmla="*/ 13 w 4936"/>
                <a:gd name="T27" fmla="*/ 531 h 579"/>
                <a:gd name="T28" fmla="*/ 3 w 4936"/>
                <a:gd name="T29" fmla="*/ 507 h 579"/>
                <a:gd name="T30" fmla="*/ 0 w 4936"/>
                <a:gd name="T31" fmla="*/ 482 h 579"/>
                <a:gd name="T32" fmla="*/ 0 w 4936"/>
                <a:gd name="T33"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6" h="579">
                  <a:moveTo>
                    <a:pt x="0" y="0"/>
                  </a:moveTo>
                  <a:lnTo>
                    <a:pt x="4936" y="0"/>
                  </a:lnTo>
                  <a:lnTo>
                    <a:pt x="4936" y="482"/>
                  </a:lnTo>
                  <a:lnTo>
                    <a:pt x="4933" y="507"/>
                  </a:lnTo>
                  <a:lnTo>
                    <a:pt x="4922" y="531"/>
                  </a:lnTo>
                  <a:lnTo>
                    <a:pt x="4907" y="551"/>
                  </a:lnTo>
                  <a:lnTo>
                    <a:pt x="4888" y="566"/>
                  </a:lnTo>
                  <a:lnTo>
                    <a:pt x="4864" y="576"/>
                  </a:lnTo>
                  <a:lnTo>
                    <a:pt x="4838" y="579"/>
                  </a:lnTo>
                  <a:lnTo>
                    <a:pt x="97" y="579"/>
                  </a:lnTo>
                  <a:lnTo>
                    <a:pt x="72" y="576"/>
                  </a:lnTo>
                  <a:lnTo>
                    <a:pt x="48" y="566"/>
                  </a:lnTo>
                  <a:lnTo>
                    <a:pt x="28" y="551"/>
                  </a:lnTo>
                  <a:lnTo>
                    <a:pt x="13" y="531"/>
                  </a:lnTo>
                  <a:lnTo>
                    <a:pt x="3" y="507"/>
                  </a:lnTo>
                  <a:lnTo>
                    <a:pt x="0" y="482"/>
                  </a:lnTo>
                  <a:lnTo>
                    <a:pt x="0"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1" name="Freeform 260">
              <a:extLst>
                <a:ext uri="{FF2B5EF4-FFF2-40B4-BE49-F238E27FC236}">
                  <a16:creationId xmlns:a16="http://schemas.microsoft.com/office/drawing/2014/main" id="{86B5950B-09B1-B9EE-912A-299E368F3A29}"/>
                </a:ext>
              </a:extLst>
            </p:cNvPr>
            <p:cNvSpPr>
              <a:spLocks/>
            </p:cNvSpPr>
            <p:nvPr/>
          </p:nvSpPr>
          <p:spPr bwMode="auto">
            <a:xfrm>
              <a:off x="3884753" y="2175753"/>
              <a:ext cx="3917950" cy="2114550"/>
            </a:xfrm>
            <a:custGeom>
              <a:avLst/>
              <a:gdLst>
                <a:gd name="T0" fmla="*/ 97 w 4936"/>
                <a:gd name="T1" fmla="*/ 0 h 2662"/>
                <a:gd name="T2" fmla="*/ 4838 w 4936"/>
                <a:gd name="T3" fmla="*/ 0 h 2662"/>
                <a:gd name="T4" fmla="*/ 4864 w 4936"/>
                <a:gd name="T5" fmla="*/ 3 h 2662"/>
                <a:gd name="T6" fmla="*/ 4888 w 4936"/>
                <a:gd name="T7" fmla="*/ 13 h 2662"/>
                <a:gd name="T8" fmla="*/ 4907 w 4936"/>
                <a:gd name="T9" fmla="*/ 28 h 2662"/>
                <a:gd name="T10" fmla="*/ 4922 w 4936"/>
                <a:gd name="T11" fmla="*/ 48 h 2662"/>
                <a:gd name="T12" fmla="*/ 4933 w 4936"/>
                <a:gd name="T13" fmla="*/ 72 h 2662"/>
                <a:gd name="T14" fmla="*/ 4936 w 4936"/>
                <a:gd name="T15" fmla="*/ 97 h 2662"/>
                <a:gd name="T16" fmla="*/ 4936 w 4936"/>
                <a:gd name="T17" fmla="*/ 2662 h 2662"/>
                <a:gd name="T18" fmla="*/ 0 w 4936"/>
                <a:gd name="T19" fmla="*/ 2662 h 2662"/>
                <a:gd name="T20" fmla="*/ 0 w 4936"/>
                <a:gd name="T21" fmla="*/ 97 h 2662"/>
                <a:gd name="T22" fmla="*/ 3 w 4936"/>
                <a:gd name="T23" fmla="*/ 72 h 2662"/>
                <a:gd name="T24" fmla="*/ 13 w 4936"/>
                <a:gd name="T25" fmla="*/ 48 h 2662"/>
                <a:gd name="T26" fmla="*/ 28 w 4936"/>
                <a:gd name="T27" fmla="*/ 28 h 2662"/>
                <a:gd name="T28" fmla="*/ 48 w 4936"/>
                <a:gd name="T29" fmla="*/ 13 h 2662"/>
                <a:gd name="T30" fmla="*/ 72 w 4936"/>
                <a:gd name="T31" fmla="*/ 3 h 2662"/>
                <a:gd name="T32" fmla="*/ 97 w 4936"/>
                <a:gd name="T33" fmla="*/ 0 h 2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6" h="2662">
                  <a:moveTo>
                    <a:pt x="97" y="0"/>
                  </a:moveTo>
                  <a:lnTo>
                    <a:pt x="4838" y="0"/>
                  </a:lnTo>
                  <a:lnTo>
                    <a:pt x="4864" y="3"/>
                  </a:lnTo>
                  <a:lnTo>
                    <a:pt x="4888" y="13"/>
                  </a:lnTo>
                  <a:lnTo>
                    <a:pt x="4907" y="28"/>
                  </a:lnTo>
                  <a:lnTo>
                    <a:pt x="4922" y="48"/>
                  </a:lnTo>
                  <a:lnTo>
                    <a:pt x="4933" y="72"/>
                  </a:lnTo>
                  <a:lnTo>
                    <a:pt x="4936" y="97"/>
                  </a:lnTo>
                  <a:lnTo>
                    <a:pt x="4936" y="2662"/>
                  </a:lnTo>
                  <a:lnTo>
                    <a:pt x="0" y="2662"/>
                  </a:lnTo>
                  <a:lnTo>
                    <a:pt x="0" y="97"/>
                  </a:lnTo>
                  <a:lnTo>
                    <a:pt x="3" y="72"/>
                  </a:lnTo>
                  <a:lnTo>
                    <a:pt x="13" y="48"/>
                  </a:lnTo>
                  <a:lnTo>
                    <a:pt x="28" y="28"/>
                  </a:lnTo>
                  <a:lnTo>
                    <a:pt x="48" y="13"/>
                  </a:lnTo>
                  <a:lnTo>
                    <a:pt x="72" y="3"/>
                  </a:lnTo>
                  <a:lnTo>
                    <a:pt x="97"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2" name="Freeform 261">
              <a:extLst>
                <a:ext uri="{FF2B5EF4-FFF2-40B4-BE49-F238E27FC236}">
                  <a16:creationId xmlns:a16="http://schemas.microsoft.com/office/drawing/2014/main" id="{C2ED2B27-0EF1-8C50-3A7B-1F5C99FECFF9}"/>
                </a:ext>
              </a:extLst>
            </p:cNvPr>
            <p:cNvSpPr>
              <a:spLocks/>
            </p:cNvSpPr>
            <p:nvPr/>
          </p:nvSpPr>
          <p:spPr bwMode="auto">
            <a:xfrm>
              <a:off x="3953172" y="2225086"/>
              <a:ext cx="3779278" cy="1989100"/>
            </a:xfrm>
            <a:custGeom>
              <a:avLst/>
              <a:gdLst>
                <a:gd name="T0" fmla="*/ 99 w 4672"/>
                <a:gd name="T1" fmla="*/ 0 h 2535"/>
                <a:gd name="T2" fmla="*/ 4573 w 4672"/>
                <a:gd name="T3" fmla="*/ 0 h 2535"/>
                <a:gd name="T4" fmla="*/ 4600 w 4672"/>
                <a:gd name="T5" fmla="*/ 3 h 2535"/>
                <a:gd name="T6" fmla="*/ 4622 w 4672"/>
                <a:gd name="T7" fmla="*/ 14 h 2535"/>
                <a:gd name="T8" fmla="*/ 4642 w 4672"/>
                <a:gd name="T9" fmla="*/ 29 h 2535"/>
                <a:gd name="T10" fmla="*/ 4658 w 4672"/>
                <a:gd name="T11" fmla="*/ 48 h 2535"/>
                <a:gd name="T12" fmla="*/ 4667 w 4672"/>
                <a:gd name="T13" fmla="*/ 72 h 2535"/>
                <a:gd name="T14" fmla="*/ 4672 w 4672"/>
                <a:gd name="T15" fmla="*/ 98 h 2535"/>
                <a:gd name="T16" fmla="*/ 4672 w 4672"/>
                <a:gd name="T17" fmla="*/ 2535 h 2535"/>
                <a:gd name="T18" fmla="*/ 0 w 4672"/>
                <a:gd name="T19" fmla="*/ 2535 h 2535"/>
                <a:gd name="T20" fmla="*/ 0 w 4672"/>
                <a:gd name="T21" fmla="*/ 98 h 2535"/>
                <a:gd name="T22" fmla="*/ 4 w 4672"/>
                <a:gd name="T23" fmla="*/ 72 h 2535"/>
                <a:gd name="T24" fmla="*/ 13 w 4672"/>
                <a:gd name="T25" fmla="*/ 48 h 2535"/>
                <a:gd name="T26" fmla="*/ 28 w 4672"/>
                <a:gd name="T27" fmla="*/ 29 h 2535"/>
                <a:gd name="T28" fmla="*/ 49 w 4672"/>
                <a:gd name="T29" fmla="*/ 14 h 2535"/>
                <a:gd name="T30" fmla="*/ 72 w 4672"/>
                <a:gd name="T31" fmla="*/ 3 h 2535"/>
                <a:gd name="T32" fmla="*/ 99 w 4672"/>
                <a:gd name="T33"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2" h="2535">
                  <a:moveTo>
                    <a:pt x="99" y="0"/>
                  </a:moveTo>
                  <a:lnTo>
                    <a:pt x="4573" y="0"/>
                  </a:lnTo>
                  <a:lnTo>
                    <a:pt x="4600" y="3"/>
                  </a:lnTo>
                  <a:lnTo>
                    <a:pt x="4622" y="14"/>
                  </a:lnTo>
                  <a:lnTo>
                    <a:pt x="4642" y="29"/>
                  </a:lnTo>
                  <a:lnTo>
                    <a:pt x="4658" y="48"/>
                  </a:lnTo>
                  <a:lnTo>
                    <a:pt x="4667" y="72"/>
                  </a:lnTo>
                  <a:lnTo>
                    <a:pt x="4672" y="98"/>
                  </a:lnTo>
                  <a:lnTo>
                    <a:pt x="4672" y="2535"/>
                  </a:lnTo>
                  <a:lnTo>
                    <a:pt x="0" y="2535"/>
                  </a:lnTo>
                  <a:lnTo>
                    <a:pt x="0" y="98"/>
                  </a:lnTo>
                  <a:lnTo>
                    <a:pt x="4" y="72"/>
                  </a:lnTo>
                  <a:lnTo>
                    <a:pt x="13" y="48"/>
                  </a:lnTo>
                  <a:lnTo>
                    <a:pt x="28" y="29"/>
                  </a:lnTo>
                  <a:lnTo>
                    <a:pt x="49" y="14"/>
                  </a:lnTo>
                  <a:lnTo>
                    <a:pt x="72" y="3"/>
                  </a:lnTo>
                  <a:lnTo>
                    <a:pt x="99" y="0"/>
                  </a:lnTo>
                  <a:close/>
                </a:path>
              </a:pathLst>
            </a:custGeom>
            <a:solidFill>
              <a:schemeClr val="bg1">
                <a:alpha val="14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83" name="Freeform 262">
              <a:extLst>
                <a:ext uri="{FF2B5EF4-FFF2-40B4-BE49-F238E27FC236}">
                  <a16:creationId xmlns:a16="http://schemas.microsoft.com/office/drawing/2014/main" id="{029ABEC7-D72B-7E60-CD1D-2BA0E3002FB4}"/>
                </a:ext>
              </a:extLst>
            </p:cNvPr>
            <p:cNvSpPr>
              <a:spLocks/>
            </p:cNvSpPr>
            <p:nvPr/>
          </p:nvSpPr>
          <p:spPr bwMode="auto">
            <a:xfrm>
              <a:off x="5783403" y="4412541"/>
              <a:ext cx="120650" cy="120650"/>
            </a:xfrm>
            <a:custGeom>
              <a:avLst/>
              <a:gdLst>
                <a:gd name="T0" fmla="*/ 75 w 151"/>
                <a:gd name="T1" fmla="*/ 0 h 153"/>
                <a:gd name="T2" fmla="*/ 100 w 151"/>
                <a:gd name="T3" fmla="*/ 4 h 153"/>
                <a:gd name="T4" fmla="*/ 121 w 151"/>
                <a:gd name="T5" fmla="*/ 15 h 153"/>
                <a:gd name="T6" fmla="*/ 138 w 151"/>
                <a:gd name="T7" fmla="*/ 31 h 153"/>
                <a:gd name="T8" fmla="*/ 148 w 151"/>
                <a:gd name="T9" fmla="*/ 52 h 153"/>
                <a:gd name="T10" fmla="*/ 151 w 151"/>
                <a:gd name="T11" fmla="*/ 76 h 153"/>
                <a:gd name="T12" fmla="*/ 148 w 151"/>
                <a:gd name="T13" fmla="*/ 100 h 153"/>
                <a:gd name="T14" fmla="*/ 138 w 151"/>
                <a:gd name="T15" fmla="*/ 121 h 153"/>
                <a:gd name="T16" fmla="*/ 121 w 151"/>
                <a:gd name="T17" fmla="*/ 138 h 153"/>
                <a:gd name="T18" fmla="*/ 100 w 151"/>
                <a:gd name="T19" fmla="*/ 148 h 153"/>
                <a:gd name="T20" fmla="*/ 75 w 151"/>
                <a:gd name="T21" fmla="*/ 153 h 153"/>
                <a:gd name="T22" fmla="*/ 51 w 151"/>
                <a:gd name="T23" fmla="*/ 148 h 153"/>
                <a:gd name="T24" fmla="*/ 30 w 151"/>
                <a:gd name="T25" fmla="*/ 138 h 153"/>
                <a:gd name="T26" fmla="*/ 14 w 151"/>
                <a:gd name="T27" fmla="*/ 121 h 153"/>
                <a:gd name="T28" fmla="*/ 3 w 151"/>
                <a:gd name="T29" fmla="*/ 100 h 153"/>
                <a:gd name="T30" fmla="*/ 0 w 151"/>
                <a:gd name="T31" fmla="*/ 76 h 153"/>
                <a:gd name="T32" fmla="*/ 3 w 151"/>
                <a:gd name="T33" fmla="*/ 52 h 153"/>
                <a:gd name="T34" fmla="*/ 14 w 151"/>
                <a:gd name="T35" fmla="*/ 31 h 153"/>
                <a:gd name="T36" fmla="*/ 30 w 151"/>
                <a:gd name="T37" fmla="*/ 15 h 153"/>
                <a:gd name="T38" fmla="*/ 51 w 151"/>
                <a:gd name="T39" fmla="*/ 4 h 153"/>
                <a:gd name="T40" fmla="*/ 75 w 151"/>
                <a:gd name="T4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153">
                  <a:moveTo>
                    <a:pt x="75" y="0"/>
                  </a:moveTo>
                  <a:lnTo>
                    <a:pt x="100" y="4"/>
                  </a:lnTo>
                  <a:lnTo>
                    <a:pt x="121" y="15"/>
                  </a:lnTo>
                  <a:lnTo>
                    <a:pt x="138" y="31"/>
                  </a:lnTo>
                  <a:lnTo>
                    <a:pt x="148" y="52"/>
                  </a:lnTo>
                  <a:lnTo>
                    <a:pt x="151" y="76"/>
                  </a:lnTo>
                  <a:lnTo>
                    <a:pt x="148" y="100"/>
                  </a:lnTo>
                  <a:lnTo>
                    <a:pt x="138" y="121"/>
                  </a:lnTo>
                  <a:lnTo>
                    <a:pt x="121" y="138"/>
                  </a:lnTo>
                  <a:lnTo>
                    <a:pt x="100" y="148"/>
                  </a:lnTo>
                  <a:lnTo>
                    <a:pt x="75" y="153"/>
                  </a:lnTo>
                  <a:lnTo>
                    <a:pt x="51" y="148"/>
                  </a:lnTo>
                  <a:lnTo>
                    <a:pt x="30" y="138"/>
                  </a:lnTo>
                  <a:lnTo>
                    <a:pt x="14" y="121"/>
                  </a:lnTo>
                  <a:lnTo>
                    <a:pt x="3" y="100"/>
                  </a:lnTo>
                  <a:lnTo>
                    <a:pt x="0" y="76"/>
                  </a:lnTo>
                  <a:lnTo>
                    <a:pt x="3" y="52"/>
                  </a:lnTo>
                  <a:lnTo>
                    <a:pt x="14" y="31"/>
                  </a:lnTo>
                  <a:lnTo>
                    <a:pt x="30" y="15"/>
                  </a:lnTo>
                  <a:lnTo>
                    <a:pt x="51" y="4"/>
                  </a:lnTo>
                  <a:lnTo>
                    <a:pt x="7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221" name="Group 220">
            <a:extLst>
              <a:ext uri="{FF2B5EF4-FFF2-40B4-BE49-F238E27FC236}">
                <a16:creationId xmlns:a16="http://schemas.microsoft.com/office/drawing/2014/main" id="{C10765CE-4538-D22E-35C4-6086254E9BAC}"/>
              </a:ext>
            </a:extLst>
          </p:cNvPr>
          <p:cNvGrpSpPr/>
          <p:nvPr/>
        </p:nvGrpSpPr>
        <p:grpSpPr>
          <a:xfrm>
            <a:off x="471257" y="5259431"/>
            <a:ext cx="10744200" cy="862236"/>
            <a:chOff x="722312" y="5995764"/>
            <a:chExt cx="10744200" cy="862236"/>
          </a:xfrm>
        </p:grpSpPr>
        <p:sp>
          <p:nvSpPr>
            <p:cNvPr id="222" name="Rectangle 221">
              <a:extLst>
                <a:ext uri="{FF2B5EF4-FFF2-40B4-BE49-F238E27FC236}">
                  <a16:creationId xmlns:a16="http://schemas.microsoft.com/office/drawing/2014/main" id="{A2104120-92F7-9ED4-6E44-E3BDDADC079A}"/>
                </a:ext>
              </a:extLst>
            </p:cNvPr>
            <p:cNvSpPr/>
            <p:nvPr/>
          </p:nvSpPr>
          <p:spPr>
            <a:xfrm>
              <a:off x="1239025" y="6091830"/>
              <a:ext cx="9710774" cy="7661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3" name="Rectangle 222">
              <a:extLst>
                <a:ext uri="{FF2B5EF4-FFF2-40B4-BE49-F238E27FC236}">
                  <a16:creationId xmlns:a16="http://schemas.microsoft.com/office/drawing/2014/main" id="{E18A59CC-A98F-D540-A42A-64191EC6105C}"/>
                </a:ext>
              </a:extLst>
            </p:cNvPr>
            <p:cNvSpPr/>
            <p:nvPr/>
          </p:nvSpPr>
          <p:spPr>
            <a:xfrm>
              <a:off x="1239025" y="6189402"/>
              <a:ext cx="9710774" cy="1852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4" name="Rectangle 223">
              <a:extLst>
                <a:ext uri="{FF2B5EF4-FFF2-40B4-BE49-F238E27FC236}">
                  <a16:creationId xmlns:a16="http://schemas.microsoft.com/office/drawing/2014/main" id="{417342C7-55A4-51EC-3356-E77D471DD8D7}"/>
                </a:ext>
              </a:extLst>
            </p:cNvPr>
            <p:cNvSpPr/>
            <p:nvPr/>
          </p:nvSpPr>
          <p:spPr>
            <a:xfrm>
              <a:off x="722312" y="5995764"/>
              <a:ext cx="10744200" cy="192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52" name="Group 251">
            <a:extLst>
              <a:ext uri="{FF2B5EF4-FFF2-40B4-BE49-F238E27FC236}">
                <a16:creationId xmlns:a16="http://schemas.microsoft.com/office/drawing/2014/main" id="{190EFB0E-1730-BCEA-3C9B-98E6BBD25F22}"/>
              </a:ext>
            </a:extLst>
          </p:cNvPr>
          <p:cNvGrpSpPr/>
          <p:nvPr/>
        </p:nvGrpSpPr>
        <p:grpSpPr>
          <a:xfrm>
            <a:off x="6183725" y="1482548"/>
            <a:ext cx="4458424" cy="3794760"/>
            <a:chOff x="3884753" y="2175753"/>
            <a:chExt cx="3917950" cy="3082925"/>
          </a:xfrm>
        </p:grpSpPr>
        <p:sp>
          <p:nvSpPr>
            <p:cNvPr id="253" name="Freeform 256">
              <a:extLst>
                <a:ext uri="{FF2B5EF4-FFF2-40B4-BE49-F238E27FC236}">
                  <a16:creationId xmlns:a16="http://schemas.microsoft.com/office/drawing/2014/main" id="{6D493E41-689A-8B0F-11BB-093924EE7DFF}"/>
                </a:ext>
              </a:extLst>
            </p:cNvPr>
            <p:cNvSpPr>
              <a:spLocks/>
            </p:cNvSpPr>
            <p:nvPr/>
          </p:nvSpPr>
          <p:spPr bwMode="auto">
            <a:xfrm>
              <a:off x="5350015" y="4445878"/>
              <a:ext cx="985837" cy="773113"/>
            </a:xfrm>
            <a:custGeom>
              <a:avLst/>
              <a:gdLst>
                <a:gd name="T0" fmla="*/ 230 w 1241"/>
                <a:gd name="T1" fmla="*/ 0 h 973"/>
                <a:gd name="T2" fmla="*/ 1050 w 1241"/>
                <a:gd name="T3" fmla="*/ 0 h 973"/>
                <a:gd name="T4" fmla="*/ 1074 w 1241"/>
                <a:gd name="T5" fmla="*/ 4 h 973"/>
                <a:gd name="T6" fmla="*/ 1095 w 1241"/>
                <a:gd name="T7" fmla="*/ 15 h 973"/>
                <a:gd name="T8" fmla="*/ 1112 w 1241"/>
                <a:gd name="T9" fmla="*/ 31 h 973"/>
                <a:gd name="T10" fmla="*/ 1122 w 1241"/>
                <a:gd name="T11" fmla="*/ 52 h 973"/>
                <a:gd name="T12" fmla="*/ 1127 w 1241"/>
                <a:gd name="T13" fmla="*/ 76 h 973"/>
                <a:gd name="T14" fmla="*/ 1241 w 1241"/>
                <a:gd name="T15" fmla="*/ 897 h 973"/>
                <a:gd name="T16" fmla="*/ 1238 w 1241"/>
                <a:gd name="T17" fmla="*/ 921 h 973"/>
                <a:gd name="T18" fmla="*/ 1227 w 1241"/>
                <a:gd name="T19" fmla="*/ 942 h 973"/>
                <a:gd name="T20" fmla="*/ 1211 w 1241"/>
                <a:gd name="T21" fmla="*/ 958 h 973"/>
                <a:gd name="T22" fmla="*/ 1188 w 1241"/>
                <a:gd name="T23" fmla="*/ 969 h 973"/>
                <a:gd name="T24" fmla="*/ 1164 w 1241"/>
                <a:gd name="T25" fmla="*/ 973 h 973"/>
                <a:gd name="T26" fmla="*/ 77 w 1241"/>
                <a:gd name="T27" fmla="*/ 973 h 973"/>
                <a:gd name="T28" fmla="*/ 52 w 1241"/>
                <a:gd name="T29" fmla="*/ 969 h 973"/>
                <a:gd name="T30" fmla="*/ 31 w 1241"/>
                <a:gd name="T31" fmla="*/ 958 h 973"/>
                <a:gd name="T32" fmla="*/ 14 w 1241"/>
                <a:gd name="T33" fmla="*/ 942 h 973"/>
                <a:gd name="T34" fmla="*/ 4 w 1241"/>
                <a:gd name="T35" fmla="*/ 921 h 973"/>
                <a:gd name="T36" fmla="*/ 0 w 1241"/>
                <a:gd name="T37" fmla="*/ 897 h 973"/>
                <a:gd name="T38" fmla="*/ 154 w 1241"/>
                <a:gd name="T39" fmla="*/ 76 h 973"/>
                <a:gd name="T40" fmla="*/ 157 w 1241"/>
                <a:gd name="T41" fmla="*/ 52 h 973"/>
                <a:gd name="T42" fmla="*/ 169 w 1241"/>
                <a:gd name="T43" fmla="*/ 31 h 973"/>
                <a:gd name="T44" fmla="*/ 185 w 1241"/>
                <a:gd name="T45" fmla="*/ 15 h 973"/>
                <a:gd name="T46" fmla="*/ 206 w 1241"/>
                <a:gd name="T47" fmla="*/ 4 h 973"/>
                <a:gd name="T48" fmla="*/ 230 w 1241"/>
                <a:gd name="T49" fmla="*/ 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1" h="973">
                  <a:moveTo>
                    <a:pt x="230" y="0"/>
                  </a:moveTo>
                  <a:lnTo>
                    <a:pt x="1050" y="0"/>
                  </a:lnTo>
                  <a:lnTo>
                    <a:pt x="1074" y="4"/>
                  </a:lnTo>
                  <a:lnTo>
                    <a:pt x="1095" y="15"/>
                  </a:lnTo>
                  <a:lnTo>
                    <a:pt x="1112" y="31"/>
                  </a:lnTo>
                  <a:lnTo>
                    <a:pt x="1122" y="52"/>
                  </a:lnTo>
                  <a:lnTo>
                    <a:pt x="1127" y="76"/>
                  </a:lnTo>
                  <a:lnTo>
                    <a:pt x="1241" y="897"/>
                  </a:lnTo>
                  <a:lnTo>
                    <a:pt x="1238" y="921"/>
                  </a:lnTo>
                  <a:lnTo>
                    <a:pt x="1227" y="942"/>
                  </a:lnTo>
                  <a:lnTo>
                    <a:pt x="1211" y="958"/>
                  </a:lnTo>
                  <a:lnTo>
                    <a:pt x="1188" y="969"/>
                  </a:lnTo>
                  <a:lnTo>
                    <a:pt x="1164" y="973"/>
                  </a:lnTo>
                  <a:lnTo>
                    <a:pt x="77" y="973"/>
                  </a:lnTo>
                  <a:lnTo>
                    <a:pt x="52" y="969"/>
                  </a:lnTo>
                  <a:lnTo>
                    <a:pt x="31" y="958"/>
                  </a:lnTo>
                  <a:lnTo>
                    <a:pt x="14" y="942"/>
                  </a:lnTo>
                  <a:lnTo>
                    <a:pt x="4" y="921"/>
                  </a:lnTo>
                  <a:lnTo>
                    <a:pt x="0" y="897"/>
                  </a:lnTo>
                  <a:lnTo>
                    <a:pt x="154" y="76"/>
                  </a:lnTo>
                  <a:lnTo>
                    <a:pt x="157" y="52"/>
                  </a:lnTo>
                  <a:lnTo>
                    <a:pt x="169" y="31"/>
                  </a:lnTo>
                  <a:lnTo>
                    <a:pt x="185" y="15"/>
                  </a:lnTo>
                  <a:lnTo>
                    <a:pt x="206" y="4"/>
                  </a:lnTo>
                  <a:lnTo>
                    <a:pt x="230"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4" name="Freeform 257">
              <a:extLst>
                <a:ext uri="{FF2B5EF4-FFF2-40B4-BE49-F238E27FC236}">
                  <a16:creationId xmlns:a16="http://schemas.microsoft.com/office/drawing/2014/main" id="{9F61299D-86BF-3410-4211-A318682A5A1F}"/>
                </a:ext>
              </a:extLst>
            </p:cNvPr>
            <p:cNvSpPr>
              <a:spLocks/>
            </p:cNvSpPr>
            <p:nvPr/>
          </p:nvSpPr>
          <p:spPr bwMode="auto">
            <a:xfrm>
              <a:off x="5154753" y="5157078"/>
              <a:ext cx="1376362" cy="101600"/>
            </a:xfrm>
            <a:custGeom>
              <a:avLst/>
              <a:gdLst>
                <a:gd name="T0" fmla="*/ 63 w 1734"/>
                <a:gd name="T1" fmla="*/ 0 h 127"/>
                <a:gd name="T2" fmla="*/ 1671 w 1734"/>
                <a:gd name="T3" fmla="*/ 0 h 127"/>
                <a:gd name="T4" fmla="*/ 1690 w 1734"/>
                <a:gd name="T5" fmla="*/ 4 h 127"/>
                <a:gd name="T6" fmla="*/ 1708 w 1734"/>
                <a:gd name="T7" fmla="*/ 13 h 127"/>
                <a:gd name="T8" fmla="*/ 1722 w 1734"/>
                <a:gd name="T9" fmla="*/ 27 h 127"/>
                <a:gd name="T10" fmla="*/ 1731 w 1734"/>
                <a:gd name="T11" fmla="*/ 43 h 127"/>
                <a:gd name="T12" fmla="*/ 1734 w 1734"/>
                <a:gd name="T13" fmla="*/ 64 h 127"/>
                <a:gd name="T14" fmla="*/ 1731 w 1734"/>
                <a:gd name="T15" fmla="*/ 84 h 127"/>
                <a:gd name="T16" fmla="*/ 1722 w 1734"/>
                <a:gd name="T17" fmla="*/ 102 h 127"/>
                <a:gd name="T18" fmla="*/ 1708 w 1734"/>
                <a:gd name="T19" fmla="*/ 115 h 127"/>
                <a:gd name="T20" fmla="*/ 1690 w 1734"/>
                <a:gd name="T21" fmla="*/ 124 h 127"/>
                <a:gd name="T22" fmla="*/ 1671 w 1734"/>
                <a:gd name="T23" fmla="*/ 127 h 127"/>
                <a:gd name="T24" fmla="*/ 63 w 1734"/>
                <a:gd name="T25" fmla="*/ 127 h 127"/>
                <a:gd name="T26" fmla="*/ 43 w 1734"/>
                <a:gd name="T27" fmla="*/ 124 h 127"/>
                <a:gd name="T28" fmla="*/ 25 w 1734"/>
                <a:gd name="T29" fmla="*/ 115 h 127"/>
                <a:gd name="T30" fmla="*/ 12 w 1734"/>
                <a:gd name="T31" fmla="*/ 102 h 127"/>
                <a:gd name="T32" fmla="*/ 3 w 1734"/>
                <a:gd name="T33" fmla="*/ 84 h 127"/>
                <a:gd name="T34" fmla="*/ 0 w 1734"/>
                <a:gd name="T35" fmla="*/ 64 h 127"/>
                <a:gd name="T36" fmla="*/ 3 w 1734"/>
                <a:gd name="T37" fmla="*/ 43 h 127"/>
                <a:gd name="T38" fmla="*/ 12 w 1734"/>
                <a:gd name="T39" fmla="*/ 27 h 127"/>
                <a:gd name="T40" fmla="*/ 25 w 1734"/>
                <a:gd name="T41" fmla="*/ 13 h 127"/>
                <a:gd name="T42" fmla="*/ 43 w 1734"/>
                <a:gd name="T43" fmla="*/ 4 h 127"/>
                <a:gd name="T44" fmla="*/ 63 w 1734"/>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4" h="127">
                  <a:moveTo>
                    <a:pt x="63" y="0"/>
                  </a:moveTo>
                  <a:lnTo>
                    <a:pt x="1671" y="0"/>
                  </a:lnTo>
                  <a:lnTo>
                    <a:pt x="1690" y="4"/>
                  </a:lnTo>
                  <a:lnTo>
                    <a:pt x="1708" y="13"/>
                  </a:lnTo>
                  <a:lnTo>
                    <a:pt x="1722" y="27"/>
                  </a:lnTo>
                  <a:lnTo>
                    <a:pt x="1731" y="43"/>
                  </a:lnTo>
                  <a:lnTo>
                    <a:pt x="1734" y="64"/>
                  </a:lnTo>
                  <a:lnTo>
                    <a:pt x="1731" y="84"/>
                  </a:lnTo>
                  <a:lnTo>
                    <a:pt x="1722" y="102"/>
                  </a:lnTo>
                  <a:lnTo>
                    <a:pt x="1708" y="115"/>
                  </a:lnTo>
                  <a:lnTo>
                    <a:pt x="1690" y="124"/>
                  </a:lnTo>
                  <a:lnTo>
                    <a:pt x="1671" y="127"/>
                  </a:lnTo>
                  <a:lnTo>
                    <a:pt x="63" y="127"/>
                  </a:lnTo>
                  <a:lnTo>
                    <a:pt x="43" y="124"/>
                  </a:lnTo>
                  <a:lnTo>
                    <a:pt x="25" y="115"/>
                  </a:lnTo>
                  <a:lnTo>
                    <a:pt x="12" y="102"/>
                  </a:lnTo>
                  <a:lnTo>
                    <a:pt x="3" y="84"/>
                  </a:lnTo>
                  <a:lnTo>
                    <a:pt x="0" y="64"/>
                  </a:lnTo>
                  <a:lnTo>
                    <a:pt x="3" y="43"/>
                  </a:lnTo>
                  <a:lnTo>
                    <a:pt x="12" y="27"/>
                  </a:lnTo>
                  <a:lnTo>
                    <a:pt x="25" y="13"/>
                  </a:lnTo>
                  <a:lnTo>
                    <a:pt x="43" y="4"/>
                  </a:lnTo>
                  <a:lnTo>
                    <a:pt x="63"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5" name="Freeform 258">
              <a:extLst>
                <a:ext uri="{FF2B5EF4-FFF2-40B4-BE49-F238E27FC236}">
                  <a16:creationId xmlns:a16="http://schemas.microsoft.com/office/drawing/2014/main" id="{ECD95A6E-7BFD-C852-2A2E-EB08230E08D4}"/>
                </a:ext>
              </a:extLst>
            </p:cNvPr>
            <p:cNvSpPr>
              <a:spLocks/>
            </p:cNvSpPr>
            <p:nvPr/>
          </p:nvSpPr>
          <p:spPr bwMode="auto">
            <a:xfrm>
              <a:off x="5407165" y="4445878"/>
              <a:ext cx="887412" cy="407988"/>
            </a:xfrm>
            <a:custGeom>
              <a:avLst/>
              <a:gdLst>
                <a:gd name="T0" fmla="*/ 159 w 1117"/>
                <a:gd name="T1" fmla="*/ 0 h 514"/>
                <a:gd name="T2" fmla="*/ 979 w 1117"/>
                <a:gd name="T3" fmla="*/ 0 h 514"/>
                <a:gd name="T4" fmla="*/ 1003 w 1117"/>
                <a:gd name="T5" fmla="*/ 4 h 514"/>
                <a:gd name="T6" fmla="*/ 1024 w 1117"/>
                <a:gd name="T7" fmla="*/ 15 h 514"/>
                <a:gd name="T8" fmla="*/ 1041 w 1117"/>
                <a:gd name="T9" fmla="*/ 31 h 514"/>
                <a:gd name="T10" fmla="*/ 1051 w 1117"/>
                <a:gd name="T11" fmla="*/ 52 h 514"/>
                <a:gd name="T12" fmla="*/ 1056 w 1117"/>
                <a:gd name="T13" fmla="*/ 76 h 514"/>
                <a:gd name="T14" fmla="*/ 1117 w 1117"/>
                <a:gd name="T15" fmla="*/ 514 h 514"/>
                <a:gd name="T16" fmla="*/ 0 w 1117"/>
                <a:gd name="T17" fmla="*/ 514 h 514"/>
                <a:gd name="T18" fmla="*/ 83 w 1117"/>
                <a:gd name="T19" fmla="*/ 76 h 514"/>
                <a:gd name="T20" fmla="*/ 86 w 1117"/>
                <a:gd name="T21" fmla="*/ 52 h 514"/>
                <a:gd name="T22" fmla="*/ 98 w 1117"/>
                <a:gd name="T23" fmla="*/ 31 h 514"/>
                <a:gd name="T24" fmla="*/ 114 w 1117"/>
                <a:gd name="T25" fmla="*/ 15 h 514"/>
                <a:gd name="T26" fmla="*/ 135 w 1117"/>
                <a:gd name="T27" fmla="*/ 4 h 514"/>
                <a:gd name="T28" fmla="*/ 159 w 1117"/>
                <a:gd name="T2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7" h="514">
                  <a:moveTo>
                    <a:pt x="159" y="0"/>
                  </a:moveTo>
                  <a:lnTo>
                    <a:pt x="979" y="0"/>
                  </a:lnTo>
                  <a:lnTo>
                    <a:pt x="1003" y="4"/>
                  </a:lnTo>
                  <a:lnTo>
                    <a:pt x="1024" y="15"/>
                  </a:lnTo>
                  <a:lnTo>
                    <a:pt x="1041" y="31"/>
                  </a:lnTo>
                  <a:lnTo>
                    <a:pt x="1051" y="52"/>
                  </a:lnTo>
                  <a:lnTo>
                    <a:pt x="1056" y="76"/>
                  </a:lnTo>
                  <a:lnTo>
                    <a:pt x="1117" y="514"/>
                  </a:lnTo>
                  <a:lnTo>
                    <a:pt x="0" y="514"/>
                  </a:lnTo>
                  <a:lnTo>
                    <a:pt x="83" y="76"/>
                  </a:lnTo>
                  <a:lnTo>
                    <a:pt x="86" y="52"/>
                  </a:lnTo>
                  <a:lnTo>
                    <a:pt x="98" y="31"/>
                  </a:lnTo>
                  <a:lnTo>
                    <a:pt x="114" y="15"/>
                  </a:lnTo>
                  <a:lnTo>
                    <a:pt x="135" y="4"/>
                  </a:lnTo>
                  <a:lnTo>
                    <a:pt x="159"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6" name="Freeform 259">
              <a:extLst>
                <a:ext uri="{FF2B5EF4-FFF2-40B4-BE49-F238E27FC236}">
                  <a16:creationId xmlns:a16="http://schemas.microsoft.com/office/drawing/2014/main" id="{04A7C76E-28DC-7C76-3DD8-772A83431739}"/>
                </a:ext>
              </a:extLst>
            </p:cNvPr>
            <p:cNvSpPr>
              <a:spLocks/>
            </p:cNvSpPr>
            <p:nvPr/>
          </p:nvSpPr>
          <p:spPr bwMode="auto">
            <a:xfrm>
              <a:off x="3884753" y="4215691"/>
              <a:ext cx="3917950" cy="460375"/>
            </a:xfrm>
            <a:custGeom>
              <a:avLst/>
              <a:gdLst>
                <a:gd name="T0" fmla="*/ 0 w 4936"/>
                <a:gd name="T1" fmla="*/ 0 h 579"/>
                <a:gd name="T2" fmla="*/ 4936 w 4936"/>
                <a:gd name="T3" fmla="*/ 0 h 579"/>
                <a:gd name="T4" fmla="*/ 4936 w 4936"/>
                <a:gd name="T5" fmla="*/ 482 h 579"/>
                <a:gd name="T6" fmla="*/ 4933 w 4936"/>
                <a:gd name="T7" fmla="*/ 507 h 579"/>
                <a:gd name="T8" fmla="*/ 4922 w 4936"/>
                <a:gd name="T9" fmla="*/ 531 h 579"/>
                <a:gd name="T10" fmla="*/ 4907 w 4936"/>
                <a:gd name="T11" fmla="*/ 551 h 579"/>
                <a:gd name="T12" fmla="*/ 4888 w 4936"/>
                <a:gd name="T13" fmla="*/ 566 h 579"/>
                <a:gd name="T14" fmla="*/ 4864 w 4936"/>
                <a:gd name="T15" fmla="*/ 576 h 579"/>
                <a:gd name="T16" fmla="*/ 4838 w 4936"/>
                <a:gd name="T17" fmla="*/ 579 h 579"/>
                <a:gd name="T18" fmla="*/ 97 w 4936"/>
                <a:gd name="T19" fmla="*/ 579 h 579"/>
                <a:gd name="T20" fmla="*/ 72 w 4936"/>
                <a:gd name="T21" fmla="*/ 576 h 579"/>
                <a:gd name="T22" fmla="*/ 48 w 4936"/>
                <a:gd name="T23" fmla="*/ 566 h 579"/>
                <a:gd name="T24" fmla="*/ 28 w 4936"/>
                <a:gd name="T25" fmla="*/ 551 h 579"/>
                <a:gd name="T26" fmla="*/ 13 w 4936"/>
                <a:gd name="T27" fmla="*/ 531 h 579"/>
                <a:gd name="T28" fmla="*/ 3 w 4936"/>
                <a:gd name="T29" fmla="*/ 507 h 579"/>
                <a:gd name="T30" fmla="*/ 0 w 4936"/>
                <a:gd name="T31" fmla="*/ 482 h 579"/>
                <a:gd name="T32" fmla="*/ 0 w 4936"/>
                <a:gd name="T33"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6" h="579">
                  <a:moveTo>
                    <a:pt x="0" y="0"/>
                  </a:moveTo>
                  <a:lnTo>
                    <a:pt x="4936" y="0"/>
                  </a:lnTo>
                  <a:lnTo>
                    <a:pt x="4936" y="482"/>
                  </a:lnTo>
                  <a:lnTo>
                    <a:pt x="4933" y="507"/>
                  </a:lnTo>
                  <a:lnTo>
                    <a:pt x="4922" y="531"/>
                  </a:lnTo>
                  <a:lnTo>
                    <a:pt x="4907" y="551"/>
                  </a:lnTo>
                  <a:lnTo>
                    <a:pt x="4888" y="566"/>
                  </a:lnTo>
                  <a:lnTo>
                    <a:pt x="4864" y="576"/>
                  </a:lnTo>
                  <a:lnTo>
                    <a:pt x="4838" y="579"/>
                  </a:lnTo>
                  <a:lnTo>
                    <a:pt x="97" y="579"/>
                  </a:lnTo>
                  <a:lnTo>
                    <a:pt x="72" y="576"/>
                  </a:lnTo>
                  <a:lnTo>
                    <a:pt x="48" y="566"/>
                  </a:lnTo>
                  <a:lnTo>
                    <a:pt x="28" y="551"/>
                  </a:lnTo>
                  <a:lnTo>
                    <a:pt x="13" y="531"/>
                  </a:lnTo>
                  <a:lnTo>
                    <a:pt x="3" y="507"/>
                  </a:lnTo>
                  <a:lnTo>
                    <a:pt x="0" y="482"/>
                  </a:lnTo>
                  <a:lnTo>
                    <a:pt x="0"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7" name="Freeform 260">
              <a:extLst>
                <a:ext uri="{FF2B5EF4-FFF2-40B4-BE49-F238E27FC236}">
                  <a16:creationId xmlns:a16="http://schemas.microsoft.com/office/drawing/2014/main" id="{616DC164-80CF-65E8-FA7F-7BB3E3BD11F3}"/>
                </a:ext>
              </a:extLst>
            </p:cNvPr>
            <p:cNvSpPr>
              <a:spLocks/>
            </p:cNvSpPr>
            <p:nvPr/>
          </p:nvSpPr>
          <p:spPr bwMode="auto">
            <a:xfrm>
              <a:off x="3884753" y="2175753"/>
              <a:ext cx="3917950" cy="2114550"/>
            </a:xfrm>
            <a:custGeom>
              <a:avLst/>
              <a:gdLst>
                <a:gd name="T0" fmla="*/ 97 w 4936"/>
                <a:gd name="T1" fmla="*/ 0 h 2662"/>
                <a:gd name="T2" fmla="*/ 4838 w 4936"/>
                <a:gd name="T3" fmla="*/ 0 h 2662"/>
                <a:gd name="T4" fmla="*/ 4864 w 4936"/>
                <a:gd name="T5" fmla="*/ 3 h 2662"/>
                <a:gd name="T6" fmla="*/ 4888 w 4936"/>
                <a:gd name="T7" fmla="*/ 13 h 2662"/>
                <a:gd name="T8" fmla="*/ 4907 w 4936"/>
                <a:gd name="T9" fmla="*/ 28 h 2662"/>
                <a:gd name="T10" fmla="*/ 4922 w 4936"/>
                <a:gd name="T11" fmla="*/ 48 h 2662"/>
                <a:gd name="T12" fmla="*/ 4933 w 4936"/>
                <a:gd name="T13" fmla="*/ 72 h 2662"/>
                <a:gd name="T14" fmla="*/ 4936 w 4936"/>
                <a:gd name="T15" fmla="*/ 97 h 2662"/>
                <a:gd name="T16" fmla="*/ 4936 w 4936"/>
                <a:gd name="T17" fmla="*/ 2662 h 2662"/>
                <a:gd name="T18" fmla="*/ 0 w 4936"/>
                <a:gd name="T19" fmla="*/ 2662 h 2662"/>
                <a:gd name="T20" fmla="*/ 0 w 4936"/>
                <a:gd name="T21" fmla="*/ 97 h 2662"/>
                <a:gd name="T22" fmla="*/ 3 w 4936"/>
                <a:gd name="T23" fmla="*/ 72 h 2662"/>
                <a:gd name="T24" fmla="*/ 13 w 4936"/>
                <a:gd name="T25" fmla="*/ 48 h 2662"/>
                <a:gd name="T26" fmla="*/ 28 w 4936"/>
                <a:gd name="T27" fmla="*/ 28 h 2662"/>
                <a:gd name="T28" fmla="*/ 48 w 4936"/>
                <a:gd name="T29" fmla="*/ 13 h 2662"/>
                <a:gd name="T30" fmla="*/ 72 w 4936"/>
                <a:gd name="T31" fmla="*/ 3 h 2662"/>
                <a:gd name="T32" fmla="*/ 97 w 4936"/>
                <a:gd name="T33" fmla="*/ 0 h 2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6" h="2662">
                  <a:moveTo>
                    <a:pt x="97" y="0"/>
                  </a:moveTo>
                  <a:lnTo>
                    <a:pt x="4838" y="0"/>
                  </a:lnTo>
                  <a:lnTo>
                    <a:pt x="4864" y="3"/>
                  </a:lnTo>
                  <a:lnTo>
                    <a:pt x="4888" y="13"/>
                  </a:lnTo>
                  <a:lnTo>
                    <a:pt x="4907" y="28"/>
                  </a:lnTo>
                  <a:lnTo>
                    <a:pt x="4922" y="48"/>
                  </a:lnTo>
                  <a:lnTo>
                    <a:pt x="4933" y="72"/>
                  </a:lnTo>
                  <a:lnTo>
                    <a:pt x="4936" y="97"/>
                  </a:lnTo>
                  <a:lnTo>
                    <a:pt x="4936" y="2662"/>
                  </a:lnTo>
                  <a:lnTo>
                    <a:pt x="0" y="2662"/>
                  </a:lnTo>
                  <a:lnTo>
                    <a:pt x="0" y="97"/>
                  </a:lnTo>
                  <a:lnTo>
                    <a:pt x="3" y="72"/>
                  </a:lnTo>
                  <a:lnTo>
                    <a:pt x="13" y="48"/>
                  </a:lnTo>
                  <a:lnTo>
                    <a:pt x="28" y="28"/>
                  </a:lnTo>
                  <a:lnTo>
                    <a:pt x="48" y="13"/>
                  </a:lnTo>
                  <a:lnTo>
                    <a:pt x="72" y="3"/>
                  </a:lnTo>
                  <a:lnTo>
                    <a:pt x="97"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8" name="Freeform 261">
              <a:extLst>
                <a:ext uri="{FF2B5EF4-FFF2-40B4-BE49-F238E27FC236}">
                  <a16:creationId xmlns:a16="http://schemas.microsoft.com/office/drawing/2014/main" id="{8A7F6E59-DBD7-A696-A974-A852CF9D0499}"/>
                </a:ext>
              </a:extLst>
            </p:cNvPr>
            <p:cNvSpPr>
              <a:spLocks/>
            </p:cNvSpPr>
            <p:nvPr/>
          </p:nvSpPr>
          <p:spPr bwMode="auto">
            <a:xfrm>
              <a:off x="3953172" y="2225086"/>
              <a:ext cx="3779278" cy="1989100"/>
            </a:xfrm>
            <a:custGeom>
              <a:avLst/>
              <a:gdLst>
                <a:gd name="T0" fmla="*/ 99 w 4672"/>
                <a:gd name="T1" fmla="*/ 0 h 2535"/>
                <a:gd name="T2" fmla="*/ 4573 w 4672"/>
                <a:gd name="T3" fmla="*/ 0 h 2535"/>
                <a:gd name="T4" fmla="*/ 4600 w 4672"/>
                <a:gd name="T5" fmla="*/ 3 h 2535"/>
                <a:gd name="T6" fmla="*/ 4622 w 4672"/>
                <a:gd name="T7" fmla="*/ 14 h 2535"/>
                <a:gd name="T8" fmla="*/ 4642 w 4672"/>
                <a:gd name="T9" fmla="*/ 29 h 2535"/>
                <a:gd name="T10" fmla="*/ 4658 w 4672"/>
                <a:gd name="T11" fmla="*/ 48 h 2535"/>
                <a:gd name="T12" fmla="*/ 4667 w 4672"/>
                <a:gd name="T13" fmla="*/ 72 h 2535"/>
                <a:gd name="T14" fmla="*/ 4672 w 4672"/>
                <a:gd name="T15" fmla="*/ 98 h 2535"/>
                <a:gd name="T16" fmla="*/ 4672 w 4672"/>
                <a:gd name="T17" fmla="*/ 2535 h 2535"/>
                <a:gd name="T18" fmla="*/ 0 w 4672"/>
                <a:gd name="T19" fmla="*/ 2535 h 2535"/>
                <a:gd name="T20" fmla="*/ 0 w 4672"/>
                <a:gd name="T21" fmla="*/ 98 h 2535"/>
                <a:gd name="T22" fmla="*/ 4 w 4672"/>
                <a:gd name="T23" fmla="*/ 72 h 2535"/>
                <a:gd name="T24" fmla="*/ 13 w 4672"/>
                <a:gd name="T25" fmla="*/ 48 h 2535"/>
                <a:gd name="T26" fmla="*/ 28 w 4672"/>
                <a:gd name="T27" fmla="*/ 29 h 2535"/>
                <a:gd name="T28" fmla="*/ 49 w 4672"/>
                <a:gd name="T29" fmla="*/ 14 h 2535"/>
                <a:gd name="T30" fmla="*/ 72 w 4672"/>
                <a:gd name="T31" fmla="*/ 3 h 2535"/>
                <a:gd name="T32" fmla="*/ 99 w 4672"/>
                <a:gd name="T33"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2" h="2535">
                  <a:moveTo>
                    <a:pt x="99" y="0"/>
                  </a:moveTo>
                  <a:lnTo>
                    <a:pt x="4573" y="0"/>
                  </a:lnTo>
                  <a:lnTo>
                    <a:pt x="4600" y="3"/>
                  </a:lnTo>
                  <a:lnTo>
                    <a:pt x="4622" y="14"/>
                  </a:lnTo>
                  <a:lnTo>
                    <a:pt x="4642" y="29"/>
                  </a:lnTo>
                  <a:lnTo>
                    <a:pt x="4658" y="48"/>
                  </a:lnTo>
                  <a:lnTo>
                    <a:pt x="4667" y="72"/>
                  </a:lnTo>
                  <a:lnTo>
                    <a:pt x="4672" y="98"/>
                  </a:lnTo>
                  <a:lnTo>
                    <a:pt x="4672" y="2535"/>
                  </a:lnTo>
                  <a:lnTo>
                    <a:pt x="0" y="2535"/>
                  </a:lnTo>
                  <a:lnTo>
                    <a:pt x="0" y="98"/>
                  </a:lnTo>
                  <a:lnTo>
                    <a:pt x="4" y="72"/>
                  </a:lnTo>
                  <a:lnTo>
                    <a:pt x="13" y="48"/>
                  </a:lnTo>
                  <a:lnTo>
                    <a:pt x="28" y="29"/>
                  </a:lnTo>
                  <a:lnTo>
                    <a:pt x="49" y="14"/>
                  </a:lnTo>
                  <a:lnTo>
                    <a:pt x="72" y="3"/>
                  </a:lnTo>
                  <a:lnTo>
                    <a:pt x="99" y="0"/>
                  </a:lnTo>
                  <a:close/>
                </a:path>
              </a:pathLst>
            </a:custGeom>
            <a:solidFill>
              <a:schemeClr val="bg1">
                <a:alpha val="14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59" name="Freeform 262">
              <a:extLst>
                <a:ext uri="{FF2B5EF4-FFF2-40B4-BE49-F238E27FC236}">
                  <a16:creationId xmlns:a16="http://schemas.microsoft.com/office/drawing/2014/main" id="{049ED3DE-5AD2-52BC-68A2-E74D4EF72492}"/>
                </a:ext>
              </a:extLst>
            </p:cNvPr>
            <p:cNvSpPr>
              <a:spLocks/>
            </p:cNvSpPr>
            <p:nvPr/>
          </p:nvSpPr>
          <p:spPr bwMode="auto">
            <a:xfrm>
              <a:off x="5783403" y="4412541"/>
              <a:ext cx="120650" cy="120650"/>
            </a:xfrm>
            <a:custGeom>
              <a:avLst/>
              <a:gdLst>
                <a:gd name="T0" fmla="*/ 75 w 151"/>
                <a:gd name="T1" fmla="*/ 0 h 153"/>
                <a:gd name="T2" fmla="*/ 100 w 151"/>
                <a:gd name="T3" fmla="*/ 4 h 153"/>
                <a:gd name="T4" fmla="*/ 121 w 151"/>
                <a:gd name="T5" fmla="*/ 15 h 153"/>
                <a:gd name="T6" fmla="*/ 138 w 151"/>
                <a:gd name="T7" fmla="*/ 31 h 153"/>
                <a:gd name="T8" fmla="*/ 148 w 151"/>
                <a:gd name="T9" fmla="*/ 52 h 153"/>
                <a:gd name="T10" fmla="*/ 151 w 151"/>
                <a:gd name="T11" fmla="*/ 76 h 153"/>
                <a:gd name="T12" fmla="*/ 148 w 151"/>
                <a:gd name="T13" fmla="*/ 100 h 153"/>
                <a:gd name="T14" fmla="*/ 138 w 151"/>
                <a:gd name="T15" fmla="*/ 121 h 153"/>
                <a:gd name="T16" fmla="*/ 121 w 151"/>
                <a:gd name="T17" fmla="*/ 138 h 153"/>
                <a:gd name="T18" fmla="*/ 100 w 151"/>
                <a:gd name="T19" fmla="*/ 148 h 153"/>
                <a:gd name="T20" fmla="*/ 75 w 151"/>
                <a:gd name="T21" fmla="*/ 153 h 153"/>
                <a:gd name="T22" fmla="*/ 51 w 151"/>
                <a:gd name="T23" fmla="*/ 148 h 153"/>
                <a:gd name="T24" fmla="*/ 30 w 151"/>
                <a:gd name="T25" fmla="*/ 138 h 153"/>
                <a:gd name="T26" fmla="*/ 14 w 151"/>
                <a:gd name="T27" fmla="*/ 121 h 153"/>
                <a:gd name="T28" fmla="*/ 3 w 151"/>
                <a:gd name="T29" fmla="*/ 100 h 153"/>
                <a:gd name="T30" fmla="*/ 0 w 151"/>
                <a:gd name="T31" fmla="*/ 76 h 153"/>
                <a:gd name="T32" fmla="*/ 3 w 151"/>
                <a:gd name="T33" fmla="*/ 52 h 153"/>
                <a:gd name="T34" fmla="*/ 14 w 151"/>
                <a:gd name="T35" fmla="*/ 31 h 153"/>
                <a:gd name="T36" fmla="*/ 30 w 151"/>
                <a:gd name="T37" fmla="*/ 15 h 153"/>
                <a:gd name="T38" fmla="*/ 51 w 151"/>
                <a:gd name="T39" fmla="*/ 4 h 153"/>
                <a:gd name="T40" fmla="*/ 75 w 151"/>
                <a:gd name="T4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153">
                  <a:moveTo>
                    <a:pt x="75" y="0"/>
                  </a:moveTo>
                  <a:lnTo>
                    <a:pt x="100" y="4"/>
                  </a:lnTo>
                  <a:lnTo>
                    <a:pt x="121" y="15"/>
                  </a:lnTo>
                  <a:lnTo>
                    <a:pt x="138" y="31"/>
                  </a:lnTo>
                  <a:lnTo>
                    <a:pt x="148" y="52"/>
                  </a:lnTo>
                  <a:lnTo>
                    <a:pt x="151" y="76"/>
                  </a:lnTo>
                  <a:lnTo>
                    <a:pt x="148" y="100"/>
                  </a:lnTo>
                  <a:lnTo>
                    <a:pt x="138" y="121"/>
                  </a:lnTo>
                  <a:lnTo>
                    <a:pt x="121" y="138"/>
                  </a:lnTo>
                  <a:lnTo>
                    <a:pt x="100" y="148"/>
                  </a:lnTo>
                  <a:lnTo>
                    <a:pt x="75" y="153"/>
                  </a:lnTo>
                  <a:lnTo>
                    <a:pt x="51" y="148"/>
                  </a:lnTo>
                  <a:lnTo>
                    <a:pt x="30" y="138"/>
                  </a:lnTo>
                  <a:lnTo>
                    <a:pt x="14" y="121"/>
                  </a:lnTo>
                  <a:lnTo>
                    <a:pt x="3" y="100"/>
                  </a:lnTo>
                  <a:lnTo>
                    <a:pt x="0" y="76"/>
                  </a:lnTo>
                  <a:lnTo>
                    <a:pt x="3" y="52"/>
                  </a:lnTo>
                  <a:lnTo>
                    <a:pt x="14" y="31"/>
                  </a:lnTo>
                  <a:lnTo>
                    <a:pt x="30" y="15"/>
                  </a:lnTo>
                  <a:lnTo>
                    <a:pt x="51" y="4"/>
                  </a:lnTo>
                  <a:lnTo>
                    <a:pt x="7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261" name="TextBox 260">
            <a:extLst>
              <a:ext uri="{FF2B5EF4-FFF2-40B4-BE49-F238E27FC236}">
                <a16:creationId xmlns:a16="http://schemas.microsoft.com/office/drawing/2014/main" id="{5680159B-ACAF-8C7E-3C6D-1E409F23D523}"/>
              </a:ext>
            </a:extLst>
          </p:cNvPr>
          <p:cNvSpPr txBox="1"/>
          <p:nvPr/>
        </p:nvSpPr>
        <p:spPr>
          <a:xfrm>
            <a:off x="2012285" y="2169685"/>
            <a:ext cx="3857270" cy="1107996"/>
          </a:xfrm>
          <a:prstGeom prst="rect">
            <a:avLst/>
          </a:prstGeom>
          <a:noFill/>
        </p:spPr>
        <p:txBody>
          <a:bodyPr wrap="square">
            <a:spAutoFit/>
          </a:bodyPr>
          <a:lstStyle/>
          <a:p>
            <a:r>
              <a:rPr lang="en-US" sz="2200" dirty="0">
                <a:solidFill>
                  <a:schemeClr val="bg1"/>
                </a:solidFill>
              </a:rPr>
              <a:t>Which statements are the most accurate about hours of service? (Select all that apply)</a:t>
            </a:r>
          </a:p>
        </p:txBody>
      </p:sp>
      <p:sp>
        <p:nvSpPr>
          <p:cNvPr id="263" name="TextBox 262">
            <a:extLst>
              <a:ext uri="{FF2B5EF4-FFF2-40B4-BE49-F238E27FC236}">
                <a16:creationId xmlns:a16="http://schemas.microsoft.com/office/drawing/2014/main" id="{97F0D405-D177-5F0D-F331-4355621163EE}"/>
              </a:ext>
            </a:extLst>
          </p:cNvPr>
          <p:cNvSpPr txBox="1"/>
          <p:nvPr/>
        </p:nvSpPr>
        <p:spPr>
          <a:xfrm>
            <a:off x="6346944" y="1630210"/>
            <a:ext cx="4215260" cy="2308324"/>
          </a:xfrm>
          <a:prstGeom prst="rect">
            <a:avLst/>
          </a:prstGeom>
          <a:noFill/>
          <a:ln>
            <a:noFill/>
          </a:ln>
        </p:spPr>
        <p:txBody>
          <a:bodyPr wrap="square">
            <a:spAutoFit/>
          </a:bodyPr>
          <a:lstStyle/>
          <a:p>
            <a:pPr marL="342900" indent="-342900">
              <a:buFont typeface="+mj-lt"/>
              <a:buAutoNum type="alphaUcPeriod"/>
            </a:pPr>
            <a:r>
              <a:rPr lang="en-US" sz="1600" dirty="0">
                <a:solidFill>
                  <a:schemeClr val="bg1"/>
                </a:solidFill>
              </a:rPr>
              <a:t>25 hours per week, prorated for partial weeks </a:t>
            </a:r>
          </a:p>
          <a:p>
            <a:pPr marL="342900" indent="-342900">
              <a:buFont typeface="+mj-lt"/>
              <a:buAutoNum type="alphaUcPeriod"/>
            </a:pPr>
            <a:r>
              <a:rPr lang="en-US" sz="1600" dirty="0">
                <a:solidFill>
                  <a:schemeClr val="bg1"/>
                </a:solidFill>
              </a:rPr>
              <a:t>Can be up to one (1) year or a maximum of 1300 hours </a:t>
            </a:r>
          </a:p>
          <a:p>
            <a:pPr marL="342900" indent="-342900">
              <a:buFont typeface="+mj-lt"/>
              <a:buAutoNum type="alphaUcPeriod"/>
            </a:pPr>
            <a:r>
              <a:rPr lang="en-US" sz="1600" dirty="0">
                <a:solidFill>
                  <a:schemeClr val="bg1"/>
                </a:solidFill>
              </a:rPr>
              <a:t>Limited to a number  of hours in a day or week </a:t>
            </a:r>
          </a:p>
          <a:p>
            <a:pPr marL="342900" indent="-342900">
              <a:buFont typeface="+mj-lt"/>
              <a:buAutoNum type="alphaUcPeriod"/>
            </a:pPr>
            <a:r>
              <a:rPr lang="en-US" sz="1600" dirty="0">
                <a:solidFill>
                  <a:schemeClr val="bg1"/>
                </a:solidFill>
              </a:rPr>
              <a:t>Can only work number of hours approved on contract</a:t>
            </a:r>
          </a:p>
          <a:p>
            <a:pPr marL="342900" indent="-342900">
              <a:buFont typeface="+mj-lt"/>
              <a:buAutoNum type="alphaUcPeriod"/>
            </a:pPr>
            <a:r>
              <a:rPr lang="en-US" sz="1600" dirty="0">
                <a:solidFill>
                  <a:schemeClr val="bg1"/>
                </a:solidFill>
              </a:rPr>
              <a:t>Is eligible for overtime pay</a:t>
            </a:r>
          </a:p>
        </p:txBody>
      </p:sp>
      <p:sp>
        <p:nvSpPr>
          <p:cNvPr id="264" name="Rectangle: Rounded Corners 263">
            <a:extLst>
              <a:ext uri="{FF2B5EF4-FFF2-40B4-BE49-F238E27FC236}">
                <a16:creationId xmlns:a16="http://schemas.microsoft.com/office/drawing/2014/main" id="{E88A3145-984C-99B8-A483-B35F72955B8E}"/>
              </a:ext>
            </a:extLst>
          </p:cNvPr>
          <p:cNvSpPr/>
          <p:nvPr/>
        </p:nvSpPr>
        <p:spPr>
          <a:xfrm>
            <a:off x="6346944" y="1658527"/>
            <a:ext cx="4075640" cy="488489"/>
          </a:xfrm>
          <a:prstGeom prst="roundRect">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265" name="Rectangle: Rounded Corners 264">
            <a:extLst>
              <a:ext uri="{FF2B5EF4-FFF2-40B4-BE49-F238E27FC236}">
                <a16:creationId xmlns:a16="http://schemas.microsoft.com/office/drawing/2014/main" id="{C5B153EF-48FA-5D39-2225-026CE1893F52}"/>
              </a:ext>
            </a:extLst>
          </p:cNvPr>
          <p:cNvSpPr/>
          <p:nvPr/>
        </p:nvSpPr>
        <p:spPr>
          <a:xfrm>
            <a:off x="6337592" y="2147016"/>
            <a:ext cx="4075640" cy="473136"/>
          </a:xfrm>
          <a:prstGeom prst="roundRect">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266" name="Rectangle: Rounded Corners 265">
            <a:extLst>
              <a:ext uri="{FF2B5EF4-FFF2-40B4-BE49-F238E27FC236}">
                <a16:creationId xmlns:a16="http://schemas.microsoft.com/office/drawing/2014/main" id="{E8F7D7AE-4974-9475-CBA0-4E127EF4E30A}"/>
              </a:ext>
            </a:extLst>
          </p:cNvPr>
          <p:cNvSpPr/>
          <p:nvPr/>
        </p:nvSpPr>
        <p:spPr>
          <a:xfrm>
            <a:off x="6337592" y="3112200"/>
            <a:ext cx="4075640" cy="489145"/>
          </a:xfrm>
          <a:prstGeom prst="roundRect">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275" name="TextBox 274">
            <a:extLst>
              <a:ext uri="{FF2B5EF4-FFF2-40B4-BE49-F238E27FC236}">
                <a16:creationId xmlns:a16="http://schemas.microsoft.com/office/drawing/2014/main" id="{F00B8905-A9CB-E765-E7BA-E1D6625D82CE}"/>
              </a:ext>
            </a:extLst>
          </p:cNvPr>
          <p:cNvSpPr txBox="1"/>
          <p:nvPr/>
        </p:nvSpPr>
        <p:spPr>
          <a:xfrm>
            <a:off x="3599665" y="5668464"/>
            <a:ext cx="4121518" cy="369332"/>
          </a:xfrm>
          <a:prstGeom prst="rect">
            <a:avLst/>
          </a:prstGeom>
          <a:noFill/>
        </p:spPr>
        <p:txBody>
          <a:bodyPr wrap="square" rtlCol="0">
            <a:spAutoFit/>
          </a:bodyPr>
          <a:lstStyle/>
          <a:p>
            <a:pPr algn="ctr"/>
            <a:r>
              <a:rPr lang="en-US" dirty="0"/>
              <a:t>Knowledge Check #3</a:t>
            </a:r>
          </a:p>
        </p:txBody>
      </p:sp>
      <p:pic>
        <p:nvPicPr>
          <p:cNvPr id="8" name="Picture 7" descr="A picture containing cup, paper cup&#10;&#10;AI-generated content may be incorrect.">
            <a:extLst>
              <a:ext uri="{FF2B5EF4-FFF2-40B4-BE49-F238E27FC236}">
                <a16:creationId xmlns:a16="http://schemas.microsoft.com/office/drawing/2014/main" id="{064B50FF-0E32-F975-BE64-EA813F50A59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1336" y="4122381"/>
            <a:ext cx="795706" cy="1163212"/>
          </a:xfrm>
          <a:prstGeom prst="rect">
            <a:avLst/>
          </a:prstGeom>
        </p:spPr>
      </p:pic>
      <p:pic>
        <p:nvPicPr>
          <p:cNvPr id="10" name="Picture 9">
            <a:extLst>
              <a:ext uri="{FF2B5EF4-FFF2-40B4-BE49-F238E27FC236}">
                <a16:creationId xmlns:a16="http://schemas.microsoft.com/office/drawing/2014/main" id="{A1639937-C4F2-C281-4777-2E891FAAE9AE}"/>
              </a:ext>
            </a:extLst>
          </p:cNvPr>
          <p:cNvPicPr>
            <a:picLocks noChangeAspect="1"/>
          </p:cNvPicPr>
          <p:nvPr/>
        </p:nvPicPr>
        <p:blipFill>
          <a:blip r:embed="rId10"/>
          <a:stretch>
            <a:fillRect/>
          </a:stretch>
        </p:blipFill>
        <p:spPr>
          <a:xfrm>
            <a:off x="1510128" y="4680462"/>
            <a:ext cx="623187" cy="577464"/>
          </a:xfrm>
          <a:prstGeom prst="rect">
            <a:avLst/>
          </a:prstGeom>
        </p:spPr>
      </p:pic>
    </p:spTree>
    <p:extLst>
      <p:ext uri="{BB962C8B-B14F-4D97-AF65-F5344CB8AC3E}">
        <p14:creationId xmlns:p14="http://schemas.microsoft.com/office/powerpoint/2010/main" val="134194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64"/>
                                        </p:tgtEl>
                                        <p:attrNameLst>
                                          <p:attrName>style.visibility</p:attrName>
                                        </p:attrNameLst>
                                      </p:cBhvr>
                                      <p:to>
                                        <p:strVal val="visible"/>
                                      </p:to>
                                    </p:set>
                                    <p:animEffect transition="in" filter="wheel(1)">
                                      <p:cBhvr>
                                        <p:cTn id="11" dur="1000"/>
                                        <p:tgtEl>
                                          <p:spTgt spid="26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65"/>
                                        </p:tgtEl>
                                        <p:attrNameLst>
                                          <p:attrName>style.visibility</p:attrName>
                                        </p:attrNameLst>
                                      </p:cBhvr>
                                      <p:to>
                                        <p:strVal val="visible"/>
                                      </p:to>
                                    </p:set>
                                    <p:animEffect transition="in" filter="wheel(1)">
                                      <p:cBhvr>
                                        <p:cTn id="16" dur="1000"/>
                                        <p:tgtEl>
                                          <p:spTgt spid="26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66"/>
                                        </p:tgtEl>
                                        <p:attrNameLst>
                                          <p:attrName>style.visibility</p:attrName>
                                        </p:attrNameLst>
                                      </p:cBhvr>
                                      <p:to>
                                        <p:strVal val="visible"/>
                                      </p:to>
                                    </p:set>
                                    <p:animEffect transition="in" filter="wheel(1)">
                                      <p:cBhvr>
                                        <p:cTn id="21" dur="10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animBg="1"/>
      <p:bldP spid="265" grpId="0" animBg="1"/>
      <p:bldP spid="26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90F24-F269-3998-9441-38CB6983BEF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B60792E-DEB3-7C2B-ECB4-DFDD8A7821BB}"/>
              </a:ext>
            </a:extLst>
          </p:cNvPr>
          <p:cNvPicPr>
            <a:picLocks noChangeAspect="1"/>
          </p:cNvPicPr>
          <p:nvPr/>
        </p:nvPicPr>
        <p:blipFill>
          <a:blip r:embed="rId3"/>
          <a:stretch>
            <a:fillRect/>
          </a:stretch>
        </p:blipFill>
        <p:spPr>
          <a:xfrm>
            <a:off x="5531693" y="1119729"/>
            <a:ext cx="943011" cy="731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 name="Picture 50">
            <a:extLst>
              <a:ext uri="{FF2B5EF4-FFF2-40B4-BE49-F238E27FC236}">
                <a16:creationId xmlns:a16="http://schemas.microsoft.com/office/drawing/2014/main" id="{3DC5020F-61D5-7E50-805F-03779A756006}"/>
              </a:ext>
            </a:extLst>
          </p:cNvPr>
          <p:cNvPicPr>
            <a:picLocks noChangeAspect="1"/>
          </p:cNvPicPr>
          <p:nvPr/>
        </p:nvPicPr>
        <p:blipFill>
          <a:blip r:embed="rId4"/>
          <a:stretch>
            <a:fillRect/>
          </a:stretch>
        </p:blipFill>
        <p:spPr>
          <a:xfrm>
            <a:off x="1401405" y="842679"/>
            <a:ext cx="3936020" cy="2221082"/>
          </a:xfrm>
          <a:prstGeom prst="rect">
            <a:avLst/>
          </a:prstGeom>
          <a:effectLst>
            <a:outerShdw blurRad="50800" dist="38100" dir="2700000" algn="tl" rotWithShape="0">
              <a:prstClr val="black">
                <a:alpha val="40000"/>
              </a:prstClr>
            </a:outerShdw>
          </a:effectLst>
        </p:spPr>
      </p:pic>
      <p:pic>
        <p:nvPicPr>
          <p:cNvPr id="47" name="Picture 46">
            <a:extLst>
              <a:ext uri="{FF2B5EF4-FFF2-40B4-BE49-F238E27FC236}">
                <a16:creationId xmlns:a16="http://schemas.microsoft.com/office/drawing/2014/main" id="{E5EE0537-4DCE-E722-E4F1-2154CC2050DF}"/>
              </a:ext>
            </a:extLst>
          </p:cNvPr>
          <p:cNvPicPr>
            <a:picLocks noChangeAspect="1"/>
          </p:cNvPicPr>
          <p:nvPr/>
        </p:nvPicPr>
        <p:blipFill>
          <a:blip r:embed="rId4"/>
          <a:stretch>
            <a:fillRect/>
          </a:stretch>
        </p:blipFill>
        <p:spPr>
          <a:xfrm>
            <a:off x="6691761" y="842679"/>
            <a:ext cx="3936020" cy="2221082"/>
          </a:xfrm>
          <a:prstGeom prst="rect">
            <a:avLst/>
          </a:prstGeom>
          <a:effectLst>
            <a:outerShdw blurRad="50800" dist="38100" dir="2700000" algn="tl" rotWithShape="0">
              <a:prstClr val="black">
                <a:alpha val="40000"/>
              </a:prstClr>
            </a:outerShdw>
          </a:effectLst>
        </p:spPr>
      </p:pic>
      <p:sp>
        <p:nvSpPr>
          <p:cNvPr id="6" name="Title 5">
            <a:extLst>
              <a:ext uri="{FF2B5EF4-FFF2-40B4-BE49-F238E27FC236}">
                <a16:creationId xmlns:a16="http://schemas.microsoft.com/office/drawing/2014/main" id="{DE788479-5B0C-4314-6DE5-BC4279AE8C1E}"/>
              </a:ext>
            </a:extLst>
          </p:cNvPr>
          <p:cNvSpPr>
            <a:spLocks noGrp="1"/>
          </p:cNvSpPr>
          <p:nvPr>
            <p:ph type="title" idx="4294967295"/>
          </p:nvPr>
        </p:nvSpPr>
        <p:spPr>
          <a:xfrm>
            <a:off x="1981200" y="0"/>
            <a:ext cx="8229600" cy="731520"/>
          </a:xfrm>
        </p:spPr>
        <p:txBody>
          <a:bodyPr>
            <a:normAutofit fontScale="90000"/>
          </a:bodyPr>
          <a:lstStyle/>
          <a:p>
            <a:r>
              <a:rPr lang="en-US" b="1" dirty="0">
                <a:solidFill>
                  <a:schemeClr val="bg1"/>
                </a:solidFill>
              </a:rPr>
              <a:t>Work Study Payments</a:t>
            </a:r>
            <a:endParaRPr lang="en-US" dirty="0"/>
          </a:p>
        </p:txBody>
      </p:sp>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E2CA36BB-5423-F83E-A22E-980E1047907D}"/>
              </a:ext>
            </a:extLst>
          </p:cNvPr>
          <p:cNvSpPr>
            <a:spLocks noGrp="1"/>
          </p:cNvSpPr>
          <p:nvPr>
            <p:ph type="sldNum" sz="quarter" idx="10"/>
          </p:nvPr>
        </p:nvSpPr>
        <p:spPr>
          <a:xfrm>
            <a:off x="11304233" y="6129427"/>
            <a:ext cx="713954" cy="731520"/>
          </a:xfrm>
        </p:spPr>
        <p:txBody>
          <a:bodyPr/>
          <a:lstStyle/>
          <a:p>
            <a:pPr defTabSz="457200"/>
            <a:fld id="{D983F1FA-211D-3044-9E35-958DFBC26156}" type="slidenum">
              <a:rPr lang="en-US" smtClean="0">
                <a:solidFill>
                  <a:prstClr val="white"/>
                </a:solidFill>
              </a:rPr>
              <a:pPr defTabSz="457200"/>
              <a:t>28</a:t>
            </a:fld>
            <a:endParaRPr lang="en-US">
              <a:solidFill>
                <a:prstClr val="white"/>
              </a:solidFill>
            </a:endParaRPr>
          </a:p>
        </p:txBody>
      </p:sp>
      <p:grpSp>
        <p:nvGrpSpPr>
          <p:cNvPr id="54" name="Group 53">
            <a:extLst>
              <a:ext uri="{FF2B5EF4-FFF2-40B4-BE49-F238E27FC236}">
                <a16:creationId xmlns:a16="http://schemas.microsoft.com/office/drawing/2014/main" id="{2E717457-99AC-A057-E48D-88412FA7BE02}"/>
              </a:ext>
            </a:extLst>
          </p:cNvPr>
          <p:cNvGrpSpPr/>
          <p:nvPr/>
        </p:nvGrpSpPr>
        <p:grpSpPr>
          <a:xfrm>
            <a:off x="2446069" y="1072679"/>
            <a:ext cx="1438684" cy="332423"/>
            <a:chOff x="3927864" y="585994"/>
            <a:chExt cx="4336275" cy="808608"/>
          </a:xfrm>
        </p:grpSpPr>
        <p:sp>
          <p:nvSpPr>
            <p:cNvPr id="55" name="Graphic 9">
              <a:extLst>
                <a:ext uri="{FF2B5EF4-FFF2-40B4-BE49-F238E27FC236}">
                  <a16:creationId xmlns:a16="http://schemas.microsoft.com/office/drawing/2014/main" id="{F5494160-6D1F-8DBB-B686-A8C487BB5193}"/>
                </a:ext>
              </a:extLst>
            </p:cNvPr>
            <p:cNvSpPr/>
            <p:nvPr/>
          </p:nvSpPr>
          <p:spPr>
            <a:xfrm flipV="1">
              <a:off x="3927864" y="585994"/>
              <a:ext cx="4336275" cy="808608"/>
            </a:xfrm>
            <a:custGeom>
              <a:avLst/>
              <a:gdLst>
                <a:gd name="connsiteX0" fmla="*/ 439050 w 5834156"/>
                <a:gd name="connsiteY0" fmla="*/ 2494896 h 2502483"/>
                <a:gd name="connsiteX1" fmla="*/ 391512 w 5834156"/>
                <a:gd name="connsiteY1" fmla="*/ 2484524 h 2502483"/>
                <a:gd name="connsiteX2" fmla="*/ 339653 w 5834156"/>
                <a:gd name="connsiteY2" fmla="*/ 2473720 h 2502483"/>
                <a:gd name="connsiteX3" fmla="*/ 229452 w 5834156"/>
                <a:gd name="connsiteY3" fmla="*/ 2434393 h 2502483"/>
                <a:gd name="connsiteX4" fmla="*/ 146910 w 5834156"/>
                <a:gd name="connsiteY4" fmla="*/ 2420132 h 2502483"/>
                <a:gd name="connsiteX5" fmla="*/ 72146 w 5834156"/>
                <a:gd name="connsiteY5" fmla="*/ 2434393 h 2502483"/>
                <a:gd name="connsiteX6" fmla="*/ 25473 w 5834156"/>
                <a:gd name="connsiteY6" fmla="*/ 2446062 h 2502483"/>
                <a:gd name="connsiteX7" fmla="*/ -2186 w 5834156"/>
                <a:gd name="connsiteY7" fmla="*/ 2440876 h 2502483"/>
                <a:gd name="connsiteX8" fmla="*/ -6075 w 5834156"/>
                <a:gd name="connsiteY8" fmla="*/ 1275773 h 2502483"/>
                <a:gd name="connsiteX9" fmla="*/ -6075 w 5834156"/>
                <a:gd name="connsiteY9" fmla="*/ 113264 h 2502483"/>
                <a:gd name="connsiteX10" fmla="*/ 22015 w 5834156"/>
                <a:gd name="connsiteY10" fmla="*/ 116289 h 2502483"/>
                <a:gd name="connsiteX11" fmla="*/ 76900 w 5834156"/>
                <a:gd name="connsiteY11" fmla="*/ 105485 h 2502483"/>
                <a:gd name="connsiteX12" fmla="*/ 252789 w 5834156"/>
                <a:gd name="connsiteY12" fmla="*/ 120178 h 2502483"/>
                <a:gd name="connsiteX13" fmla="*/ 337060 w 5834156"/>
                <a:gd name="connsiteY13" fmla="*/ 146540 h 2502483"/>
                <a:gd name="connsiteX14" fmla="*/ 391944 w 5834156"/>
                <a:gd name="connsiteY14" fmla="*/ 158640 h 2502483"/>
                <a:gd name="connsiteX15" fmla="*/ 471461 w 5834156"/>
                <a:gd name="connsiteY15" fmla="*/ 169876 h 2502483"/>
                <a:gd name="connsiteX16" fmla="*/ 560054 w 5834156"/>
                <a:gd name="connsiteY16" fmla="*/ 165987 h 2502483"/>
                <a:gd name="connsiteX17" fmla="*/ 605431 w 5834156"/>
                <a:gd name="connsiteY17" fmla="*/ 154751 h 2502483"/>
                <a:gd name="connsiteX18" fmla="*/ 637843 w 5834156"/>
                <a:gd name="connsiteY18" fmla="*/ 146108 h 2502483"/>
                <a:gd name="connsiteX19" fmla="*/ 694456 w 5834156"/>
                <a:gd name="connsiteY19" fmla="*/ 127093 h 2502483"/>
                <a:gd name="connsiteX20" fmla="*/ 734215 w 5834156"/>
                <a:gd name="connsiteY20" fmla="*/ 114560 h 2502483"/>
                <a:gd name="connsiteX21" fmla="*/ 858244 w 5834156"/>
                <a:gd name="connsiteY21" fmla="*/ 86470 h 2502483"/>
                <a:gd name="connsiteX22" fmla="*/ 910536 w 5834156"/>
                <a:gd name="connsiteY22" fmla="*/ 98138 h 2502483"/>
                <a:gd name="connsiteX23" fmla="*/ 1016847 w 5834156"/>
                <a:gd name="connsiteY23" fmla="*/ 124500 h 2502483"/>
                <a:gd name="connsiteX24" fmla="*/ 1085993 w 5834156"/>
                <a:gd name="connsiteY24" fmla="*/ 113264 h 2502483"/>
                <a:gd name="connsiteX25" fmla="*/ 1111058 w 5834156"/>
                <a:gd name="connsiteY25" fmla="*/ 99434 h 2502483"/>
                <a:gd name="connsiteX26" fmla="*/ 1182364 w 5834156"/>
                <a:gd name="connsiteY26" fmla="*/ 98570 h 2502483"/>
                <a:gd name="connsiteX27" fmla="*/ 1346153 w 5834156"/>
                <a:gd name="connsiteY27" fmla="*/ 77826 h 2502483"/>
                <a:gd name="connsiteX28" fmla="*/ 1433881 w 5834156"/>
                <a:gd name="connsiteY28" fmla="*/ 53626 h 2502483"/>
                <a:gd name="connsiteX29" fmla="*/ 1499137 w 5834156"/>
                <a:gd name="connsiteY29" fmla="*/ 40229 h 2502483"/>
                <a:gd name="connsiteX30" fmla="*/ 1592916 w 5834156"/>
                <a:gd name="connsiteY30" fmla="*/ 25103 h 2502483"/>
                <a:gd name="connsiteX31" fmla="*/ 1681509 w 5834156"/>
                <a:gd name="connsiteY31" fmla="*/ 30289 h 2502483"/>
                <a:gd name="connsiteX32" fmla="*/ 1793870 w 5834156"/>
                <a:gd name="connsiteY32" fmla="*/ 41093 h 2502483"/>
                <a:gd name="connsiteX33" fmla="*/ 1958523 w 5834156"/>
                <a:gd name="connsiteY33" fmla="*/ 67455 h 2502483"/>
                <a:gd name="connsiteX34" fmla="*/ 2009086 w 5834156"/>
                <a:gd name="connsiteY34" fmla="*/ 89927 h 2502483"/>
                <a:gd name="connsiteX35" fmla="*/ 2092925 w 5834156"/>
                <a:gd name="connsiteY35" fmla="*/ 85605 h 2502483"/>
                <a:gd name="connsiteX36" fmla="*/ 2161206 w 5834156"/>
                <a:gd name="connsiteY36" fmla="*/ 76530 h 2502483"/>
                <a:gd name="connsiteX37" fmla="*/ 2238995 w 5834156"/>
                <a:gd name="connsiteY37" fmla="*/ 90359 h 2502483"/>
                <a:gd name="connsiteX38" fmla="*/ 2364321 w 5834156"/>
                <a:gd name="connsiteY38" fmla="*/ 101595 h 2502483"/>
                <a:gd name="connsiteX39" fmla="*/ 2482301 w 5834156"/>
                <a:gd name="connsiteY39" fmla="*/ 107645 h 2502483"/>
                <a:gd name="connsiteX40" fmla="*/ 2538481 w 5834156"/>
                <a:gd name="connsiteY40" fmla="*/ 107213 h 2502483"/>
                <a:gd name="connsiteX41" fmla="*/ 2579104 w 5834156"/>
                <a:gd name="connsiteY41" fmla="*/ 94249 h 2502483"/>
                <a:gd name="connsiteX42" fmla="*/ 2697084 w 5834156"/>
                <a:gd name="connsiteY42" fmla="*/ 96841 h 2502483"/>
                <a:gd name="connsiteX43" fmla="*/ 2828461 w 5834156"/>
                <a:gd name="connsiteY43" fmla="*/ 102460 h 2502483"/>
                <a:gd name="connsiteX44" fmla="*/ 2965023 w 5834156"/>
                <a:gd name="connsiteY44" fmla="*/ 88198 h 2502483"/>
                <a:gd name="connsiteX45" fmla="*/ 3023365 w 5834156"/>
                <a:gd name="connsiteY45" fmla="*/ 71344 h 2502483"/>
                <a:gd name="connsiteX46" fmla="*/ 3109797 w 5834156"/>
                <a:gd name="connsiteY46" fmla="*/ 49304 h 2502483"/>
                <a:gd name="connsiteX47" fmla="*/ 3261917 w 5834156"/>
                <a:gd name="connsiteY47" fmla="*/ 23374 h 2502483"/>
                <a:gd name="connsiteX48" fmla="*/ 3339273 w 5834156"/>
                <a:gd name="connsiteY48" fmla="*/ 23374 h 2502483"/>
                <a:gd name="connsiteX49" fmla="*/ 3359585 w 5834156"/>
                <a:gd name="connsiteY49" fmla="*/ 9545 h 2502483"/>
                <a:gd name="connsiteX50" fmla="*/ 3409715 w 5834156"/>
                <a:gd name="connsiteY50" fmla="*/ -3420 h 2502483"/>
                <a:gd name="connsiteX51" fmla="*/ 3501333 w 5834156"/>
                <a:gd name="connsiteY51" fmla="*/ 4791 h 2502483"/>
                <a:gd name="connsiteX52" fmla="*/ 3596841 w 5834156"/>
                <a:gd name="connsiteY52" fmla="*/ 4359 h 2502483"/>
                <a:gd name="connsiteX53" fmla="*/ 3716981 w 5834156"/>
                <a:gd name="connsiteY53" fmla="*/ 7384 h 2502483"/>
                <a:gd name="connsiteX54" fmla="*/ 3818539 w 5834156"/>
                <a:gd name="connsiteY54" fmla="*/ 29857 h 2502483"/>
                <a:gd name="connsiteX55" fmla="*/ 3868237 w 5834156"/>
                <a:gd name="connsiteY55" fmla="*/ 42389 h 2502483"/>
                <a:gd name="connsiteX56" fmla="*/ 3920096 w 5834156"/>
                <a:gd name="connsiteY56" fmla="*/ 57083 h 2502483"/>
                <a:gd name="connsiteX57" fmla="*/ 4002206 w 5834156"/>
                <a:gd name="connsiteY57" fmla="*/ 62701 h 2502483"/>
                <a:gd name="connsiteX58" fmla="*/ 4155623 w 5834156"/>
                <a:gd name="connsiteY58" fmla="*/ 60972 h 2502483"/>
                <a:gd name="connsiteX59" fmla="*/ 4319844 w 5834156"/>
                <a:gd name="connsiteY59" fmla="*/ 97706 h 2502483"/>
                <a:gd name="connsiteX60" fmla="*/ 4352256 w 5834156"/>
                <a:gd name="connsiteY60" fmla="*/ 114992 h 2502483"/>
                <a:gd name="connsiteX61" fmla="*/ 4395472 w 5834156"/>
                <a:gd name="connsiteY61" fmla="*/ 112399 h 2502483"/>
                <a:gd name="connsiteX62" fmla="*/ 4462457 w 5834156"/>
                <a:gd name="connsiteY62" fmla="*/ 116289 h 2502483"/>
                <a:gd name="connsiteX63" fmla="*/ 4589944 w 5834156"/>
                <a:gd name="connsiteY63" fmla="*/ 122771 h 2502483"/>
                <a:gd name="connsiteX64" fmla="*/ 4716134 w 5834156"/>
                <a:gd name="connsiteY64" fmla="*/ 119746 h 2502483"/>
                <a:gd name="connsiteX65" fmla="*/ 4815099 w 5834156"/>
                <a:gd name="connsiteY65" fmla="*/ 134007 h 2502483"/>
                <a:gd name="connsiteX66" fmla="*/ 4857451 w 5834156"/>
                <a:gd name="connsiteY66" fmla="*/ 120610 h 2502483"/>
                <a:gd name="connsiteX67" fmla="*/ 4954686 w 5834156"/>
                <a:gd name="connsiteY67" fmla="*/ 118449 h 2502483"/>
                <a:gd name="connsiteX68" fmla="*/ 5072234 w 5834156"/>
                <a:gd name="connsiteY68" fmla="*/ 116289 h 2502483"/>
                <a:gd name="connsiteX69" fmla="*/ 5206203 w 5834156"/>
                <a:gd name="connsiteY69" fmla="*/ 93384 h 2502483"/>
                <a:gd name="connsiteX70" fmla="*/ 5247691 w 5834156"/>
                <a:gd name="connsiteY70" fmla="*/ 95113 h 2502483"/>
                <a:gd name="connsiteX71" fmla="*/ 5291771 w 5834156"/>
                <a:gd name="connsiteY71" fmla="*/ 105917 h 2502483"/>
                <a:gd name="connsiteX72" fmla="*/ 5336284 w 5834156"/>
                <a:gd name="connsiteY72" fmla="*/ 117585 h 2502483"/>
                <a:gd name="connsiteX73" fmla="*/ 5369992 w 5834156"/>
                <a:gd name="connsiteY73" fmla="*/ 119314 h 2502483"/>
                <a:gd name="connsiteX74" fmla="*/ 5411911 w 5834156"/>
                <a:gd name="connsiteY74" fmla="*/ 129686 h 2502483"/>
                <a:gd name="connsiteX75" fmla="*/ 5469389 w 5834156"/>
                <a:gd name="connsiteY75" fmla="*/ 127093 h 2502483"/>
                <a:gd name="connsiteX76" fmla="*/ 5513901 w 5834156"/>
                <a:gd name="connsiteY76" fmla="*/ 118882 h 2502483"/>
                <a:gd name="connsiteX77" fmla="*/ 5591690 w 5834156"/>
                <a:gd name="connsiteY77" fmla="*/ 106781 h 2502483"/>
                <a:gd name="connsiteX78" fmla="*/ 5626263 w 5834156"/>
                <a:gd name="connsiteY78" fmla="*/ 102460 h 2502483"/>
                <a:gd name="connsiteX79" fmla="*/ 5765418 w 5834156"/>
                <a:gd name="connsiteY79" fmla="*/ 142218 h 2502483"/>
                <a:gd name="connsiteX80" fmla="*/ 5810795 w 5834156"/>
                <a:gd name="connsiteY80" fmla="*/ 152158 h 2502483"/>
                <a:gd name="connsiteX81" fmla="*/ 5825920 w 5834156"/>
                <a:gd name="connsiteY81" fmla="*/ 150861 h 2502483"/>
                <a:gd name="connsiteX82" fmla="*/ 5827217 w 5834156"/>
                <a:gd name="connsiteY82" fmla="*/ 1314668 h 2502483"/>
                <a:gd name="connsiteX83" fmla="*/ 5828081 w 5834156"/>
                <a:gd name="connsiteY83" fmla="*/ 2478041 h 2502483"/>
                <a:gd name="connsiteX84" fmla="*/ 5812091 w 5834156"/>
                <a:gd name="connsiteY84" fmla="*/ 2478041 h 2502483"/>
                <a:gd name="connsiteX85" fmla="*/ 5736031 w 5834156"/>
                <a:gd name="connsiteY85" fmla="*/ 2458162 h 2502483"/>
                <a:gd name="connsiteX86" fmla="*/ 5698001 w 5834156"/>
                <a:gd name="connsiteY86" fmla="*/ 2447790 h 2502483"/>
                <a:gd name="connsiteX87" fmla="*/ 5654785 w 5834156"/>
                <a:gd name="connsiteY87" fmla="*/ 2438715 h 2502483"/>
                <a:gd name="connsiteX88" fmla="*/ 5601630 w 5834156"/>
                <a:gd name="connsiteY88" fmla="*/ 2434393 h 2502483"/>
                <a:gd name="connsiteX89" fmla="*/ 5529891 w 5834156"/>
                <a:gd name="connsiteY89" fmla="*/ 2443901 h 2502483"/>
                <a:gd name="connsiteX90" fmla="*/ 5462474 w 5834156"/>
                <a:gd name="connsiteY90" fmla="*/ 2454705 h 2502483"/>
                <a:gd name="connsiteX91" fmla="*/ 5386846 w 5834156"/>
                <a:gd name="connsiteY91" fmla="*/ 2452112 h 2502483"/>
                <a:gd name="connsiteX92" fmla="*/ 5339309 w 5834156"/>
                <a:gd name="connsiteY92" fmla="*/ 2446062 h 2502483"/>
                <a:gd name="connsiteX93" fmla="*/ 5297821 w 5834156"/>
                <a:gd name="connsiteY93" fmla="*/ 2435690 h 2502483"/>
                <a:gd name="connsiteX94" fmla="*/ 5281399 w 5834156"/>
                <a:gd name="connsiteY94" fmla="*/ 2422725 h 2502483"/>
                <a:gd name="connsiteX95" fmla="*/ 5214847 w 5834156"/>
                <a:gd name="connsiteY95" fmla="*/ 2422293 h 2502483"/>
                <a:gd name="connsiteX96" fmla="*/ 5067480 w 5834156"/>
                <a:gd name="connsiteY96" fmla="*/ 2446062 h 2502483"/>
                <a:gd name="connsiteX97" fmla="*/ 4956415 w 5834156"/>
                <a:gd name="connsiteY97" fmla="*/ 2446926 h 2502483"/>
                <a:gd name="connsiteX98" fmla="*/ 4853561 w 5834156"/>
                <a:gd name="connsiteY98" fmla="*/ 2449951 h 2502483"/>
                <a:gd name="connsiteX99" fmla="*/ 4741200 w 5834156"/>
                <a:gd name="connsiteY99" fmla="*/ 2454705 h 2502483"/>
                <a:gd name="connsiteX100" fmla="*/ 4643964 w 5834156"/>
                <a:gd name="connsiteY100" fmla="*/ 2444765 h 2502483"/>
                <a:gd name="connsiteX101" fmla="*/ 4551049 w 5834156"/>
                <a:gd name="connsiteY101" fmla="*/ 2449519 h 2502483"/>
                <a:gd name="connsiteX102" fmla="*/ 4459431 w 5834156"/>
                <a:gd name="connsiteY102" fmla="*/ 2442604 h 2502483"/>
                <a:gd name="connsiteX103" fmla="*/ 4394608 w 5834156"/>
                <a:gd name="connsiteY103" fmla="*/ 2437851 h 2502483"/>
                <a:gd name="connsiteX104" fmla="*/ 4347934 w 5834156"/>
                <a:gd name="connsiteY104" fmla="*/ 2440444 h 2502483"/>
                <a:gd name="connsiteX105" fmla="*/ 4306879 w 5834156"/>
                <a:gd name="connsiteY105" fmla="*/ 2418836 h 2502483"/>
                <a:gd name="connsiteX106" fmla="*/ 4181120 w 5834156"/>
                <a:gd name="connsiteY106" fmla="*/ 2387288 h 2502483"/>
                <a:gd name="connsiteX107" fmla="*/ 4130558 w 5834156"/>
                <a:gd name="connsiteY107" fmla="*/ 2389449 h 2502483"/>
                <a:gd name="connsiteX108" fmla="*/ 3984488 w 5834156"/>
                <a:gd name="connsiteY108" fmla="*/ 2392042 h 2502483"/>
                <a:gd name="connsiteX109" fmla="*/ 3943433 w 5834156"/>
                <a:gd name="connsiteY109" fmla="*/ 2392042 h 2502483"/>
                <a:gd name="connsiteX110" fmla="*/ 3896327 w 5834156"/>
                <a:gd name="connsiteY110" fmla="*/ 2376484 h 2502483"/>
                <a:gd name="connsiteX111" fmla="*/ 3840146 w 5834156"/>
                <a:gd name="connsiteY111" fmla="*/ 2357469 h 2502483"/>
                <a:gd name="connsiteX112" fmla="*/ 3796931 w 5834156"/>
                <a:gd name="connsiteY112" fmla="*/ 2348394 h 2502483"/>
                <a:gd name="connsiteX113" fmla="*/ 3760197 w 5834156"/>
                <a:gd name="connsiteY113" fmla="*/ 2341479 h 2502483"/>
                <a:gd name="connsiteX114" fmla="*/ 3647835 w 5834156"/>
                <a:gd name="connsiteY114" fmla="*/ 2325489 h 2502483"/>
                <a:gd name="connsiteX115" fmla="*/ 3604619 w 5834156"/>
                <a:gd name="connsiteY115" fmla="*/ 2331107 h 2502483"/>
                <a:gd name="connsiteX116" fmla="*/ 3563564 w 5834156"/>
                <a:gd name="connsiteY116" fmla="*/ 2336293 h 2502483"/>
                <a:gd name="connsiteX117" fmla="*/ 3412308 w 5834156"/>
                <a:gd name="connsiteY117" fmla="*/ 2322896 h 2502483"/>
                <a:gd name="connsiteX118" fmla="*/ 3362178 w 5834156"/>
                <a:gd name="connsiteY118" fmla="*/ 2334564 h 2502483"/>
                <a:gd name="connsiteX119" fmla="*/ 3341002 w 5834156"/>
                <a:gd name="connsiteY119" fmla="*/ 2350554 h 2502483"/>
                <a:gd name="connsiteX120" fmla="*/ 3263213 w 5834156"/>
                <a:gd name="connsiteY120" fmla="*/ 2350987 h 2502483"/>
                <a:gd name="connsiteX121" fmla="*/ 3116279 w 5834156"/>
                <a:gd name="connsiteY121" fmla="*/ 2373459 h 2502483"/>
                <a:gd name="connsiteX122" fmla="*/ 3057937 w 5834156"/>
                <a:gd name="connsiteY122" fmla="*/ 2389449 h 2502483"/>
                <a:gd name="connsiteX123" fmla="*/ 2971505 w 5834156"/>
                <a:gd name="connsiteY123" fmla="*/ 2414946 h 2502483"/>
                <a:gd name="connsiteX124" fmla="*/ 2856119 w 5834156"/>
                <a:gd name="connsiteY124" fmla="*/ 2430504 h 2502483"/>
                <a:gd name="connsiteX125" fmla="*/ 2770119 w 5834156"/>
                <a:gd name="connsiteY125" fmla="*/ 2433097 h 2502483"/>
                <a:gd name="connsiteX126" fmla="*/ 2712210 w 5834156"/>
                <a:gd name="connsiteY126" fmla="*/ 2430504 h 2502483"/>
                <a:gd name="connsiteX127" fmla="*/ 2627506 w 5834156"/>
                <a:gd name="connsiteY127" fmla="*/ 2413218 h 2502483"/>
                <a:gd name="connsiteX128" fmla="*/ 2575647 w 5834156"/>
                <a:gd name="connsiteY128" fmla="*/ 2424886 h 2502483"/>
                <a:gd name="connsiteX129" fmla="*/ 2513416 w 5834156"/>
                <a:gd name="connsiteY129" fmla="*/ 2435690 h 2502483"/>
                <a:gd name="connsiteX130" fmla="*/ 2383768 w 5834156"/>
                <a:gd name="connsiteY130" fmla="*/ 2433529 h 2502483"/>
                <a:gd name="connsiteX131" fmla="*/ 2269246 w 5834156"/>
                <a:gd name="connsiteY131" fmla="*/ 2427911 h 2502483"/>
                <a:gd name="connsiteX132" fmla="*/ 2090332 w 5834156"/>
                <a:gd name="connsiteY132" fmla="*/ 2415378 h 2502483"/>
                <a:gd name="connsiteX133" fmla="*/ 2010814 w 5834156"/>
                <a:gd name="connsiteY133" fmla="*/ 2415378 h 2502483"/>
                <a:gd name="connsiteX134" fmla="*/ 1960252 w 5834156"/>
                <a:gd name="connsiteY134" fmla="*/ 2395931 h 2502483"/>
                <a:gd name="connsiteX135" fmla="*/ 1902774 w 5834156"/>
                <a:gd name="connsiteY135" fmla="*/ 2376052 h 2502483"/>
                <a:gd name="connsiteX136" fmla="*/ 1815478 w 5834156"/>
                <a:gd name="connsiteY136" fmla="*/ 2370002 h 2502483"/>
                <a:gd name="connsiteX137" fmla="*/ 1752815 w 5834156"/>
                <a:gd name="connsiteY137" fmla="*/ 2365248 h 2502483"/>
                <a:gd name="connsiteX138" fmla="*/ 1629650 w 5834156"/>
                <a:gd name="connsiteY138" fmla="*/ 2352715 h 2502483"/>
                <a:gd name="connsiteX139" fmla="*/ 1486173 w 5834156"/>
                <a:gd name="connsiteY139" fmla="*/ 2370002 h 2502483"/>
                <a:gd name="connsiteX140" fmla="*/ 1425670 w 5834156"/>
                <a:gd name="connsiteY140" fmla="*/ 2382966 h 2502483"/>
                <a:gd name="connsiteX141" fmla="*/ 1357389 w 5834156"/>
                <a:gd name="connsiteY141" fmla="*/ 2398092 h 2502483"/>
                <a:gd name="connsiteX142" fmla="*/ 1289540 w 5834156"/>
                <a:gd name="connsiteY142" fmla="*/ 2412785 h 2502483"/>
                <a:gd name="connsiteX143" fmla="*/ 1245027 w 5834156"/>
                <a:gd name="connsiteY143" fmla="*/ 2417971 h 2502483"/>
                <a:gd name="connsiteX144" fmla="*/ 1175450 w 5834156"/>
                <a:gd name="connsiteY144" fmla="*/ 2423589 h 2502483"/>
                <a:gd name="connsiteX145" fmla="*/ 1119269 w 5834156"/>
                <a:gd name="connsiteY145" fmla="*/ 2424022 h 2502483"/>
                <a:gd name="connsiteX146" fmla="*/ 1087721 w 5834156"/>
                <a:gd name="connsiteY146" fmla="*/ 2440444 h 2502483"/>
                <a:gd name="connsiteX147" fmla="*/ 1048827 w 5834156"/>
                <a:gd name="connsiteY147" fmla="*/ 2454273 h 2502483"/>
                <a:gd name="connsiteX148" fmla="*/ 993510 w 5834156"/>
                <a:gd name="connsiteY148" fmla="*/ 2447790 h 2502483"/>
                <a:gd name="connsiteX149" fmla="*/ 898003 w 5834156"/>
                <a:gd name="connsiteY149" fmla="*/ 2416243 h 2502483"/>
                <a:gd name="connsiteX150" fmla="*/ 881149 w 5834156"/>
                <a:gd name="connsiteY150" fmla="*/ 2404142 h 2502483"/>
                <a:gd name="connsiteX151" fmla="*/ 838365 w 5834156"/>
                <a:gd name="connsiteY151" fmla="*/ 2413218 h 2502483"/>
                <a:gd name="connsiteX152" fmla="*/ 641732 w 5834156"/>
                <a:gd name="connsiteY152" fmla="*/ 2471991 h 2502483"/>
                <a:gd name="connsiteX153" fmla="*/ 596356 w 5834156"/>
                <a:gd name="connsiteY153" fmla="*/ 2485388 h 2502483"/>
                <a:gd name="connsiteX154" fmla="*/ 560919 w 5834156"/>
                <a:gd name="connsiteY154" fmla="*/ 2493599 h 2502483"/>
                <a:gd name="connsiteX155" fmla="*/ 439050 w 5834156"/>
                <a:gd name="connsiteY155" fmla="*/ 2494896 h 250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834156" h="2502483">
                  <a:moveTo>
                    <a:pt x="439050" y="2494896"/>
                  </a:moveTo>
                  <a:cubicBezTo>
                    <a:pt x="426085" y="2493167"/>
                    <a:pt x="404477" y="2488413"/>
                    <a:pt x="391512" y="2484524"/>
                  </a:cubicBezTo>
                  <a:cubicBezTo>
                    <a:pt x="378547" y="2481067"/>
                    <a:pt x="355211" y="2475881"/>
                    <a:pt x="339653" y="2473720"/>
                  </a:cubicBezTo>
                  <a:cubicBezTo>
                    <a:pt x="310698" y="2469830"/>
                    <a:pt x="282608" y="2459459"/>
                    <a:pt x="229452" y="2434393"/>
                  </a:cubicBezTo>
                  <a:cubicBezTo>
                    <a:pt x="200497" y="2420564"/>
                    <a:pt x="197040" y="2420132"/>
                    <a:pt x="146910" y="2420132"/>
                  </a:cubicBezTo>
                  <a:cubicBezTo>
                    <a:pt x="95050" y="2420132"/>
                    <a:pt x="94618" y="2420132"/>
                    <a:pt x="72146" y="2434393"/>
                  </a:cubicBezTo>
                  <a:cubicBezTo>
                    <a:pt x="51402" y="2447790"/>
                    <a:pt x="47945" y="2448655"/>
                    <a:pt x="25473" y="2446062"/>
                  </a:cubicBezTo>
                  <a:cubicBezTo>
                    <a:pt x="12076" y="2444333"/>
                    <a:pt x="-457" y="2442172"/>
                    <a:pt x="-2186" y="2440876"/>
                  </a:cubicBezTo>
                  <a:cubicBezTo>
                    <a:pt x="-4346" y="2439579"/>
                    <a:pt x="-6075" y="1924877"/>
                    <a:pt x="-6075" y="1275773"/>
                  </a:cubicBezTo>
                  <a:lnTo>
                    <a:pt x="-6075" y="113264"/>
                  </a:lnTo>
                  <a:lnTo>
                    <a:pt x="22015" y="116289"/>
                  </a:lnTo>
                  <a:cubicBezTo>
                    <a:pt x="48377" y="118882"/>
                    <a:pt x="52267" y="118017"/>
                    <a:pt x="76900" y="105485"/>
                  </a:cubicBezTo>
                  <a:cubicBezTo>
                    <a:pt x="126598" y="79555"/>
                    <a:pt x="168950" y="83012"/>
                    <a:pt x="252789" y="120178"/>
                  </a:cubicBezTo>
                  <a:cubicBezTo>
                    <a:pt x="283904" y="134007"/>
                    <a:pt x="309402" y="141786"/>
                    <a:pt x="337060" y="146540"/>
                  </a:cubicBezTo>
                  <a:cubicBezTo>
                    <a:pt x="359100" y="149997"/>
                    <a:pt x="383733" y="155615"/>
                    <a:pt x="391944" y="158640"/>
                  </a:cubicBezTo>
                  <a:cubicBezTo>
                    <a:pt x="400155" y="162098"/>
                    <a:pt x="436024" y="166851"/>
                    <a:pt x="471461" y="169876"/>
                  </a:cubicBezTo>
                  <a:cubicBezTo>
                    <a:pt x="532828" y="174630"/>
                    <a:pt x="537582" y="174630"/>
                    <a:pt x="560054" y="165987"/>
                  </a:cubicBezTo>
                  <a:cubicBezTo>
                    <a:pt x="573019" y="161233"/>
                    <a:pt x="593331" y="156047"/>
                    <a:pt x="605431" y="154751"/>
                  </a:cubicBezTo>
                  <a:cubicBezTo>
                    <a:pt x="617099" y="153022"/>
                    <a:pt x="631793" y="149565"/>
                    <a:pt x="637843" y="146108"/>
                  </a:cubicBezTo>
                  <a:cubicBezTo>
                    <a:pt x="655994" y="137032"/>
                    <a:pt x="684948" y="127093"/>
                    <a:pt x="694456" y="127093"/>
                  </a:cubicBezTo>
                  <a:cubicBezTo>
                    <a:pt x="699210" y="127093"/>
                    <a:pt x="717360" y="121475"/>
                    <a:pt x="734215" y="114560"/>
                  </a:cubicBezTo>
                  <a:cubicBezTo>
                    <a:pt x="780888" y="95113"/>
                    <a:pt x="817189" y="86902"/>
                    <a:pt x="858244" y="86470"/>
                  </a:cubicBezTo>
                  <a:cubicBezTo>
                    <a:pt x="891953" y="86037"/>
                    <a:pt x="896274" y="86902"/>
                    <a:pt x="910536" y="98138"/>
                  </a:cubicBezTo>
                  <a:cubicBezTo>
                    <a:pt x="930415" y="113264"/>
                    <a:pt x="961531" y="121042"/>
                    <a:pt x="1016847" y="124500"/>
                  </a:cubicBezTo>
                  <a:cubicBezTo>
                    <a:pt x="1060927" y="127525"/>
                    <a:pt x="1061360" y="127525"/>
                    <a:pt x="1085993" y="113264"/>
                  </a:cubicBezTo>
                  <a:lnTo>
                    <a:pt x="1111058" y="99434"/>
                  </a:lnTo>
                  <a:lnTo>
                    <a:pt x="1182364" y="98570"/>
                  </a:lnTo>
                  <a:cubicBezTo>
                    <a:pt x="1260153" y="97706"/>
                    <a:pt x="1323248" y="89495"/>
                    <a:pt x="1346153" y="77826"/>
                  </a:cubicBezTo>
                  <a:cubicBezTo>
                    <a:pt x="1374243" y="63133"/>
                    <a:pt x="1408384" y="53626"/>
                    <a:pt x="1433881" y="53626"/>
                  </a:cubicBezTo>
                  <a:cubicBezTo>
                    <a:pt x="1451168" y="53626"/>
                    <a:pt x="1472343" y="49304"/>
                    <a:pt x="1499137" y="40229"/>
                  </a:cubicBezTo>
                  <a:cubicBezTo>
                    <a:pt x="1533278" y="28560"/>
                    <a:pt x="1546243" y="26399"/>
                    <a:pt x="1592916" y="25103"/>
                  </a:cubicBezTo>
                  <a:cubicBezTo>
                    <a:pt x="1630082" y="23807"/>
                    <a:pt x="1657740" y="25535"/>
                    <a:pt x="1681509" y="30289"/>
                  </a:cubicBezTo>
                  <a:cubicBezTo>
                    <a:pt x="1700524" y="33746"/>
                    <a:pt x="1751086" y="38932"/>
                    <a:pt x="1793870" y="41093"/>
                  </a:cubicBezTo>
                  <a:cubicBezTo>
                    <a:pt x="1926111" y="48007"/>
                    <a:pt x="1933458" y="49304"/>
                    <a:pt x="1958523" y="67455"/>
                  </a:cubicBezTo>
                  <a:cubicBezTo>
                    <a:pt x="1972784" y="77826"/>
                    <a:pt x="1989639" y="85605"/>
                    <a:pt x="2009086" y="89927"/>
                  </a:cubicBezTo>
                  <a:cubicBezTo>
                    <a:pt x="2049709" y="99434"/>
                    <a:pt x="2063970" y="98570"/>
                    <a:pt x="2092925" y="85605"/>
                  </a:cubicBezTo>
                  <a:cubicBezTo>
                    <a:pt x="2115829" y="75666"/>
                    <a:pt x="2121880" y="74801"/>
                    <a:pt x="2161206" y="76530"/>
                  </a:cubicBezTo>
                  <a:cubicBezTo>
                    <a:pt x="2194050" y="77826"/>
                    <a:pt x="2212633" y="81284"/>
                    <a:pt x="2238995" y="90359"/>
                  </a:cubicBezTo>
                  <a:cubicBezTo>
                    <a:pt x="2273135" y="102460"/>
                    <a:pt x="2274432" y="102460"/>
                    <a:pt x="2364321" y="101595"/>
                  </a:cubicBezTo>
                  <a:cubicBezTo>
                    <a:pt x="2436924" y="100731"/>
                    <a:pt x="2460693" y="102027"/>
                    <a:pt x="2482301" y="107645"/>
                  </a:cubicBezTo>
                  <a:cubicBezTo>
                    <a:pt x="2507366" y="114128"/>
                    <a:pt x="2511688" y="114128"/>
                    <a:pt x="2538481" y="107213"/>
                  </a:cubicBezTo>
                  <a:cubicBezTo>
                    <a:pt x="2554471" y="103324"/>
                    <a:pt x="2572622" y="97274"/>
                    <a:pt x="2579104" y="94249"/>
                  </a:cubicBezTo>
                  <a:cubicBezTo>
                    <a:pt x="2597687" y="84741"/>
                    <a:pt x="2666401" y="86470"/>
                    <a:pt x="2697084" y="96841"/>
                  </a:cubicBezTo>
                  <a:cubicBezTo>
                    <a:pt x="2719989" y="104620"/>
                    <a:pt x="2729064" y="105053"/>
                    <a:pt x="2828461" y="102460"/>
                  </a:cubicBezTo>
                  <a:cubicBezTo>
                    <a:pt x="2930882" y="99867"/>
                    <a:pt x="2935636" y="99434"/>
                    <a:pt x="2965023" y="88198"/>
                  </a:cubicBezTo>
                  <a:cubicBezTo>
                    <a:pt x="2981877" y="81716"/>
                    <a:pt x="3007807" y="73937"/>
                    <a:pt x="3023365" y="71344"/>
                  </a:cubicBezTo>
                  <a:cubicBezTo>
                    <a:pt x="3066148" y="63997"/>
                    <a:pt x="3083867" y="59676"/>
                    <a:pt x="3109797" y="49304"/>
                  </a:cubicBezTo>
                  <a:cubicBezTo>
                    <a:pt x="3172892" y="24671"/>
                    <a:pt x="3180239" y="23374"/>
                    <a:pt x="3261917" y="23374"/>
                  </a:cubicBezTo>
                  <a:lnTo>
                    <a:pt x="3339273" y="23374"/>
                  </a:lnTo>
                  <a:lnTo>
                    <a:pt x="3359585" y="9545"/>
                  </a:lnTo>
                  <a:cubicBezTo>
                    <a:pt x="3377303" y="-2987"/>
                    <a:pt x="3382057" y="-3852"/>
                    <a:pt x="3409715" y="-3420"/>
                  </a:cubicBezTo>
                  <a:cubicBezTo>
                    <a:pt x="3426570" y="-2987"/>
                    <a:pt x="3467625" y="470"/>
                    <a:pt x="3501333" y="4791"/>
                  </a:cubicBezTo>
                  <a:cubicBezTo>
                    <a:pt x="3559675" y="11706"/>
                    <a:pt x="3563564" y="11706"/>
                    <a:pt x="3596841" y="4359"/>
                  </a:cubicBezTo>
                  <a:cubicBezTo>
                    <a:pt x="3633142" y="-4284"/>
                    <a:pt x="3642650" y="-3852"/>
                    <a:pt x="3716981" y="7384"/>
                  </a:cubicBezTo>
                  <a:cubicBezTo>
                    <a:pt x="3756740" y="13435"/>
                    <a:pt x="3783966" y="19485"/>
                    <a:pt x="3818539" y="29857"/>
                  </a:cubicBezTo>
                  <a:cubicBezTo>
                    <a:pt x="3829342" y="32882"/>
                    <a:pt x="3851815" y="38500"/>
                    <a:pt x="3868237" y="42389"/>
                  </a:cubicBezTo>
                  <a:cubicBezTo>
                    <a:pt x="3885091" y="46711"/>
                    <a:pt x="3908428" y="53193"/>
                    <a:pt x="3920096" y="57083"/>
                  </a:cubicBezTo>
                  <a:cubicBezTo>
                    <a:pt x="3937382" y="62701"/>
                    <a:pt x="3954237" y="63997"/>
                    <a:pt x="4002206" y="62701"/>
                  </a:cubicBezTo>
                  <a:cubicBezTo>
                    <a:pt x="4035483" y="61837"/>
                    <a:pt x="4104628" y="60972"/>
                    <a:pt x="4155623" y="60972"/>
                  </a:cubicBezTo>
                  <a:cubicBezTo>
                    <a:pt x="4259342" y="60972"/>
                    <a:pt x="4248105" y="58379"/>
                    <a:pt x="4319844" y="97706"/>
                  </a:cubicBezTo>
                  <a:lnTo>
                    <a:pt x="4352256" y="114992"/>
                  </a:lnTo>
                  <a:lnTo>
                    <a:pt x="4395472" y="112399"/>
                  </a:lnTo>
                  <a:cubicBezTo>
                    <a:pt x="4427452" y="110238"/>
                    <a:pt x="4444738" y="111535"/>
                    <a:pt x="4462457" y="116289"/>
                  </a:cubicBezTo>
                  <a:cubicBezTo>
                    <a:pt x="4497894" y="125796"/>
                    <a:pt x="4550617" y="128821"/>
                    <a:pt x="4589944" y="122771"/>
                  </a:cubicBezTo>
                  <a:cubicBezTo>
                    <a:pt x="4650878" y="113696"/>
                    <a:pt x="4693230" y="112831"/>
                    <a:pt x="4716134" y="119746"/>
                  </a:cubicBezTo>
                  <a:cubicBezTo>
                    <a:pt x="4750275" y="130550"/>
                    <a:pt x="4794355" y="137032"/>
                    <a:pt x="4815099" y="134007"/>
                  </a:cubicBezTo>
                  <a:cubicBezTo>
                    <a:pt x="4825903" y="132711"/>
                    <a:pt x="4844918" y="126661"/>
                    <a:pt x="4857451" y="120610"/>
                  </a:cubicBezTo>
                  <a:cubicBezTo>
                    <a:pt x="4885109" y="107645"/>
                    <a:pt x="4901531" y="107213"/>
                    <a:pt x="4954686" y="118449"/>
                  </a:cubicBezTo>
                  <a:cubicBezTo>
                    <a:pt x="5008706" y="129686"/>
                    <a:pt x="5033340" y="129253"/>
                    <a:pt x="5072234" y="116289"/>
                  </a:cubicBezTo>
                  <a:cubicBezTo>
                    <a:pt x="5124093" y="98138"/>
                    <a:pt x="5184163" y="88198"/>
                    <a:pt x="5206203" y="93384"/>
                  </a:cubicBezTo>
                  <a:cubicBezTo>
                    <a:pt x="5216575" y="95545"/>
                    <a:pt x="5235158" y="96409"/>
                    <a:pt x="5247691" y="95113"/>
                  </a:cubicBezTo>
                  <a:cubicBezTo>
                    <a:pt x="5267570" y="92952"/>
                    <a:pt x="5272324" y="93816"/>
                    <a:pt x="5291771" y="105917"/>
                  </a:cubicBezTo>
                  <a:cubicBezTo>
                    <a:pt x="5310786" y="118017"/>
                    <a:pt x="5316404" y="119314"/>
                    <a:pt x="5336284" y="117585"/>
                  </a:cubicBezTo>
                  <a:cubicBezTo>
                    <a:pt x="5348816" y="116289"/>
                    <a:pt x="5363942" y="117153"/>
                    <a:pt x="5369992" y="119314"/>
                  </a:cubicBezTo>
                  <a:cubicBezTo>
                    <a:pt x="5376042" y="121475"/>
                    <a:pt x="5395057" y="126228"/>
                    <a:pt x="5411911" y="129686"/>
                  </a:cubicBezTo>
                  <a:cubicBezTo>
                    <a:pt x="5442163" y="136168"/>
                    <a:pt x="5444323" y="135736"/>
                    <a:pt x="5469389" y="127093"/>
                  </a:cubicBezTo>
                  <a:cubicBezTo>
                    <a:pt x="5484946" y="121475"/>
                    <a:pt x="5503529" y="118017"/>
                    <a:pt x="5513901" y="118882"/>
                  </a:cubicBezTo>
                  <a:cubicBezTo>
                    <a:pt x="5535077" y="120610"/>
                    <a:pt x="5562735" y="116289"/>
                    <a:pt x="5591690" y="106781"/>
                  </a:cubicBezTo>
                  <a:cubicBezTo>
                    <a:pt x="5603358" y="103324"/>
                    <a:pt x="5618916" y="101163"/>
                    <a:pt x="5626263" y="102460"/>
                  </a:cubicBezTo>
                  <a:cubicBezTo>
                    <a:pt x="5651328" y="106781"/>
                    <a:pt x="5734735" y="130550"/>
                    <a:pt x="5765418" y="142218"/>
                  </a:cubicBezTo>
                  <a:cubicBezTo>
                    <a:pt x="5782704" y="148701"/>
                    <a:pt x="5801720" y="153022"/>
                    <a:pt x="5810795" y="152158"/>
                  </a:cubicBezTo>
                  <a:lnTo>
                    <a:pt x="5825920" y="150861"/>
                  </a:lnTo>
                  <a:lnTo>
                    <a:pt x="5827217" y="1314668"/>
                  </a:lnTo>
                  <a:lnTo>
                    <a:pt x="5828081" y="2478041"/>
                  </a:lnTo>
                  <a:lnTo>
                    <a:pt x="5812091" y="2478041"/>
                  </a:lnTo>
                  <a:cubicBezTo>
                    <a:pt x="5788323" y="2477609"/>
                    <a:pt x="5760232" y="2470695"/>
                    <a:pt x="5736031" y="2458162"/>
                  </a:cubicBezTo>
                  <a:cubicBezTo>
                    <a:pt x="5724363" y="2452544"/>
                    <a:pt x="5707509" y="2447790"/>
                    <a:pt x="5698001" y="2447790"/>
                  </a:cubicBezTo>
                  <a:cubicBezTo>
                    <a:pt x="5688926" y="2447790"/>
                    <a:pt x="5669479" y="2443469"/>
                    <a:pt x="5654785" y="2438715"/>
                  </a:cubicBezTo>
                  <a:cubicBezTo>
                    <a:pt x="5631016" y="2430504"/>
                    <a:pt x="5625398" y="2430072"/>
                    <a:pt x="5601630" y="2434393"/>
                  </a:cubicBezTo>
                  <a:cubicBezTo>
                    <a:pt x="5587368" y="2437418"/>
                    <a:pt x="5554956" y="2441308"/>
                    <a:pt x="5529891" y="2443901"/>
                  </a:cubicBezTo>
                  <a:cubicBezTo>
                    <a:pt x="5504826" y="2446494"/>
                    <a:pt x="5474575" y="2451248"/>
                    <a:pt x="5462474" y="2454705"/>
                  </a:cubicBezTo>
                  <a:cubicBezTo>
                    <a:pt x="5432655" y="2462916"/>
                    <a:pt x="5413208" y="2462484"/>
                    <a:pt x="5386846" y="2452112"/>
                  </a:cubicBezTo>
                  <a:cubicBezTo>
                    <a:pt x="5369128" y="2445197"/>
                    <a:pt x="5359188" y="2443901"/>
                    <a:pt x="5339309" y="2446062"/>
                  </a:cubicBezTo>
                  <a:cubicBezTo>
                    <a:pt x="5315972" y="2448655"/>
                    <a:pt x="5313379" y="2448222"/>
                    <a:pt x="5297821" y="2435690"/>
                  </a:cubicBezTo>
                  <a:lnTo>
                    <a:pt x="5281399" y="2422725"/>
                  </a:lnTo>
                  <a:lnTo>
                    <a:pt x="5214847" y="2422293"/>
                  </a:lnTo>
                  <a:cubicBezTo>
                    <a:pt x="5146998" y="2421861"/>
                    <a:pt x="5121068" y="2426182"/>
                    <a:pt x="5067480" y="2446062"/>
                  </a:cubicBezTo>
                  <a:cubicBezTo>
                    <a:pt x="5041551" y="2455569"/>
                    <a:pt x="5004385" y="2456001"/>
                    <a:pt x="4956415" y="2446926"/>
                  </a:cubicBezTo>
                  <a:cubicBezTo>
                    <a:pt x="4898506" y="2435690"/>
                    <a:pt x="4883380" y="2436122"/>
                    <a:pt x="4853561" y="2449951"/>
                  </a:cubicBezTo>
                  <a:cubicBezTo>
                    <a:pt x="4822446" y="2463780"/>
                    <a:pt x="4780958" y="2465941"/>
                    <a:pt x="4741200" y="2454705"/>
                  </a:cubicBezTo>
                  <a:cubicBezTo>
                    <a:pt x="4703170" y="2444333"/>
                    <a:pt x="4666004" y="2440444"/>
                    <a:pt x="4643964" y="2444765"/>
                  </a:cubicBezTo>
                  <a:cubicBezTo>
                    <a:pt x="4633160" y="2446926"/>
                    <a:pt x="4591672" y="2449087"/>
                    <a:pt x="4551049" y="2449519"/>
                  </a:cubicBezTo>
                  <a:cubicBezTo>
                    <a:pt x="4490547" y="2449951"/>
                    <a:pt x="4474557" y="2448655"/>
                    <a:pt x="4459431" y="2442604"/>
                  </a:cubicBezTo>
                  <a:cubicBezTo>
                    <a:pt x="4444306" y="2436122"/>
                    <a:pt x="4433070" y="2435258"/>
                    <a:pt x="4394608" y="2437851"/>
                  </a:cubicBezTo>
                  <a:lnTo>
                    <a:pt x="4347934" y="2440444"/>
                  </a:lnTo>
                  <a:lnTo>
                    <a:pt x="4306879" y="2418836"/>
                  </a:lnTo>
                  <a:cubicBezTo>
                    <a:pt x="4242055" y="2384695"/>
                    <a:pt x="4227794" y="2381238"/>
                    <a:pt x="4181120" y="2387288"/>
                  </a:cubicBezTo>
                  <a:cubicBezTo>
                    <a:pt x="4159513" y="2390313"/>
                    <a:pt x="4137040" y="2391177"/>
                    <a:pt x="4130558" y="2389449"/>
                  </a:cubicBezTo>
                  <a:cubicBezTo>
                    <a:pt x="4111975" y="2384695"/>
                    <a:pt x="4013010" y="2386424"/>
                    <a:pt x="3984488" y="2392042"/>
                  </a:cubicBezTo>
                  <a:cubicBezTo>
                    <a:pt x="3963744" y="2395931"/>
                    <a:pt x="3955101" y="2395931"/>
                    <a:pt x="3943433" y="2392042"/>
                  </a:cubicBezTo>
                  <a:cubicBezTo>
                    <a:pt x="3935222" y="2389017"/>
                    <a:pt x="3914046" y="2382102"/>
                    <a:pt x="3896327" y="2376484"/>
                  </a:cubicBezTo>
                  <a:cubicBezTo>
                    <a:pt x="3878609" y="2370866"/>
                    <a:pt x="3853111" y="2362223"/>
                    <a:pt x="3840146" y="2357469"/>
                  </a:cubicBezTo>
                  <a:cubicBezTo>
                    <a:pt x="3827182" y="2352283"/>
                    <a:pt x="3807735" y="2348394"/>
                    <a:pt x="3796931" y="2348394"/>
                  </a:cubicBezTo>
                  <a:cubicBezTo>
                    <a:pt x="3786127" y="2347961"/>
                    <a:pt x="3769704" y="2344936"/>
                    <a:pt x="3760197" y="2341479"/>
                  </a:cubicBezTo>
                  <a:cubicBezTo>
                    <a:pt x="3742911" y="2334997"/>
                    <a:pt x="3680247" y="2326353"/>
                    <a:pt x="3647835" y="2325489"/>
                  </a:cubicBezTo>
                  <a:cubicBezTo>
                    <a:pt x="3638328" y="2325489"/>
                    <a:pt x="3618881" y="2328082"/>
                    <a:pt x="3604619" y="2331107"/>
                  </a:cubicBezTo>
                  <a:cubicBezTo>
                    <a:pt x="3590358" y="2334132"/>
                    <a:pt x="3571775" y="2336725"/>
                    <a:pt x="3563564" y="2336293"/>
                  </a:cubicBezTo>
                  <a:cubicBezTo>
                    <a:pt x="3514730" y="2334997"/>
                    <a:pt x="3425273" y="2326786"/>
                    <a:pt x="3412308" y="2322896"/>
                  </a:cubicBezTo>
                  <a:cubicBezTo>
                    <a:pt x="3389404" y="2315549"/>
                    <a:pt x="3385082" y="2316846"/>
                    <a:pt x="3362178" y="2334564"/>
                  </a:cubicBezTo>
                  <a:lnTo>
                    <a:pt x="3341002" y="2350554"/>
                  </a:lnTo>
                  <a:lnTo>
                    <a:pt x="3263213" y="2350987"/>
                  </a:lnTo>
                  <a:cubicBezTo>
                    <a:pt x="3181103" y="2351419"/>
                    <a:pt x="3171595" y="2353147"/>
                    <a:pt x="3116279" y="2373459"/>
                  </a:cubicBezTo>
                  <a:cubicBezTo>
                    <a:pt x="3097264" y="2380373"/>
                    <a:pt x="3070902" y="2387720"/>
                    <a:pt x="3057937" y="2389449"/>
                  </a:cubicBezTo>
                  <a:cubicBezTo>
                    <a:pt x="3032008" y="2392906"/>
                    <a:pt x="2988360" y="2405871"/>
                    <a:pt x="2971505" y="2414946"/>
                  </a:cubicBezTo>
                  <a:cubicBezTo>
                    <a:pt x="2955948" y="2423589"/>
                    <a:pt x="2899767" y="2431368"/>
                    <a:pt x="2856119" y="2430504"/>
                  </a:cubicBezTo>
                  <a:cubicBezTo>
                    <a:pt x="2834943" y="2430072"/>
                    <a:pt x="2796481" y="2431368"/>
                    <a:pt x="2770119" y="2433097"/>
                  </a:cubicBezTo>
                  <a:cubicBezTo>
                    <a:pt x="2735114" y="2435258"/>
                    <a:pt x="2719989" y="2434393"/>
                    <a:pt x="2712210" y="2430504"/>
                  </a:cubicBezTo>
                  <a:cubicBezTo>
                    <a:pt x="2698813" y="2423157"/>
                    <a:pt x="2649547" y="2413218"/>
                    <a:pt x="2627506" y="2413218"/>
                  </a:cubicBezTo>
                  <a:cubicBezTo>
                    <a:pt x="2617567" y="2413218"/>
                    <a:pt x="2594230" y="2418403"/>
                    <a:pt x="2575647" y="2424886"/>
                  </a:cubicBezTo>
                  <a:cubicBezTo>
                    <a:pt x="2550150" y="2433529"/>
                    <a:pt x="2534160" y="2436122"/>
                    <a:pt x="2513416" y="2435690"/>
                  </a:cubicBezTo>
                  <a:cubicBezTo>
                    <a:pt x="2497858" y="2435258"/>
                    <a:pt x="2439517" y="2434393"/>
                    <a:pt x="2383768" y="2433529"/>
                  </a:cubicBezTo>
                  <a:cubicBezTo>
                    <a:pt x="2324130" y="2433097"/>
                    <a:pt x="2277025" y="2430504"/>
                    <a:pt x="2269246" y="2427911"/>
                  </a:cubicBezTo>
                  <a:cubicBezTo>
                    <a:pt x="2188432" y="2398524"/>
                    <a:pt x="2130523" y="2394202"/>
                    <a:pt x="2090332" y="2415378"/>
                  </a:cubicBezTo>
                  <a:cubicBezTo>
                    <a:pt x="2074342" y="2423157"/>
                    <a:pt x="2054895" y="2423589"/>
                    <a:pt x="2010814" y="2415378"/>
                  </a:cubicBezTo>
                  <a:cubicBezTo>
                    <a:pt x="1985317" y="2411057"/>
                    <a:pt x="1973217" y="2406303"/>
                    <a:pt x="1960252" y="2395931"/>
                  </a:cubicBezTo>
                  <a:cubicBezTo>
                    <a:pt x="1945558" y="2384263"/>
                    <a:pt x="1936051" y="2381238"/>
                    <a:pt x="1902774" y="2376052"/>
                  </a:cubicBezTo>
                  <a:cubicBezTo>
                    <a:pt x="1880734" y="2372595"/>
                    <a:pt x="1841408" y="2370002"/>
                    <a:pt x="1815478" y="2370002"/>
                  </a:cubicBezTo>
                  <a:cubicBezTo>
                    <a:pt x="1789116" y="2370002"/>
                    <a:pt x="1761026" y="2367841"/>
                    <a:pt x="1752815" y="2365248"/>
                  </a:cubicBezTo>
                  <a:cubicBezTo>
                    <a:pt x="1740715" y="2361358"/>
                    <a:pt x="1649961" y="2352283"/>
                    <a:pt x="1629650" y="2352715"/>
                  </a:cubicBezTo>
                  <a:cubicBezTo>
                    <a:pt x="1530253" y="2354876"/>
                    <a:pt x="1513831" y="2356605"/>
                    <a:pt x="1486173" y="2370002"/>
                  </a:cubicBezTo>
                  <a:cubicBezTo>
                    <a:pt x="1462836" y="2380806"/>
                    <a:pt x="1452464" y="2382966"/>
                    <a:pt x="1425670" y="2382966"/>
                  </a:cubicBezTo>
                  <a:cubicBezTo>
                    <a:pt x="1398876" y="2382966"/>
                    <a:pt x="1387640" y="2385559"/>
                    <a:pt x="1357389" y="2398092"/>
                  </a:cubicBezTo>
                  <a:cubicBezTo>
                    <a:pt x="1327138" y="2410625"/>
                    <a:pt x="1316334" y="2412785"/>
                    <a:pt x="1289540" y="2412785"/>
                  </a:cubicBezTo>
                  <a:cubicBezTo>
                    <a:pt x="1272253" y="2412353"/>
                    <a:pt x="1252374" y="2414946"/>
                    <a:pt x="1245027" y="2417971"/>
                  </a:cubicBezTo>
                  <a:cubicBezTo>
                    <a:pt x="1237249" y="2420996"/>
                    <a:pt x="1210022" y="2423157"/>
                    <a:pt x="1175450" y="2423589"/>
                  </a:cubicBezTo>
                  <a:lnTo>
                    <a:pt x="1119269" y="2424022"/>
                  </a:lnTo>
                  <a:lnTo>
                    <a:pt x="1087721" y="2440444"/>
                  </a:lnTo>
                  <a:cubicBezTo>
                    <a:pt x="1068274" y="2450815"/>
                    <a:pt x="1053581" y="2456001"/>
                    <a:pt x="1048827" y="2454273"/>
                  </a:cubicBezTo>
                  <a:cubicBezTo>
                    <a:pt x="1044937" y="2452544"/>
                    <a:pt x="1019872" y="2449519"/>
                    <a:pt x="993510" y="2447790"/>
                  </a:cubicBezTo>
                  <a:cubicBezTo>
                    <a:pt x="942948" y="2443901"/>
                    <a:pt x="933008" y="2440876"/>
                    <a:pt x="898003" y="2416243"/>
                  </a:cubicBezTo>
                  <a:lnTo>
                    <a:pt x="881149" y="2404142"/>
                  </a:lnTo>
                  <a:lnTo>
                    <a:pt x="838365" y="2413218"/>
                  </a:lnTo>
                  <a:cubicBezTo>
                    <a:pt x="778727" y="2426182"/>
                    <a:pt x="711310" y="2446494"/>
                    <a:pt x="641732" y="2471991"/>
                  </a:cubicBezTo>
                  <a:cubicBezTo>
                    <a:pt x="625743" y="2478041"/>
                    <a:pt x="605431" y="2483660"/>
                    <a:pt x="596356" y="2485388"/>
                  </a:cubicBezTo>
                  <a:cubicBezTo>
                    <a:pt x="586848" y="2486685"/>
                    <a:pt x="571290" y="2490142"/>
                    <a:pt x="560919" y="2493599"/>
                  </a:cubicBezTo>
                  <a:cubicBezTo>
                    <a:pt x="540607" y="2500082"/>
                    <a:pt x="477944" y="2500946"/>
                    <a:pt x="439050" y="2494896"/>
                  </a:cubicBezTo>
                  <a:close/>
                </a:path>
              </a:pathLst>
            </a:custGeom>
            <a:solidFill>
              <a:schemeClr val="bg1"/>
            </a:solidFill>
            <a:ln w="432" cap="flat">
              <a:noFill/>
              <a:prstDash val="solid"/>
              <a:miter/>
            </a:ln>
            <a:effectLst>
              <a:outerShdw blurRad="63500" sx="102000" sy="102000" algn="ctr" rotWithShape="0">
                <a:prstClr val="black">
                  <a:alpha val="40000"/>
                </a:prstClr>
              </a:outerShdw>
            </a:effectLst>
          </p:spPr>
          <p:txBody>
            <a:bodyPr rtlCol="0" anchor="ctr"/>
            <a:lstStyle/>
            <a:p>
              <a:endParaRPr lang="en-US">
                <a:solidFill>
                  <a:schemeClr val="tx1">
                    <a:lumMod val="75000"/>
                    <a:lumOff val="25000"/>
                  </a:schemeClr>
                </a:solidFill>
              </a:endParaRPr>
            </a:p>
          </p:txBody>
        </p:sp>
        <p:sp>
          <p:nvSpPr>
            <p:cNvPr id="56" name="TextBox 55">
              <a:extLst>
                <a:ext uri="{FF2B5EF4-FFF2-40B4-BE49-F238E27FC236}">
                  <a16:creationId xmlns:a16="http://schemas.microsoft.com/office/drawing/2014/main" id="{A04073D3-85DC-E2BE-EEC6-AE49266FD887}"/>
                </a:ext>
              </a:extLst>
            </p:cNvPr>
            <p:cNvSpPr txBox="1"/>
            <p:nvPr/>
          </p:nvSpPr>
          <p:spPr>
            <a:xfrm>
              <a:off x="4418558" y="668992"/>
              <a:ext cx="3354883" cy="673792"/>
            </a:xfrm>
            <a:prstGeom prst="rect">
              <a:avLst/>
            </a:prstGeom>
            <a:noFill/>
          </p:spPr>
          <p:txBody>
            <a:bodyPr wrap="square" rtlCol="0">
              <a:spAutoFit/>
            </a:bodyPr>
            <a:lstStyle/>
            <a:p>
              <a:pPr algn="ctr"/>
              <a:r>
                <a:rPr lang="en-US" sz="12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Work Study</a:t>
              </a:r>
            </a:p>
          </p:txBody>
        </p:sp>
      </p:grpSp>
      <p:pic>
        <p:nvPicPr>
          <p:cNvPr id="58" name="Picture 57">
            <a:extLst>
              <a:ext uri="{FF2B5EF4-FFF2-40B4-BE49-F238E27FC236}">
                <a16:creationId xmlns:a16="http://schemas.microsoft.com/office/drawing/2014/main" id="{F3FD3A98-1C4A-44AC-55D9-6F1B6614B270}"/>
              </a:ext>
            </a:extLst>
          </p:cNvPr>
          <p:cNvPicPr>
            <a:picLocks noChangeAspect="1"/>
          </p:cNvPicPr>
          <p:nvPr/>
        </p:nvPicPr>
        <p:blipFill>
          <a:blip r:embed="rId5">
            <a:extLst>
              <a:ext uri="{BEBA8EAE-BF5A-486C-A8C5-ECC9F3942E4B}">
                <a14:imgProps xmlns:a14="http://schemas.microsoft.com/office/drawing/2010/main">
                  <a14:imgLayer r:embed="rId6">
                    <a14:imgEffect>
                      <a14:artisticMosiaicBubbles/>
                    </a14:imgEffect>
                  </a14:imgLayer>
                </a14:imgProps>
              </a:ext>
            </a:extLst>
          </a:blip>
          <a:stretch>
            <a:fillRect/>
          </a:stretch>
        </p:blipFill>
        <p:spPr>
          <a:xfrm>
            <a:off x="7510532" y="1189536"/>
            <a:ext cx="2463875" cy="1351291"/>
          </a:xfrm>
          <a:prstGeom prst="rect">
            <a:avLst/>
          </a:prstGeom>
          <a:effectLst/>
        </p:spPr>
      </p:pic>
      <p:pic>
        <p:nvPicPr>
          <p:cNvPr id="60" name="Picture 59">
            <a:extLst>
              <a:ext uri="{FF2B5EF4-FFF2-40B4-BE49-F238E27FC236}">
                <a16:creationId xmlns:a16="http://schemas.microsoft.com/office/drawing/2014/main" id="{EF706285-AA4E-743A-E3E0-30698C97357C}"/>
              </a:ext>
            </a:extLst>
          </p:cNvPr>
          <p:cNvPicPr>
            <a:picLocks noChangeAspect="1"/>
          </p:cNvPicPr>
          <p:nvPr/>
        </p:nvPicPr>
        <p:blipFill>
          <a:blip r:embed="rId7">
            <a:extLst>
              <a:ext uri="{BEBA8EAE-BF5A-486C-A8C5-ECC9F3942E4B}">
                <a14:imgProps xmlns:a14="http://schemas.microsoft.com/office/drawing/2010/main">
                  <a14:imgLayer r:embed="rId8">
                    <a14:imgEffect>
                      <a14:artisticLineDrawing trans="50000"/>
                    </a14:imgEffect>
                    <a14:imgEffect>
                      <a14:sharpenSoften amount="-25000"/>
                    </a14:imgEffect>
                  </a14:imgLayer>
                </a14:imgProps>
              </a:ext>
            </a:extLst>
          </a:blip>
          <a:stretch>
            <a:fillRect/>
          </a:stretch>
        </p:blipFill>
        <p:spPr>
          <a:xfrm>
            <a:off x="1847492" y="1407819"/>
            <a:ext cx="2719707" cy="1441581"/>
          </a:xfrm>
          <a:prstGeom prst="rect">
            <a:avLst/>
          </a:prstGeom>
          <a:effectLst/>
        </p:spPr>
      </p:pic>
      <p:grpSp>
        <p:nvGrpSpPr>
          <p:cNvPr id="225" name="Group 224">
            <a:extLst>
              <a:ext uri="{FF2B5EF4-FFF2-40B4-BE49-F238E27FC236}">
                <a16:creationId xmlns:a16="http://schemas.microsoft.com/office/drawing/2014/main" id="{B76CB673-E035-8560-E400-4D08F8CF4A8F}"/>
              </a:ext>
            </a:extLst>
          </p:cNvPr>
          <p:cNvGrpSpPr/>
          <p:nvPr/>
        </p:nvGrpSpPr>
        <p:grpSpPr>
          <a:xfrm>
            <a:off x="1730284" y="1485310"/>
            <a:ext cx="4462272" cy="3790303"/>
            <a:chOff x="3884753" y="2175753"/>
            <a:chExt cx="3917950" cy="3082925"/>
          </a:xfrm>
        </p:grpSpPr>
        <p:sp>
          <p:nvSpPr>
            <p:cNvPr id="177" name="Freeform 256">
              <a:extLst>
                <a:ext uri="{FF2B5EF4-FFF2-40B4-BE49-F238E27FC236}">
                  <a16:creationId xmlns:a16="http://schemas.microsoft.com/office/drawing/2014/main" id="{53ACE719-501E-0708-720A-522BA1AF9C42}"/>
                </a:ext>
              </a:extLst>
            </p:cNvPr>
            <p:cNvSpPr>
              <a:spLocks/>
            </p:cNvSpPr>
            <p:nvPr/>
          </p:nvSpPr>
          <p:spPr bwMode="auto">
            <a:xfrm>
              <a:off x="5350015" y="4445878"/>
              <a:ext cx="985837" cy="773113"/>
            </a:xfrm>
            <a:custGeom>
              <a:avLst/>
              <a:gdLst>
                <a:gd name="T0" fmla="*/ 230 w 1241"/>
                <a:gd name="T1" fmla="*/ 0 h 973"/>
                <a:gd name="T2" fmla="*/ 1050 w 1241"/>
                <a:gd name="T3" fmla="*/ 0 h 973"/>
                <a:gd name="T4" fmla="*/ 1074 w 1241"/>
                <a:gd name="T5" fmla="*/ 4 h 973"/>
                <a:gd name="T6" fmla="*/ 1095 w 1241"/>
                <a:gd name="T7" fmla="*/ 15 h 973"/>
                <a:gd name="T8" fmla="*/ 1112 w 1241"/>
                <a:gd name="T9" fmla="*/ 31 h 973"/>
                <a:gd name="T10" fmla="*/ 1122 w 1241"/>
                <a:gd name="T11" fmla="*/ 52 h 973"/>
                <a:gd name="T12" fmla="*/ 1127 w 1241"/>
                <a:gd name="T13" fmla="*/ 76 h 973"/>
                <a:gd name="T14" fmla="*/ 1241 w 1241"/>
                <a:gd name="T15" fmla="*/ 897 h 973"/>
                <a:gd name="T16" fmla="*/ 1238 w 1241"/>
                <a:gd name="T17" fmla="*/ 921 h 973"/>
                <a:gd name="T18" fmla="*/ 1227 w 1241"/>
                <a:gd name="T19" fmla="*/ 942 h 973"/>
                <a:gd name="T20" fmla="*/ 1211 w 1241"/>
                <a:gd name="T21" fmla="*/ 958 h 973"/>
                <a:gd name="T22" fmla="*/ 1188 w 1241"/>
                <a:gd name="T23" fmla="*/ 969 h 973"/>
                <a:gd name="T24" fmla="*/ 1164 w 1241"/>
                <a:gd name="T25" fmla="*/ 973 h 973"/>
                <a:gd name="T26" fmla="*/ 77 w 1241"/>
                <a:gd name="T27" fmla="*/ 973 h 973"/>
                <a:gd name="T28" fmla="*/ 52 w 1241"/>
                <a:gd name="T29" fmla="*/ 969 h 973"/>
                <a:gd name="T30" fmla="*/ 31 w 1241"/>
                <a:gd name="T31" fmla="*/ 958 h 973"/>
                <a:gd name="T32" fmla="*/ 14 w 1241"/>
                <a:gd name="T33" fmla="*/ 942 h 973"/>
                <a:gd name="T34" fmla="*/ 4 w 1241"/>
                <a:gd name="T35" fmla="*/ 921 h 973"/>
                <a:gd name="T36" fmla="*/ 0 w 1241"/>
                <a:gd name="T37" fmla="*/ 897 h 973"/>
                <a:gd name="T38" fmla="*/ 154 w 1241"/>
                <a:gd name="T39" fmla="*/ 76 h 973"/>
                <a:gd name="T40" fmla="*/ 157 w 1241"/>
                <a:gd name="T41" fmla="*/ 52 h 973"/>
                <a:gd name="T42" fmla="*/ 169 w 1241"/>
                <a:gd name="T43" fmla="*/ 31 h 973"/>
                <a:gd name="T44" fmla="*/ 185 w 1241"/>
                <a:gd name="T45" fmla="*/ 15 h 973"/>
                <a:gd name="T46" fmla="*/ 206 w 1241"/>
                <a:gd name="T47" fmla="*/ 4 h 973"/>
                <a:gd name="T48" fmla="*/ 230 w 1241"/>
                <a:gd name="T49" fmla="*/ 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1" h="973">
                  <a:moveTo>
                    <a:pt x="230" y="0"/>
                  </a:moveTo>
                  <a:lnTo>
                    <a:pt x="1050" y="0"/>
                  </a:lnTo>
                  <a:lnTo>
                    <a:pt x="1074" y="4"/>
                  </a:lnTo>
                  <a:lnTo>
                    <a:pt x="1095" y="15"/>
                  </a:lnTo>
                  <a:lnTo>
                    <a:pt x="1112" y="31"/>
                  </a:lnTo>
                  <a:lnTo>
                    <a:pt x="1122" y="52"/>
                  </a:lnTo>
                  <a:lnTo>
                    <a:pt x="1127" y="76"/>
                  </a:lnTo>
                  <a:lnTo>
                    <a:pt x="1241" y="897"/>
                  </a:lnTo>
                  <a:lnTo>
                    <a:pt x="1238" y="921"/>
                  </a:lnTo>
                  <a:lnTo>
                    <a:pt x="1227" y="942"/>
                  </a:lnTo>
                  <a:lnTo>
                    <a:pt x="1211" y="958"/>
                  </a:lnTo>
                  <a:lnTo>
                    <a:pt x="1188" y="969"/>
                  </a:lnTo>
                  <a:lnTo>
                    <a:pt x="1164" y="973"/>
                  </a:lnTo>
                  <a:lnTo>
                    <a:pt x="77" y="973"/>
                  </a:lnTo>
                  <a:lnTo>
                    <a:pt x="52" y="969"/>
                  </a:lnTo>
                  <a:lnTo>
                    <a:pt x="31" y="958"/>
                  </a:lnTo>
                  <a:lnTo>
                    <a:pt x="14" y="942"/>
                  </a:lnTo>
                  <a:lnTo>
                    <a:pt x="4" y="921"/>
                  </a:lnTo>
                  <a:lnTo>
                    <a:pt x="0" y="897"/>
                  </a:lnTo>
                  <a:lnTo>
                    <a:pt x="154" y="76"/>
                  </a:lnTo>
                  <a:lnTo>
                    <a:pt x="157" y="52"/>
                  </a:lnTo>
                  <a:lnTo>
                    <a:pt x="169" y="31"/>
                  </a:lnTo>
                  <a:lnTo>
                    <a:pt x="185" y="15"/>
                  </a:lnTo>
                  <a:lnTo>
                    <a:pt x="206" y="4"/>
                  </a:lnTo>
                  <a:lnTo>
                    <a:pt x="230"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8" name="Freeform 257">
              <a:extLst>
                <a:ext uri="{FF2B5EF4-FFF2-40B4-BE49-F238E27FC236}">
                  <a16:creationId xmlns:a16="http://schemas.microsoft.com/office/drawing/2014/main" id="{A5A4F98E-A2F5-C912-C0C3-B09F78ABC3A2}"/>
                </a:ext>
              </a:extLst>
            </p:cNvPr>
            <p:cNvSpPr>
              <a:spLocks/>
            </p:cNvSpPr>
            <p:nvPr/>
          </p:nvSpPr>
          <p:spPr bwMode="auto">
            <a:xfrm>
              <a:off x="5154753" y="5157078"/>
              <a:ext cx="1376362" cy="101600"/>
            </a:xfrm>
            <a:custGeom>
              <a:avLst/>
              <a:gdLst>
                <a:gd name="T0" fmla="*/ 63 w 1734"/>
                <a:gd name="T1" fmla="*/ 0 h 127"/>
                <a:gd name="T2" fmla="*/ 1671 w 1734"/>
                <a:gd name="T3" fmla="*/ 0 h 127"/>
                <a:gd name="T4" fmla="*/ 1690 w 1734"/>
                <a:gd name="T5" fmla="*/ 4 h 127"/>
                <a:gd name="T6" fmla="*/ 1708 w 1734"/>
                <a:gd name="T7" fmla="*/ 13 h 127"/>
                <a:gd name="T8" fmla="*/ 1722 w 1734"/>
                <a:gd name="T9" fmla="*/ 27 h 127"/>
                <a:gd name="T10" fmla="*/ 1731 w 1734"/>
                <a:gd name="T11" fmla="*/ 43 h 127"/>
                <a:gd name="T12" fmla="*/ 1734 w 1734"/>
                <a:gd name="T13" fmla="*/ 64 h 127"/>
                <a:gd name="T14" fmla="*/ 1731 w 1734"/>
                <a:gd name="T15" fmla="*/ 84 h 127"/>
                <a:gd name="T16" fmla="*/ 1722 w 1734"/>
                <a:gd name="T17" fmla="*/ 102 h 127"/>
                <a:gd name="T18" fmla="*/ 1708 w 1734"/>
                <a:gd name="T19" fmla="*/ 115 h 127"/>
                <a:gd name="T20" fmla="*/ 1690 w 1734"/>
                <a:gd name="T21" fmla="*/ 124 h 127"/>
                <a:gd name="T22" fmla="*/ 1671 w 1734"/>
                <a:gd name="T23" fmla="*/ 127 h 127"/>
                <a:gd name="T24" fmla="*/ 63 w 1734"/>
                <a:gd name="T25" fmla="*/ 127 h 127"/>
                <a:gd name="T26" fmla="*/ 43 w 1734"/>
                <a:gd name="T27" fmla="*/ 124 h 127"/>
                <a:gd name="T28" fmla="*/ 25 w 1734"/>
                <a:gd name="T29" fmla="*/ 115 h 127"/>
                <a:gd name="T30" fmla="*/ 12 w 1734"/>
                <a:gd name="T31" fmla="*/ 102 h 127"/>
                <a:gd name="T32" fmla="*/ 3 w 1734"/>
                <a:gd name="T33" fmla="*/ 84 h 127"/>
                <a:gd name="T34" fmla="*/ 0 w 1734"/>
                <a:gd name="T35" fmla="*/ 64 h 127"/>
                <a:gd name="T36" fmla="*/ 3 w 1734"/>
                <a:gd name="T37" fmla="*/ 43 h 127"/>
                <a:gd name="T38" fmla="*/ 12 w 1734"/>
                <a:gd name="T39" fmla="*/ 27 h 127"/>
                <a:gd name="T40" fmla="*/ 25 w 1734"/>
                <a:gd name="T41" fmla="*/ 13 h 127"/>
                <a:gd name="T42" fmla="*/ 43 w 1734"/>
                <a:gd name="T43" fmla="*/ 4 h 127"/>
                <a:gd name="T44" fmla="*/ 63 w 1734"/>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4" h="127">
                  <a:moveTo>
                    <a:pt x="63" y="0"/>
                  </a:moveTo>
                  <a:lnTo>
                    <a:pt x="1671" y="0"/>
                  </a:lnTo>
                  <a:lnTo>
                    <a:pt x="1690" y="4"/>
                  </a:lnTo>
                  <a:lnTo>
                    <a:pt x="1708" y="13"/>
                  </a:lnTo>
                  <a:lnTo>
                    <a:pt x="1722" y="27"/>
                  </a:lnTo>
                  <a:lnTo>
                    <a:pt x="1731" y="43"/>
                  </a:lnTo>
                  <a:lnTo>
                    <a:pt x="1734" y="64"/>
                  </a:lnTo>
                  <a:lnTo>
                    <a:pt x="1731" y="84"/>
                  </a:lnTo>
                  <a:lnTo>
                    <a:pt x="1722" y="102"/>
                  </a:lnTo>
                  <a:lnTo>
                    <a:pt x="1708" y="115"/>
                  </a:lnTo>
                  <a:lnTo>
                    <a:pt x="1690" y="124"/>
                  </a:lnTo>
                  <a:lnTo>
                    <a:pt x="1671" y="127"/>
                  </a:lnTo>
                  <a:lnTo>
                    <a:pt x="63" y="127"/>
                  </a:lnTo>
                  <a:lnTo>
                    <a:pt x="43" y="124"/>
                  </a:lnTo>
                  <a:lnTo>
                    <a:pt x="25" y="115"/>
                  </a:lnTo>
                  <a:lnTo>
                    <a:pt x="12" y="102"/>
                  </a:lnTo>
                  <a:lnTo>
                    <a:pt x="3" y="84"/>
                  </a:lnTo>
                  <a:lnTo>
                    <a:pt x="0" y="64"/>
                  </a:lnTo>
                  <a:lnTo>
                    <a:pt x="3" y="43"/>
                  </a:lnTo>
                  <a:lnTo>
                    <a:pt x="12" y="27"/>
                  </a:lnTo>
                  <a:lnTo>
                    <a:pt x="25" y="13"/>
                  </a:lnTo>
                  <a:lnTo>
                    <a:pt x="43" y="4"/>
                  </a:lnTo>
                  <a:lnTo>
                    <a:pt x="63"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9" name="Freeform 258">
              <a:extLst>
                <a:ext uri="{FF2B5EF4-FFF2-40B4-BE49-F238E27FC236}">
                  <a16:creationId xmlns:a16="http://schemas.microsoft.com/office/drawing/2014/main" id="{C83F1522-14A2-9CDC-4D28-E758C15A9360}"/>
                </a:ext>
              </a:extLst>
            </p:cNvPr>
            <p:cNvSpPr>
              <a:spLocks/>
            </p:cNvSpPr>
            <p:nvPr/>
          </p:nvSpPr>
          <p:spPr bwMode="auto">
            <a:xfrm>
              <a:off x="5407165" y="4445878"/>
              <a:ext cx="887412" cy="407988"/>
            </a:xfrm>
            <a:custGeom>
              <a:avLst/>
              <a:gdLst>
                <a:gd name="T0" fmla="*/ 159 w 1117"/>
                <a:gd name="T1" fmla="*/ 0 h 514"/>
                <a:gd name="T2" fmla="*/ 979 w 1117"/>
                <a:gd name="T3" fmla="*/ 0 h 514"/>
                <a:gd name="T4" fmla="*/ 1003 w 1117"/>
                <a:gd name="T5" fmla="*/ 4 h 514"/>
                <a:gd name="T6" fmla="*/ 1024 w 1117"/>
                <a:gd name="T7" fmla="*/ 15 h 514"/>
                <a:gd name="T8" fmla="*/ 1041 w 1117"/>
                <a:gd name="T9" fmla="*/ 31 h 514"/>
                <a:gd name="T10" fmla="*/ 1051 w 1117"/>
                <a:gd name="T11" fmla="*/ 52 h 514"/>
                <a:gd name="T12" fmla="*/ 1056 w 1117"/>
                <a:gd name="T13" fmla="*/ 76 h 514"/>
                <a:gd name="T14" fmla="*/ 1117 w 1117"/>
                <a:gd name="T15" fmla="*/ 514 h 514"/>
                <a:gd name="T16" fmla="*/ 0 w 1117"/>
                <a:gd name="T17" fmla="*/ 514 h 514"/>
                <a:gd name="T18" fmla="*/ 83 w 1117"/>
                <a:gd name="T19" fmla="*/ 76 h 514"/>
                <a:gd name="T20" fmla="*/ 86 w 1117"/>
                <a:gd name="T21" fmla="*/ 52 h 514"/>
                <a:gd name="T22" fmla="*/ 98 w 1117"/>
                <a:gd name="T23" fmla="*/ 31 h 514"/>
                <a:gd name="T24" fmla="*/ 114 w 1117"/>
                <a:gd name="T25" fmla="*/ 15 h 514"/>
                <a:gd name="T26" fmla="*/ 135 w 1117"/>
                <a:gd name="T27" fmla="*/ 4 h 514"/>
                <a:gd name="T28" fmla="*/ 159 w 1117"/>
                <a:gd name="T2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7" h="514">
                  <a:moveTo>
                    <a:pt x="159" y="0"/>
                  </a:moveTo>
                  <a:lnTo>
                    <a:pt x="979" y="0"/>
                  </a:lnTo>
                  <a:lnTo>
                    <a:pt x="1003" y="4"/>
                  </a:lnTo>
                  <a:lnTo>
                    <a:pt x="1024" y="15"/>
                  </a:lnTo>
                  <a:lnTo>
                    <a:pt x="1041" y="31"/>
                  </a:lnTo>
                  <a:lnTo>
                    <a:pt x="1051" y="52"/>
                  </a:lnTo>
                  <a:lnTo>
                    <a:pt x="1056" y="76"/>
                  </a:lnTo>
                  <a:lnTo>
                    <a:pt x="1117" y="514"/>
                  </a:lnTo>
                  <a:lnTo>
                    <a:pt x="0" y="514"/>
                  </a:lnTo>
                  <a:lnTo>
                    <a:pt x="83" y="76"/>
                  </a:lnTo>
                  <a:lnTo>
                    <a:pt x="86" y="52"/>
                  </a:lnTo>
                  <a:lnTo>
                    <a:pt x="98" y="31"/>
                  </a:lnTo>
                  <a:lnTo>
                    <a:pt x="114" y="15"/>
                  </a:lnTo>
                  <a:lnTo>
                    <a:pt x="135" y="4"/>
                  </a:lnTo>
                  <a:lnTo>
                    <a:pt x="159"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0" name="Freeform 259">
              <a:extLst>
                <a:ext uri="{FF2B5EF4-FFF2-40B4-BE49-F238E27FC236}">
                  <a16:creationId xmlns:a16="http://schemas.microsoft.com/office/drawing/2014/main" id="{7A591884-5079-F181-D969-8E2420928C60}"/>
                </a:ext>
              </a:extLst>
            </p:cNvPr>
            <p:cNvSpPr>
              <a:spLocks/>
            </p:cNvSpPr>
            <p:nvPr/>
          </p:nvSpPr>
          <p:spPr bwMode="auto">
            <a:xfrm>
              <a:off x="3884753" y="4215691"/>
              <a:ext cx="3917950" cy="460375"/>
            </a:xfrm>
            <a:custGeom>
              <a:avLst/>
              <a:gdLst>
                <a:gd name="T0" fmla="*/ 0 w 4936"/>
                <a:gd name="T1" fmla="*/ 0 h 579"/>
                <a:gd name="T2" fmla="*/ 4936 w 4936"/>
                <a:gd name="T3" fmla="*/ 0 h 579"/>
                <a:gd name="T4" fmla="*/ 4936 w 4936"/>
                <a:gd name="T5" fmla="*/ 482 h 579"/>
                <a:gd name="T6" fmla="*/ 4933 w 4936"/>
                <a:gd name="T7" fmla="*/ 507 h 579"/>
                <a:gd name="T8" fmla="*/ 4922 w 4936"/>
                <a:gd name="T9" fmla="*/ 531 h 579"/>
                <a:gd name="T10" fmla="*/ 4907 w 4936"/>
                <a:gd name="T11" fmla="*/ 551 h 579"/>
                <a:gd name="T12" fmla="*/ 4888 w 4936"/>
                <a:gd name="T13" fmla="*/ 566 h 579"/>
                <a:gd name="T14" fmla="*/ 4864 w 4936"/>
                <a:gd name="T15" fmla="*/ 576 h 579"/>
                <a:gd name="T16" fmla="*/ 4838 w 4936"/>
                <a:gd name="T17" fmla="*/ 579 h 579"/>
                <a:gd name="T18" fmla="*/ 97 w 4936"/>
                <a:gd name="T19" fmla="*/ 579 h 579"/>
                <a:gd name="T20" fmla="*/ 72 w 4936"/>
                <a:gd name="T21" fmla="*/ 576 h 579"/>
                <a:gd name="T22" fmla="*/ 48 w 4936"/>
                <a:gd name="T23" fmla="*/ 566 h 579"/>
                <a:gd name="T24" fmla="*/ 28 w 4936"/>
                <a:gd name="T25" fmla="*/ 551 h 579"/>
                <a:gd name="T26" fmla="*/ 13 w 4936"/>
                <a:gd name="T27" fmla="*/ 531 h 579"/>
                <a:gd name="T28" fmla="*/ 3 w 4936"/>
                <a:gd name="T29" fmla="*/ 507 h 579"/>
                <a:gd name="T30" fmla="*/ 0 w 4936"/>
                <a:gd name="T31" fmla="*/ 482 h 579"/>
                <a:gd name="T32" fmla="*/ 0 w 4936"/>
                <a:gd name="T33"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6" h="579">
                  <a:moveTo>
                    <a:pt x="0" y="0"/>
                  </a:moveTo>
                  <a:lnTo>
                    <a:pt x="4936" y="0"/>
                  </a:lnTo>
                  <a:lnTo>
                    <a:pt x="4936" y="482"/>
                  </a:lnTo>
                  <a:lnTo>
                    <a:pt x="4933" y="507"/>
                  </a:lnTo>
                  <a:lnTo>
                    <a:pt x="4922" y="531"/>
                  </a:lnTo>
                  <a:lnTo>
                    <a:pt x="4907" y="551"/>
                  </a:lnTo>
                  <a:lnTo>
                    <a:pt x="4888" y="566"/>
                  </a:lnTo>
                  <a:lnTo>
                    <a:pt x="4864" y="576"/>
                  </a:lnTo>
                  <a:lnTo>
                    <a:pt x="4838" y="579"/>
                  </a:lnTo>
                  <a:lnTo>
                    <a:pt x="97" y="579"/>
                  </a:lnTo>
                  <a:lnTo>
                    <a:pt x="72" y="576"/>
                  </a:lnTo>
                  <a:lnTo>
                    <a:pt x="48" y="566"/>
                  </a:lnTo>
                  <a:lnTo>
                    <a:pt x="28" y="551"/>
                  </a:lnTo>
                  <a:lnTo>
                    <a:pt x="13" y="531"/>
                  </a:lnTo>
                  <a:lnTo>
                    <a:pt x="3" y="507"/>
                  </a:lnTo>
                  <a:lnTo>
                    <a:pt x="0" y="482"/>
                  </a:lnTo>
                  <a:lnTo>
                    <a:pt x="0"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1" name="Freeform 260">
              <a:extLst>
                <a:ext uri="{FF2B5EF4-FFF2-40B4-BE49-F238E27FC236}">
                  <a16:creationId xmlns:a16="http://schemas.microsoft.com/office/drawing/2014/main" id="{EA45FA6A-CDDD-E668-62C5-90A8B6317802}"/>
                </a:ext>
              </a:extLst>
            </p:cNvPr>
            <p:cNvSpPr>
              <a:spLocks/>
            </p:cNvSpPr>
            <p:nvPr/>
          </p:nvSpPr>
          <p:spPr bwMode="auto">
            <a:xfrm>
              <a:off x="3884753" y="2175753"/>
              <a:ext cx="3917950" cy="2114550"/>
            </a:xfrm>
            <a:custGeom>
              <a:avLst/>
              <a:gdLst>
                <a:gd name="T0" fmla="*/ 97 w 4936"/>
                <a:gd name="T1" fmla="*/ 0 h 2662"/>
                <a:gd name="T2" fmla="*/ 4838 w 4936"/>
                <a:gd name="T3" fmla="*/ 0 h 2662"/>
                <a:gd name="T4" fmla="*/ 4864 w 4936"/>
                <a:gd name="T5" fmla="*/ 3 h 2662"/>
                <a:gd name="T6" fmla="*/ 4888 w 4936"/>
                <a:gd name="T7" fmla="*/ 13 h 2662"/>
                <a:gd name="T8" fmla="*/ 4907 w 4936"/>
                <a:gd name="T9" fmla="*/ 28 h 2662"/>
                <a:gd name="T10" fmla="*/ 4922 w 4936"/>
                <a:gd name="T11" fmla="*/ 48 h 2662"/>
                <a:gd name="T12" fmla="*/ 4933 w 4936"/>
                <a:gd name="T13" fmla="*/ 72 h 2662"/>
                <a:gd name="T14" fmla="*/ 4936 w 4936"/>
                <a:gd name="T15" fmla="*/ 97 h 2662"/>
                <a:gd name="T16" fmla="*/ 4936 w 4936"/>
                <a:gd name="T17" fmla="*/ 2662 h 2662"/>
                <a:gd name="T18" fmla="*/ 0 w 4936"/>
                <a:gd name="T19" fmla="*/ 2662 h 2662"/>
                <a:gd name="T20" fmla="*/ 0 w 4936"/>
                <a:gd name="T21" fmla="*/ 97 h 2662"/>
                <a:gd name="T22" fmla="*/ 3 w 4936"/>
                <a:gd name="T23" fmla="*/ 72 h 2662"/>
                <a:gd name="T24" fmla="*/ 13 w 4936"/>
                <a:gd name="T25" fmla="*/ 48 h 2662"/>
                <a:gd name="T26" fmla="*/ 28 w 4936"/>
                <a:gd name="T27" fmla="*/ 28 h 2662"/>
                <a:gd name="T28" fmla="*/ 48 w 4936"/>
                <a:gd name="T29" fmla="*/ 13 h 2662"/>
                <a:gd name="T30" fmla="*/ 72 w 4936"/>
                <a:gd name="T31" fmla="*/ 3 h 2662"/>
                <a:gd name="T32" fmla="*/ 97 w 4936"/>
                <a:gd name="T33" fmla="*/ 0 h 2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6" h="2662">
                  <a:moveTo>
                    <a:pt x="97" y="0"/>
                  </a:moveTo>
                  <a:lnTo>
                    <a:pt x="4838" y="0"/>
                  </a:lnTo>
                  <a:lnTo>
                    <a:pt x="4864" y="3"/>
                  </a:lnTo>
                  <a:lnTo>
                    <a:pt x="4888" y="13"/>
                  </a:lnTo>
                  <a:lnTo>
                    <a:pt x="4907" y="28"/>
                  </a:lnTo>
                  <a:lnTo>
                    <a:pt x="4922" y="48"/>
                  </a:lnTo>
                  <a:lnTo>
                    <a:pt x="4933" y="72"/>
                  </a:lnTo>
                  <a:lnTo>
                    <a:pt x="4936" y="97"/>
                  </a:lnTo>
                  <a:lnTo>
                    <a:pt x="4936" y="2662"/>
                  </a:lnTo>
                  <a:lnTo>
                    <a:pt x="0" y="2662"/>
                  </a:lnTo>
                  <a:lnTo>
                    <a:pt x="0" y="97"/>
                  </a:lnTo>
                  <a:lnTo>
                    <a:pt x="3" y="72"/>
                  </a:lnTo>
                  <a:lnTo>
                    <a:pt x="13" y="48"/>
                  </a:lnTo>
                  <a:lnTo>
                    <a:pt x="28" y="28"/>
                  </a:lnTo>
                  <a:lnTo>
                    <a:pt x="48" y="13"/>
                  </a:lnTo>
                  <a:lnTo>
                    <a:pt x="72" y="3"/>
                  </a:lnTo>
                  <a:lnTo>
                    <a:pt x="97"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2" name="Freeform 261">
              <a:extLst>
                <a:ext uri="{FF2B5EF4-FFF2-40B4-BE49-F238E27FC236}">
                  <a16:creationId xmlns:a16="http://schemas.microsoft.com/office/drawing/2014/main" id="{FE94C278-1A4C-5825-854A-23665B499B31}"/>
                </a:ext>
              </a:extLst>
            </p:cNvPr>
            <p:cNvSpPr>
              <a:spLocks/>
            </p:cNvSpPr>
            <p:nvPr/>
          </p:nvSpPr>
          <p:spPr bwMode="auto">
            <a:xfrm>
              <a:off x="3953172" y="2225086"/>
              <a:ext cx="3779278" cy="1989100"/>
            </a:xfrm>
            <a:custGeom>
              <a:avLst/>
              <a:gdLst>
                <a:gd name="T0" fmla="*/ 99 w 4672"/>
                <a:gd name="T1" fmla="*/ 0 h 2535"/>
                <a:gd name="T2" fmla="*/ 4573 w 4672"/>
                <a:gd name="T3" fmla="*/ 0 h 2535"/>
                <a:gd name="T4" fmla="*/ 4600 w 4672"/>
                <a:gd name="T5" fmla="*/ 3 h 2535"/>
                <a:gd name="T6" fmla="*/ 4622 w 4672"/>
                <a:gd name="T7" fmla="*/ 14 h 2535"/>
                <a:gd name="T8" fmla="*/ 4642 w 4672"/>
                <a:gd name="T9" fmla="*/ 29 h 2535"/>
                <a:gd name="T10" fmla="*/ 4658 w 4672"/>
                <a:gd name="T11" fmla="*/ 48 h 2535"/>
                <a:gd name="T12" fmla="*/ 4667 w 4672"/>
                <a:gd name="T13" fmla="*/ 72 h 2535"/>
                <a:gd name="T14" fmla="*/ 4672 w 4672"/>
                <a:gd name="T15" fmla="*/ 98 h 2535"/>
                <a:gd name="T16" fmla="*/ 4672 w 4672"/>
                <a:gd name="T17" fmla="*/ 2535 h 2535"/>
                <a:gd name="T18" fmla="*/ 0 w 4672"/>
                <a:gd name="T19" fmla="*/ 2535 h 2535"/>
                <a:gd name="T20" fmla="*/ 0 w 4672"/>
                <a:gd name="T21" fmla="*/ 98 h 2535"/>
                <a:gd name="T22" fmla="*/ 4 w 4672"/>
                <a:gd name="T23" fmla="*/ 72 h 2535"/>
                <a:gd name="T24" fmla="*/ 13 w 4672"/>
                <a:gd name="T25" fmla="*/ 48 h 2535"/>
                <a:gd name="T26" fmla="*/ 28 w 4672"/>
                <a:gd name="T27" fmla="*/ 29 h 2535"/>
                <a:gd name="T28" fmla="*/ 49 w 4672"/>
                <a:gd name="T29" fmla="*/ 14 h 2535"/>
                <a:gd name="T30" fmla="*/ 72 w 4672"/>
                <a:gd name="T31" fmla="*/ 3 h 2535"/>
                <a:gd name="T32" fmla="*/ 99 w 4672"/>
                <a:gd name="T33"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2" h="2535">
                  <a:moveTo>
                    <a:pt x="99" y="0"/>
                  </a:moveTo>
                  <a:lnTo>
                    <a:pt x="4573" y="0"/>
                  </a:lnTo>
                  <a:lnTo>
                    <a:pt x="4600" y="3"/>
                  </a:lnTo>
                  <a:lnTo>
                    <a:pt x="4622" y="14"/>
                  </a:lnTo>
                  <a:lnTo>
                    <a:pt x="4642" y="29"/>
                  </a:lnTo>
                  <a:lnTo>
                    <a:pt x="4658" y="48"/>
                  </a:lnTo>
                  <a:lnTo>
                    <a:pt x="4667" y="72"/>
                  </a:lnTo>
                  <a:lnTo>
                    <a:pt x="4672" y="98"/>
                  </a:lnTo>
                  <a:lnTo>
                    <a:pt x="4672" y="2535"/>
                  </a:lnTo>
                  <a:lnTo>
                    <a:pt x="0" y="2535"/>
                  </a:lnTo>
                  <a:lnTo>
                    <a:pt x="0" y="98"/>
                  </a:lnTo>
                  <a:lnTo>
                    <a:pt x="4" y="72"/>
                  </a:lnTo>
                  <a:lnTo>
                    <a:pt x="13" y="48"/>
                  </a:lnTo>
                  <a:lnTo>
                    <a:pt x="28" y="29"/>
                  </a:lnTo>
                  <a:lnTo>
                    <a:pt x="49" y="14"/>
                  </a:lnTo>
                  <a:lnTo>
                    <a:pt x="72" y="3"/>
                  </a:lnTo>
                  <a:lnTo>
                    <a:pt x="99" y="0"/>
                  </a:lnTo>
                  <a:close/>
                </a:path>
              </a:pathLst>
            </a:custGeom>
            <a:solidFill>
              <a:schemeClr val="bg1">
                <a:alpha val="14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83" name="Freeform 262">
              <a:extLst>
                <a:ext uri="{FF2B5EF4-FFF2-40B4-BE49-F238E27FC236}">
                  <a16:creationId xmlns:a16="http://schemas.microsoft.com/office/drawing/2014/main" id="{8F621DAB-C038-5A6E-E4ED-A1AF30DD3D14}"/>
                </a:ext>
              </a:extLst>
            </p:cNvPr>
            <p:cNvSpPr>
              <a:spLocks/>
            </p:cNvSpPr>
            <p:nvPr/>
          </p:nvSpPr>
          <p:spPr bwMode="auto">
            <a:xfrm>
              <a:off x="5783403" y="4412541"/>
              <a:ext cx="120650" cy="120650"/>
            </a:xfrm>
            <a:custGeom>
              <a:avLst/>
              <a:gdLst>
                <a:gd name="T0" fmla="*/ 75 w 151"/>
                <a:gd name="T1" fmla="*/ 0 h 153"/>
                <a:gd name="T2" fmla="*/ 100 w 151"/>
                <a:gd name="T3" fmla="*/ 4 h 153"/>
                <a:gd name="T4" fmla="*/ 121 w 151"/>
                <a:gd name="T5" fmla="*/ 15 h 153"/>
                <a:gd name="T6" fmla="*/ 138 w 151"/>
                <a:gd name="T7" fmla="*/ 31 h 153"/>
                <a:gd name="T8" fmla="*/ 148 w 151"/>
                <a:gd name="T9" fmla="*/ 52 h 153"/>
                <a:gd name="T10" fmla="*/ 151 w 151"/>
                <a:gd name="T11" fmla="*/ 76 h 153"/>
                <a:gd name="T12" fmla="*/ 148 w 151"/>
                <a:gd name="T13" fmla="*/ 100 h 153"/>
                <a:gd name="T14" fmla="*/ 138 w 151"/>
                <a:gd name="T15" fmla="*/ 121 h 153"/>
                <a:gd name="T16" fmla="*/ 121 w 151"/>
                <a:gd name="T17" fmla="*/ 138 h 153"/>
                <a:gd name="T18" fmla="*/ 100 w 151"/>
                <a:gd name="T19" fmla="*/ 148 h 153"/>
                <a:gd name="T20" fmla="*/ 75 w 151"/>
                <a:gd name="T21" fmla="*/ 153 h 153"/>
                <a:gd name="T22" fmla="*/ 51 w 151"/>
                <a:gd name="T23" fmla="*/ 148 h 153"/>
                <a:gd name="T24" fmla="*/ 30 w 151"/>
                <a:gd name="T25" fmla="*/ 138 h 153"/>
                <a:gd name="T26" fmla="*/ 14 w 151"/>
                <a:gd name="T27" fmla="*/ 121 h 153"/>
                <a:gd name="T28" fmla="*/ 3 w 151"/>
                <a:gd name="T29" fmla="*/ 100 h 153"/>
                <a:gd name="T30" fmla="*/ 0 w 151"/>
                <a:gd name="T31" fmla="*/ 76 h 153"/>
                <a:gd name="T32" fmla="*/ 3 w 151"/>
                <a:gd name="T33" fmla="*/ 52 h 153"/>
                <a:gd name="T34" fmla="*/ 14 w 151"/>
                <a:gd name="T35" fmla="*/ 31 h 153"/>
                <a:gd name="T36" fmla="*/ 30 w 151"/>
                <a:gd name="T37" fmla="*/ 15 h 153"/>
                <a:gd name="T38" fmla="*/ 51 w 151"/>
                <a:gd name="T39" fmla="*/ 4 h 153"/>
                <a:gd name="T40" fmla="*/ 75 w 151"/>
                <a:gd name="T4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153">
                  <a:moveTo>
                    <a:pt x="75" y="0"/>
                  </a:moveTo>
                  <a:lnTo>
                    <a:pt x="100" y="4"/>
                  </a:lnTo>
                  <a:lnTo>
                    <a:pt x="121" y="15"/>
                  </a:lnTo>
                  <a:lnTo>
                    <a:pt x="138" y="31"/>
                  </a:lnTo>
                  <a:lnTo>
                    <a:pt x="148" y="52"/>
                  </a:lnTo>
                  <a:lnTo>
                    <a:pt x="151" y="76"/>
                  </a:lnTo>
                  <a:lnTo>
                    <a:pt x="148" y="100"/>
                  </a:lnTo>
                  <a:lnTo>
                    <a:pt x="138" y="121"/>
                  </a:lnTo>
                  <a:lnTo>
                    <a:pt x="121" y="138"/>
                  </a:lnTo>
                  <a:lnTo>
                    <a:pt x="100" y="148"/>
                  </a:lnTo>
                  <a:lnTo>
                    <a:pt x="75" y="153"/>
                  </a:lnTo>
                  <a:lnTo>
                    <a:pt x="51" y="148"/>
                  </a:lnTo>
                  <a:lnTo>
                    <a:pt x="30" y="138"/>
                  </a:lnTo>
                  <a:lnTo>
                    <a:pt x="14" y="121"/>
                  </a:lnTo>
                  <a:lnTo>
                    <a:pt x="3" y="100"/>
                  </a:lnTo>
                  <a:lnTo>
                    <a:pt x="0" y="76"/>
                  </a:lnTo>
                  <a:lnTo>
                    <a:pt x="3" y="52"/>
                  </a:lnTo>
                  <a:lnTo>
                    <a:pt x="14" y="31"/>
                  </a:lnTo>
                  <a:lnTo>
                    <a:pt x="30" y="15"/>
                  </a:lnTo>
                  <a:lnTo>
                    <a:pt x="51" y="4"/>
                  </a:lnTo>
                  <a:lnTo>
                    <a:pt x="7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221" name="Group 220">
            <a:extLst>
              <a:ext uri="{FF2B5EF4-FFF2-40B4-BE49-F238E27FC236}">
                <a16:creationId xmlns:a16="http://schemas.microsoft.com/office/drawing/2014/main" id="{171B17CC-5964-DBD5-9D19-97CBD078C899}"/>
              </a:ext>
            </a:extLst>
          </p:cNvPr>
          <p:cNvGrpSpPr/>
          <p:nvPr/>
        </p:nvGrpSpPr>
        <p:grpSpPr>
          <a:xfrm>
            <a:off x="560033" y="5267191"/>
            <a:ext cx="10744200" cy="862236"/>
            <a:chOff x="722312" y="5995764"/>
            <a:chExt cx="10744200" cy="862236"/>
          </a:xfrm>
        </p:grpSpPr>
        <p:sp>
          <p:nvSpPr>
            <p:cNvPr id="222" name="Rectangle 221">
              <a:extLst>
                <a:ext uri="{FF2B5EF4-FFF2-40B4-BE49-F238E27FC236}">
                  <a16:creationId xmlns:a16="http://schemas.microsoft.com/office/drawing/2014/main" id="{48C7BDA7-120D-7466-47D6-5AB004ABF9CA}"/>
                </a:ext>
              </a:extLst>
            </p:cNvPr>
            <p:cNvSpPr/>
            <p:nvPr/>
          </p:nvSpPr>
          <p:spPr>
            <a:xfrm>
              <a:off x="1239025" y="6091830"/>
              <a:ext cx="9710774" cy="7661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3" name="Rectangle 222">
              <a:extLst>
                <a:ext uri="{FF2B5EF4-FFF2-40B4-BE49-F238E27FC236}">
                  <a16:creationId xmlns:a16="http://schemas.microsoft.com/office/drawing/2014/main" id="{83A32F41-4CBE-5BF6-FED7-9E3646C89D70}"/>
                </a:ext>
              </a:extLst>
            </p:cNvPr>
            <p:cNvSpPr/>
            <p:nvPr/>
          </p:nvSpPr>
          <p:spPr>
            <a:xfrm>
              <a:off x="1239025" y="6189402"/>
              <a:ext cx="9710774" cy="1852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4" name="Rectangle 223">
              <a:extLst>
                <a:ext uri="{FF2B5EF4-FFF2-40B4-BE49-F238E27FC236}">
                  <a16:creationId xmlns:a16="http://schemas.microsoft.com/office/drawing/2014/main" id="{EEA32710-2BEB-9ACB-FC7D-878E6234D11F}"/>
                </a:ext>
              </a:extLst>
            </p:cNvPr>
            <p:cNvSpPr/>
            <p:nvPr/>
          </p:nvSpPr>
          <p:spPr>
            <a:xfrm>
              <a:off x="722312" y="5995764"/>
              <a:ext cx="10744200" cy="192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52" name="Group 251">
            <a:extLst>
              <a:ext uri="{FF2B5EF4-FFF2-40B4-BE49-F238E27FC236}">
                <a16:creationId xmlns:a16="http://schemas.microsoft.com/office/drawing/2014/main" id="{F54A3E8C-521B-4E72-3BF6-495454D237E3}"/>
              </a:ext>
            </a:extLst>
          </p:cNvPr>
          <p:cNvGrpSpPr/>
          <p:nvPr/>
        </p:nvGrpSpPr>
        <p:grpSpPr>
          <a:xfrm>
            <a:off x="6272501" y="1490308"/>
            <a:ext cx="4458424" cy="3794760"/>
            <a:chOff x="3884753" y="2175753"/>
            <a:chExt cx="3917950" cy="3082925"/>
          </a:xfrm>
        </p:grpSpPr>
        <p:sp>
          <p:nvSpPr>
            <p:cNvPr id="253" name="Freeform 256">
              <a:extLst>
                <a:ext uri="{FF2B5EF4-FFF2-40B4-BE49-F238E27FC236}">
                  <a16:creationId xmlns:a16="http://schemas.microsoft.com/office/drawing/2014/main" id="{7D0520CF-C62D-FF8A-533D-95E9708C6E76}"/>
                </a:ext>
              </a:extLst>
            </p:cNvPr>
            <p:cNvSpPr>
              <a:spLocks/>
            </p:cNvSpPr>
            <p:nvPr/>
          </p:nvSpPr>
          <p:spPr bwMode="auto">
            <a:xfrm>
              <a:off x="5350015" y="4445878"/>
              <a:ext cx="985837" cy="773113"/>
            </a:xfrm>
            <a:custGeom>
              <a:avLst/>
              <a:gdLst>
                <a:gd name="T0" fmla="*/ 230 w 1241"/>
                <a:gd name="T1" fmla="*/ 0 h 973"/>
                <a:gd name="T2" fmla="*/ 1050 w 1241"/>
                <a:gd name="T3" fmla="*/ 0 h 973"/>
                <a:gd name="T4" fmla="*/ 1074 w 1241"/>
                <a:gd name="T5" fmla="*/ 4 h 973"/>
                <a:gd name="T6" fmla="*/ 1095 w 1241"/>
                <a:gd name="T7" fmla="*/ 15 h 973"/>
                <a:gd name="T8" fmla="*/ 1112 w 1241"/>
                <a:gd name="T9" fmla="*/ 31 h 973"/>
                <a:gd name="T10" fmla="*/ 1122 w 1241"/>
                <a:gd name="T11" fmla="*/ 52 h 973"/>
                <a:gd name="T12" fmla="*/ 1127 w 1241"/>
                <a:gd name="T13" fmla="*/ 76 h 973"/>
                <a:gd name="T14" fmla="*/ 1241 w 1241"/>
                <a:gd name="T15" fmla="*/ 897 h 973"/>
                <a:gd name="T16" fmla="*/ 1238 w 1241"/>
                <a:gd name="T17" fmla="*/ 921 h 973"/>
                <a:gd name="T18" fmla="*/ 1227 w 1241"/>
                <a:gd name="T19" fmla="*/ 942 h 973"/>
                <a:gd name="T20" fmla="*/ 1211 w 1241"/>
                <a:gd name="T21" fmla="*/ 958 h 973"/>
                <a:gd name="T22" fmla="*/ 1188 w 1241"/>
                <a:gd name="T23" fmla="*/ 969 h 973"/>
                <a:gd name="T24" fmla="*/ 1164 w 1241"/>
                <a:gd name="T25" fmla="*/ 973 h 973"/>
                <a:gd name="T26" fmla="*/ 77 w 1241"/>
                <a:gd name="T27" fmla="*/ 973 h 973"/>
                <a:gd name="T28" fmla="*/ 52 w 1241"/>
                <a:gd name="T29" fmla="*/ 969 h 973"/>
                <a:gd name="T30" fmla="*/ 31 w 1241"/>
                <a:gd name="T31" fmla="*/ 958 h 973"/>
                <a:gd name="T32" fmla="*/ 14 w 1241"/>
                <a:gd name="T33" fmla="*/ 942 h 973"/>
                <a:gd name="T34" fmla="*/ 4 w 1241"/>
                <a:gd name="T35" fmla="*/ 921 h 973"/>
                <a:gd name="T36" fmla="*/ 0 w 1241"/>
                <a:gd name="T37" fmla="*/ 897 h 973"/>
                <a:gd name="T38" fmla="*/ 154 w 1241"/>
                <a:gd name="T39" fmla="*/ 76 h 973"/>
                <a:gd name="T40" fmla="*/ 157 w 1241"/>
                <a:gd name="T41" fmla="*/ 52 h 973"/>
                <a:gd name="T42" fmla="*/ 169 w 1241"/>
                <a:gd name="T43" fmla="*/ 31 h 973"/>
                <a:gd name="T44" fmla="*/ 185 w 1241"/>
                <a:gd name="T45" fmla="*/ 15 h 973"/>
                <a:gd name="T46" fmla="*/ 206 w 1241"/>
                <a:gd name="T47" fmla="*/ 4 h 973"/>
                <a:gd name="T48" fmla="*/ 230 w 1241"/>
                <a:gd name="T49" fmla="*/ 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1" h="973">
                  <a:moveTo>
                    <a:pt x="230" y="0"/>
                  </a:moveTo>
                  <a:lnTo>
                    <a:pt x="1050" y="0"/>
                  </a:lnTo>
                  <a:lnTo>
                    <a:pt x="1074" y="4"/>
                  </a:lnTo>
                  <a:lnTo>
                    <a:pt x="1095" y="15"/>
                  </a:lnTo>
                  <a:lnTo>
                    <a:pt x="1112" y="31"/>
                  </a:lnTo>
                  <a:lnTo>
                    <a:pt x="1122" y="52"/>
                  </a:lnTo>
                  <a:lnTo>
                    <a:pt x="1127" y="76"/>
                  </a:lnTo>
                  <a:lnTo>
                    <a:pt x="1241" y="897"/>
                  </a:lnTo>
                  <a:lnTo>
                    <a:pt x="1238" y="921"/>
                  </a:lnTo>
                  <a:lnTo>
                    <a:pt x="1227" y="942"/>
                  </a:lnTo>
                  <a:lnTo>
                    <a:pt x="1211" y="958"/>
                  </a:lnTo>
                  <a:lnTo>
                    <a:pt x="1188" y="969"/>
                  </a:lnTo>
                  <a:lnTo>
                    <a:pt x="1164" y="973"/>
                  </a:lnTo>
                  <a:lnTo>
                    <a:pt x="77" y="973"/>
                  </a:lnTo>
                  <a:lnTo>
                    <a:pt x="52" y="969"/>
                  </a:lnTo>
                  <a:lnTo>
                    <a:pt x="31" y="958"/>
                  </a:lnTo>
                  <a:lnTo>
                    <a:pt x="14" y="942"/>
                  </a:lnTo>
                  <a:lnTo>
                    <a:pt x="4" y="921"/>
                  </a:lnTo>
                  <a:lnTo>
                    <a:pt x="0" y="897"/>
                  </a:lnTo>
                  <a:lnTo>
                    <a:pt x="154" y="76"/>
                  </a:lnTo>
                  <a:lnTo>
                    <a:pt x="157" y="52"/>
                  </a:lnTo>
                  <a:lnTo>
                    <a:pt x="169" y="31"/>
                  </a:lnTo>
                  <a:lnTo>
                    <a:pt x="185" y="15"/>
                  </a:lnTo>
                  <a:lnTo>
                    <a:pt x="206" y="4"/>
                  </a:lnTo>
                  <a:lnTo>
                    <a:pt x="230"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4" name="Freeform 257">
              <a:extLst>
                <a:ext uri="{FF2B5EF4-FFF2-40B4-BE49-F238E27FC236}">
                  <a16:creationId xmlns:a16="http://schemas.microsoft.com/office/drawing/2014/main" id="{D5BB6C19-37DB-22FD-883B-E68E34748D03}"/>
                </a:ext>
              </a:extLst>
            </p:cNvPr>
            <p:cNvSpPr>
              <a:spLocks/>
            </p:cNvSpPr>
            <p:nvPr/>
          </p:nvSpPr>
          <p:spPr bwMode="auto">
            <a:xfrm>
              <a:off x="5154753" y="5157078"/>
              <a:ext cx="1376362" cy="101600"/>
            </a:xfrm>
            <a:custGeom>
              <a:avLst/>
              <a:gdLst>
                <a:gd name="T0" fmla="*/ 63 w 1734"/>
                <a:gd name="T1" fmla="*/ 0 h 127"/>
                <a:gd name="T2" fmla="*/ 1671 w 1734"/>
                <a:gd name="T3" fmla="*/ 0 h 127"/>
                <a:gd name="T4" fmla="*/ 1690 w 1734"/>
                <a:gd name="T5" fmla="*/ 4 h 127"/>
                <a:gd name="T6" fmla="*/ 1708 w 1734"/>
                <a:gd name="T7" fmla="*/ 13 h 127"/>
                <a:gd name="T8" fmla="*/ 1722 w 1734"/>
                <a:gd name="T9" fmla="*/ 27 h 127"/>
                <a:gd name="T10" fmla="*/ 1731 w 1734"/>
                <a:gd name="T11" fmla="*/ 43 h 127"/>
                <a:gd name="T12" fmla="*/ 1734 w 1734"/>
                <a:gd name="T13" fmla="*/ 64 h 127"/>
                <a:gd name="T14" fmla="*/ 1731 w 1734"/>
                <a:gd name="T15" fmla="*/ 84 h 127"/>
                <a:gd name="T16" fmla="*/ 1722 w 1734"/>
                <a:gd name="T17" fmla="*/ 102 h 127"/>
                <a:gd name="T18" fmla="*/ 1708 w 1734"/>
                <a:gd name="T19" fmla="*/ 115 h 127"/>
                <a:gd name="T20" fmla="*/ 1690 w 1734"/>
                <a:gd name="T21" fmla="*/ 124 h 127"/>
                <a:gd name="T22" fmla="*/ 1671 w 1734"/>
                <a:gd name="T23" fmla="*/ 127 h 127"/>
                <a:gd name="T24" fmla="*/ 63 w 1734"/>
                <a:gd name="T25" fmla="*/ 127 h 127"/>
                <a:gd name="T26" fmla="*/ 43 w 1734"/>
                <a:gd name="T27" fmla="*/ 124 h 127"/>
                <a:gd name="T28" fmla="*/ 25 w 1734"/>
                <a:gd name="T29" fmla="*/ 115 h 127"/>
                <a:gd name="T30" fmla="*/ 12 w 1734"/>
                <a:gd name="T31" fmla="*/ 102 h 127"/>
                <a:gd name="T32" fmla="*/ 3 w 1734"/>
                <a:gd name="T33" fmla="*/ 84 h 127"/>
                <a:gd name="T34" fmla="*/ 0 w 1734"/>
                <a:gd name="T35" fmla="*/ 64 h 127"/>
                <a:gd name="T36" fmla="*/ 3 w 1734"/>
                <a:gd name="T37" fmla="*/ 43 h 127"/>
                <a:gd name="T38" fmla="*/ 12 w 1734"/>
                <a:gd name="T39" fmla="*/ 27 h 127"/>
                <a:gd name="T40" fmla="*/ 25 w 1734"/>
                <a:gd name="T41" fmla="*/ 13 h 127"/>
                <a:gd name="T42" fmla="*/ 43 w 1734"/>
                <a:gd name="T43" fmla="*/ 4 h 127"/>
                <a:gd name="T44" fmla="*/ 63 w 1734"/>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4" h="127">
                  <a:moveTo>
                    <a:pt x="63" y="0"/>
                  </a:moveTo>
                  <a:lnTo>
                    <a:pt x="1671" y="0"/>
                  </a:lnTo>
                  <a:lnTo>
                    <a:pt x="1690" y="4"/>
                  </a:lnTo>
                  <a:lnTo>
                    <a:pt x="1708" y="13"/>
                  </a:lnTo>
                  <a:lnTo>
                    <a:pt x="1722" y="27"/>
                  </a:lnTo>
                  <a:lnTo>
                    <a:pt x="1731" y="43"/>
                  </a:lnTo>
                  <a:lnTo>
                    <a:pt x="1734" y="64"/>
                  </a:lnTo>
                  <a:lnTo>
                    <a:pt x="1731" y="84"/>
                  </a:lnTo>
                  <a:lnTo>
                    <a:pt x="1722" y="102"/>
                  </a:lnTo>
                  <a:lnTo>
                    <a:pt x="1708" y="115"/>
                  </a:lnTo>
                  <a:lnTo>
                    <a:pt x="1690" y="124"/>
                  </a:lnTo>
                  <a:lnTo>
                    <a:pt x="1671" y="127"/>
                  </a:lnTo>
                  <a:lnTo>
                    <a:pt x="63" y="127"/>
                  </a:lnTo>
                  <a:lnTo>
                    <a:pt x="43" y="124"/>
                  </a:lnTo>
                  <a:lnTo>
                    <a:pt x="25" y="115"/>
                  </a:lnTo>
                  <a:lnTo>
                    <a:pt x="12" y="102"/>
                  </a:lnTo>
                  <a:lnTo>
                    <a:pt x="3" y="84"/>
                  </a:lnTo>
                  <a:lnTo>
                    <a:pt x="0" y="64"/>
                  </a:lnTo>
                  <a:lnTo>
                    <a:pt x="3" y="43"/>
                  </a:lnTo>
                  <a:lnTo>
                    <a:pt x="12" y="27"/>
                  </a:lnTo>
                  <a:lnTo>
                    <a:pt x="25" y="13"/>
                  </a:lnTo>
                  <a:lnTo>
                    <a:pt x="43" y="4"/>
                  </a:lnTo>
                  <a:lnTo>
                    <a:pt x="63"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5" name="Freeform 258">
              <a:extLst>
                <a:ext uri="{FF2B5EF4-FFF2-40B4-BE49-F238E27FC236}">
                  <a16:creationId xmlns:a16="http://schemas.microsoft.com/office/drawing/2014/main" id="{A3CD588D-695C-EA1D-E5BD-DD150A3C1089}"/>
                </a:ext>
              </a:extLst>
            </p:cNvPr>
            <p:cNvSpPr>
              <a:spLocks/>
            </p:cNvSpPr>
            <p:nvPr/>
          </p:nvSpPr>
          <p:spPr bwMode="auto">
            <a:xfrm>
              <a:off x="5407165" y="4445878"/>
              <a:ext cx="887412" cy="407988"/>
            </a:xfrm>
            <a:custGeom>
              <a:avLst/>
              <a:gdLst>
                <a:gd name="T0" fmla="*/ 159 w 1117"/>
                <a:gd name="T1" fmla="*/ 0 h 514"/>
                <a:gd name="T2" fmla="*/ 979 w 1117"/>
                <a:gd name="T3" fmla="*/ 0 h 514"/>
                <a:gd name="T4" fmla="*/ 1003 w 1117"/>
                <a:gd name="T5" fmla="*/ 4 h 514"/>
                <a:gd name="T6" fmla="*/ 1024 w 1117"/>
                <a:gd name="T7" fmla="*/ 15 h 514"/>
                <a:gd name="T8" fmla="*/ 1041 w 1117"/>
                <a:gd name="T9" fmla="*/ 31 h 514"/>
                <a:gd name="T10" fmla="*/ 1051 w 1117"/>
                <a:gd name="T11" fmla="*/ 52 h 514"/>
                <a:gd name="T12" fmla="*/ 1056 w 1117"/>
                <a:gd name="T13" fmla="*/ 76 h 514"/>
                <a:gd name="T14" fmla="*/ 1117 w 1117"/>
                <a:gd name="T15" fmla="*/ 514 h 514"/>
                <a:gd name="T16" fmla="*/ 0 w 1117"/>
                <a:gd name="T17" fmla="*/ 514 h 514"/>
                <a:gd name="T18" fmla="*/ 83 w 1117"/>
                <a:gd name="T19" fmla="*/ 76 h 514"/>
                <a:gd name="T20" fmla="*/ 86 w 1117"/>
                <a:gd name="T21" fmla="*/ 52 h 514"/>
                <a:gd name="T22" fmla="*/ 98 w 1117"/>
                <a:gd name="T23" fmla="*/ 31 h 514"/>
                <a:gd name="T24" fmla="*/ 114 w 1117"/>
                <a:gd name="T25" fmla="*/ 15 h 514"/>
                <a:gd name="T26" fmla="*/ 135 w 1117"/>
                <a:gd name="T27" fmla="*/ 4 h 514"/>
                <a:gd name="T28" fmla="*/ 159 w 1117"/>
                <a:gd name="T2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7" h="514">
                  <a:moveTo>
                    <a:pt x="159" y="0"/>
                  </a:moveTo>
                  <a:lnTo>
                    <a:pt x="979" y="0"/>
                  </a:lnTo>
                  <a:lnTo>
                    <a:pt x="1003" y="4"/>
                  </a:lnTo>
                  <a:lnTo>
                    <a:pt x="1024" y="15"/>
                  </a:lnTo>
                  <a:lnTo>
                    <a:pt x="1041" y="31"/>
                  </a:lnTo>
                  <a:lnTo>
                    <a:pt x="1051" y="52"/>
                  </a:lnTo>
                  <a:lnTo>
                    <a:pt x="1056" y="76"/>
                  </a:lnTo>
                  <a:lnTo>
                    <a:pt x="1117" y="514"/>
                  </a:lnTo>
                  <a:lnTo>
                    <a:pt x="0" y="514"/>
                  </a:lnTo>
                  <a:lnTo>
                    <a:pt x="83" y="76"/>
                  </a:lnTo>
                  <a:lnTo>
                    <a:pt x="86" y="52"/>
                  </a:lnTo>
                  <a:lnTo>
                    <a:pt x="98" y="31"/>
                  </a:lnTo>
                  <a:lnTo>
                    <a:pt x="114" y="15"/>
                  </a:lnTo>
                  <a:lnTo>
                    <a:pt x="135" y="4"/>
                  </a:lnTo>
                  <a:lnTo>
                    <a:pt x="159"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6" name="Freeform 259">
              <a:extLst>
                <a:ext uri="{FF2B5EF4-FFF2-40B4-BE49-F238E27FC236}">
                  <a16:creationId xmlns:a16="http://schemas.microsoft.com/office/drawing/2014/main" id="{B4F3897C-80D5-9C52-E32D-F2182C64F143}"/>
                </a:ext>
              </a:extLst>
            </p:cNvPr>
            <p:cNvSpPr>
              <a:spLocks/>
            </p:cNvSpPr>
            <p:nvPr/>
          </p:nvSpPr>
          <p:spPr bwMode="auto">
            <a:xfrm>
              <a:off x="3884753" y="4215691"/>
              <a:ext cx="3917950" cy="460375"/>
            </a:xfrm>
            <a:custGeom>
              <a:avLst/>
              <a:gdLst>
                <a:gd name="T0" fmla="*/ 0 w 4936"/>
                <a:gd name="T1" fmla="*/ 0 h 579"/>
                <a:gd name="T2" fmla="*/ 4936 w 4936"/>
                <a:gd name="T3" fmla="*/ 0 h 579"/>
                <a:gd name="T4" fmla="*/ 4936 w 4936"/>
                <a:gd name="T5" fmla="*/ 482 h 579"/>
                <a:gd name="T6" fmla="*/ 4933 w 4936"/>
                <a:gd name="T7" fmla="*/ 507 h 579"/>
                <a:gd name="T8" fmla="*/ 4922 w 4936"/>
                <a:gd name="T9" fmla="*/ 531 h 579"/>
                <a:gd name="T10" fmla="*/ 4907 w 4936"/>
                <a:gd name="T11" fmla="*/ 551 h 579"/>
                <a:gd name="T12" fmla="*/ 4888 w 4936"/>
                <a:gd name="T13" fmla="*/ 566 h 579"/>
                <a:gd name="T14" fmla="*/ 4864 w 4936"/>
                <a:gd name="T15" fmla="*/ 576 h 579"/>
                <a:gd name="T16" fmla="*/ 4838 w 4936"/>
                <a:gd name="T17" fmla="*/ 579 h 579"/>
                <a:gd name="T18" fmla="*/ 97 w 4936"/>
                <a:gd name="T19" fmla="*/ 579 h 579"/>
                <a:gd name="T20" fmla="*/ 72 w 4936"/>
                <a:gd name="T21" fmla="*/ 576 h 579"/>
                <a:gd name="T22" fmla="*/ 48 w 4936"/>
                <a:gd name="T23" fmla="*/ 566 h 579"/>
                <a:gd name="T24" fmla="*/ 28 w 4936"/>
                <a:gd name="T25" fmla="*/ 551 h 579"/>
                <a:gd name="T26" fmla="*/ 13 w 4936"/>
                <a:gd name="T27" fmla="*/ 531 h 579"/>
                <a:gd name="T28" fmla="*/ 3 w 4936"/>
                <a:gd name="T29" fmla="*/ 507 h 579"/>
                <a:gd name="T30" fmla="*/ 0 w 4936"/>
                <a:gd name="T31" fmla="*/ 482 h 579"/>
                <a:gd name="T32" fmla="*/ 0 w 4936"/>
                <a:gd name="T33"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6" h="579">
                  <a:moveTo>
                    <a:pt x="0" y="0"/>
                  </a:moveTo>
                  <a:lnTo>
                    <a:pt x="4936" y="0"/>
                  </a:lnTo>
                  <a:lnTo>
                    <a:pt x="4936" y="482"/>
                  </a:lnTo>
                  <a:lnTo>
                    <a:pt x="4933" y="507"/>
                  </a:lnTo>
                  <a:lnTo>
                    <a:pt x="4922" y="531"/>
                  </a:lnTo>
                  <a:lnTo>
                    <a:pt x="4907" y="551"/>
                  </a:lnTo>
                  <a:lnTo>
                    <a:pt x="4888" y="566"/>
                  </a:lnTo>
                  <a:lnTo>
                    <a:pt x="4864" y="576"/>
                  </a:lnTo>
                  <a:lnTo>
                    <a:pt x="4838" y="579"/>
                  </a:lnTo>
                  <a:lnTo>
                    <a:pt x="97" y="579"/>
                  </a:lnTo>
                  <a:lnTo>
                    <a:pt x="72" y="576"/>
                  </a:lnTo>
                  <a:lnTo>
                    <a:pt x="48" y="566"/>
                  </a:lnTo>
                  <a:lnTo>
                    <a:pt x="28" y="551"/>
                  </a:lnTo>
                  <a:lnTo>
                    <a:pt x="13" y="531"/>
                  </a:lnTo>
                  <a:lnTo>
                    <a:pt x="3" y="507"/>
                  </a:lnTo>
                  <a:lnTo>
                    <a:pt x="0" y="482"/>
                  </a:lnTo>
                  <a:lnTo>
                    <a:pt x="0"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7" name="Freeform 260">
              <a:extLst>
                <a:ext uri="{FF2B5EF4-FFF2-40B4-BE49-F238E27FC236}">
                  <a16:creationId xmlns:a16="http://schemas.microsoft.com/office/drawing/2014/main" id="{687E570E-D92A-64DD-3FFA-3951E4EB2237}"/>
                </a:ext>
              </a:extLst>
            </p:cNvPr>
            <p:cNvSpPr>
              <a:spLocks/>
            </p:cNvSpPr>
            <p:nvPr/>
          </p:nvSpPr>
          <p:spPr bwMode="auto">
            <a:xfrm>
              <a:off x="3884753" y="2175753"/>
              <a:ext cx="3917950" cy="2114550"/>
            </a:xfrm>
            <a:custGeom>
              <a:avLst/>
              <a:gdLst>
                <a:gd name="T0" fmla="*/ 97 w 4936"/>
                <a:gd name="T1" fmla="*/ 0 h 2662"/>
                <a:gd name="T2" fmla="*/ 4838 w 4936"/>
                <a:gd name="T3" fmla="*/ 0 h 2662"/>
                <a:gd name="T4" fmla="*/ 4864 w 4936"/>
                <a:gd name="T5" fmla="*/ 3 h 2662"/>
                <a:gd name="T6" fmla="*/ 4888 w 4936"/>
                <a:gd name="T7" fmla="*/ 13 h 2662"/>
                <a:gd name="T8" fmla="*/ 4907 w 4936"/>
                <a:gd name="T9" fmla="*/ 28 h 2662"/>
                <a:gd name="T10" fmla="*/ 4922 w 4936"/>
                <a:gd name="T11" fmla="*/ 48 h 2662"/>
                <a:gd name="T12" fmla="*/ 4933 w 4936"/>
                <a:gd name="T13" fmla="*/ 72 h 2662"/>
                <a:gd name="T14" fmla="*/ 4936 w 4936"/>
                <a:gd name="T15" fmla="*/ 97 h 2662"/>
                <a:gd name="T16" fmla="*/ 4936 w 4936"/>
                <a:gd name="T17" fmla="*/ 2662 h 2662"/>
                <a:gd name="T18" fmla="*/ 0 w 4936"/>
                <a:gd name="T19" fmla="*/ 2662 h 2662"/>
                <a:gd name="T20" fmla="*/ 0 w 4936"/>
                <a:gd name="T21" fmla="*/ 97 h 2662"/>
                <a:gd name="T22" fmla="*/ 3 w 4936"/>
                <a:gd name="T23" fmla="*/ 72 h 2662"/>
                <a:gd name="T24" fmla="*/ 13 w 4936"/>
                <a:gd name="T25" fmla="*/ 48 h 2662"/>
                <a:gd name="T26" fmla="*/ 28 w 4936"/>
                <a:gd name="T27" fmla="*/ 28 h 2662"/>
                <a:gd name="T28" fmla="*/ 48 w 4936"/>
                <a:gd name="T29" fmla="*/ 13 h 2662"/>
                <a:gd name="T30" fmla="*/ 72 w 4936"/>
                <a:gd name="T31" fmla="*/ 3 h 2662"/>
                <a:gd name="T32" fmla="*/ 97 w 4936"/>
                <a:gd name="T33" fmla="*/ 0 h 2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6" h="2662">
                  <a:moveTo>
                    <a:pt x="97" y="0"/>
                  </a:moveTo>
                  <a:lnTo>
                    <a:pt x="4838" y="0"/>
                  </a:lnTo>
                  <a:lnTo>
                    <a:pt x="4864" y="3"/>
                  </a:lnTo>
                  <a:lnTo>
                    <a:pt x="4888" y="13"/>
                  </a:lnTo>
                  <a:lnTo>
                    <a:pt x="4907" y="28"/>
                  </a:lnTo>
                  <a:lnTo>
                    <a:pt x="4922" y="48"/>
                  </a:lnTo>
                  <a:lnTo>
                    <a:pt x="4933" y="72"/>
                  </a:lnTo>
                  <a:lnTo>
                    <a:pt x="4936" y="97"/>
                  </a:lnTo>
                  <a:lnTo>
                    <a:pt x="4936" y="2662"/>
                  </a:lnTo>
                  <a:lnTo>
                    <a:pt x="0" y="2662"/>
                  </a:lnTo>
                  <a:lnTo>
                    <a:pt x="0" y="97"/>
                  </a:lnTo>
                  <a:lnTo>
                    <a:pt x="3" y="72"/>
                  </a:lnTo>
                  <a:lnTo>
                    <a:pt x="13" y="48"/>
                  </a:lnTo>
                  <a:lnTo>
                    <a:pt x="28" y="28"/>
                  </a:lnTo>
                  <a:lnTo>
                    <a:pt x="48" y="13"/>
                  </a:lnTo>
                  <a:lnTo>
                    <a:pt x="72" y="3"/>
                  </a:lnTo>
                  <a:lnTo>
                    <a:pt x="97"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8" name="Freeform 261">
              <a:extLst>
                <a:ext uri="{FF2B5EF4-FFF2-40B4-BE49-F238E27FC236}">
                  <a16:creationId xmlns:a16="http://schemas.microsoft.com/office/drawing/2014/main" id="{DBED5852-1607-E033-319C-D4DF952A260E}"/>
                </a:ext>
              </a:extLst>
            </p:cNvPr>
            <p:cNvSpPr>
              <a:spLocks/>
            </p:cNvSpPr>
            <p:nvPr/>
          </p:nvSpPr>
          <p:spPr bwMode="auto">
            <a:xfrm>
              <a:off x="3953172" y="2225086"/>
              <a:ext cx="3779278" cy="1989100"/>
            </a:xfrm>
            <a:custGeom>
              <a:avLst/>
              <a:gdLst>
                <a:gd name="T0" fmla="*/ 99 w 4672"/>
                <a:gd name="T1" fmla="*/ 0 h 2535"/>
                <a:gd name="T2" fmla="*/ 4573 w 4672"/>
                <a:gd name="T3" fmla="*/ 0 h 2535"/>
                <a:gd name="T4" fmla="*/ 4600 w 4672"/>
                <a:gd name="T5" fmla="*/ 3 h 2535"/>
                <a:gd name="T6" fmla="*/ 4622 w 4672"/>
                <a:gd name="T7" fmla="*/ 14 h 2535"/>
                <a:gd name="T8" fmla="*/ 4642 w 4672"/>
                <a:gd name="T9" fmla="*/ 29 h 2535"/>
                <a:gd name="T10" fmla="*/ 4658 w 4672"/>
                <a:gd name="T11" fmla="*/ 48 h 2535"/>
                <a:gd name="T12" fmla="*/ 4667 w 4672"/>
                <a:gd name="T13" fmla="*/ 72 h 2535"/>
                <a:gd name="T14" fmla="*/ 4672 w 4672"/>
                <a:gd name="T15" fmla="*/ 98 h 2535"/>
                <a:gd name="T16" fmla="*/ 4672 w 4672"/>
                <a:gd name="T17" fmla="*/ 2535 h 2535"/>
                <a:gd name="T18" fmla="*/ 0 w 4672"/>
                <a:gd name="T19" fmla="*/ 2535 h 2535"/>
                <a:gd name="T20" fmla="*/ 0 w 4672"/>
                <a:gd name="T21" fmla="*/ 98 h 2535"/>
                <a:gd name="T22" fmla="*/ 4 w 4672"/>
                <a:gd name="T23" fmla="*/ 72 h 2535"/>
                <a:gd name="T24" fmla="*/ 13 w 4672"/>
                <a:gd name="T25" fmla="*/ 48 h 2535"/>
                <a:gd name="T26" fmla="*/ 28 w 4672"/>
                <a:gd name="T27" fmla="*/ 29 h 2535"/>
                <a:gd name="T28" fmla="*/ 49 w 4672"/>
                <a:gd name="T29" fmla="*/ 14 h 2535"/>
                <a:gd name="T30" fmla="*/ 72 w 4672"/>
                <a:gd name="T31" fmla="*/ 3 h 2535"/>
                <a:gd name="T32" fmla="*/ 99 w 4672"/>
                <a:gd name="T33"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2" h="2535">
                  <a:moveTo>
                    <a:pt x="99" y="0"/>
                  </a:moveTo>
                  <a:lnTo>
                    <a:pt x="4573" y="0"/>
                  </a:lnTo>
                  <a:lnTo>
                    <a:pt x="4600" y="3"/>
                  </a:lnTo>
                  <a:lnTo>
                    <a:pt x="4622" y="14"/>
                  </a:lnTo>
                  <a:lnTo>
                    <a:pt x="4642" y="29"/>
                  </a:lnTo>
                  <a:lnTo>
                    <a:pt x="4658" y="48"/>
                  </a:lnTo>
                  <a:lnTo>
                    <a:pt x="4667" y="72"/>
                  </a:lnTo>
                  <a:lnTo>
                    <a:pt x="4672" y="98"/>
                  </a:lnTo>
                  <a:lnTo>
                    <a:pt x="4672" y="2535"/>
                  </a:lnTo>
                  <a:lnTo>
                    <a:pt x="0" y="2535"/>
                  </a:lnTo>
                  <a:lnTo>
                    <a:pt x="0" y="98"/>
                  </a:lnTo>
                  <a:lnTo>
                    <a:pt x="4" y="72"/>
                  </a:lnTo>
                  <a:lnTo>
                    <a:pt x="13" y="48"/>
                  </a:lnTo>
                  <a:lnTo>
                    <a:pt x="28" y="29"/>
                  </a:lnTo>
                  <a:lnTo>
                    <a:pt x="49" y="14"/>
                  </a:lnTo>
                  <a:lnTo>
                    <a:pt x="72" y="3"/>
                  </a:lnTo>
                  <a:lnTo>
                    <a:pt x="99" y="0"/>
                  </a:lnTo>
                  <a:close/>
                </a:path>
              </a:pathLst>
            </a:custGeom>
            <a:solidFill>
              <a:schemeClr val="bg1">
                <a:alpha val="14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endParaRPr lang="en-IN" sz="2400" dirty="0">
                <a:solidFill>
                  <a:schemeClr val="bg1"/>
                </a:solidFill>
              </a:endParaRPr>
            </a:p>
          </p:txBody>
        </p:sp>
        <p:sp>
          <p:nvSpPr>
            <p:cNvPr id="259" name="Freeform 262">
              <a:extLst>
                <a:ext uri="{FF2B5EF4-FFF2-40B4-BE49-F238E27FC236}">
                  <a16:creationId xmlns:a16="http://schemas.microsoft.com/office/drawing/2014/main" id="{636F9374-A198-C31D-3A73-547398236DEE}"/>
                </a:ext>
              </a:extLst>
            </p:cNvPr>
            <p:cNvSpPr>
              <a:spLocks/>
            </p:cNvSpPr>
            <p:nvPr/>
          </p:nvSpPr>
          <p:spPr bwMode="auto">
            <a:xfrm>
              <a:off x="5783403" y="4412541"/>
              <a:ext cx="120650" cy="120650"/>
            </a:xfrm>
            <a:custGeom>
              <a:avLst/>
              <a:gdLst>
                <a:gd name="T0" fmla="*/ 75 w 151"/>
                <a:gd name="T1" fmla="*/ 0 h 153"/>
                <a:gd name="T2" fmla="*/ 100 w 151"/>
                <a:gd name="T3" fmla="*/ 4 h 153"/>
                <a:gd name="T4" fmla="*/ 121 w 151"/>
                <a:gd name="T5" fmla="*/ 15 h 153"/>
                <a:gd name="T6" fmla="*/ 138 w 151"/>
                <a:gd name="T7" fmla="*/ 31 h 153"/>
                <a:gd name="T8" fmla="*/ 148 w 151"/>
                <a:gd name="T9" fmla="*/ 52 h 153"/>
                <a:gd name="T10" fmla="*/ 151 w 151"/>
                <a:gd name="T11" fmla="*/ 76 h 153"/>
                <a:gd name="T12" fmla="*/ 148 w 151"/>
                <a:gd name="T13" fmla="*/ 100 h 153"/>
                <a:gd name="T14" fmla="*/ 138 w 151"/>
                <a:gd name="T15" fmla="*/ 121 h 153"/>
                <a:gd name="T16" fmla="*/ 121 w 151"/>
                <a:gd name="T17" fmla="*/ 138 h 153"/>
                <a:gd name="T18" fmla="*/ 100 w 151"/>
                <a:gd name="T19" fmla="*/ 148 h 153"/>
                <a:gd name="T20" fmla="*/ 75 w 151"/>
                <a:gd name="T21" fmla="*/ 153 h 153"/>
                <a:gd name="T22" fmla="*/ 51 w 151"/>
                <a:gd name="T23" fmla="*/ 148 h 153"/>
                <a:gd name="T24" fmla="*/ 30 w 151"/>
                <a:gd name="T25" fmla="*/ 138 h 153"/>
                <a:gd name="T26" fmla="*/ 14 w 151"/>
                <a:gd name="T27" fmla="*/ 121 h 153"/>
                <a:gd name="T28" fmla="*/ 3 w 151"/>
                <a:gd name="T29" fmla="*/ 100 h 153"/>
                <a:gd name="T30" fmla="*/ 0 w 151"/>
                <a:gd name="T31" fmla="*/ 76 h 153"/>
                <a:gd name="T32" fmla="*/ 3 w 151"/>
                <a:gd name="T33" fmla="*/ 52 h 153"/>
                <a:gd name="T34" fmla="*/ 14 w 151"/>
                <a:gd name="T35" fmla="*/ 31 h 153"/>
                <a:gd name="T36" fmla="*/ 30 w 151"/>
                <a:gd name="T37" fmla="*/ 15 h 153"/>
                <a:gd name="T38" fmla="*/ 51 w 151"/>
                <a:gd name="T39" fmla="*/ 4 h 153"/>
                <a:gd name="T40" fmla="*/ 75 w 151"/>
                <a:gd name="T4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153">
                  <a:moveTo>
                    <a:pt x="75" y="0"/>
                  </a:moveTo>
                  <a:lnTo>
                    <a:pt x="100" y="4"/>
                  </a:lnTo>
                  <a:lnTo>
                    <a:pt x="121" y="15"/>
                  </a:lnTo>
                  <a:lnTo>
                    <a:pt x="138" y="31"/>
                  </a:lnTo>
                  <a:lnTo>
                    <a:pt x="148" y="52"/>
                  </a:lnTo>
                  <a:lnTo>
                    <a:pt x="151" y="76"/>
                  </a:lnTo>
                  <a:lnTo>
                    <a:pt x="148" y="100"/>
                  </a:lnTo>
                  <a:lnTo>
                    <a:pt x="138" y="121"/>
                  </a:lnTo>
                  <a:lnTo>
                    <a:pt x="121" y="138"/>
                  </a:lnTo>
                  <a:lnTo>
                    <a:pt x="100" y="148"/>
                  </a:lnTo>
                  <a:lnTo>
                    <a:pt x="75" y="153"/>
                  </a:lnTo>
                  <a:lnTo>
                    <a:pt x="51" y="148"/>
                  </a:lnTo>
                  <a:lnTo>
                    <a:pt x="30" y="138"/>
                  </a:lnTo>
                  <a:lnTo>
                    <a:pt x="14" y="121"/>
                  </a:lnTo>
                  <a:lnTo>
                    <a:pt x="3" y="100"/>
                  </a:lnTo>
                  <a:lnTo>
                    <a:pt x="0" y="76"/>
                  </a:lnTo>
                  <a:lnTo>
                    <a:pt x="3" y="52"/>
                  </a:lnTo>
                  <a:lnTo>
                    <a:pt x="14" y="31"/>
                  </a:lnTo>
                  <a:lnTo>
                    <a:pt x="30" y="15"/>
                  </a:lnTo>
                  <a:lnTo>
                    <a:pt x="51" y="4"/>
                  </a:lnTo>
                  <a:lnTo>
                    <a:pt x="7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261" name="TextBox 260">
            <a:extLst>
              <a:ext uri="{FF2B5EF4-FFF2-40B4-BE49-F238E27FC236}">
                <a16:creationId xmlns:a16="http://schemas.microsoft.com/office/drawing/2014/main" id="{0F75BA29-0A09-0E53-1DB2-169B00F3387F}"/>
              </a:ext>
            </a:extLst>
          </p:cNvPr>
          <p:cNvSpPr txBox="1"/>
          <p:nvPr/>
        </p:nvSpPr>
        <p:spPr>
          <a:xfrm>
            <a:off x="1836786" y="1548581"/>
            <a:ext cx="4358287" cy="2462213"/>
          </a:xfrm>
          <a:prstGeom prst="rect">
            <a:avLst/>
          </a:prstGeom>
          <a:noFill/>
        </p:spPr>
        <p:txBody>
          <a:bodyPr wrap="square">
            <a:spAutoFit/>
          </a:bodyPr>
          <a:lstStyle/>
          <a:p>
            <a:r>
              <a:rPr lang="en-US" sz="2200" dirty="0">
                <a:solidFill>
                  <a:schemeClr val="bg1"/>
                </a:solidFill>
              </a:rPr>
              <a:t>A student is enrolled in a term beginning 8/15 to 12/15 and has a Work Study contract for this time period.  The student withdraws from the term effective 10/15.  The student can work and be paid as a WS student until 12/15.</a:t>
            </a:r>
          </a:p>
        </p:txBody>
      </p:sp>
      <p:sp>
        <p:nvSpPr>
          <p:cNvPr id="275" name="TextBox 274">
            <a:extLst>
              <a:ext uri="{FF2B5EF4-FFF2-40B4-BE49-F238E27FC236}">
                <a16:creationId xmlns:a16="http://schemas.microsoft.com/office/drawing/2014/main" id="{730FA711-AD18-594E-E02D-EBE8DEE6A6E2}"/>
              </a:ext>
            </a:extLst>
          </p:cNvPr>
          <p:cNvSpPr txBox="1"/>
          <p:nvPr/>
        </p:nvSpPr>
        <p:spPr>
          <a:xfrm>
            <a:off x="3688441" y="5676224"/>
            <a:ext cx="4121518" cy="369332"/>
          </a:xfrm>
          <a:prstGeom prst="rect">
            <a:avLst/>
          </a:prstGeom>
          <a:noFill/>
        </p:spPr>
        <p:txBody>
          <a:bodyPr wrap="square" rtlCol="0">
            <a:spAutoFit/>
          </a:bodyPr>
          <a:lstStyle/>
          <a:p>
            <a:pPr algn="ctr"/>
            <a:r>
              <a:rPr lang="en-US" dirty="0"/>
              <a:t>Knowledge Check #4</a:t>
            </a:r>
          </a:p>
        </p:txBody>
      </p:sp>
      <p:sp>
        <p:nvSpPr>
          <p:cNvPr id="5" name="TextBox 4">
            <a:extLst>
              <a:ext uri="{FF2B5EF4-FFF2-40B4-BE49-F238E27FC236}">
                <a16:creationId xmlns:a16="http://schemas.microsoft.com/office/drawing/2014/main" id="{35E71B4C-6571-227E-A7F3-E3A8D5A288E9}"/>
              </a:ext>
            </a:extLst>
          </p:cNvPr>
          <p:cNvSpPr txBox="1"/>
          <p:nvPr/>
        </p:nvSpPr>
        <p:spPr>
          <a:xfrm>
            <a:off x="7692871" y="2345546"/>
            <a:ext cx="1633940" cy="1107996"/>
          </a:xfrm>
          <a:prstGeom prst="rect">
            <a:avLst/>
          </a:prstGeom>
          <a:noFill/>
        </p:spPr>
        <p:txBody>
          <a:bodyPr wrap="square" rtlCol="0">
            <a:spAutoFit/>
          </a:bodyPr>
          <a:lstStyle/>
          <a:p>
            <a:pPr marL="457200" indent="-457200" algn="ctr">
              <a:buFont typeface="+mj-lt"/>
              <a:buAutoNum type="alphaUcPeriod"/>
            </a:pPr>
            <a:r>
              <a:rPr lang="en-IN" sz="2400" dirty="0">
                <a:solidFill>
                  <a:schemeClr val="bg1"/>
                </a:solidFill>
              </a:rPr>
              <a:t>True</a:t>
            </a:r>
          </a:p>
          <a:p>
            <a:pPr marL="457200" indent="-457200" algn="ctr">
              <a:buFont typeface="+mj-lt"/>
              <a:buAutoNum type="alphaUcPeriod"/>
            </a:pPr>
            <a:r>
              <a:rPr lang="en-IN" sz="2400" dirty="0">
                <a:solidFill>
                  <a:schemeClr val="bg1"/>
                </a:solidFill>
              </a:rPr>
              <a:t>False</a:t>
            </a:r>
          </a:p>
          <a:p>
            <a:endParaRPr lang="en-US" dirty="0"/>
          </a:p>
        </p:txBody>
      </p:sp>
      <p:pic>
        <p:nvPicPr>
          <p:cNvPr id="4" name="Picture 3" descr="A picture containing cup, paper cup&#10;&#10;AI-generated content may be incorrect.">
            <a:extLst>
              <a:ext uri="{FF2B5EF4-FFF2-40B4-BE49-F238E27FC236}">
                <a16:creationId xmlns:a16="http://schemas.microsoft.com/office/drawing/2014/main" id="{D6B950D7-95B4-974D-1215-C861324D50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1336" y="4122381"/>
            <a:ext cx="795706" cy="1163212"/>
          </a:xfrm>
          <a:prstGeom prst="rect">
            <a:avLst/>
          </a:prstGeom>
        </p:spPr>
      </p:pic>
      <p:pic>
        <p:nvPicPr>
          <p:cNvPr id="7" name="Picture 6">
            <a:extLst>
              <a:ext uri="{FF2B5EF4-FFF2-40B4-BE49-F238E27FC236}">
                <a16:creationId xmlns:a16="http://schemas.microsoft.com/office/drawing/2014/main" id="{40BA4AF0-BB36-4B9A-76E9-5BE896943DB8}"/>
              </a:ext>
            </a:extLst>
          </p:cNvPr>
          <p:cNvPicPr>
            <a:picLocks noChangeAspect="1"/>
          </p:cNvPicPr>
          <p:nvPr/>
        </p:nvPicPr>
        <p:blipFill>
          <a:blip r:embed="rId10"/>
          <a:stretch>
            <a:fillRect/>
          </a:stretch>
        </p:blipFill>
        <p:spPr>
          <a:xfrm>
            <a:off x="1510128" y="4680462"/>
            <a:ext cx="623187" cy="577464"/>
          </a:xfrm>
          <a:prstGeom prst="rect">
            <a:avLst/>
          </a:prstGeom>
        </p:spPr>
      </p:pic>
      <p:sp>
        <p:nvSpPr>
          <p:cNvPr id="266" name="Rectangle: Rounded Corners 265">
            <a:extLst>
              <a:ext uri="{FF2B5EF4-FFF2-40B4-BE49-F238E27FC236}">
                <a16:creationId xmlns:a16="http://schemas.microsoft.com/office/drawing/2014/main" id="{0EB4480D-8A3A-1978-3184-1B1DEF1B9FA7}"/>
              </a:ext>
            </a:extLst>
          </p:cNvPr>
          <p:cNvSpPr/>
          <p:nvPr/>
        </p:nvSpPr>
        <p:spPr>
          <a:xfrm>
            <a:off x="7854702" y="2749486"/>
            <a:ext cx="1409432" cy="424550"/>
          </a:xfrm>
          <a:prstGeom prst="roundRect">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190991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66"/>
                                        </p:tgtEl>
                                        <p:attrNameLst>
                                          <p:attrName>style.visibility</p:attrName>
                                        </p:attrNameLst>
                                      </p:cBhvr>
                                      <p:to>
                                        <p:strVal val="visible"/>
                                      </p:to>
                                    </p:set>
                                    <p:animEffect transition="in" filter="wheel(1)">
                                      <p:cBhvr>
                                        <p:cTn id="11" dur="10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931ED-AB92-927B-72D5-33DA7DCB9C4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C6B148-D4E7-6C8D-0786-7523CC36D7E2}"/>
              </a:ext>
            </a:extLst>
          </p:cNvPr>
          <p:cNvSpPr>
            <a:spLocks noGrp="1"/>
          </p:cNvSpPr>
          <p:nvPr>
            <p:ph type="sldNum" sz="quarter" idx="12"/>
          </p:nvPr>
        </p:nvSpPr>
        <p:spPr/>
        <p:txBody>
          <a:bodyPr/>
          <a:lstStyle/>
          <a:p>
            <a:fld id="{D983F1FA-211D-3044-9E35-958DFBC26156}" type="slidenum">
              <a:rPr lang="en-US" smtClean="0">
                <a:solidFill>
                  <a:prstClr val="white"/>
                </a:solidFill>
              </a:rPr>
              <a:pPr/>
              <a:t>29</a:t>
            </a:fld>
            <a:endParaRPr lang="en-US">
              <a:solidFill>
                <a:prstClr val="white"/>
              </a:solidFill>
            </a:endParaRPr>
          </a:p>
        </p:txBody>
      </p:sp>
      <p:pic>
        <p:nvPicPr>
          <p:cNvPr id="5" name="Picture 4">
            <a:extLst>
              <a:ext uri="{FF2B5EF4-FFF2-40B4-BE49-F238E27FC236}">
                <a16:creationId xmlns:a16="http://schemas.microsoft.com/office/drawing/2014/main" id="{3F409AD7-5D53-2780-A985-82176CDAE7B6}"/>
              </a:ext>
            </a:extLst>
          </p:cNvPr>
          <p:cNvPicPr>
            <a:picLocks noChangeAspect="1"/>
          </p:cNvPicPr>
          <p:nvPr/>
        </p:nvPicPr>
        <p:blipFill>
          <a:blip r:embed="rId3"/>
          <a:stretch>
            <a:fillRect/>
          </a:stretch>
        </p:blipFill>
        <p:spPr>
          <a:xfrm>
            <a:off x="1202622" y="244800"/>
            <a:ext cx="9809585" cy="5535514"/>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E235BFF2-8E6B-5915-F95E-992E503CC5C2}"/>
              </a:ext>
            </a:extLst>
          </p:cNvPr>
          <p:cNvSpPr/>
          <p:nvPr/>
        </p:nvSpPr>
        <p:spPr>
          <a:xfrm rot="16200000">
            <a:off x="4638134" y="1633877"/>
            <a:ext cx="2641179" cy="3468534"/>
          </a:xfrm>
          <a:prstGeom prst="rect">
            <a:avLst/>
          </a:prstGeom>
          <a:solidFill>
            <a:srgbClr val="FFD966"/>
          </a:solidFill>
          <a:ln>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18" name="TextBox 17">
            <a:extLst>
              <a:ext uri="{FF2B5EF4-FFF2-40B4-BE49-F238E27FC236}">
                <a16:creationId xmlns:a16="http://schemas.microsoft.com/office/drawing/2014/main" id="{D797FFA3-6DFD-2973-0D47-5D7E10426DE9}"/>
              </a:ext>
            </a:extLst>
          </p:cNvPr>
          <p:cNvSpPr txBox="1"/>
          <p:nvPr/>
        </p:nvSpPr>
        <p:spPr>
          <a:xfrm>
            <a:off x="4361733" y="2766638"/>
            <a:ext cx="3468534" cy="1200329"/>
          </a:xfrm>
          <a:prstGeom prst="rect">
            <a:avLst/>
          </a:prstGeom>
          <a:noFill/>
          <a:effectLst/>
        </p:spPr>
        <p:txBody>
          <a:bodyPr wrap="square" rtlCol="0">
            <a:spAutoFit/>
          </a:bodyPr>
          <a:lstStyle/>
          <a:p>
            <a:pPr marL="342900" indent="-342900">
              <a:buFont typeface="Wingdings" panose="05000000000000000000" pitchFamily="2" charset="2"/>
              <a:buChar char="q"/>
            </a:pPr>
            <a:r>
              <a:rPr lang="en-US" sz="2400" b="1" dirty="0">
                <a:solidFill>
                  <a:schemeClr val="tx1">
                    <a:lumMod val="75000"/>
                    <a:lumOff val="25000"/>
                  </a:schemeClr>
                </a:solidFill>
              </a:rPr>
              <a:t>Tracking</a:t>
            </a:r>
          </a:p>
          <a:p>
            <a:pPr marL="342900" indent="-342900">
              <a:buFont typeface="Wingdings" panose="05000000000000000000" pitchFamily="2" charset="2"/>
              <a:buChar char="q"/>
            </a:pPr>
            <a:endParaRPr lang="en-US" sz="2400" b="1" dirty="0">
              <a:solidFill>
                <a:schemeClr val="tx1">
                  <a:lumMod val="75000"/>
                  <a:lumOff val="25000"/>
                </a:schemeClr>
              </a:solidFill>
            </a:endParaRPr>
          </a:p>
          <a:p>
            <a:pPr marL="342900" indent="-342900">
              <a:buFont typeface="Wingdings" panose="05000000000000000000" pitchFamily="2" charset="2"/>
              <a:buChar char="q"/>
            </a:pPr>
            <a:r>
              <a:rPr lang="en-US" sz="2400" b="1" dirty="0">
                <a:solidFill>
                  <a:schemeClr val="tx1">
                    <a:lumMod val="75000"/>
                    <a:lumOff val="25000"/>
                  </a:schemeClr>
                </a:solidFill>
              </a:rPr>
              <a:t>Performance/Conduct</a:t>
            </a:r>
          </a:p>
        </p:txBody>
      </p:sp>
      <p:grpSp>
        <p:nvGrpSpPr>
          <p:cNvPr id="21" name="Group 20">
            <a:extLst>
              <a:ext uri="{FF2B5EF4-FFF2-40B4-BE49-F238E27FC236}">
                <a16:creationId xmlns:a16="http://schemas.microsoft.com/office/drawing/2014/main" id="{C2330ABA-202F-8E6A-86F7-6DF1D6110EE0}"/>
              </a:ext>
            </a:extLst>
          </p:cNvPr>
          <p:cNvGrpSpPr/>
          <p:nvPr/>
        </p:nvGrpSpPr>
        <p:grpSpPr>
          <a:xfrm rot="16200000" flipH="1">
            <a:off x="5454479" y="1728997"/>
            <a:ext cx="370651" cy="637837"/>
            <a:chOff x="3937586" y="1152029"/>
            <a:chExt cx="720805" cy="1240402"/>
          </a:xfrm>
        </p:grpSpPr>
        <p:sp>
          <p:nvSpPr>
            <p:cNvPr id="22" name="Freeform: Shape 21">
              <a:extLst>
                <a:ext uri="{FF2B5EF4-FFF2-40B4-BE49-F238E27FC236}">
                  <a16:creationId xmlns:a16="http://schemas.microsoft.com/office/drawing/2014/main" id="{03E5E4B6-9893-5570-89C5-884225E30DF4}"/>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23" name="Freeform: Shape 22">
              <a:extLst>
                <a:ext uri="{FF2B5EF4-FFF2-40B4-BE49-F238E27FC236}">
                  <a16:creationId xmlns:a16="http://schemas.microsoft.com/office/drawing/2014/main" id="{A283335F-D86F-5225-37A9-237AEF2DB8CA}"/>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24" name="Freeform: Shape 23">
              <a:extLst>
                <a:ext uri="{FF2B5EF4-FFF2-40B4-BE49-F238E27FC236}">
                  <a16:creationId xmlns:a16="http://schemas.microsoft.com/office/drawing/2014/main" id="{90FF143E-6C1E-532C-01C7-B47FE65637F1}"/>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25" name="Freeform: Shape 24">
              <a:extLst>
                <a:ext uri="{FF2B5EF4-FFF2-40B4-BE49-F238E27FC236}">
                  <a16:creationId xmlns:a16="http://schemas.microsoft.com/office/drawing/2014/main" id="{F414EDBD-5EE0-6443-8656-2F5D38BCDA3B}"/>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sz="2000">
                <a:solidFill>
                  <a:schemeClr val="tx1">
                    <a:lumMod val="75000"/>
                    <a:lumOff val="25000"/>
                  </a:schemeClr>
                </a:solidFill>
              </a:endParaRPr>
            </a:p>
          </p:txBody>
        </p:sp>
        <p:sp>
          <p:nvSpPr>
            <p:cNvPr id="26" name="Freeform: Shape 25">
              <a:extLst>
                <a:ext uri="{FF2B5EF4-FFF2-40B4-BE49-F238E27FC236}">
                  <a16:creationId xmlns:a16="http://schemas.microsoft.com/office/drawing/2014/main" id="{8A09F4AA-BF2D-FCDA-9A26-429DE55519F5}"/>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27" name="Freeform: Shape 26">
              <a:extLst>
                <a:ext uri="{FF2B5EF4-FFF2-40B4-BE49-F238E27FC236}">
                  <a16:creationId xmlns:a16="http://schemas.microsoft.com/office/drawing/2014/main" id="{88A60CB7-BDAC-0272-58FC-C1E911A83E63}"/>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sz="2000" dirty="0">
                <a:solidFill>
                  <a:schemeClr val="tx1">
                    <a:lumMod val="75000"/>
                    <a:lumOff val="25000"/>
                  </a:schemeClr>
                </a:solidFill>
              </a:endParaRPr>
            </a:p>
          </p:txBody>
        </p:sp>
      </p:grpSp>
      <p:grpSp>
        <p:nvGrpSpPr>
          <p:cNvPr id="31" name="Group 30">
            <a:extLst>
              <a:ext uri="{FF2B5EF4-FFF2-40B4-BE49-F238E27FC236}">
                <a16:creationId xmlns:a16="http://schemas.microsoft.com/office/drawing/2014/main" id="{6522A49D-8F9B-D084-3D60-225185FC9FB8}"/>
              </a:ext>
            </a:extLst>
          </p:cNvPr>
          <p:cNvGrpSpPr/>
          <p:nvPr/>
        </p:nvGrpSpPr>
        <p:grpSpPr>
          <a:xfrm>
            <a:off x="3291798" y="662889"/>
            <a:ext cx="5391339" cy="1266628"/>
            <a:chOff x="3948289" y="658278"/>
            <a:chExt cx="4336275" cy="1266628"/>
          </a:xfrm>
        </p:grpSpPr>
        <p:sp>
          <p:nvSpPr>
            <p:cNvPr id="32" name="Graphic 9">
              <a:extLst>
                <a:ext uri="{FF2B5EF4-FFF2-40B4-BE49-F238E27FC236}">
                  <a16:creationId xmlns:a16="http://schemas.microsoft.com/office/drawing/2014/main" id="{D76B0D12-72C1-6CDE-3D44-CA16E6D436FE}"/>
                </a:ext>
              </a:extLst>
            </p:cNvPr>
            <p:cNvSpPr/>
            <p:nvPr/>
          </p:nvSpPr>
          <p:spPr>
            <a:xfrm flipV="1">
              <a:off x="3948289" y="658278"/>
              <a:ext cx="4336275" cy="808608"/>
            </a:xfrm>
            <a:custGeom>
              <a:avLst/>
              <a:gdLst>
                <a:gd name="connsiteX0" fmla="*/ 439050 w 5834156"/>
                <a:gd name="connsiteY0" fmla="*/ 2494896 h 2502483"/>
                <a:gd name="connsiteX1" fmla="*/ 391512 w 5834156"/>
                <a:gd name="connsiteY1" fmla="*/ 2484524 h 2502483"/>
                <a:gd name="connsiteX2" fmla="*/ 339653 w 5834156"/>
                <a:gd name="connsiteY2" fmla="*/ 2473720 h 2502483"/>
                <a:gd name="connsiteX3" fmla="*/ 229452 w 5834156"/>
                <a:gd name="connsiteY3" fmla="*/ 2434393 h 2502483"/>
                <a:gd name="connsiteX4" fmla="*/ 146910 w 5834156"/>
                <a:gd name="connsiteY4" fmla="*/ 2420132 h 2502483"/>
                <a:gd name="connsiteX5" fmla="*/ 72146 w 5834156"/>
                <a:gd name="connsiteY5" fmla="*/ 2434393 h 2502483"/>
                <a:gd name="connsiteX6" fmla="*/ 25473 w 5834156"/>
                <a:gd name="connsiteY6" fmla="*/ 2446062 h 2502483"/>
                <a:gd name="connsiteX7" fmla="*/ -2186 w 5834156"/>
                <a:gd name="connsiteY7" fmla="*/ 2440876 h 2502483"/>
                <a:gd name="connsiteX8" fmla="*/ -6075 w 5834156"/>
                <a:gd name="connsiteY8" fmla="*/ 1275773 h 2502483"/>
                <a:gd name="connsiteX9" fmla="*/ -6075 w 5834156"/>
                <a:gd name="connsiteY9" fmla="*/ 113264 h 2502483"/>
                <a:gd name="connsiteX10" fmla="*/ 22015 w 5834156"/>
                <a:gd name="connsiteY10" fmla="*/ 116289 h 2502483"/>
                <a:gd name="connsiteX11" fmla="*/ 76900 w 5834156"/>
                <a:gd name="connsiteY11" fmla="*/ 105485 h 2502483"/>
                <a:gd name="connsiteX12" fmla="*/ 252789 w 5834156"/>
                <a:gd name="connsiteY12" fmla="*/ 120178 h 2502483"/>
                <a:gd name="connsiteX13" fmla="*/ 337060 w 5834156"/>
                <a:gd name="connsiteY13" fmla="*/ 146540 h 2502483"/>
                <a:gd name="connsiteX14" fmla="*/ 391944 w 5834156"/>
                <a:gd name="connsiteY14" fmla="*/ 158640 h 2502483"/>
                <a:gd name="connsiteX15" fmla="*/ 471461 w 5834156"/>
                <a:gd name="connsiteY15" fmla="*/ 169876 h 2502483"/>
                <a:gd name="connsiteX16" fmla="*/ 560054 w 5834156"/>
                <a:gd name="connsiteY16" fmla="*/ 165987 h 2502483"/>
                <a:gd name="connsiteX17" fmla="*/ 605431 w 5834156"/>
                <a:gd name="connsiteY17" fmla="*/ 154751 h 2502483"/>
                <a:gd name="connsiteX18" fmla="*/ 637843 w 5834156"/>
                <a:gd name="connsiteY18" fmla="*/ 146108 h 2502483"/>
                <a:gd name="connsiteX19" fmla="*/ 694456 w 5834156"/>
                <a:gd name="connsiteY19" fmla="*/ 127093 h 2502483"/>
                <a:gd name="connsiteX20" fmla="*/ 734215 w 5834156"/>
                <a:gd name="connsiteY20" fmla="*/ 114560 h 2502483"/>
                <a:gd name="connsiteX21" fmla="*/ 858244 w 5834156"/>
                <a:gd name="connsiteY21" fmla="*/ 86470 h 2502483"/>
                <a:gd name="connsiteX22" fmla="*/ 910536 w 5834156"/>
                <a:gd name="connsiteY22" fmla="*/ 98138 h 2502483"/>
                <a:gd name="connsiteX23" fmla="*/ 1016847 w 5834156"/>
                <a:gd name="connsiteY23" fmla="*/ 124500 h 2502483"/>
                <a:gd name="connsiteX24" fmla="*/ 1085993 w 5834156"/>
                <a:gd name="connsiteY24" fmla="*/ 113264 h 2502483"/>
                <a:gd name="connsiteX25" fmla="*/ 1111058 w 5834156"/>
                <a:gd name="connsiteY25" fmla="*/ 99434 h 2502483"/>
                <a:gd name="connsiteX26" fmla="*/ 1182364 w 5834156"/>
                <a:gd name="connsiteY26" fmla="*/ 98570 h 2502483"/>
                <a:gd name="connsiteX27" fmla="*/ 1346153 w 5834156"/>
                <a:gd name="connsiteY27" fmla="*/ 77826 h 2502483"/>
                <a:gd name="connsiteX28" fmla="*/ 1433881 w 5834156"/>
                <a:gd name="connsiteY28" fmla="*/ 53626 h 2502483"/>
                <a:gd name="connsiteX29" fmla="*/ 1499137 w 5834156"/>
                <a:gd name="connsiteY29" fmla="*/ 40229 h 2502483"/>
                <a:gd name="connsiteX30" fmla="*/ 1592916 w 5834156"/>
                <a:gd name="connsiteY30" fmla="*/ 25103 h 2502483"/>
                <a:gd name="connsiteX31" fmla="*/ 1681509 w 5834156"/>
                <a:gd name="connsiteY31" fmla="*/ 30289 h 2502483"/>
                <a:gd name="connsiteX32" fmla="*/ 1793870 w 5834156"/>
                <a:gd name="connsiteY32" fmla="*/ 41093 h 2502483"/>
                <a:gd name="connsiteX33" fmla="*/ 1958523 w 5834156"/>
                <a:gd name="connsiteY33" fmla="*/ 67455 h 2502483"/>
                <a:gd name="connsiteX34" fmla="*/ 2009086 w 5834156"/>
                <a:gd name="connsiteY34" fmla="*/ 89927 h 2502483"/>
                <a:gd name="connsiteX35" fmla="*/ 2092925 w 5834156"/>
                <a:gd name="connsiteY35" fmla="*/ 85605 h 2502483"/>
                <a:gd name="connsiteX36" fmla="*/ 2161206 w 5834156"/>
                <a:gd name="connsiteY36" fmla="*/ 76530 h 2502483"/>
                <a:gd name="connsiteX37" fmla="*/ 2238995 w 5834156"/>
                <a:gd name="connsiteY37" fmla="*/ 90359 h 2502483"/>
                <a:gd name="connsiteX38" fmla="*/ 2364321 w 5834156"/>
                <a:gd name="connsiteY38" fmla="*/ 101595 h 2502483"/>
                <a:gd name="connsiteX39" fmla="*/ 2482301 w 5834156"/>
                <a:gd name="connsiteY39" fmla="*/ 107645 h 2502483"/>
                <a:gd name="connsiteX40" fmla="*/ 2538481 w 5834156"/>
                <a:gd name="connsiteY40" fmla="*/ 107213 h 2502483"/>
                <a:gd name="connsiteX41" fmla="*/ 2579104 w 5834156"/>
                <a:gd name="connsiteY41" fmla="*/ 94249 h 2502483"/>
                <a:gd name="connsiteX42" fmla="*/ 2697084 w 5834156"/>
                <a:gd name="connsiteY42" fmla="*/ 96841 h 2502483"/>
                <a:gd name="connsiteX43" fmla="*/ 2828461 w 5834156"/>
                <a:gd name="connsiteY43" fmla="*/ 102460 h 2502483"/>
                <a:gd name="connsiteX44" fmla="*/ 2965023 w 5834156"/>
                <a:gd name="connsiteY44" fmla="*/ 88198 h 2502483"/>
                <a:gd name="connsiteX45" fmla="*/ 3023365 w 5834156"/>
                <a:gd name="connsiteY45" fmla="*/ 71344 h 2502483"/>
                <a:gd name="connsiteX46" fmla="*/ 3109797 w 5834156"/>
                <a:gd name="connsiteY46" fmla="*/ 49304 h 2502483"/>
                <a:gd name="connsiteX47" fmla="*/ 3261917 w 5834156"/>
                <a:gd name="connsiteY47" fmla="*/ 23374 h 2502483"/>
                <a:gd name="connsiteX48" fmla="*/ 3339273 w 5834156"/>
                <a:gd name="connsiteY48" fmla="*/ 23374 h 2502483"/>
                <a:gd name="connsiteX49" fmla="*/ 3359585 w 5834156"/>
                <a:gd name="connsiteY49" fmla="*/ 9545 h 2502483"/>
                <a:gd name="connsiteX50" fmla="*/ 3409715 w 5834156"/>
                <a:gd name="connsiteY50" fmla="*/ -3420 h 2502483"/>
                <a:gd name="connsiteX51" fmla="*/ 3501333 w 5834156"/>
                <a:gd name="connsiteY51" fmla="*/ 4791 h 2502483"/>
                <a:gd name="connsiteX52" fmla="*/ 3596841 w 5834156"/>
                <a:gd name="connsiteY52" fmla="*/ 4359 h 2502483"/>
                <a:gd name="connsiteX53" fmla="*/ 3716981 w 5834156"/>
                <a:gd name="connsiteY53" fmla="*/ 7384 h 2502483"/>
                <a:gd name="connsiteX54" fmla="*/ 3818539 w 5834156"/>
                <a:gd name="connsiteY54" fmla="*/ 29857 h 2502483"/>
                <a:gd name="connsiteX55" fmla="*/ 3868237 w 5834156"/>
                <a:gd name="connsiteY55" fmla="*/ 42389 h 2502483"/>
                <a:gd name="connsiteX56" fmla="*/ 3920096 w 5834156"/>
                <a:gd name="connsiteY56" fmla="*/ 57083 h 2502483"/>
                <a:gd name="connsiteX57" fmla="*/ 4002206 w 5834156"/>
                <a:gd name="connsiteY57" fmla="*/ 62701 h 2502483"/>
                <a:gd name="connsiteX58" fmla="*/ 4155623 w 5834156"/>
                <a:gd name="connsiteY58" fmla="*/ 60972 h 2502483"/>
                <a:gd name="connsiteX59" fmla="*/ 4319844 w 5834156"/>
                <a:gd name="connsiteY59" fmla="*/ 97706 h 2502483"/>
                <a:gd name="connsiteX60" fmla="*/ 4352256 w 5834156"/>
                <a:gd name="connsiteY60" fmla="*/ 114992 h 2502483"/>
                <a:gd name="connsiteX61" fmla="*/ 4395472 w 5834156"/>
                <a:gd name="connsiteY61" fmla="*/ 112399 h 2502483"/>
                <a:gd name="connsiteX62" fmla="*/ 4462457 w 5834156"/>
                <a:gd name="connsiteY62" fmla="*/ 116289 h 2502483"/>
                <a:gd name="connsiteX63" fmla="*/ 4589944 w 5834156"/>
                <a:gd name="connsiteY63" fmla="*/ 122771 h 2502483"/>
                <a:gd name="connsiteX64" fmla="*/ 4716134 w 5834156"/>
                <a:gd name="connsiteY64" fmla="*/ 119746 h 2502483"/>
                <a:gd name="connsiteX65" fmla="*/ 4815099 w 5834156"/>
                <a:gd name="connsiteY65" fmla="*/ 134007 h 2502483"/>
                <a:gd name="connsiteX66" fmla="*/ 4857451 w 5834156"/>
                <a:gd name="connsiteY66" fmla="*/ 120610 h 2502483"/>
                <a:gd name="connsiteX67" fmla="*/ 4954686 w 5834156"/>
                <a:gd name="connsiteY67" fmla="*/ 118449 h 2502483"/>
                <a:gd name="connsiteX68" fmla="*/ 5072234 w 5834156"/>
                <a:gd name="connsiteY68" fmla="*/ 116289 h 2502483"/>
                <a:gd name="connsiteX69" fmla="*/ 5206203 w 5834156"/>
                <a:gd name="connsiteY69" fmla="*/ 93384 h 2502483"/>
                <a:gd name="connsiteX70" fmla="*/ 5247691 w 5834156"/>
                <a:gd name="connsiteY70" fmla="*/ 95113 h 2502483"/>
                <a:gd name="connsiteX71" fmla="*/ 5291771 w 5834156"/>
                <a:gd name="connsiteY71" fmla="*/ 105917 h 2502483"/>
                <a:gd name="connsiteX72" fmla="*/ 5336284 w 5834156"/>
                <a:gd name="connsiteY72" fmla="*/ 117585 h 2502483"/>
                <a:gd name="connsiteX73" fmla="*/ 5369992 w 5834156"/>
                <a:gd name="connsiteY73" fmla="*/ 119314 h 2502483"/>
                <a:gd name="connsiteX74" fmla="*/ 5411911 w 5834156"/>
                <a:gd name="connsiteY74" fmla="*/ 129686 h 2502483"/>
                <a:gd name="connsiteX75" fmla="*/ 5469389 w 5834156"/>
                <a:gd name="connsiteY75" fmla="*/ 127093 h 2502483"/>
                <a:gd name="connsiteX76" fmla="*/ 5513901 w 5834156"/>
                <a:gd name="connsiteY76" fmla="*/ 118882 h 2502483"/>
                <a:gd name="connsiteX77" fmla="*/ 5591690 w 5834156"/>
                <a:gd name="connsiteY77" fmla="*/ 106781 h 2502483"/>
                <a:gd name="connsiteX78" fmla="*/ 5626263 w 5834156"/>
                <a:gd name="connsiteY78" fmla="*/ 102460 h 2502483"/>
                <a:gd name="connsiteX79" fmla="*/ 5765418 w 5834156"/>
                <a:gd name="connsiteY79" fmla="*/ 142218 h 2502483"/>
                <a:gd name="connsiteX80" fmla="*/ 5810795 w 5834156"/>
                <a:gd name="connsiteY80" fmla="*/ 152158 h 2502483"/>
                <a:gd name="connsiteX81" fmla="*/ 5825920 w 5834156"/>
                <a:gd name="connsiteY81" fmla="*/ 150861 h 2502483"/>
                <a:gd name="connsiteX82" fmla="*/ 5827217 w 5834156"/>
                <a:gd name="connsiteY82" fmla="*/ 1314668 h 2502483"/>
                <a:gd name="connsiteX83" fmla="*/ 5828081 w 5834156"/>
                <a:gd name="connsiteY83" fmla="*/ 2478041 h 2502483"/>
                <a:gd name="connsiteX84" fmla="*/ 5812091 w 5834156"/>
                <a:gd name="connsiteY84" fmla="*/ 2478041 h 2502483"/>
                <a:gd name="connsiteX85" fmla="*/ 5736031 w 5834156"/>
                <a:gd name="connsiteY85" fmla="*/ 2458162 h 2502483"/>
                <a:gd name="connsiteX86" fmla="*/ 5698001 w 5834156"/>
                <a:gd name="connsiteY86" fmla="*/ 2447790 h 2502483"/>
                <a:gd name="connsiteX87" fmla="*/ 5654785 w 5834156"/>
                <a:gd name="connsiteY87" fmla="*/ 2438715 h 2502483"/>
                <a:gd name="connsiteX88" fmla="*/ 5601630 w 5834156"/>
                <a:gd name="connsiteY88" fmla="*/ 2434393 h 2502483"/>
                <a:gd name="connsiteX89" fmla="*/ 5529891 w 5834156"/>
                <a:gd name="connsiteY89" fmla="*/ 2443901 h 2502483"/>
                <a:gd name="connsiteX90" fmla="*/ 5462474 w 5834156"/>
                <a:gd name="connsiteY90" fmla="*/ 2454705 h 2502483"/>
                <a:gd name="connsiteX91" fmla="*/ 5386846 w 5834156"/>
                <a:gd name="connsiteY91" fmla="*/ 2452112 h 2502483"/>
                <a:gd name="connsiteX92" fmla="*/ 5339309 w 5834156"/>
                <a:gd name="connsiteY92" fmla="*/ 2446062 h 2502483"/>
                <a:gd name="connsiteX93" fmla="*/ 5297821 w 5834156"/>
                <a:gd name="connsiteY93" fmla="*/ 2435690 h 2502483"/>
                <a:gd name="connsiteX94" fmla="*/ 5281399 w 5834156"/>
                <a:gd name="connsiteY94" fmla="*/ 2422725 h 2502483"/>
                <a:gd name="connsiteX95" fmla="*/ 5214847 w 5834156"/>
                <a:gd name="connsiteY95" fmla="*/ 2422293 h 2502483"/>
                <a:gd name="connsiteX96" fmla="*/ 5067480 w 5834156"/>
                <a:gd name="connsiteY96" fmla="*/ 2446062 h 2502483"/>
                <a:gd name="connsiteX97" fmla="*/ 4956415 w 5834156"/>
                <a:gd name="connsiteY97" fmla="*/ 2446926 h 2502483"/>
                <a:gd name="connsiteX98" fmla="*/ 4853561 w 5834156"/>
                <a:gd name="connsiteY98" fmla="*/ 2449951 h 2502483"/>
                <a:gd name="connsiteX99" fmla="*/ 4741200 w 5834156"/>
                <a:gd name="connsiteY99" fmla="*/ 2454705 h 2502483"/>
                <a:gd name="connsiteX100" fmla="*/ 4643964 w 5834156"/>
                <a:gd name="connsiteY100" fmla="*/ 2444765 h 2502483"/>
                <a:gd name="connsiteX101" fmla="*/ 4551049 w 5834156"/>
                <a:gd name="connsiteY101" fmla="*/ 2449519 h 2502483"/>
                <a:gd name="connsiteX102" fmla="*/ 4459431 w 5834156"/>
                <a:gd name="connsiteY102" fmla="*/ 2442604 h 2502483"/>
                <a:gd name="connsiteX103" fmla="*/ 4394608 w 5834156"/>
                <a:gd name="connsiteY103" fmla="*/ 2437851 h 2502483"/>
                <a:gd name="connsiteX104" fmla="*/ 4347934 w 5834156"/>
                <a:gd name="connsiteY104" fmla="*/ 2440444 h 2502483"/>
                <a:gd name="connsiteX105" fmla="*/ 4306879 w 5834156"/>
                <a:gd name="connsiteY105" fmla="*/ 2418836 h 2502483"/>
                <a:gd name="connsiteX106" fmla="*/ 4181120 w 5834156"/>
                <a:gd name="connsiteY106" fmla="*/ 2387288 h 2502483"/>
                <a:gd name="connsiteX107" fmla="*/ 4130558 w 5834156"/>
                <a:gd name="connsiteY107" fmla="*/ 2389449 h 2502483"/>
                <a:gd name="connsiteX108" fmla="*/ 3984488 w 5834156"/>
                <a:gd name="connsiteY108" fmla="*/ 2392042 h 2502483"/>
                <a:gd name="connsiteX109" fmla="*/ 3943433 w 5834156"/>
                <a:gd name="connsiteY109" fmla="*/ 2392042 h 2502483"/>
                <a:gd name="connsiteX110" fmla="*/ 3896327 w 5834156"/>
                <a:gd name="connsiteY110" fmla="*/ 2376484 h 2502483"/>
                <a:gd name="connsiteX111" fmla="*/ 3840146 w 5834156"/>
                <a:gd name="connsiteY111" fmla="*/ 2357469 h 2502483"/>
                <a:gd name="connsiteX112" fmla="*/ 3796931 w 5834156"/>
                <a:gd name="connsiteY112" fmla="*/ 2348394 h 2502483"/>
                <a:gd name="connsiteX113" fmla="*/ 3760197 w 5834156"/>
                <a:gd name="connsiteY113" fmla="*/ 2341479 h 2502483"/>
                <a:gd name="connsiteX114" fmla="*/ 3647835 w 5834156"/>
                <a:gd name="connsiteY114" fmla="*/ 2325489 h 2502483"/>
                <a:gd name="connsiteX115" fmla="*/ 3604619 w 5834156"/>
                <a:gd name="connsiteY115" fmla="*/ 2331107 h 2502483"/>
                <a:gd name="connsiteX116" fmla="*/ 3563564 w 5834156"/>
                <a:gd name="connsiteY116" fmla="*/ 2336293 h 2502483"/>
                <a:gd name="connsiteX117" fmla="*/ 3412308 w 5834156"/>
                <a:gd name="connsiteY117" fmla="*/ 2322896 h 2502483"/>
                <a:gd name="connsiteX118" fmla="*/ 3362178 w 5834156"/>
                <a:gd name="connsiteY118" fmla="*/ 2334564 h 2502483"/>
                <a:gd name="connsiteX119" fmla="*/ 3341002 w 5834156"/>
                <a:gd name="connsiteY119" fmla="*/ 2350554 h 2502483"/>
                <a:gd name="connsiteX120" fmla="*/ 3263213 w 5834156"/>
                <a:gd name="connsiteY120" fmla="*/ 2350987 h 2502483"/>
                <a:gd name="connsiteX121" fmla="*/ 3116279 w 5834156"/>
                <a:gd name="connsiteY121" fmla="*/ 2373459 h 2502483"/>
                <a:gd name="connsiteX122" fmla="*/ 3057937 w 5834156"/>
                <a:gd name="connsiteY122" fmla="*/ 2389449 h 2502483"/>
                <a:gd name="connsiteX123" fmla="*/ 2971505 w 5834156"/>
                <a:gd name="connsiteY123" fmla="*/ 2414946 h 2502483"/>
                <a:gd name="connsiteX124" fmla="*/ 2856119 w 5834156"/>
                <a:gd name="connsiteY124" fmla="*/ 2430504 h 2502483"/>
                <a:gd name="connsiteX125" fmla="*/ 2770119 w 5834156"/>
                <a:gd name="connsiteY125" fmla="*/ 2433097 h 2502483"/>
                <a:gd name="connsiteX126" fmla="*/ 2712210 w 5834156"/>
                <a:gd name="connsiteY126" fmla="*/ 2430504 h 2502483"/>
                <a:gd name="connsiteX127" fmla="*/ 2627506 w 5834156"/>
                <a:gd name="connsiteY127" fmla="*/ 2413218 h 2502483"/>
                <a:gd name="connsiteX128" fmla="*/ 2575647 w 5834156"/>
                <a:gd name="connsiteY128" fmla="*/ 2424886 h 2502483"/>
                <a:gd name="connsiteX129" fmla="*/ 2513416 w 5834156"/>
                <a:gd name="connsiteY129" fmla="*/ 2435690 h 2502483"/>
                <a:gd name="connsiteX130" fmla="*/ 2383768 w 5834156"/>
                <a:gd name="connsiteY130" fmla="*/ 2433529 h 2502483"/>
                <a:gd name="connsiteX131" fmla="*/ 2269246 w 5834156"/>
                <a:gd name="connsiteY131" fmla="*/ 2427911 h 2502483"/>
                <a:gd name="connsiteX132" fmla="*/ 2090332 w 5834156"/>
                <a:gd name="connsiteY132" fmla="*/ 2415378 h 2502483"/>
                <a:gd name="connsiteX133" fmla="*/ 2010814 w 5834156"/>
                <a:gd name="connsiteY133" fmla="*/ 2415378 h 2502483"/>
                <a:gd name="connsiteX134" fmla="*/ 1960252 w 5834156"/>
                <a:gd name="connsiteY134" fmla="*/ 2395931 h 2502483"/>
                <a:gd name="connsiteX135" fmla="*/ 1902774 w 5834156"/>
                <a:gd name="connsiteY135" fmla="*/ 2376052 h 2502483"/>
                <a:gd name="connsiteX136" fmla="*/ 1815478 w 5834156"/>
                <a:gd name="connsiteY136" fmla="*/ 2370002 h 2502483"/>
                <a:gd name="connsiteX137" fmla="*/ 1752815 w 5834156"/>
                <a:gd name="connsiteY137" fmla="*/ 2365248 h 2502483"/>
                <a:gd name="connsiteX138" fmla="*/ 1629650 w 5834156"/>
                <a:gd name="connsiteY138" fmla="*/ 2352715 h 2502483"/>
                <a:gd name="connsiteX139" fmla="*/ 1486173 w 5834156"/>
                <a:gd name="connsiteY139" fmla="*/ 2370002 h 2502483"/>
                <a:gd name="connsiteX140" fmla="*/ 1425670 w 5834156"/>
                <a:gd name="connsiteY140" fmla="*/ 2382966 h 2502483"/>
                <a:gd name="connsiteX141" fmla="*/ 1357389 w 5834156"/>
                <a:gd name="connsiteY141" fmla="*/ 2398092 h 2502483"/>
                <a:gd name="connsiteX142" fmla="*/ 1289540 w 5834156"/>
                <a:gd name="connsiteY142" fmla="*/ 2412785 h 2502483"/>
                <a:gd name="connsiteX143" fmla="*/ 1245027 w 5834156"/>
                <a:gd name="connsiteY143" fmla="*/ 2417971 h 2502483"/>
                <a:gd name="connsiteX144" fmla="*/ 1175450 w 5834156"/>
                <a:gd name="connsiteY144" fmla="*/ 2423589 h 2502483"/>
                <a:gd name="connsiteX145" fmla="*/ 1119269 w 5834156"/>
                <a:gd name="connsiteY145" fmla="*/ 2424022 h 2502483"/>
                <a:gd name="connsiteX146" fmla="*/ 1087721 w 5834156"/>
                <a:gd name="connsiteY146" fmla="*/ 2440444 h 2502483"/>
                <a:gd name="connsiteX147" fmla="*/ 1048827 w 5834156"/>
                <a:gd name="connsiteY147" fmla="*/ 2454273 h 2502483"/>
                <a:gd name="connsiteX148" fmla="*/ 993510 w 5834156"/>
                <a:gd name="connsiteY148" fmla="*/ 2447790 h 2502483"/>
                <a:gd name="connsiteX149" fmla="*/ 898003 w 5834156"/>
                <a:gd name="connsiteY149" fmla="*/ 2416243 h 2502483"/>
                <a:gd name="connsiteX150" fmla="*/ 881149 w 5834156"/>
                <a:gd name="connsiteY150" fmla="*/ 2404142 h 2502483"/>
                <a:gd name="connsiteX151" fmla="*/ 838365 w 5834156"/>
                <a:gd name="connsiteY151" fmla="*/ 2413218 h 2502483"/>
                <a:gd name="connsiteX152" fmla="*/ 641732 w 5834156"/>
                <a:gd name="connsiteY152" fmla="*/ 2471991 h 2502483"/>
                <a:gd name="connsiteX153" fmla="*/ 596356 w 5834156"/>
                <a:gd name="connsiteY153" fmla="*/ 2485388 h 2502483"/>
                <a:gd name="connsiteX154" fmla="*/ 560919 w 5834156"/>
                <a:gd name="connsiteY154" fmla="*/ 2493599 h 2502483"/>
                <a:gd name="connsiteX155" fmla="*/ 439050 w 5834156"/>
                <a:gd name="connsiteY155" fmla="*/ 2494896 h 250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834156" h="2502483">
                  <a:moveTo>
                    <a:pt x="439050" y="2494896"/>
                  </a:moveTo>
                  <a:cubicBezTo>
                    <a:pt x="426085" y="2493167"/>
                    <a:pt x="404477" y="2488413"/>
                    <a:pt x="391512" y="2484524"/>
                  </a:cubicBezTo>
                  <a:cubicBezTo>
                    <a:pt x="378547" y="2481067"/>
                    <a:pt x="355211" y="2475881"/>
                    <a:pt x="339653" y="2473720"/>
                  </a:cubicBezTo>
                  <a:cubicBezTo>
                    <a:pt x="310698" y="2469830"/>
                    <a:pt x="282608" y="2459459"/>
                    <a:pt x="229452" y="2434393"/>
                  </a:cubicBezTo>
                  <a:cubicBezTo>
                    <a:pt x="200497" y="2420564"/>
                    <a:pt x="197040" y="2420132"/>
                    <a:pt x="146910" y="2420132"/>
                  </a:cubicBezTo>
                  <a:cubicBezTo>
                    <a:pt x="95050" y="2420132"/>
                    <a:pt x="94618" y="2420132"/>
                    <a:pt x="72146" y="2434393"/>
                  </a:cubicBezTo>
                  <a:cubicBezTo>
                    <a:pt x="51402" y="2447790"/>
                    <a:pt x="47945" y="2448655"/>
                    <a:pt x="25473" y="2446062"/>
                  </a:cubicBezTo>
                  <a:cubicBezTo>
                    <a:pt x="12076" y="2444333"/>
                    <a:pt x="-457" y="2442172"/>
                    <a:pt x="-2186" y="2440876"/>
                  </a:cubicBezTo>
                  <a:cubicBezTo>
                    <a:pt x="-4346" y="2439579"/>
                    <a:pt x="-6075" y="1924877"/>
                    <a:pt x="-6075" y="1275773"/>
                  </a:cubicBezTo>
                  <a:lnTo>
                    <a:pt x="-6075" y="113264"/>
                  </a:lnTo>
                  <a:lnTo>
                    <a:pt x="22015" y="116289"/>
                  </a:lnTo>
                  <a:cubicBezTo>
                    <a:pt x="48377" y="118882"/>
                    <a:pt x="52267" y="118017"/>
                    <a:pt x="76900" y="105485"/>
                  </a:cubicBezTo>
                  <a:cubicBezTo>
                    <a:pt x="126598" y="79555"/>
                    <a:pt x="168950" y="83012"/>
                    <a:pt x="252789" y="120178"/>
                  </a:cubicBezTo>
                  <a:cubicBezTo>
                    <a:pt x="283904" y="134007"/>
                    <a:pt x="309402" y="141786"/>
                    <a:pt x="337060" y="146540"/>
                  </a:cubicBezTo>
                  <a:cubicBezTo>
                    <a:pt x="359100" y="149997"/>
                    <a:pt x="383733" y="155615"/>
                    <a:pt x="391944" y="158640"/>
                  </a:cubicBezTo>
                  <a:cubicBezTo>
                    <a:pt x="400155" y="162098"/>
                    <a:pt x="436024" y="166851"/>
                    <a:pt x="471461" y="169876"/>
                  </a:cubicBezTo>
                  <a:cubicBezTo>
                    <a:pt x="532828" y="174630"/>
                    <a:pt x="537582" y="174630"/>
                    <a:pt x="560054" y="165987"/>
                  </a:cubicBezTo>
                  <a:cubicBezTo>
                    <a:pt x="573019" y="161233"/>
                    <a:pt x="593331" y="156047"/>
                    <a:pt x="605431" y="154751"/>
                  </a:cubicBezTo>
                  <a:cubicBezTo>
                    <a:pt x="617099" y="153022"/>
                    <a:pt x="631793" y="149565"/>
                    <a:pt x="637843" y="146108"/>
                  </a:cubicBezTo>
                  <a:cubicBezTo>
                    <a:pt x="655994" y="137032"/>
                    <a:pt x="684948" y="127093"/>
                    <a:pt x="694456" y="127093"/>
                  </a:cubicBezTo>
                  <a:cubicBezTo>
                    <a:pt x="699210" y="127093"/>
                    <a:pt x="717360" y="121475"/>
                    <a:pt x="734215" y="114560"/>
                  </a:cubicBezTo>
                  <a:cubicBezTo>
                    <a:pt x="780888" y="95113"/>
                    <a:pt x="817189" y="86902"/>
                    <a:pt x="858244" y="86470"/>
                  </a:cubicBezTo>
                  <a:cubicBezTo>
                    <a:pt x="891953" y="86037"/>
                    <a:pt x="896274" y="86902"/>
                    <a:pt x="910536" y="98138"/>
                  </a:cubicBezTo>
                  <a:cubicBezTo>
                    <a:pt x="930415" y="113264"/>
                    <a:pt x="961531" y="121042"/>
                    <a:pt x="1016847" y="124500"/>
                  </a:cubicBezTo>
                  <a:cubicBezTo>
                    <a:pt x="1060927" y="127525"/>
                    <a:pt x="1061360" y="127525"/>
                    <a:pt x="1085993" y="113264"/>
                  </a:cubicBezTo>
                  <a:lnTo>
                    <a:pt x="1111058" y="99434"/>
                  </a:lnTo>
                  <a:lnTo>
                    <a:pt x="1182364" y="98570"/>
                  </a:lnTo>
                  <a:cubicBezTo>
                    <a:pt x="1260153" y="97706"/>
                    <a:pt x="1323248" y="89495"/>
                    <a:pt x="1346153" y="77826"/>
                  </a:cubicBezTo>
                  <a:cubicBezTo>
                    <a:pt x="1374243" y="63133"/>
                    <a:pt x="1408384" y="53626"/>
                    <a:pt x="1433881" y="53626"/>
                  </a:cubicBezTo>
                  <a:cubicBezTo>
                    <a:pt x="1451168" y="53626"/>
                    <a:pt x="1472343" y="49304"/>
                    <a:pt x="1499137" y="40229"/>
                  </a:cubicBezTo>
                  <a:cubicBezTo>
                    <a:pt x="1533278" y="28560"/>
                    <a:pt x="1546243" y="26399"/>
                    <a:pt x="1592916" y="25103"/>
                  </a:cubicBezTo>
                  <a:cubicBezTo>
                    <a:pt x="1630082" y="23807"/>
                    <a:pt x="1657740" y="25535"/>
                    <a:pt x="1681509" y="30289"/>
                  </a:cubicBezTo>
                  <a:cubicBezTo>
                    <a:pt x="1700524" y="33746"/>
                    <a:pt x="1751086" y="38932"/>
                    <a:pt x="1793870" y="41093"/>
                  </a:cubicBezTo>
                  <a:cubicBezTo>
                    <a:pt x="1926111" y="48007"/>
                    <a:pt x="1933458" y="49304"/>
                    <a:pt x="1958523" y="67455"/>
                  </a:cubicBezTo>
                  <a:cubicBezTo>
                    <a:pt x="1972784" y="77826"/>
                    <a:pt x="1989639" y="85605"/>
                    <a:pt x="2009086" y="89927"/>
                  </a:cubicBezTo>
                  <a:cubicBezTo>
                    <a:pt x="2049709" y="99434"/>
                    <a:pt x="2063970" y="98570"/>
                    <a:pt x="2092925" y="85605"/>
                  </a:cubicBezTo>
                  <a:cubicBezTo>
                    <a:pt x="2115829" y="75666"/>
                    <a:pt x="2121880" y="74801"/>
                    <a:pt x="2161206" y="76530"/>
                  </a:cubicBezTo>
                  <a:cubicBezTo>
                    <a:pt x="2194050" y="77826"/>
                    <a:pt x="2212633" y="81284"/>
                    <a:pt x="2238995" y="90359"/>
                  </a:cubicBezTo>
                  <a:cubicBezTo>
                    <a:pt x="2273135" y="102460"/>
                    <a:pt x="2274432" y="102460"/>
                    <a:pt x="2364321" y="101595"/>
                  </a:cubicBezTo>
                  <a:cubicBezTo>
                    <a:pt x="2436924" y="100731"/>
                    <a:pt x="2460693" y="102027"/>
                    <a:pt x="2482301" y="107645"/>
                  </a:cubicBezTo>
                  <a:cubicBezTo>
                    <a:pt x="2507366" y="114128"/>
                    <a:pt x="2511688" y="114128"/>
                    <a:pt x="2538481" y="107213"/>
                  </a:cubicBezTo>
                  <a:cubicBezTo>
                    <a:pt x="2554471" y="103324"/>
                    <a:pt x="2572622" y="97274"/>
                    <a:pt x="2579104" y="94249"/>
                  </a:cubicBezTo>
                  <a:cubicBezTo>
                    <a:pt x="2597687" y="84741"/>
                    <a:pt x="2666401" y="86470"/>
                    <a:pt x="2697084" y="96841"/>
                  </a:cubicBezTo>
                  <a:cubicBezTo>
                    <a:pt x="2719989" y="104620"/>
                    <a:pt x="2729064" y="105053"/>
                    <a:pt x="2828461" y="102460"/>
                  </a:cubicBezTo>
                  <a:cubicBezTo>
                    <a:pt x="2930882" y="99867"/>
                    <a:pt x="2935636" y="99434"/>
                    <a:pt x="2965023" y="88198"/>
                  </a:cubicBezTo>
                  <a:cubicBezTo>
                    <a:pt x="2981877" y="81716"/>
                    <a:pt x="3007807" y="73937"/>
                    <a:pt x="3023365" y="71344"/>
                  </a:cubicBezTo>
                  <a:cubicBezTo>
                    <a:pt x="3066148" y="63997"/>
                    <a:pt x="3083867" y="59676"/>
                    <a:pt x="3109797" y="49304"/>
                  </a:cubicBezTo>
                  <a:cubicBezTo>
                    <a:pt x="3172892" y="24671"/>
                    <a:pt x="3180239" y="23374"/>
                    <a:pt x="3261917" y="23374"/>
                  </a:cubicBezTo>
                  <a:lnTo>
                    <a:pt x="3339273" y="23374"/>
                  </a:lnTo>
                  <a:lnTo>
                    <a:pt x="3359585" y="9545"/>
                  </a:lnTo>
                  <a:cubicBezTo>
                    <a:pt x="3377303" y="-2987"/>
                    <a:pt x="3382057" y="-3852"/>
                    <a:pt x="3409715" y="-3420"/>
                  </a:cubicBezTo>
                  <a:cubicBezTo>
                    <a:pt x="3426570" y="-2987"/>
                    <a:pt x="3467625" y="470"/>
                    <a:pt x="3501333" y="4791"/>
                  </a:cubicBezTo>
                  <a:cubicBezTo>
                    <a:pt x="3559675" y="11706"/>
                    <a:pt x="3563564" y="11706"/>
                    <a:pt x="3596841" y="4359"/>
                  </a:cubicBezTo>
                  <a:cubicBezTo>
                    <a:pt x="3633142" y="-4284"/>
                    <a:pt x="3642650" y="-3852"/>
                    <a:pt x="3716981" y="7384"/>
                  </a:cubicBezTo>
                  <a:cubicBezTo>
                    <a:pt x="3756740" y="13435"/>
                    <a:pt x="3783966" y="19485"/>
                    <a:pt x="3818539" y="29857"/>
                  </a:cubicBezTo>
                  <a:cubicBezTo>
                    <a:pt x="3829342" y="32882"/>
                    <a:pt x="3851815" y="38500"/>
                    <a:pt x="3868237" y="42389"/>
                  </a:cubicBezTo>
                  <a:cubicBezTo>
                    <a:pt x="3885091" y="46711"/>
                    <a:pt x="3908428" y="53193"/>
                    <a:pt x="3920096" y="57083"/>
                  </a:cubicBezTo>
                  <a:cubicBezTo>
                    <a:pt x="3937382" y="62701"/>
                    <a:pt x="3954237" y="63997"/>
                    <a:pt x="4002206" y="62701"/>
                  </a:cubicBezTo>
                  <a:cubicBezTo>
                    <a:pt x="4035483" y="61837"/>
                    <a:pt x="4104628" y="60972"/>
                    <a:pt x="4155623" y="60972"/>
                  </a:cubicBezTo>
                  <a:cubicBezTo>
                    <a:pt x="4259342" y="60972"/>
                    <a:pt x="4248105" y="58379"/>
                    <a:pt x="4319844" y="97706"/>
                  </a:cubicBezTo>
                  <a:lnTo>
                    <a:pt x="4352256" y="114992"/>
                  </a:lnTo>
                  <a:lnTo>
                    <a:pt x="4395472" y="112399"/>
                  </a:lnTo>
                  <a:cubicBezTo>
                    <a:pt x="4427452" y="110238"/>
                    <a:pt x="4444738" y="111535"/>
                    <a:pt x="4462457" y="116289"/>
                  </a:cubicBezTo>
                  <a:cubicBezTo>
                    <a:pt x="4497894" y="125796"/>
                    <a:pt x="4550617" y="128821"/>
                    <a:pt x="4589944" y="122771"/>
                  </a:cubicBezTo>
                  <a:cubicBezTo>
                    <a:pt x="4650878" y="113696"/>
                    <a:pt x="4693230" y="112831"/>
                    <a:pt x="4716134" y="119746"/>
                  </a:cubicBezTo>
                  <a:cubicBezTo>
                    <a:pt x="4750275" y="130550"/>
                    <a:pt x="4794355" y="137032"/>
                    <a:pt x="4815099" y="134007"/>
                  </a:cubicBezTo>
                  <a:cubicBezTo>
                    <a:pt x="4825903" y="132711"/>
                    <a:pt x="4844918" y="126661"/>
                    <a:pt x="4857451" y="120610"/>
                  </a:cubicBezTo>
                  <a:cubicBezTo>
                    <a:pt x="4885109" y="107645"/>
                    <a:pt x="4901531" y="107213"/>
                    <a:pt x="4954686" y="118449"/>
                  </a:cubicBezTo>
                  <a:cubicBezTo>
                    <a:pt x="5008706" y="129686"/>
                    <a:pt x="5033340" y="129253"/>
                    <a:pt x="5072234" y="116289"/>
                  </a:cubicBezTo>
                  <a:cubicBezTo>
                    <a:pt x="5124093" y="98138"/>
                    <a:pt x="5184163" y="88198"/>
                    <a:pt x="5206203" y="93384"/>
                  </a:cubicBezTo>
                  <a:cubicBezTo>
                    <a:pt x="5216575" y="95545"/>
                    <a:pt x="5235158" y="96409"/>
                    <a:pt x="5247691" y="95113"/>
                  </a:cubicBezTo>
                  <a:cubicBezTo>
                    <a:pt x="5267570" y="92952"/>
                    <a:pt x="5272324" y="93816"/>
                    <a:pt x="5291771" y="105917"/>
                  </a:cubicBezTo>
                  <a:cubicBezTo>
                    <a:pt x="5310786" y="118017"/>
                    <a:pt x="5316404" y="119314"/>
                    <a:pt x="5336284" y="117585"/>
                  </a:cubicBezTo>
                  <a:cubicBezTo>
                    <a:pt x="5348816" y="116289"/>
                    <a:pt x="5363942" y="117153"/>
                    <a:pt x="5369992" y="119314"/>
                  </a:cubicBezTo>
                  <a:cubicBezTo>
                    <a:pt x="5376042" y="121475"/>
                    <a:pt x="5395057" y="126228"/>
                    <a:pt x="5411911" y="129686"/>
                  </a:cubicBezTo>
                  <a:cubicBezTo>
                    <a:pt x="5442163" y="136168"/>
                    <a:pt x="5444323" y="135736"/>
                    <a:pt x="5469389" y="127093"/>
                  </a:cubicBezTo>
                  <a:cubicBezTo>
                    <a:pt x="5484946" y="121475"/>
                    <a:pt x="5503529" y="118017"/>
                    <a:pt x="5513901" y="118882"/>
                  </a:cubicBezTo>
                  <a:cubicBezTo>
                    <a:pt x="5535077" y="120610"/>
                    <a:pt x="5562735" y="116289"/>
                    <a:pt x="5591690" y="106781"/>
                  </a:cubicBezTo>
                  <a:cubicBezTo>
                    <a:pt x="5603358" y="103324"/>
                    <a:pt x="5618916" y="101163"/>
                    <a:pt x="5626263" y="102460"/>
                  </a:cubicBezTo>
                  <a:cubicBezTo>
                    <a:pt x="5651328" y="106781"/>
                    <a:pt x="5734735" y="130550"/>
                    <a:pt x="5765418" y="142218"/>
                  </a:cubicBezTo>
                  <a:cubicBezTo>
                    <a:pt x="5782704" y="148701"/>
                    <a:pt x="5801720" y="153022"/>
                    <a:pt x="5810795" y="152158"/>
                  </a:cubicBezTo>
                  <a:lnTo>
                    <a:pt x="5825920" y="150861"/>
                  </a:lnTo>
                  <a:lnTo>
                    <a:pt x="5827217" y="1314668"/>
                  </a:lnTo>
                  <a:lnTo>
                    <a:pt x="5828081" y="2478041"/>
                  </a:lnTo>
                  <a:lnTo>
                    <a:pt x="5812091" y="2478041"/>
                  </a:lnTo>
                  <a:cubicBezTo>
                    <a:pt x="5788323" y="2477609"/>
                    <a:pt x="5760232" y="2470695"/>
                    <a:pt x="5736031" y="2458162"/>
                  </a:cubicBezTo>
                  <a:cubicBezTo>
                    <a:pt x="5724363" y="2452544"/>
                    <a:pt x="5707509" y="2447790"/>
                    <a:pt x="5698001" y="2447790"/>
                  </a:cubicBezTo>
                  <a:cubicBezTo>
                    <a:pt x="5688926" y="2447790"/>
                    <a:pt x="5669479" y="2443469"/>
                    <a:pt x="5654785" y="2438715"/>
                  </a:cubicBezTo>
                  <a:cubicBezTo>
                    <a:pt x="5631016" y="2430504"/>
                    <a:pt x="5625398" y="2430072"/>
                    <a:pt x="5601630" y="2434393"/>
                  </a:cubicBezTo>
                  <a:cubicBezTo>
                    <a:pt x="5587368" y="2437418"/>
                    <a:pt x="5554956" y="2441308"/>
                    <a:pt x="5529891" y="2443901"/>
                  </a:cubicBezTo>
                  <a:cubicBezTo>
                    <a:pt x="5504826" y="2446494"/>
                    <a:pt x="5474575" y="2451248"/>
                    <a:pt x="5462474" y="2454705"/>
                  </a:cubicBezTo>
                  <a:cubicBezTo>
                    <a:pt x="5432655" y="2462916"/>
                    <a:pt x="5413208" y="2462484"/>
                    <a:pt x="5386846" y="2452112"/>
                  </a:cubicBezTo>
                  <a:cubicBezTo>
                    <a:pt x="5369128" y="2445197"/>
                    <a:pt x="5359188" y="2443901"/>
                    <a:pt x="5339309" y="2446062"/>
                  </a:cubicBezTo>
                  <a:cubicBezTo>
                    <a:pt x="5315972" y="2448655"/>
                    <a:pt x="5313379" y="2448222"/>
                    <a:pt x="5297821" y="2435690"/>
                  </a:cubicBezTo>
                  <a:lnTo>
                    <a:pt x="5281399" y="2422725"/>
                  </a:lnTo>
                  <a:lnTo>
                    <a:pt x="5214847" y="2422293"/>
                  </a:lnTo>
                  <a:cubicBezTo>
                    <a:pt x="5146998" y="2421861"/>
                    <a:pt x="5121068" y="2426182"/>
                    <a:pt x="5067480" y="2446062"/>
                  </a:cubicBezTo>
                  <a:cubicBezTo>
                    <a:pt x="5041551" y="2455569"/>
                    <a:pt x="5004385" y="2456001"/>
                    <a:pt x="4956415" y="2446926"/>
                  </a:cubicBezTo>
                  <a:cubicBezTo>
                    <a:pt x="4898506" y="2435690"/>
                    <a:pt x="4883380" y="2436122"/>
                    <a:pt x="4853561" y="2449951"/>
                  </a:cubicBezTo>
                  <a:cubicBezTo>
                    <a:pt x="4822446" y="2463780"/>
                    <a:pt x="4780958" y="2465941"/>
                    <a:pt x="4741200" y="2454705"/>
                  </a:cubicBezTo>
                  <a:cubicBezTo>
                    <a:pt x="4703170" y="2444333"/>
                    <a:pt x="4666004" y="2440444"/>
                    <a:pt x="4643964" y="2444765"/>
                  </a:cubicBezTo>
                  <a:cubicBezTo>
                    <a:pt x="4633160" y="2446926"/>
                    <a:pt x="4591672" y="2449087"/>
                    <a:pt x="4551049" y="2449519"/>
                  </a:cubicBezTo>
                  <a:cubicBezTo>
                    <a:pt x="4490547" y="2449951"/>
                    <a:pt x="4474557" y="2448655"/>
                    <a:pt x="4459431" y="2442604"/>
                  </a:cubicBezTo>
                  <a:cubicBezTo>
                    <a:pt x="4444306" y="2436122"/>
                    <a:pt x="4433070" y="2435258"/>
                    <a:pt x="4394608" y="2437851"/>
                  </a:cubicBezTo>
                  <a:lnTo>
                    <a:pt x="4347934" y="2440444"/>
                  </a:lnTo>
                  <a:lnTo>
                    <a:pt x="4306879" y="2418836"/>
                  </a:lnTo>
                  <a:cubicBezTo>
                    <a:pt x="4242055" y="2384695"/>
                    <a:pt x="4227794" y="2381238"/>
                    <a:pt x="4181120" y="2387288"/>
                  </a:cubicBezTo>
                  <a:cubicBezTo>
                    <a:pt x="4159513" y="2390313"/>
                    <a:pt x="4137040" y="2391177"/>
                    <a:pt x="4130558" y="2389449"/>
                  </a:cubicBezTo>
                  <a:cubicBezTo>
                    <a:pt x="4111975" y="2384695"/>
                    <a:pt x="4013010" y="2386424"/>
                    <a:pt x="3984488" y="2392042"/>
                  </a:cubicBezTo>
                  <a:cubicBezTo>
                    <a:pt x="3963744" y="2395931"/>
                    <a:pt x="3955101" y="2395931"/>
                    <a:pt x="3943433" y="2392042"/>
                  </a:cubicBezTo>
                  <a:cubicBezTo>
                    <a:pt x="3935222" y="2389017"/>
                    <a:pt x="3914046" y="2382102"/>
                    <a:pt x="3896327" y="2376484"/>
                  </a:cubicBezTo>
                  <a:cubicBezTo>
                    <a:pt x="3878609" y="2370866"/>
                    <a:pt x="3853111" y="2362223"/>
                    <a:pt x="3840146" y="2357469"/>
                  </a:cubicBezTo>
                  <a:cubicBezTo>
                    <a:pt x="3827182" y="2352283"/>
                    <a:pt x="3807735" y="2348394"/>
                    <a:pt x="3796931" y="2348394"/>
                  </a:cubicBezTo>
                  <a:cubicBezTo>
                    <a:pt x="3786127" y="2347961"/>
                    <a:pt x="3769704" y="2344936"/>
                    <a:pt x="3760197" y="2341479"/>
                  </a:cubicBezTo>
                  <a:cubicBezTo>
                    <a:pt x="3742911" y="2334997"/>
                    <a:pt x="3680247" y="2326353"/>
                    <a:pt x="3647835" y="2325489"/>
                  </a:cubicBezTo>
                  <a:cubicBezTo>
                    <a:pt x="3638328" y="2325489"/>
                    <a:pt x="3618881" y="2328082"/>
                    <a:pt x="3604619" y="2331107"/>
                  </a:cubicBezTo>
                  <a:cubicBezTo>
                    <a:pt x="3590358" y="2334132"/>
                    <a:pt x="3571775" y="2336725"/>
                    <a:pt x="3563564" y="2336293"/>
                  </a:cubicBezTo>
                  <a:cubicBezTo>
                    <a:pt x="3514730" y="2334997"/>
                    <a:pt x="3425273" y="2326786"/>
                    <a:pt x="3412308" y="2322896"/>
                  </a:cubicBezTo>
                  <a:cubicBezTo>
                    <a:pt x="3389404" y="2315549"/>
                    <a:pt x="3385082" y="2316846"/>
                    <a:pt x="3362178" y="2334564"/>
                  </a:cubicBezTo>
                  <a:lnTo>
                    <a:pt x="3341002" y="2350554"/>
                  </a:lnTo>
                  <a:lnTo>
                    <a:pt x="3263213" y="2350987"/>
                  </a:lnTo>
                  <a:cubicBezTo>
                    <a:pt x="3181103" y="2351419"/>
                    <a:pt x="3171595" y="2353147"/>
                    <a:pt x="3116279" y="2373459"/>
                  </a:cubicBezTo>
                  <a:cubicBezTo>
                    <a:pt x="3097264" y="2380373"/>
                    <a:pt x="3070902" y="2387720"/>
                    <a:pt x="3057937" y="2389449"/>
                  </a:cubicBezTo>
                  <a:cubicBezTo>
                    <a:pt x="3032008" y="2392906"/>
                    <a:pt x="2988360" y="2405871"/>
                    <a:pt x="2971505" y="2414946"/>
                  </a:cubicBezTo>
                  <a:cubicBezTo>
                    <a:pt x="2955948" y="2423589"/>
                    <a:pt x="2899767" y="2431368"/>
                    <a:pt x="2856119" y="2430504"/>
                  </a:cubicBezTo>
                  <a:cubicBezTo>
                    <a:pt x="2834943" y="2430072"/>
                    <a:pt x="2796481" y="2431368"/>
                    <a:pt x="2770119" y="2433097"/>
                  </a:cubicBezTo>
                  <a:cubicBezTo>
                    <a:pt x="2735114" y="2435258"/>
                    <a:pt x="2719989" y="2434393"/>
                    <a:pt x="2712210" y="2430504"/>
                  </a:cubicBezTo>
                  <a:cubicBezTo>
                    <a:pt x="2698813" y="2423157"/>
                    <a:pt x="2649547" y="2413218"/>
                    <a:pt x="2627506" y="2413218"/>
                  </a:cubicBezTo>
                  <a:cubicBezTo>
                    <a:pt x="2617567" y="2413218"/>
                    <a:pt x="2594230" y="2418403"/>
                    <a:pt x="2575647" y="2424886"/>
                  </a:cubicBezTo>
                  <a:cubicBezTo>
                    <a:pt x="2550150" y="2433529"/>
                    <a:pt x="2534160" y="2436122"/>
                    <a:pt x="2513416" y="2435690"/>
                  </a:cubicBezTo>
                  <a:cubicBezTo>
                    <a:pt x="2497858" y="2435258"/>
                    <a:pt x="2439517" y="2434393"/>
                    <a:pt x="2383768" y="2433529"/>
                  </a:cubicBezTo>
                  <a:cubicBezTo>
                    <a:pt x="2324130" y="2433097"/>
                    <a:pt x="2277025" y="2430504"/>
                    <a:pt x="2269246" y="2427911"/>
                  </a:cubicBezTo>
                  <a:cubicBezTo>
                    <a:pt x="2188432" y="2398524"/>
                    <a:pt x="2130523" y="2394202"/>
                    <a:pt x="2090332" y="2415378"/>
                  </a:cubicBezTo>
                  <a:cubicBezTo>
                    <a:pt x="2074342" y="2423157"/>
                    <a:pt x="2054895" y="2423589"/>
                    <a:pt x="2010814" y="2415378"/>
                  </a:cubicBezTo>
                  <a:cubicBezTo>
                    <a:pt x="1985317" y="2411057"/>
                    <a:pt x="1973217" y="2406303"/>
                    <a:pt x="1960252" y="2395931"/>
                  </a:cubicBezTo>
                  <a:cubicBezTo>
                    <a:pt x="1945558" y="2384263"/>
                    <a:pt x="1936051" y="2381238"/>
                    <a:pt x="1902774" y="2376052"/>
                  </a:cubicBezTo>
                  <a:cubicBezTo>
                    <a:pt x="1880734" y="2372595"/>
                    <a:pt x="1841408" y="2370002"/>
                    <a:pt x="1815478" y="2370002"/>
                  </a:cubicBezTo>
                  <a:cubicBezTo>
                    <a:pt x="1789116" y="2370002"/>
                    <a:pt x="1761026" y="2367841"/>
                    <a:pt x="1752815" y="2365248"/>
                  </a:cubicBezTo>
                  <a:cubicBezTo>
                    <a:pt x="1740715" y="2361358"/>
                    <a:pt x="1649961" y="2352283"/>
                    <a:pt x="1629650" y="2352715"/>
                  </a:cubicBezTo>
                  <a:cubicBezTo>
                    <a:pt x="1530253" y="2354876"/>
                    <a:pt x="1513831" y="2356605"/>
                    <a:pt x="1486173" y="2370002"/>
                  </a:cubicBezTo>
                  <a:cubicBezTo>
                    <a:pt x="1462836" y="2380806"/>
                    <a:pt x="1452464" y="2382966"/>
                    <a:pt x="1425670" y="2382966"/>
                  </a:cubicBezTo>
                  <a:cubicBezTo>
                    <a:pt x="1398876" y="2382966"/>
                    <a:pt x="1387640" y="2385559"/>
                    <a:pt x="1357389" y="2398092"/>
                  </a:cubicBezTo>
                  <a:cubicBezTo>
                    <a:pt x="1327138" y="2410625"/>
                    <a:pt x="1316334" y="2412785"/>
                    <a:pt x="1289540" y="2412785"/>
                  </a:cubicBezTo>
                  <a:cubicBezTo>
                    <a:pt x="1272253" y="2412353"/>
                    <a:pt x="1252374" y="2414946"/>
                    <a:pt x="1245027" y="2417971"/>
                  </a:cubicBezTo>
                  <a:cubicBezTo>
                    <a:pt x="1237249" y="2420996"/>
                    <a:pt x="1210022" y="2423157"/>
                    <a:pt x="1175450" y="2423589"/>
                  </a:cubicBezTo>
                  <a:lnTo>
                    <a:pt x="1119269" y="2424022"/>
                  </a:lnTo>
                  <a:lnTo>
                    <a:pt x="1087721" y="2440444"/>
                  </a:lnTo>
                  <a:cubicBezTo>
                    <a:pt x="1068274" y="2450815"/>
                    <a:pt x="1053581" y="2456001"/>
                    <a:pt x="1048827" y="2454273"/>
                  </a:cubicBezTo>
                  <a:cubicBezTo>
                    <a:pt x="1044937" y="2452544"/>
                    <a:pt x="1019872" y="2449519"/>
                    <a:pt x="993510" y="2447790"/>
                  </a:cubicBezTo>
                  <a:cubicBezTo>
                    <a:pt x="942948" y="2443901"/>
                    <a:pt x="933008" y="2440876"/>
                    <a:pt x="898003" y="2416243"/>
                  </a:cubicBezTo>
                  <a:lnTo>
                    <a:pt x="881149" y="2404142"/>
                  </a:lnTo>
                  <a:lnTo>
                    <a:pt x="838365" y="2413218"/>
                  </a:lnTo>
                  <a:cubicBezTo>
                    <a:pt x="778727" y="2426182"/>
                    <a:pt x="711310" y="2446494"/>
                    <a:pt x="641732" y="2471991"/>
                  </a:cubicBezTo>
                  <a:cubicBezTo>
                    <a:pt x="625743" y="2478041"/>
                    <a:pt x="605431" y="2483660"/>
                    <a:pt x="596356" y="2485388"/>
                  </a:cubicBezTo>
                  <a:cubicBezTo>
                    <a:pt x="586848" y="2486685"/>
                    <a:pt x="571290" y="2490142"/>
                    <a:pt x="560919" y="2493599"/>
                  </a:cubicBezTo>
                  <a:cubicBezTo>
                    <a:pt x="540607" y="2500082"/>
                    <a:pt x="477944" y="2500946"/>
                    <a:pt x="439050" y="2494896"/>
                  </a:cubicBezTo>
                  <a:close/>
                </a:path>
              </a:pathLst>
            </a:custGeom>
            <a:solidFill>
              <a:schemeClr val="bg1"/>
            </a:solidFill>
            <a:ln w="432" cap="flat">
              <a:noFill/>
              <a:prstDash val="solid"/>
              <a:miter/>
            </a:ln>
            <a:effectLst>
              <a:outerShdw blurRad="63500" sx="102000" sy="102000" algn="ctr" rotWithShape="0">
                <a:prstClr val="black">
                  <a:alpha val="40000"/>
                </a:prstClr>
              </a:outerShdw>
            </a:effectLst>
          </p:spPr>
          <p:txBody>
            <a:bodyPr rtlCol="0" anchor="ctr"/>
            <a:lstStyle/>
            <a:p>
              <a:endParaRPr lang="en-US">
                <a:solidFill>
                  <a:schemeClr val="tx1">
                    <a:lumMod val="75000"/>
                    <a:lumOff val="25000"/>
                  </a:schemeClr>
                </a:solidFill>
              </a:endParaRPr>
            </a:p>
          </p:txBody>
        </p:sp>
        <p:sp>
          <p:nvSpPr>
            <p:cNvPr id="33" name="TextBox 32">
              <a:extLst>
                <a:ext uri="{FF2B5EF4-FFF2-40B4-BE49-F238E27FC236}">
                  <a16:creationId xmlns:a16="http://schemas.microsoft.com/office/drawing/2014/main" id="{05AF18DC-A110-9627-C098-7263F3F987C5}"/>
                </a:ext>
              </a:extLst>
            </p:cNvPr>
            <p:cNvSpPr txBox="1"/>
            <p:nvPr/>
          </p:nvSpPr>
          <p:spPr>
            <a:xfrm>
              <a:off x="4438985" y="724577"/>
              <a:ext cx="3354882" cy="1200329"/>
            </a:xfrm>
            <a:prstGeom prst="rect">
              <a:avLst/>
            </a:prstGeom>
            <a:noFill/>
          </p:spPr>
          <p:txBody>
            <a:bodyPr wrap="square" rtlCol="0">
              <a:spAutoFit/>
            </a:bodyPr>
            <a:lstStyle/>
            <a:p>
              <a:pPr algn="ctr"/>
              <a:r>
                <a:rPr lang="en-US" sz="3600" b="1" dirty="0">
                  <a:solidFill>
                    <a:schemeClr val="tx1">
                      <a:lumMod val="75000"/>
                      <a:lumOff val="25000"/>
                    </a:schemeClr>
                  </a:solidFill>
                  <a:latin typeface="Chelsea Market" panose="02000000000000000000" pitchFamily="2" charset="0"/>
                  <a:cs typeface="Times New Roman" panose="02020603050405020304" pitchFamily="18" charset="0"/>
                </a:rPr>
                <a:t>Supervising Students</a:t>
              </a:r>
            </a:p>
          </p:txBody>
        </p:sp>
      </p:grpSp>
      <p:pic>
        <p:nvPicPr>
          <p:cNvPr id="35" name="Graphic 34" descr="Checkmark with solid fill">
            <a:extLst>
              <a:ext uri="{FF2B5EF4-FFF2-40B4-BE49-F238E27FC236}">
                <a16:creationId xmlns:a16="http://schemas.microsoft.com/office/drawing/2014/main" id="{3EDB7AEC-2454-DEB0-149F-D4ACB5CCB28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419333" y="2589595"/>
            <a:ext cx="433467" cy="538200"/>
          </a:xfrm>
          <a:prstGeom prst="rect">
            <a:avLst/>
          </a:prstGeom>
          <a:effectLst>
            <a:outerShdw blurRad="50800" dist="38100" dir="5400000" algn="t" rotWithShape="0">
              <a:prstClr val="black">
                <a:alpha val="40000"/>
              </a:prstClr>
            </a:outerShdw>
          </a:effectLst>
        </p:spPr>
      </p:pic>
      <p:pic>
        <p:nvPicPr>
          <p:cNvPr id="36" name="Graphic 35" descr="Checkmark with solid fill">
            <a:extLst>
              <a:ext uri="{FF2B5EF4-FFF2-40B4-BE49-F238E27FC236}">
                <a16:creationId xmlns:a16="http://schemas.microsoft.com/office/drawing/2014/main" id="{57D26269-FC38-88FA-087E-78F5ED10CB4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419332" y="3316715"/>
            <a:ext cx="433467" cy="5382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6675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1091DF-3AE6-4836-C307-C283C7E524F2}"/>
              </a:ext>
            </a:extLst>
          </p:cNvPr>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a:solidFill>
                <a:prstClr val="white"/>
              </a:solidFill>
            </a:endParaRPr>
          </a:p>
        </p:txBody>
      </p:sp>
      <p:sp>
        <p:nvSpPr>
          <p:cNvPr id="3" name="Title 2">
            <a:extLst>
              <a:ext uri="{FF2B5EF4-FFF2-40B4-BE49-F238E27FC236}">
                <a16:creationId xmlns:a16="http://schemas.microsoft.com/office/drawing/2014/main" id="{2A48CE3C-2BAA-EE3E-93C7-E039B2A9EA29}"/>
              </a:ext>
            </a:extLst>
          </p:cNvPr>
          <p:cNvSpPr>
            <a:spLocks noGrp="1"/>
          </p:cNvSpPr>
          <p:nvPr>
            <p:ph type="title"/>
          </p:nvPr>
        </p:nvSpPr>
        <p:spPr/>
        <p:txBody>
          <a:bodyPr/>
          <a:lstStyle/>
          <a:p>
            <a:r>
              <a:rPr lang="en-US" dirty="0"/>
              <a:t>Introduction</a:t>
            </a:r>
          </a:p>
        </p:txBody>
      </p:sp>
      <p:pic>
        <p:nvPicPr>
          <p:cNvPr id="5" name="Picture 4">
            <a:extLst>
              <a:ext uri="{FF2B5EF4-FFF2-40B4-BE49-F238E27FC236}">
                <a16:creationId xmlns:a16="http://schemas.microsoft.com/office/drawing/2014/main" id="{DEEBCA47-0C90-A50E-78F3-78B18EB2B00B}"/>
              </a:ext>
            </a:extLst>
          </p:cNvPr>
          <p:cNvPicPr>
            <a:picLocks noChangeAspect="1"/>
          </p:cNvPicPr>
          <p:nvPr/>
        </p:nvPicPr>
        <p:blipFill>
          <a:blip r:embed="rId3"/>
          <a:stretch>
            <a:fillRect/>
          </a:stretch>
        </p:blipFill>
        <p:spPr>
          <a:xfrm>
            <a:off x="1434971" y="798798"/>
            <a:ext cx="9322058" cy="5260404"/>
          </a:xfrm>
          <a:prstGeom prst="rect">
            <a:avLst/>
          </a:prstGeom>
          <a:effectLst>
            <a:outerShdw blurRad="50800" dist="38100" dir="2700000" algn="tl" rotWithShape="0">
              <a:prstClr val="black">
                <a:alpha val="40000"/>
              </a:prstClr>
            </a:outerShdw>
          </a:effectLst>
        </p:spPr>
      </p:pic>
      <p:grpSp>
        <p:nvGrpSpPr>
          <p:cNvPr id="19" name="Group 18">
            <a:extLst>
              <a:ext uri="{FF2B5EF4-FFF2-40B4-BE49-F238E27FC236}">
                <a16:creationId xmlns:a16="http://schemas.microsoft.com/office/drawing/2014/main" id="{39426693-5C45-0D31-45FE-6210CC2B4D7B}"/>
              </a:ext>
            </a:extLst>
          </p:cNvPr>
          <p:cNvGrpSpPr/>
          <p:nvPr/>
        </p:nvGrpSpPr>
        <p:grpSpPr>
          <a:xfrm>
            <a:off x="2718217" y="1747684"/>
            <a:ext cx="6755565" cy="3238372"/>
            <a:chOff x="2718217" y="1747684"/>
            <a:chExt cx="6755565" cy="3238372"/>
          </a:xfrm>
        </p:grpSpPr>
        <p:sp>
          <p:nvSpPr>
            <p:cNvPr id="7" name="Isosceles Triangle 6">
              <a:extLst>
                <a:ext uri="{FF2B5EF4-FFF2-40B4-BE49-F238E27FC236}">
                  <a16:creationId xmlns:a16="http://schemas.microsoft.com/office/drawing/2014/main" id="{AACBB7BA-2F0A-7842-D7D8-8C910BDF1215}"/>
                </a:ext>
              </a:extLst>
            </p:cNvPr>
            <p:cNvSpPr/>
            <p:nvPr/>
          </p:nvSpPr>
          <p:spPr>
            <a:xfrm rot="5083720">
              <a:off x="5851747" y="1209121"/>
              <a:ext cx="609859" cy="6634211"/>
            </a:xfrm>
            <a:prstGeom prst="triangle">
              <a:avLst/>
            </a:prstGeom>
            <a:ln>
              <a:noFill/>
            </a:ln>
            <a:effectLst>
              <a:outerShdw blurRad="177800" dist="381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75000"/>
                    <a:lumOff val="25000"/>
                  </a:schemeClr>
                </a:solidFill>
              </a:endParaRPr>
            </a:p>
          </p:txBody>
        </p:sp>
        <p:sp>
          <p:nvSpPr>
            <p:cNvPr id="8" name="Rectangle 7">
              <a:extLst>
                <a:ext uri="{FF2B5EF4-FFF2-40B4-BE49-F238E27FC236}">
                  <a16:creationId xmlns:a16="http://schemas.microsoft.com/office/drawing/2014/main" id="{FA385F97-4F31-7582-C4A7-9F3539BCD531}"/>
                </a:ext>
              </a:extLst>
            </p:cNvPr>
            <p:cNvSpPr/>
            <p:nvPr/>
          </p:nvSpPr>
          <p:spPr>
            <a:xfrm rot="21308711">
              <a:off x="2718217" y="2238792"/>
              <a:ext cx="6665254" cy="2747264"/>
            </a:xfrm>
            <a:prstGeom prst="rect">
              <a:avLst/>
            </a:prstGeom>
            <a:gradFill flip="none" rotWithShape="1">
              <a:gsLst>
                <a:gs pos="87000">
                  <a:schemeClr val="bg1">
                    <a:lumMod val="95000"/>
                  </a:schemeClr>
                </a:gs>
                <a:gs pos="21000">
                  <a:schemeClr val="bg1">
                    <a:lumMod val="95000"/>
                  </a:schemeClr>
                </a:gs>
                <a:gs pos="100000">
                  <a:schemeClr val="bg1">
                    <a:lumMod val="85000"/>
                  </a:schemeClr>
                </a:gs>
                <a:gs pos="0">
                  <a:schemeClr val="bg1">
                    <a:lumMod val="85000"/>
                  </a:scheme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9" name="TextBox 8">
              <a:extLst>
                <a:ext uri="{FF2B5EF4-FFF2-40B4-BE49-F238E27FC236}">
                  <a16:creationId xmlns:a16="http://schemas.microsoft.com/office/drawing/2014/main" id="{52E806EB-496F-AAC0-C223-4A18676EBA52}"/>
                </a:ext>
              </a:extLst>
            </p:cNvPr>
            <p:cNvSpPr txBox="1"/>
            <p:nvPr/>
          </p:nvSpPr>
          <p:spPr>
            <a:xfrm rot="21297319">
              <a:off x="3214013" y="2702810"/>
              <a:ext cx="5673662" cy="646331"/>
            </a:xfrm>
            <a:prstGeom prst="rect">
              <a:avLst/>
            </a:prstGeom>
            <a:noFill/>
          </p:spPr>
          <p:txBody>
            <a:bodyPr wrap="square" rtlCol="0" anchor="ctr">
              <a:spAutoFit/>
            </a:bodyPr>
            <a:lstStyle/>
            <a:p>
              <a:pPr algn="ctr"/>
              <a:r>
                <a:rPr lang="en-US" sz="3600" b="1" dirty="0">
                  <a:solidFill>
                    <a:schemeClr val="tx1">
                      <a:lumMod val="75000"/>
                      <a:lumOff val="25000"/>
                    </a:schemeClr>
                  </a:solidFill>
                  <a:latin typeface="Chelsea Market" panose="02000000000000000000" pitchFamily="2" charset="0"/>
                  <a:cs typeface="Times New Roman" panose="02020603050405020304" pitchFamily="18" charset="0"/>
                </a:rPr>
                <a:t>Work Study</a:t>
              </a:r>
            </a:p>
          </p:txBody>
        </p:sp>
        <p:sp>
          <p:nvSpPr>
            <p:cNvPr id="10" name="TextBox 9">
              <a:extLst>
                <a:ext uri="{FF2B5EF4-FFF2-40B4-BE49-F238E27FC236}">
                  <a16:creationId xmlns:a16="http://schemas.microsoft.com/office/drawing/2014/main" id="{6B8F4504-1367-1850-5591-6666A7C51FA7}"/>
                </a:ext>
              </a:extLst>
            </p:cNvPr>
            <p:cNvSpPr txBox="1"/>
            <p:nvPr/>
          </p:nvSpPr>
          <p:spPr>
            <a:xfrm rot="21285921">
              <a:off x="3048032" y="3346756"/>
              <a:ext cx="6235792" cy="1015663"/>
            </a:xfrm>
            <a:prstGeom prst="rect">
              <a:avLst/>
            </a:prstGeom>
            <a:noFill/>
          </p:spPr>
          <p:txBody>
            <a:bodyPr wrap="square" anchor="ctr">
              <a:spAutoFit/>
            </a:bodyPr>
            <a:lstStyle/>
            <a:p>
              <a:pPr algn="ctr"/>
              <a:r>
                <a:rPr lang="en-US" sz="2000" dirty="0"/>
                <a:t>A Veterans Administration (VA) tax exempt education benefit paid to students for performing VA-related activities at an approved Work Study site.</a:t>
              </a:r>
            </a:p>
          </p:txBody>
        </p:sp>
        <p:grpSp>
          <p:nvGrpSpPr>
            <p:cNvPr id="11" name="Group 10">
              <a:extLst>
                <a:ext uri="{FF2B5EF4-FFF2-40B4-BE49-F238E27FC236}">
                  <a16:creationId xmlns:a16="http://schemas.microsoft.com/office/drawing/2014/main" id="{3E749477-6CAB-2DDB-8182-DADB3968CEEA}"/>
                </a:ext>
              </a:extLst>
            </p:cNvPr>
            <p:cNvGrpSpPr/>
            <p:nvPr/>
          </p:nvGrpSpPr>
          <p:grpSpPr>
            <a:xfrm flipH="1">
              <a:off x="5747604" y="1747684"/>
              <a:ext cx="638448" cy="1052494"/>
              <a:chOff x="3937586" y="1152029"/>
              <a:chExt cx="720805" cy="1240402"/>
            </a:xfrm>
          </p:grpSpPr>
          <p:sp>
            <p:nvSpPr>
              <p:cNvPr id="12" name="Freeform: Shape 11">
                <a:extLst>
                  <a:ext uri="{FF2B5EF4-FFF2-40B4-BE49-F238E27FC236}">
                    <a16:creationId xmlns:a16="http://schemas.microsoft.com/office/drawing/2014/main" id="{C51D3FF6-6754-AEA9-0FA0-C6D9032CBB59}"/>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3" name="Freeform: Shape 12">
                <a:extLst>
                  <a:ext uri="{FF2B5EF4-FFF2-40B4-BE49-F238E27FC236}">
                    <a16:creationId xmlns:a16="http://schemas.microsoft.com/office/drawing/2014/main" id="{BBF3D10E-0049-E407-830D-34D76DE128F2}"/>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4" name="Freeform: Shape 13">
                <a:extLst>
                  <a:ext uri="{FF2B5EF4-FFF2-40B4-BE49-F238E27FC236}">
                    <a16:creationId xmlns:a16="http://schemas.microsoft.com/office/drawing/2014/main" id="{9127956B-1542-4168-07F8-E80F61AE242E}"/>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sz="2000" dirty="0">
                  <a:solidFill>
                    <a:schemeClr val="tx1">
                      <a:lumMod val="75000"/>
                      <a:lumOff val="25000"/>
                    </a:schemeClr>
                  </a:solidFill>
                </a:endParaRPr>
              </a:p>
            </p:txBody>
          </p:sp>
          <p:sp>
            <p:nvSpPr>
              <p:cNvPr id="15" name="Freeform: Shape 14">
                <a:extLst>
                  <a:ext uri="{FF2B5EF4-FFF2-40B4-BE49-F238E27FC236}">
                    <a16:creationId xmlns:a16="http://schemas.microsoft.com/office/drawing/2014/main" id="{920B12CC-6093-A4FB-FB91-7D482065AB9F}"/>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sz="2000">
                  <a:solidFill>
                    <a:schemeClr val="tx1">
                      <a:lumMod val="75000"/>
                      <a:lumOff val="25000"/>
                    </a:schemeClr>
                  </a:solidFill>
                </a:endParaRPr>
              </a:p>
            </p:txBody>
          </p:sp>
          <p:sp>
            <p:nvSpPr>
              <p:cNvPr id="16" name="Freeform: Shape 15">
                <a:extLst>
                  <a:ext uri="{FF2B5EF4-FFF2-40B4-BE49-F238E27FC236}">
                    <a16:creationId xmlns:a16="http://schemas.microsoft.com/office/drawing/2014/main" id="{E5D16BD3-CD4B-D3D8-5867-63966DEAC55B}"/>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7" name="Freeform: Shape 16">
                <a:extLst>
                  <a:ext uri="{FF2B5EF4-FFF2-40B4-BE49-F238E27FC236}">
                    <a16:creationId xmlns:a16="http://schemas.microsoft.com/office/drawing/2014/main" id="{039A3357-9346-4180-F03E-62E2CF92115E}"/>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sz="2000" dirty="0">
                  <a:solidFill>
                    <a:schemeClr val="tx1">
                      <a:lumMod val="75000"/>
                      <a:lumOff val="25000"/>
                    </a:schemeClr>
                  </a:solidFill>
                </a:endParaRPr>
              </a:p>
            </p:txBody>
          </p:sp>
        </p:grpSp>
      </p:grpSp>
    </p:spTree>
    <p:extLst>
      <p:ext uri="{BB962C8B-B14F-4D97-AF65-F5344CB8AC3E}">
        <p14:creationId xmlns:p14="http://schemas.microsoft.com/office/powerpoint/2010/main" val="3502977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A2E3DA74-8FB6-3E0A-51BC-97C2DD68AEFE}"/>
              </a:ext>
            </a:extLst>
          </p:cNvPr>
          <p:cNvPicPr>
            <a:picLocks noChangeAspect="1"/>
          </p:cNvPicPr>
          <p:nvPr/>
        </p:nvPicPr>
        <p:blipFill>
          <a:blip r:embed="rId3"/>
          <a:stretch>
            <a:fillRect/>
          </a:stretch>
        </p:blipFill>
        <p:spPr>
          <a:xfrm>
            <a:off x="5500227" y="1141567"/>
            <a:ext cx="943011" cy="731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 name="Picture 50">
            <a:extLst>
              <a:ext uri="{FF2B5EF4-FFF2-40B4-BE49-F238E27FC236}">
                <a16:creationId xmlns:a16="http://schemas.microsoft.com/office/drawing/2014/main" id="{96AB67E2-290B-022E-E53B-5B6CF9F7A872}"/>
              </a:ext>
            </a:extLst>
          </p:cNvPr>
          <p:cNvPicPr>
            <a:picLocks noChangeAspect="1"/>
          </p:cNvPicPr>
          <p:nvPr/>
        </p:nvPicPr>
        <p:blipFill>
          <a:blip r:embed="rId4"/>
          <a:stretch>
            <a:fillRect/>
          </a:stretch>
        </p:blipFill>
        <p:spPr>
          <a:xfrm>
            <a:off x="1401405" y="842679"/>
            <a:ext cx="3936020" cy="2221082"/>
          </a:xfrm>
          <a:prstGeom prst="rect">
            <a:avLst/>
          </a:prstGeom>
          <a:effectLst>
            <a:outerShdw blurRad="50800" dist="38100" dir="2700000" algn="tl" rotWithShape="0">
              <a:prstClr val="black">
                <a:alpha val="40000"/>
              </a:prstClr>
            </a:outerShdw>
          </a:effectLst>
        </p:spPr>
      </p:pic>
      <p:pic>
        <p:nvPicPr>
          <p:cNvPr id="47" name="Picture 46">
            <a:extLst>
              <a:ext uri="{FF2B5EF4-FFF2-40B4-BE49-F238E27FC236}">
                <a16:creationId xmlns:a16="http://schemas.microsoft.com/office/drawing/2014/main" id="{E75BB795-BF7E-4ADF-D19A-28AE126ABCB5}"/>
              </a:ext>
            </a:extLst>
          </p:cNvPr>
          <p:cNvPicPr>
            <a:picLocks noChangeAspect="1"/>
          </p:cNvPicPr>
          <p:nvPr/>
        </p:nvPicPr>
        <p:blipFill>
          <a:blip r:embed="rId4"/>
          <a:stretch>
            <a:fillRect/>
          </a:stretch>
        </p:blipFill>
        <p:spPr>
          <a:xfrm>
            <a:off x="6691761" y="842679"/>
            <a:ext cx="3936020" cy="2221082"/>
          </a:xfrm>
          <a:prstGeom prst="rect">
            <a:avLst/>
          </a:prstGeom>
          <a:effectLst>
            <a:outerShdw blurRad="50800" dist="38100" dir="2700000" algn="tl" rotWithShape="0">
              <a:prstClr val="black">
                <a:alpha val="40000"/>
              </a:prstClr>
            </a:outerShdw>
          </a:effectLst>
        </p:spPr>
      </p:pic>
      <p:sp>
        <p:nvSpPr>
          <p:cNvPr id="6" name="Title 5">
            <a:extLst>
              <a:ext uri="{FF2B5EF4-FFF2-40B4-BE49-F238E27FC236}">
                <a16:creationId xmlns:a16="http://schemas.microsoft.com/office/drawing/2014/main" id="{B6DFCF7B-ABB2-7C64-C394-373B5338224C}"/>
              </a:ext>
            </a:extLst>
          </p:cNvPr>
          <p:cNvSpPr>
            <a:spLocks noGrp="1"/>
          </p:cNvSpPr>
          <p:nvPr>
            <p:ph type="title" idx="4294967295"/>
          </p:nvPr>
        </p:nvSpPr>
        <p:spPr>
          <a:xfrm>
            <a:off x="1981200" y="0"/>
            <a:ext cx="8229600" cy="731520"/>
          </a:xfrm>
        </p:spPr>
        <p:txBody>
          <a:bodyPr>
            <a:normAutofit fontScale="90000"/>
          </a:bodyPr>
          <a:lstStyle/>
          <a:p>
            <a:r>
              <a:rPr lang="en-US" b="1" dirty="0">
                <a:solidFill>
                  <a:schemeClr val="bg1"/>
                </a:solidFill>
              </a:rPr>
              <a:t>Tracking</a:t>
            </a:r>
            <a:r>
              <a:rPr lang="en-US" dirty="0"/>
              <a:t>	</a:t>
            </a:r>
          </a:p>
        </p:txBody>
      </p:sp>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19483811-CE1A-44EF-9A37-46D614CA35E0}"/>
              </a:ext>
            </a:extLst>
          </p:cNvPr>
          <p:cNvSpPr>
            <a:spLocks noGrp="1"/>
          </p:cNvSpPr>
          <p:nvPr>
            <p:ph type="sldNum" sz="quarter" idx="10"/>
          </p:nvPr>
        </p:nvSpPr>
        <p:spPr>
          <a:xfrm>
            <a:off x="11508205" y="6254015"/>
            <a:ext cx="595563" cy="731520"/>
          </a:xfrm>
        </p:spPr>
        <p:txBody>
          <a:bodyPr/>
          <a:lstStyle/>
          <a:p>
            <a:pPr defTabSz="457200"/>
            <a:fld id="{D983F1FA-211D-3044-9E35-958DFBC26156}" type="slidenum">
              <a:rPr lang="en-US" smtClean="0">
                <a:solidFill>
                  <a:prstClr val="white"/>
                </a:solidFill>
              </a:rPr>
              <a:pPr defTabSz="457200"/>
              <a:t>30</a:t>
            </a:fld>
            <a:endParaRPr lang="en-US" dirty="0">
              <a:solidFill>
                <a:prstClr val="white"/>
              </a:solidFill>
            </a:endParaRPr>
          </a:p>
        </p:txBody>
      </p:sp>
      <p:grpSp>
        <p:nvGrpSpPr>
          <p:cNvPr id="3" name="Group 2">
            <a:extLst>
              <a:ext uri="{FF2B5EF4-FFF2-40B4-BE49-F238E27FC236}">
                <a16:creationId xmlns:a16="http://schemas.microsoft.com/office/drawing/2014/main" id="{F996CF22-077E-E489-74AD-E4BFC5E08337}"/>
              </a:ext>
            </a:extLst>
          </p:cNvPr>
          <p:cNvGrpSpPr/>
          <p:nvPr/>
        </p:nvGrpSpPr>
        <p:grpSpPr>
          <a:xfrm>
            <a:off x="2972711" y="1622323"/>
            <a:ext cx="6001682" cy="4372404"/>
            <a:chOff x="2667692" y="1306704"/>
            <a:chExt cx="5242927" cy="4076540"/>
          </a:xfrm>
        </p:grpSpPr>
        <p:sp>
          <p:nvSpPr>
            <p:cNvPr id="4" name="Freeform 44">
              <a:extLst>
                <a:ext uri="{FF2B5EF4-FFF2-40B4-BE49-F238E27FC236}">
                  <a16:creationId xmlns:a16="http://schemas.microsoft.com/office/drawing/2014/main" id="{EA7F3F1A-6602-C192-1F4D-BE5B9304B223}"/>
                </a:ext>
              </a:extLst>
            </p:cNvPr>
            <p:cNvSpPr>
              <a:spLocks/>
            </p:cNvSpPr>
            <p:nvPr/>
          </p:nvSpPr>
          <p:spPr bwMode="auto">
            <a:xfrm>
              <a:off x="2667692" y="3140305"/>
              <a:ext cx="5242927" cy="957363"/>
            </a:xfrm>
            <a:custGeom>
              <a:avLst/>
              <a:gdLst>
                <a:gd name="T0" fmla="*/ 588 w 5575"/>
                <a:gd name="T1" fmla="*/ 0 h 1018"/>
                <a:gd name="T2" fmla="*/ 5035 w 5575"/>
                <a:gd name="T3" fmla="*/ 0 h 1018"/>
                <a:gd name="T4" fmla="*/ 5575 w 5575"/>
                <a:gd name="T5" fmla="*/ 1018 h 1018"/>
                <a:gd name="T6" fmla="*/ 0 w 5575"/>
                <a:gd name="T7" fmla="*/ 1018 h 1018"/>
                <a:gd name="T8" fmla="*/ 588 w 5575"/>
                <a:gd name="T9" fmla="*/ 0 h 1018"/>
              </a:gdLst>
              <a:ahLst/>
              <a:cxnLst>
                <a:cxn ang="0">
                  <a:pos x="T0" y="T1"/>
                </a:cxn>
                <a:cxn ang="0">
                  <a:pos x="T2" y="T3"/>
                </a:cxn>
                <a:cxn ang="0">
                  <a:pos x="T4" y="T5"/>
                </a:cxn>
                <a:cxn ang="0">
                  <a:pos x="T6" y="T7"/>
                </a:cxn>
                <a:cxn ang="0">
                  <a:pos x="T8" y="T9"/>
                </a:cxn>
              </a:cxnLst>
              <a:rect l="0" t="0" r="r" b="b"/>
              <a:pathLst>
                <a:path w="5575" h="1018">
                  <a:moveTo>
                    <a:pt x="588" y="0"/>
                  </a:moveTo>
                  <a:lnTo>
                    <a:pt x="5035" y="0"/>
                  </a:lnTo>
                  <a:lnTo>
                    <a:pt x="5575" y="1018"/>
                  </a:lnTo>
                  <a:lnTo>
                    <a:pt x="0" y="1018"/>
                  </a:lnTo>
                  <a:lnTo>
                    <a:pt x="588"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 name="Freeform 45">
              <a:extLst>
                <a:ext uri="{FF2B5EF4-FFF2-40B4-BE49-F238E27FC236}">
                  <a16:creationId xmlns:a16="http://schemas.microsoft.com/office/drawing/2014/main" id="{8C8E4641-C726-40E7-6A2C-3DBBC2A1B8BA}"/>
                </a:ext>
              </a:extLst>
            </p:cNvPr>
            <p:cNvSpPr>
              <a:spLocks/>
            </p:cNvSpPr>
            <p:nvPr/>
          </p:nvSpPr>
          <p:spPr bwMode="auto">
            <a:xfrm>
              <a:off x="2836030" y="3165697"/>
              <a:ext cx="4921298" cy="879307"/>
            </a:xfrm>
            <a:custGeom>
              <a:avLst/>
              <a:gdLst>
                <a:gd name="T0" fmla="*/ 497 w 5233"/>
                <a:gd name="T1" fmla="*/ 0 h 935"/>
                <a:gd name="T2" fmla="*/ 4757 w 5233"/>
                <a:gd name="T3" fmla="*/ 0 h 935"/>
                <a:gd name="T4" fmla="*/ 5233 w 5233"/>
                <a:gd name="T5" fmla="*/ 935 h 935"/>
                <a:gd name="T6" fmla="*/ 0 w 5233"/>
                <a:gd name="T7" fmla="*/ 935 h 935"/>
                <a:gd name="T8" fmla="*/ 497 w 5233"/>
                <a:gd name="T9" fmla="*/ 0 h 935"/>
              </a:gdLst>
              <a:ahLst/>
              <a:cxnLst>
                <a:cxn ang="0">
                  <a:pos x="T0" y="T1"/>
                </a:cxn>
                <a:cxn ang="0">
                  <a:pos x="T2" y="T3"/>
                </a:cxn>
                <a:cxn ang="0">
                  <a:pos x="T4" y="T5"/>
                </a:cxn>
                <a:cxn ang="0">
                  <a:pos x="T6" y="T7"/>
                </a:cxn>
                <a:cxn ang="0">
                  <a:pos x="T8" y="T9"/>
                </a:cxn>
              </a:cxnLst>
              <a:rect l="0" t="0" r="r" b="b"/>
              <a:pathLst>
                <a:path w="5233" h="935">
                  <a:moveTo>
                    <a:pt x="497" y="0"/>
                  </a:moveTo>
                  <a:lnTo>
                    <a:pt x="4757" y="0"/>
                  </a:lnTo>
                  <a:lnTo>
                    <a:pt x="5233" y="935"/>
                  </a:lnTo>
                  <a:lnTo>
                    <a:pt x="0" y="935"/>
                  </a:lnTo>
                  <a:lnTo>
                    <a:pt x="497"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 name="Rectangle 6">
              <a:extLst>
                <a:ext uri="{FF2B5EF4-FFF2-40B4-BE49-F238E27FC236}">
                  <a16:creationId xmlns:a16="http://schemas.microsoft.com/office/drawing/2014/main" id="{03D07A68-F43B-57B0-34C7-62BE7A21058A}"/>
                </a:ext>
              </a:extLst>
            </p:cNvPr>
            <p:cNvSpPr>
              <a:spLocks noChangeArrowheads="1"/>
            </p:cNvSpPr>
            <p:nvPr/>
          </p:nvSpPr>
          <p:spPr bwMode="auto">
            <a:xfrm>
              <a:off x="2667692" y="4097669"/>
              <a:ext cx="5242927" cy="164576"/>
            </a:xfrm>
            <a:prstGeom prst="rect">
              <a:avLst/>
            </a:prstGeom>
            <a:solidFill>
              <a:schemeClr val="tx1">
                <a:lumMod val="75000"/>
                <a:lumOff val="2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5199EC31-EEBA-43FB-C3A4-D1EA4CD07544}"/>
                </a:ext>
              </a:extLst>
            </p:cNvPr>
            <p:cNvGrpSpPr/>
            <p:nvPr/>
          </p:nvGrpSpPr>
          <p:grpSpPr>
            <a:xfrm>
              <a:off x="5363038" y="1306704"/>
              <a:ext cx="1290394" cy="2020292"/>
              <a:chOff x="7867573" y="1430479"/>
              <a:chExt cx="3053597" cy="4780833"/>
            </a:xfrm>
          </p:grpSpPr>
          <p:sp>
            <p:nvSpPr>
              <p:cNvPr id="18" name="Freeform 48">
                <a:extLst>
                  <a:ext uri="{FF2B5EF4-FFF2-40B4-BE49-F238E27FC236}">
                    <a16:creationId xmlns:a16="http://schemas.microsoft.com/office/drawing/2014/main" id="{60E0FECB-7ED8-0742-F2B9-1C9393ED60C7}"/>
                  </a:ext>
                </a:extLst>
              </p:cNvPr>
              <p:cNvSpPr>
                <a:spLocks/>
              </p:cNvSpPr>
              <p:nvPr/>
            </p:nvSpPr>
            <p:spPr bwMode="auto">
              <a:xfrm>
                <a:off x="9018241" y="3420018"/>
                <a:ext cx="752263" cy="1138293"/>
              </a:xfrm>
              <a:custGeom>
                <a:avLst/>
                <a:gdLst>
                  <a:gd name="T0" fmla="*/ 51 w 304"/>
                  <a:gd name="T1" fmla="*/ 0 h 460"/>
                  <a:gd name="T2" fmla="*/ 254 w 304"/>
                  <a:gd name="T3" fmla="*/ 0 h 460"/>
                  <a:gd name="T4" fmla="*/ 254 w 304"/>
                  <a:gd name="T5" fmla="*/ 128 h 460"/>
                  <a:gd name="T6" fmla="*/ 304 w 304"/>
                  <a:gd name="T7" fmla="*/ 131 h 460"/>
                  <a:gd name="T8" fmla="*/ 254 w 304"/>
                  <a:gd name="T9" fmla="*/ 460 h 460"/>
                  <a:gd name="T10" fmla="*/ 51 w 304"/>
                  <a:gd name="T11" fmla="*/ 460 h 460"/>
                  <a:gd name="T12" fmla="*/ 0 w 304"/>
                  <a:gd name="T13" fmla="*/ 131 h 460"/>
                  <a:gd name="T14" fmla="*/ 51 w 304"/>
                  <a:gd name="T15" fmla="*/ 128 h 460"/>
                  <a:gd name="T16" fmla="*/ 51 w 304"/>
                  <a:gd name="T17"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460">
                    <a:moveTo>
                      <a:pt x="51" y="0"/>
                    </a:moveTo>
                    <a:lnTo>
                      <a:pt x="254" y="0"/>
                    </a:lnTo>
                    <a:lnTo>
                      <a:pt x="254" y="128"/>
                    </a:lnTo>
                    <a:lnTo>
                      <a:pt x="304" y="131"/>
                    </a:lnTo>
                    <a:lnTo>
                      <a:pt x="254" y="460"/>
                    </a:lnTo>
                    <a:lnTo>
                      <a:pt x="51" y="460"/>
                    </a:lnTo>
                    <a:lnTo>
                      <a:pt x="0" y="131"/>
                    </a:lnTo>
                    <a:lnTo>
                      <a:pt x="51" y="128"/>
                    </a:lnTo>
                    <a:lnTo>
                      <a:pt x="51" y="0"/>
                    </a:lnTo>
                    <a:close/>
                  </a:path>
                </a:pathLst>
              </a:custGeom>
              <a:solidFill>
                <a:srgbClr val="F9C4A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 name="Freeform 49">
                <a:extLst>
                  <a:ext uri="{FF2B5EF4-FFF2-40B4-BE49-F238E27FC236}">
                    <a16:creationId xmlns:a16="http://schemas.microsoft.com/office/drawing/2014/main" id="{01552967-F263-50D4-EF83-C1E5E3533886}"/>
                  </a:ext>
                </a:extLst>
              </p:cNvPr>
              <p:cNvSpPr>
                <a:spLocks/>
              </p:cNvSpPr>
              <p:nvPr/>
            </p:nvSpPr>
            <p:spPr bwMode="auto">
              <a:xfrm>
                <a:off x="9144443" y="3459611"/>
                <a:ext cx="502336" cy="277150"/>
              </a:xfrm>
              <a:custGeom>
                <a:avLst/>
                <a:gdLst>
                  <a:gd name="T0" fmla="*/ 0 w 203"/>
                  <a:gd name="T1" fmla="*/ 0 h 112"/>
                  <a:gd name="T2" fmla="*/ 35 w 203"/>
                  <a:gd name="T3" fmla="*/ 22 h 112"/>
                  <a:gd name="T4" fmla="*/ 71 w 203"/>
                  <a:gd name="T5" fmla="*/ 38 h 112"/>
                  <a:gd name="T6" fmla="*/ 106 w 203"/>
                  <a:gd name="T7" fmla="*/ 43 h 112"/>
                  <a:gd name="T8" fmla="*/ 138 w 203"/>
                  <a:gd name="T9" fmla="*/ 38 h 112"/>
                  <a:gd name="T10" fmla="*/ 171 w 203"/>
                  <a:gd name="T11" fmla="*/ 26 h 112"/>
                  <a:gd name="T12" fmla="*/ 203 w 203"/>
                  <a:gd name="T13" fmla="*/ 7 h 112"/>
                  <a:gd name="T14" fmla="*/ 203 w 203"/>
                  <a:gd name="T15" fmla="*/ 112 h 112"/>
                  <a:gd name="T16" fmla="*/ 0 w 203"/>
                  <a:gd name="T17" fmla="*/ 31 h 112"/>
                  <a:gd name="T18" fmla="*/ 0 w 203"/>
                  <a:gd name="T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112">
                    <a:moveTo>
                      <a:pt x="0" y="0"/>
                    </a:moveTo>
                    <a:lnTo>
                      <a:pt x="35" y="22"/>
                    </a:lnTo>
                    <a:lnTo>
                      <a:pt x="71" y="38"/>
                    </a:lnTo>
                    <a:lnTo>
                      <a:pt x="106" y="43"/>
                    </a:lnTo>
                    <a:lnTo>
                      <a:pt x="138" y="38"/>
                    </a:lnTo>
                    <a:lnTo>
                      <a:pt x="171" y="26"/>
                    </a:lnTo>
                    <a:lnTo>
                      <a:pt x="203" y="7"/>
                    </a:lnTo>
                    <a:lnTo>
                      <a:pt x="203" y="112"/>
                    </a:lnTo>
                    <a:lnTo>
                      <a:pt x="0" y="31"/>
                    </a:lnTo>
                    <a:lnTo>
                      <a:pt x="0" y="0"/>
                    </a:lnTo>
                    <a:close/>
                  </a:path>
                </a:pathLst>
              </a:custGeom>
              <a:solidFill>
                <a:srgbClr val="F699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0" name="Freeform 50">
                <a:extLst>
                  <a:ext uri="{FF2B5EF4-FFF2-40B4-BE49-F238E27FC236}">
                    <a16:creationId xmlns:a16="http://schemas.microsoft.com/office/drawing/2014/main" id="{99DAB71C-250B-B8D5-4B5C-C82F4EA584B7}"/>
                  </a:ext>
                </a:extLst>
              </p:cNvPr>
              <p:cNvSpPr>
                <a:spLocks/>
              </p:cNvSpPr>
              <p:nvPr/>
            </p:nvSpPr>
            <p:spPr bwMode="auto">
              <a:xfrm>
                <a:off x="7867573" y="3719437"/>
                <a:ext cx="3053597" cy="2444856"/>
              </a:xfrm>
              <a:custGeom>
                <a:avLst/>
                <a:gdLst>
                  <a:gd name="T0" fmla="*/ 499 w 1234"/>
                  <a:gd name="T1" fmla="*/ 0 h 988"/>
                  <a:gd name="T2" fmla="*/ 499 w 1234"/>
                  <a:gd name="T3" fmla="*/ 0 h 988"/>
                  <a:gd name="T4" fmla="*/ 499 w 1234"/>
                  <a:gd name="T5" fmla="*/ 4 h 988"/>
                  <a:gd name="T6" fmla="*/ 617 w 1234"/>
                  <a:gd name="T7" fmla="*/ 327 h 988"/>
                  <a:gd name="T8" fmla="*/ 736 w 1234"/>
                  <a:gd name="T9" fmla="*/ 4 h 988"/>
                  <a:gd name="T10" fmla="*/ 736 w 1234"/>
                  <a:gd name="T11" fmla="*/ 0 h 988"/>
                  <a:gd name="T12" fmla="*/ 736 w 1234"/>
                  <a:gd name="T13" fmla="*/ 0 h 988"/>
                  <a:gd name="T14" fmla="*/ 769 w 1234"/>
                  <a:gd name="T15" fmla="*/ 2 h 988"/>
                  <a:gd name="T16" fmla="*/ 803 w 1234"/>
                  <a:gd name="T17" fmla="*/ 5 h 988"/>
                  <a:gd name="T18" fmla="*/ 837 w 1234"/>
                  <a:gd name="T19" fmla="*/ 9 h 988"/>
                  <a:gd name="T20" fmla="*/ 871 w 1234"/>
                  <a:gd name="T21" fmla="*/ 17 h 988"/>
                  <a:gd name="T22" fmla="*/ 905 w 1234"/>
                  <a:gd name="T23" fmla="*/ 29 h 988"/>
                  <a:gd name="T24" fmla="*/ 937 w 1234"/>
                  <a:gd name="T25" fmla="*/ 48 h 988"/>
                  <a:gd name="T26" fmla="*/ 969 w 1234"/>
                  <a:gd name="T27" fmla="*/ 73 h 988"/>
                  <a:gd name="T28" fmla="*/ 982 w 1234"/>
                  <a:gd name="T29" fmla="*/ 88 h 988"/>
                  <a:gd name="T30" fmla="*/ 999 w 1234"/>
                  <a:gd name="T31" fmla="*/ 110 h 988"/>
                  <a:gd name="T32" fmla="*/ 1018 w 1234"/>
                  <a:gd name="T33" fmla="*/ 141 h 988"/>
                  <a:gd name="T34" fmla="*/ 1040 w 1234"/>
                  <a:gd name="T35" fmla="*/ 175 h 988"/>
                  <a:gd name="T36" fmla="*/ 1063 w 1234"/>
                  <a:gd name="T37" fmla="*/ 213 h 988"/>
                  <a:gd name="T38" fmla="*/ 1089 w 1234"/>
                  <a:gd name="T39" fmla="*/ 256 h 988"/>
                  <a:gd name="T40" fmla="*/ 1112 w 1234"/>
                  <a:gd name="T41" fmla="*/ 300 h 988"/>
                  <a:gd name="T42" fmla="*/ 1138 w 1234"/>
                  <a:gd name="T43" fmla="*/ 345 h 988"/>
                  <a:gd name="T44" fmla="*/ 1161 w 1234"/>
                  <a:gd name="T45" fmla="*/ 389 h 988"/>
                  <a:gd name="T46" fmla="*/ 1182 w 1234"/>
                  <a:gd name="T47" fmla="*/ 432 h 988"/>
                  <a:gd name="T48" fmla="*/ 1202 w 1234"/>
                  <a:gd name="T49" fmla="*/ 472 h 988"/>
                  <a:gd name="T50" fmla="*/ 1219 w 1234"/>
                  <a:gd name="T51" fmla="*/ 508 h 988"/>
                  <a:gd name="T52" fmla="*/ 1229 w 1234"/>
                  <a:gd name="T53" fmla="*/ 542 h 988"/>
                  <a:gd name="T54" fmla="*/ 1234 w 1234"/>
                  <a:gd name="T55" fmla="*/ 575 h 988"/>
                  <a:gd name="T56" fmla="*/ 1231 w 1234"/>
                  <a:gd name="T57" fmla="*/ 611 h 988"/>
                  <a:gd name="T58" fmla="*/ 1222 w 1234"/>
                  <a:gd name="T59" fmla="*/ 645 h 988"/>
                  <a:gd name="T60" fmla="*/ 1207 w 1234"/>
                  <a:gd name="T61" fmla="*/ 677 h 988"/>
                  <a:gd name="T62" fmla="*/ 1058 w 1234"/>
                  <a:gd name="T63" fmla="*/ 988 h 988"/>
                  <a:gd name="T64" fmla="*/ 649 w 1234"/>
                  <a:gd name="T65" fmla="*/ 988 h 988"/>
                  <a:gd name="T66" fmla="*/ 617 w 1234"/>
                  <a:gd name="T67" fmla="*/ 866 h 988"/>
                  <a:gd name="T68" fmla="*/ 585 w 1234"/>
                  <a:gd name="T69" fmla="*/ 988 h 988"/>
                  <a:gd name="T70" fmla="*/ 176 w 1234"/>
                  <a:gd name="T71" fmla="*/ 988 h 988"/>
                  <a:gd name="T72" fmla="*/ 27 w 1234"/>
                  <a:gd name="T73" fmla="*/ 677 h 988"/>
                  <a:gd name="T74" fmla="*/ 12 w 1234"/>
                  <a:gd name="T75" fmla="*/ 645 h 988"/>
                  <a:gd name="T76" fmla="*/ 4 w 1234"/>
                  <a:gd name="T77" fmla="*/ 611 h 988"/>
                  <a:gd name="T78" fmla="*/ 0 w 1234"/>
                  <a:gd name="T79" fmla="*/ 575 h 988"/>
                  <a:gd name="T80" fmla="*/ 5 w 1234"/>
                  <a:gd name="T81" fmla="*/ 542 h 988"/>
                  <a:gd name="T82" fmla="*/ 15 w 1234"/>
                  <a:gd name="T83" fmla="*/ 508 h 988"/>
                  <a:gd name="T84" fmla="*/ 32 w 1234"/>
                  <a:gd name="T85" fmla="*/ 472 h 988"/>
                  <a:gd name="T86" fmla="*/ 51 w 1234"/>
                  <a:gd name="T87" fmla="*/ 432 h 988"/>
                  <a:gd name="T88" fmla="*/ 73 w 1234"/>
                  <a:gd name="T89" fmla="*/ 389 h 988"/>
                  <a:gd name="T90" fmla="*/ 97 w 1234"/>
                  <a:gd name="T91" fmla="*/ 345 h 988"/>
                  <a:gd name="T92" fmla="*/ 120 w 1234"/>
                  <a:gd name="T93" fmla="*/ 300 h 988"/>
                  <a:gd name="T94" fmla="*/ 146 w 1234"/>
                  <a:gd name="T95" fmla="*/ 256 h 988"/>
                  <a:gd name="T96" fmla="*/ 171 w 1234"/>
                  <a:gd name="T97" fmla="*/ 213 h 988"/>
                  <a:gd name="T98" fmla="*/ 195 w 1234"/>
                  <a:gd name="T99" fmla="*/ 175 h 988"/>
                  <a:gd name="T100" fmla="*/ 217 w 1234"/>
                  <a:gd name="T101" fmla="*/ 141 h 988"/>
                  <a:gd name="T102" fmla="*/ 235 w 1234"/>
                  <a:gd name="T103" fmla="*/ 110 h 988"/>
                  <a:gd name="T104" fmla="*/ 252 w 1234"/>
                  <a:gd name="T105" fmla="*/ 88 h 988"/>
                  <a:gd name="T106" fmla="*/ 266 w 1234"/>
                  <a:gd name="T107" fmla="*/ 73 h 988"/>
                  <a:gd name="T108" fmla="*/ 298 w 1234"/>
                  <a:gd name="T109" fmla="*/ 48 h 988"/>
                  <a:gd name="T110" fmla="*/ 330 w 1234"/>
                  <a:gd name="T111" fmla="*/ 29 h 988"/>
                  <a:gd name="T112" fmla="*/ 364 w 1234"/>
                  <a:gd name="T113" fmla="*/ 17 h 988"/>
                  <a:gd name="T114" fmla="*/ 397 w 1234"/>
                  <a:gd name="T115" fmla="*/ 9 h 988"/>
                  <a:gd name="T116" fmla="*/ 431 w 1234"/>
                  <a:gd name="T117" fmla="*/ 5 h 988"/>
                  <a:gd name="T118" fmla="*/ 465 w 1234"/>
                  <a:gd name="T119" fmla="*/ 2 h 988"/>
                  <a:gd name="T120" fmla="*/ 499 w 1234"/>
                  <a:gd name="T121" fmla="*/ 0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34" h="988">
                    <a:moveTo>
                      <a:pt x="499" y="0"/>
                    </a:moveTo>
                    <a:lnTo>
                      <a:pt x="499" y="0"/>
                    </a:lnTo>
                    <a:lnTo>
                      <a:pt x="499" y="4"/>
                    </a:lnTo>
                    <a:lnTo>
                      <a:pt x="617" y="327"/>
                    </a:lnTo>
                    <a:lnTo>
                      <a:pt x="736" y="4"/>
                    </a:lnTo>
                    <a:lnTo>
                      <a:pt x="736" y="0"/>
                    </a:lnTo>
                    <a:lnTo>
                      <a:pt x="736" y="0"/>
                    </a:lnTo>
                    <a:lnTo>
                      <a:pt x="769" y="2"/>
                    </a:lnTo>
                    <a:lnTo>
                      <a:pt x="803" y="5"/>
                    </a:lnTo>
                    <a:lnTo>
                      <a:pt x="837" y="9"/>
                    </a:lnTo>
                    <a:lnTo>
                      <a:pt x="871" y="17"/>
                    </a:lnTo>
                    <a:lnTo>
                      <a:pt x="905" y="29"/>
                    </a:lnTo>
                    <a:lnTo>
                      <a:pt x="937" y="48"/>
                    </a:lnTo>
                    <a:lnTo>
                      <a:pt x="969" y="73"/>
                    </a:lnTo>
                    <a:lnTo>
                      <a:pt x="982" y="88"/>
                    </a:lnTo>
                    <a:lnTo>
                      <a:pt x="999" y="110"/>
                    </a:lnTo>
                    <a:lnTo>
                      <a:pt x="1018" y="141"/>
                    </a:lnTo>
                    <a:lnTo>
                      <a:pt x="1040" y="175"/>
                    </a:lnTo>
                    <a:lnTo>
                      <a:pt x="1063" y="213"/>
                    </a:lnTo>
                    <a:lnTo>
                      <a:pt x="1089" y="256"/>
                    </a:lnTo>
                    <a:lnTo>
                      <a:pt x="1112" y="300"/>
                    </a:lnTo>
                    <a:lnTo>
                      <a:pt x="1138" y="345"/>
                    </a:lnTo>
                    <a:lnTo>
                      <a:pt x="1161" y="389"/>
                    </a:lnTo>
                    <a:lnTo>
                      <a:pt x="1182" y="432"/>
                    </a:lnTo>
                    <a:lnTo>
                      <a:pt x="1202" y="472"/>
                    </a:lnTo>
                    <a:lnTo>
                      <a:pt x="1219" y="508"/>
                    </a:lnTo>
                    <a:lnTo>
                      <a:pt x="1229" y="542"/>
                    </a:lnTo>
                    <a:lnTo>
                      <a:pt x="1234" y="575"/>
                    </a:lnTo>
                    <a:lnTo>
                      <a:pt x="1231" y="611"/>
                    </a:lnTo>
                    <a:lnTo>
                      <a:pt x="1222" y="645"/>
                    </a:lnTo>
                    <a:lnTo>
                      <a:pt x="1207" y="677"/>
                    </a:lnTo>
                    <a:lnTo>
                      <a:pt x="1058" y="988"/>
                    </a:lnTo>
                    <a:lnTo>
                      <a:pt x="649" y="988"/>
                    </a:lnTo>
                    <a:lnTo>
                      <a:pt x="617" y="866"/>
                    </a:lnTo>
                    <a:lnTo>
                      <a:pt x="585" y="988"/>
                    </a:lnTo>
                    <a:lnTo>
                      <a:pt x="176" y="988"/>
                    </a:lnTo>
                    <a:lnTo>
                      <a:pt x="27" y="677"/>
                    </a:lnTo>
                    <a:lnTo>
                      <a:pt x="12" y="645"/>
                    </a:lnTo>
                    <a:lnTo>
                      <a:pt x="4" y="611"/>
                    </a:lnTo>
                    <a:lnTo>
                      <a:pt x="0" y="575"/>
                    </a:lnTo>
                    <a:lnTo>
                      <a:pt x="5" y="542"/>
                    </a:lnTo>
                    <a:lnTo>
                      <a:pt x="15" y="508"/>
                    </a:lnTo>
                    <a:lnTo>
                      <a:pt x="32" y="472"/>
                    </a:lnTo>
                    <a:lnTo>
                      <a:pt x="51" y="432"/>
                    </a:lnTo>
                    <a:lnTo>
                      <a:pt x="73" y="389"/>
                    </a:lnTo>
                    <a:lnTo>
                      <a:pt x="97" y="345"/>
                    </a:lnTo>
                    <a:lnTo>
                      <a:pt x="120" y="300"/>
                    </a:lnTo>
                    <a:lnTo>
                      <a:pt x="146" y="256"/>
                    </a:lnTo>
                    <a:lnTo>
                      <a:pt x="171" y="213"/>
                    </a:lnTo>
                    <a:lnTo>
                      <a:pt x="195" y="175"/>
                    </a:lnTo>
                    <a:lnTo>
                      <a:pt x="217" y="141"/>
                    </a:lnTo>
                    <a:lnTo>
                      <a:pt x="235" y="110"/>
                    </a:lnTo>
                    <a:lnTo>
                      <a:pt x="252" y="88"/>
                    </a:lnTo>
                    <a:lnTo>
                      <a:pt x="266" y="73"/>
                    </a:lnTo>
                    <a:lnTo>
                      <a:pt x="298" y="48"/>
                    </a:lnTo>
                    <a:lnTo>
                      <a:pt x="330" y="29"/>
                    </a:lnTo>
                    <a:lnTo>
                      <a:pt x="364" y="17"/>
                    </a:lnTo>
                    <a:lnTo>
                      <a:pt x="397" y="9"/>
                    </a:lnTo>
                    <a:lnTo>
                      <a:pt x="431" y="5"/>
                    </a:lnTo>
                    <a:lnTo>
                      <a:pt x="465" y="2"/>
                    </a:lnTo>
                    <a:lnTo>
                      <a:pt x="499"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 name="Freeform 51">
                <a:extLst>
                  <a:ext uri="{FF2B5EF4-FFF2-40B4-BE49-F238E27FC236}">
                    <a16:creationId xmlns:a16="http://schemas.microsoft.com/office/drawing/2014/main" id="{768D8D95-BC05-673C-45AD-0BFCC2D0DCEB}"/>
                  </a:ext>
                </a:extLst>
              </p:cNvPr>
              <p:cNvSpPr>
                <a:spLocks/>
              </p:cNvSpPr>
              <p:nvPr/>
            </p:nvSpPr>
            <p:spPr bwMode="auto">
              <a:xfrm>
                <a:off x="8812851" y="3716964"/>
                <a:ext cx="581522" cy="806704"/>
              </a:xfrm>
              <a:custGeom>
                <a:avLst/>
                <a:gdLst>
                  <a:gd name="T0" fmla="*/ 117 w 235"/>
                  <a:gd name="T1" fmla="*/ 0 h 326"/>
                  <a:gd name="T2" fmla="*/ 235 w 235"/>
                  <a:gd name="T3" fmla="*/ 326 h 326"/>
                  <a:gd name="T4" fmla="*/ 68 w 235"/>
                  <a:gd name="T5" fmla="*/ 186 h 326"/>
                  <a:gd name="T6" fmla="*/ 112 w 235"/>
                  <a:gd name="T7" fmla="*/ 125 h 326"/>
                  <a:gd name="T8" fmla="*/ 0 w 235"/>
                  <a:gd name="T9" fmla="*/ 82 h 326"/>
                  <a:gd name="T10" fmla="*/ 117 w 235"/>
                  <a:gd name="T11" fmla="*/ 0 h 326"/>
                </a:gdLst>
                <a:ahLst/>
                <a:cxnLst>
                  <a:cxn ang="0">
                    <a:pos x="T0" y="T1"/>
                  </a:cxn>
                  <a:cxn ang="0">
                    <a:pos x="T2" y="T3"/>
                  </a:cxn>
                  <a:cxn ang="0">
                    <a:pos x="T4" y="T5"/>
                  </a:cxn>
                  <a:cxn ang="0">
                    <a:pos x="T6" y="T7"/>
                  </a:cxn>
                  <a:cxn ang="0">
                    <a:pos x="T8" y="T9"/>
                  </a:cxn>
                  <a:cxn ang="0">
                    <a:pos x="T10" y="T11"/>
                  </a:cxn>
                </a:cxnLst>
                <a:rect l="0" t="0" r="r" b="b"/>
                <a:pathLst>
                  <a:path w="235" h="326">
                    <a:moveTo>
                      <a:pt x="117" y="0"/>
                    </a:moveTo>
                    <a:lnTo>
                      <a:pt x="235" y="326"/>
                    </a:lnTo>
                    <a:lnTo>
                      <a:pt x="68" y="186"/>
                    </a:lnTo>
                    <a:lnTo>
                      <a:pt x="112" y="125"/>
                    </a:lnTo>
                    <a:lnTo>
                      <a:pt x="0" y="82"/>
                    </a:lnTo>
                    <a:lnTo>
                      <a:pt x="1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 name="Freeform 52">
                <a:extLst>
                  <a:ext uri="{FF2B5EF4-FFF2-40B4-BE49-F238E27FC236}">
                    <a16:creationId xmlns:a16="http://schemas.microsoft.com/office/drawing/2014/main" id="{9F82E4A9-C100-AA74-9150-0EBC0C450CC6}"/>
                  </a:ext>
                </a:extLst>
              </p:cNvPr>
              <p:cNvSpPr>
                <a:spLocks/>
              </p:cNvSpPr>
              <p:nvPr/>
            </p:nvSpPr>
            <p:spPr bwMode="auto">
              <a:xfrm>
                <a:off x="9394373" y="3719437"/>
                <a:ext cx="581522" cy="804231"/>
              </a:xfrm>
              <a:custGeom>
                <a:avLst/>
                <a:gdLst>
                  <a:gd name="T0" fmla="*/ 119 w 235"/>
                  <a:gd name="T1" fmla="*/ 0 h 325"/>
                  <a:gd name="T2" fmla="*/ 235 w 235"/>
                  <a:gd name="T3" fmla="*/ 81 h 325"/>
                  <a:gd name="T4" fmla="*/ 124 w 235"/>
                  <a:gd name="T5" fmla="*/ 124 h 325"/>
                  <a:gd name="T6" fmla="*/ 168 w 235"/>
                  <a:gd name="T7" fmla="*/ 185 h 325"/>
                  <a:gd name="T8" fmla="*/ 0 w 235"/>
                  <a:gd name="T9" fmla="*/ 325 h 325"/>
                  <a:gd name="T10" fmla="*/ 119 w 235"/>
                  <a:gd name="T11" fmla="*/ 0 h 325"/>
                </a:gdLst>
                <a:ahLst/>
                <a:cxnLst>
                  <a:cxn ang="0">
                    <a:pos x="T0" y="T1"/>
                  </a:cxn>
                  <a:cxn ang="0">
                    <a:pos x="T2" y="T3"/>
                  </a:cxn>
                  <a:cxn ang="0">
                    <a:pos x="T4" y="T5"/>
                  </a:cxn>
                  <a:cxn ang="0">
                    <a:pos x="T6" y="T7"/>
                  </a:cxn>
                  <a:cxn ang="0">
                    <a:pos x="T8" y="T9"/>
                  </a:cxn>
                  <a:cxn ang="0">
                    <a:pos x="T10" y="T11"/>
                  </a:cxn>
                </a:cxnLst>
                <a:rect l="0" t="0" r="r" b="b"/>
                <a:pathLst>
                  <a:path w="235" h="325">
                    <a:moveTo>
                      <a:pt x="119" y="0"/>
                    </a:moveTo>
                    <a:lnTo>
                      <a:pt x="235" y="81"/>
                    </a:lnTo>
                    <a:lnTo>
                      <a:pt x="124" y="124"/>
                    </a:lnTo>
                    <a:lnTo>
                      <a:pt x="168" y="185"/>
                    </a:lnTo>
                    <a:lnTo>
                      <a:pt x="0" y="325"/>
                    </a:lnTo>
                    <a:lnTo>
                      <a:pt x="11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 name="Freeform 53">
                <a:extLst>
                  <a:ext uri="{FF2B5EF4-FFF2-40B4-BE49-F238E27FC236}">
                    <a16:creationId xmlns:a16="http://schemas.microsoft.com/office/drawing/2014/main" id="{F289E4F3-9594-6B30-99C6-1AE8A13F4E8F}"/>
                  </a:ext>
                </a:extLst>
              </p:cNvPr>
              <p:cNvSpPr>
                <a:spLocks/>
              </p:cNvSpPr>
              <p:nvPr/>
            </p:nvSpPr>
            <p:spPr bwMode="auto">
              <a:xfrm>
                <a:off x="9290442" y="1531936"/>
                <a:ext cx="965076" cy="1949946"/>
              </a:xfrm>
              <a:custGeom>
                <a:avLst/>
                <a:gdLst>
                  <a:gd name="T0" fmla="*/ 189 w 390"/>
                  <a:gd name="T1" fmla="*/ 0 h 788"/>
                  <a:gd name="T2" fmla="*/ 220 w 390"/>
                  <a:gd name="T3" fmla="*/ 5 h 788"/>
                  <a:gd name="T4" fmla="*/ 248 w 390"/>
                  <a:gd name="T5" fmla="*/ 18 h 788"/>
                  <a:gd name="T6" fmla="*/ 274 w 390"/>
                  <a:gd name="T7" fmla="*/ 40 h 788"/>
                  <a:gd name="T8" fmla="*/ 297 w 390"/>
                  <a:gd name="T9" fmla="*/ 67 h 788"/>
                  <a:gd name="T10" fmla="*/ 319 w 390"/>
                  <a:gd name="T11" fmla="*/ 99 h 788"/>
                  <a:gd name="T12" fmla="*/ 338 w 390"/>
                  <a:gd name="T13" fmla="*/ 138 h 788"/>
                  <a:gd name="T14" fmla="*/ 355 w 390"/>
                  <a:gd name="T15" fmla="*/ 179 h 788"/>
                  <a:gd name="T16" fmla="*/ 367 w 390"/>
                  <a:gd name="T17" fmla="*/ 225 h 788"/>
                  <a:gd name="T18" fmla="*/ 379 w 390"/>
                  <a:gd name="T19" fmla="*/ 272 h 788"/>
                  <a:gd name="T20" fmla="*/ 385 w 390"/>
                  <a:gd name="T21" fmla="*/ 323 h 788"/>
                  <a:gd name="T22" fmla="*/ 389 w 390"/>
                  <a:gd name="T23" fmla="*/ 373 h 788"/>
                  <a:gd name="T24" fmla="*/ 390 w 390"/>
                  <a:gd name="T25" fmla="*/ 424 h 788"/>
                  <a:gd name="T26" fmla="*/ 389 w 390"/>
                  <a:gd name="T27" fmla="*/ 475 h 788"/>
                  <a:gd name="T28" fmla="*/ 384 w 390"/>
                  <a:gd name="T29" fmla="*/ 524 h 788"/>
                  <a:gd name="T30" fmla="*/ 373 w 390"/>
                  <a:gd name="T31" fmla="*/ 571 h 788"/>
                  <a:gd name="T32" fmla="*/ 362 w 390"/>
                  <a:gd name="T33" fmla="*/ 615 h 788"/>
                  <a:gd name="T34" fmla="*/ 345 w 390"/>
                  <a:gd name="T35" fmla="*/ 658 h 788"/>
                  <a:gd name="T36" fmla="*/ 324 w 390"/>
                  <a:gd name="T37" fmla="*/ 695 h 788"/>
                  <a:gd name="T38" fmla="*/ 301 w 390"/>
                  <a:gd name="T39" fmla="*/ 725 h 788"/>
                  <a:gd name="T40" fmla="*/ 274 w 390"/>
                  <a:gd name="T41" fmla="*/ 752 h 788"/>
                  <a:gd name="T42" fmla="*/ 242 w 390"/>
                  <a:gd name="T43" fmla="*/ 771 h 788"/>
                  <a:gd name="T44" fmla="*/ 204 w 390"/>
                  <a:gd name="T45" fmla="*/ 783 h 788"/>
                  <a:gd name="T46" fmla="*/ 164 w 390"/>
                  <a:gd name="T47" fmla="*/ 788 h 788"/>
                  <a:gd name="T48" fmla="*/ 135 w 390"/>
                  <a:gd name="T49" fmla="*/ 781 h 788"/>
                  <a:gd name="T50" fmla="*/ 108 w 390"/>
                  <a:gd name="T51" fmla="*/ 768 h 788"/>
                  <a:gd name="T52" fmla="*/ 84 w 390"/>
                  <a:gd name="T53" fmla="*/ 744 h 788"/>
                  <a:gd name="T54" fmla="*/ 66 w 390"/>
                  <a:gd name="T55" fmla="*/ 713 h 788"/>
                  <a:gd name="T56" fmla="*/ 51 w 390"/>
                  <a:gd name="T57" fmla="*/ 678 h 788"/>
                  <a:gd name="T58" fmla="*/ 41 w 390"/>
                  <a:gd name="T59" fmla="*/ 637 h 788"/>
                  <a:gd name="T60" fmla="*/ 37 w 390"/>
                  <a:gd name="T61" fmla="*/ 592 h 788"/>
                  <a:gd name="T62" fmla="*/ 37 w 390"/>
                  <a:gd name="T63" fmla="*/ 575 h 788"/>
                  <a:gd name="T64" fmla="*/ 34 w 390"/>
                  <a:gd name="T65" fmla="*/ 551 h 788"/>
                  <a:gd name="T66" fmla="*/ 30 w 390"/>
                  <a:gd name="T67" fmla="*/ 524 h 788"/>
                  <a:gd name="T68" fmla="*/ 25 w 390"/>
                  <a:gd name="T69" fmla="*/ 494 h 788"/>
                  <a:gd name="T70" fmla="*/ 20 w 390"/>
                  <a:gd name="T71" fmla="*/ 461 h 788"/>
                  <a:gd name="T72" fmla="*/ 15 w 390"/>
                  <a:gd name="T73" fmla="*/ 424 h 788"/>
                  <a:gd name="T74" fmla="*/ 10 w 390"/>
                  <a:gd name="T75" fmla="*/ 387 h 788"/>
                  <a:gd name="T76" fmla="*/ 5 w 390"/>
                  <a:gd name="T77" fmla="*/ 348 h 788"/>
                  <a:gd name="T78" fmla="*/ 3 w 390"/>
                  <a:gd name="T79" fmla="*/ 309 h 788"/>
                  <a:gd name="T80" fmla="*/ 0 w 390"/>
                  <a:gd name="T81" fmla="*/ 270 h 788"/>
                  <a:gd name="T82" fmla="*/ 2 w 390"/>
                  <a:gd name="T83" fmla="*/ 231 h 788"/>
                  <a:gd name="T84" fmla="*/ 3 w 390"/>
                  <a:gd name="T85" fmla="*/ 192 h 788"/>
                  <a:gd name="T86" fmla="*/ 8 w 390"/>
                  <a:gd name="T87" fmla="*/ 157 h 788"/>
                  <a:gd name="T88" fmla="*/ 17 w 390"/>
                  <a:gd name="T89" fmla="*/ 123 h 788"/>
                  <a:gd name="T90" fmla="*/ 27 w 390"/>
                  <a:gd name="T91" fmla="*/ 93 h 788"/>
                  <a:gd name="T92" fmla="*/ 42 w 390"/>
                  <a:gd name="T93" fmla="*/ 64 h 788"/>
                  <a:gd name="T94" fmla="*/ 62 w 390"/>
                  <a:gd name="T95" fmla="*/ 40 h 788"/>
                  <a:gd name="T96" fmla="*/ 86 w 390"/>
                  <a:gd name="T97" fmla="*/ 22 h 788"/>
                  <a:gd name="T98" fmla="*/ 115 w 390"/>
                  <a:gd name="T99" fmla="*/ 8 h 788"/>
                  <a:gd name="T100" fmla="*/ 150 w 390"/>
                  <a:gd name="T101" fmla="*/ 1 h 788"/>
                  <a:gd name="T102" fmla="*/ 189 w 390"/>
                  <a:gd name="T103"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788">
                    <a:moveTo>
                      <a:pt x="189" y="0"/>
                    </a:moveTo>
                    <a:lnTo>
                      <a:pt x="220" y="5"/>
                    </a:lnTo>
                    <a:lnTo>
                      <a:pt x="248" y="18"/>
                    </a:lnTo>
                    <a:lnTo>
                      <a:pt x="274" y="40"/>
                    </a:lnTo>
                    <a:lnTo>
                      <a:pt x="297" y="67"/>
                    </a:lnTo>
                    <a:lnTo>
                      <a:pt x="319" y="99"/>
                    </a:lnTo>
                    <a:lnTo>
                      <a:pt x="338" y="138"/>
                    </a:lnTo>
                    <a:lnTo>
                      <a:pt x="355" y="179"/>
                    </a:lnTo>
                    <a:lnTo>
                      <a:pt x="367" y="225"/>
                    </a:lnTo>
                    <a:lnTo>
                      <a:pt x="379" y="272"/>
                    </a:lnTo>
                    <a:lnTo>
                      <a:pt x="385" y="323"/>
                    </a:lnTo>
                    <a:lnTo>
                      <a:pt x="389" y="373"/>
                    </a:lnTo>
                    <a:lnTo>
                      <a:pt x="390" y="424"/>
                    </a:lnTo>
                    <a:lnTo>
                      <a:pt x="389" y="475"/>
                    </a:lnTo>
                    <a:lnTo>
                      <a:pt x="384" y="524"/>
                    </a:lnTo>
                    <a:lnTo>
                      <a:pt x="373" y="571"/>
                    </a:lnTo>
                    <a:lnTo>
                      <a:pt x="362" y="615"/>
                    </a:lnTo>
                    <a:lnTo>
                      <a:pt x="345" y="658"/>
                    </a:lnTo>
                    <a:lnTo>
                      <a:pt x="324" y="695"/>
                    </a:lnTo>
                    <a:lnTo>
                      <a:pt x="301" y="725"/>
                    </a:lnTo>
                    <a:lnTo>
                      <a:pt x="274" y="752"/>
                    </a:lnTo>
                    <a:lnTo>
                      <a:pt x="242" y="771"/>
                    </a:lnTo>
                    <a:lnTo>
                      <a:pt x="204" y="783"/>
                    </a:lnTo>
                    <a:lnTo>
                      <a:pt x="164" y="788"/>
                    </a:lnTo>
                    <a:lnTo>
                      <a:pt x="135" y="781"/>
                    </a:lnTo>
                    <a:lnTo>
                      <a:pt x="108" y="768"/>
                    </a:lnTo>
                    <a:lnTo>
                      <a:pt x="84" y="744"/>
                    </a:lnTo>
                    <a:lnTo>
                      <a:pt x="66" y="713"/>
                    </a:lnTo>
                    <a:lnTo>
                      <a:pt x="51" y="678"/>
                    </a:lnTo>
                    <a:lnTo>
                      <a:pt x="41" y="637"/>
                    </a:lnTo>
                    <a:lnTo>
                      <a:pt x="37" y="592"/>
                    </a:lnTo>
                    <a:lnTo>
                      <a:pt x="37" y="575"/>
                    </a:lnTo>
                    <a:lnTo>
                      <a:pt x="34" y="551"/>
                    </a:lnTo>
                    <a:lnTo>
                      <a:pt x="30" y="524"/>
                    </a:lnTo>
                    <a:lnTo>
                      <a:pt x="25" y="494"/>
                    </a:lnTo>
                    <a:lnTo>
                      <a:pt x="20" y="461"/>
                    </a:lnTo>
                    <a:lnTo>
                      <a:pt x="15" y="424"/>
                    </a:lnTo>
                    <a:lnTo>
                      <a:pt x="10" y="387"/>
                    </a:lnTo>
                    <a:lnTo>
                      <a:pt x="5" y="348"/>
                    </a:lnTo>
                    <a:lnTo>
                      <a:pt x="3" y="309"/>
                    </a:lnTo>
                    <a:lnTo>
                      <a:pt x="0" y="270"/>
                    </a:lnTo>
                    <a:lnTo>
                      <a:pt x="2" y="231"/>
                    </a:lnTo>
                    <a:lnTo>
                      <a:pt x="3" y="192"/>
                    </a:lnTo>
                    <a:lnTo>
                      <a:pt x="8" y="157"/>
                    </a:lnTo>
                    <a:lnTo>
                      <a:pt x="17" y="123"/>
                    </a:lnTo>
                    <a:lnTo>
                      <a:pt x="27" y="93"/>
                    </a:lnTo>
                    <a:lnTo>
                      <a:pt x="42" y="64"/>
                    </a:lnTo>
                    <a:lnTo>
                      <a:pt x="62" y="40"/>
                    </a:lnTo>
                    <a:lnTo>
                      <a:pt x="86" y="22"/>
                    </a:lnTo>
                    <a:lnTo>
                      <a:pt x="115" y="8"/>
                    </a:lnTo>
                    <a:lnTo>
                      <a:pt x="150" y="1"/>
                    </a:lnTo>
                    <a:lnTo>
                      <a:pt x="189"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 name="Freeform 54">
                <a:extLst>
                  <a:ext uri="{FF2B5EF4-FFF2-40B4-BE49-F238E27FC236}">
                    <a16:creationId xmlns:a16="http://schemas.microsoft.com/office/drawing/2014/main" id="{5E520CD2-58E1-F613-08D8-C84A1AA4D882}"/>
                  </a:ext>
                </a:extLst>
              </p:cNvPr>
              <p:cNvSpPr>
                <a:spLocks/>
              </p:cNvSpPr>
              <p:nvPr/>
            </p:nvSpPr>
            <p:spPr bwMode="auto">
              <a:xfrm>
                <a:off x="8703971" y="1655662"/>
                <a:ext cx="1405545" cy="1910353"/>
              </a:xfrm>
              <a:custGeom>
                <a:avLst/>
                <a:gdLst>
                  <a:gd name="T0" fmla="*/ 284 w 568"/>
                  <a:gd name="T1" fmla="*/ 0 h 772"/>
                  <a:gd name="T2" fmla="*/ 320 w 568"/>
                  <a:gd name="T3" fmla="*/ 5 h 772"/>
                  <a:gd name="T4" fmla="*/ 355 w 568"/>
                  <a:gd name="T5" fmla="*/ 19 h 772"/>
                  <a:gd name="T6" fmla="*/ 391 w 568"/>
                  <a:gd name="T7" fmla="*/ 41 h 772"/>
                  <a:gd name="T8" fmla="*/ 423 w 568"/>
                  <a:gd name="T9" fmla="*/ 70 h 772"/>
                  <a:gd name="T10" fmla="*/ 453 w 568"/>
                  <a:gd name="T11" fmla="*/ 102 h 772"/>
                  <a:gd name="T12" fmla="*/ 479 w 568"/>
                  <a:gd name="T13" fmla="*/ 139 h 772"/>
                  <a:gd name="T14" fmla="*/ 499 w 568"/>
                  <a:gd name="T15" fmla="*/ 176 h 772"/>
                  <a:gd name="T16" fmla="*/ 512 w 568"/>
                  <a:gd name="T17" fmla="*/ 215 h 772"/>
                  <a:gd name="T18" fmla="*/ 516 w 568"/>
                  <a:gd name="T19" fmla="*/ 254 h 772"/>
                  <a:gd name="T20" fmla="*/ 516 w 568"/>
                  <a:gd name="T21" fmla="*/ 359 h 772"/>
                  <a:gd name="T22" fmla="*/ 536 w 568"/>
                  <a:gd name="T23" fmla="*/ 364 h 772"/>
                  <a:gd name="T24" fmla="*/ 553 w 568"/>
                  <a:gd name="T25" fmla="*/ 374 h 772"/>
                  <a:gd name="T26" fmla="*/ 563 w 568"/>
                  <a:gd name="T27" fmla="*/ 391 h 772"/>
                  <a:gd name="T28" fmla="*/ 568 w 568"/>
                  <a:gd name="T29" fmla="*/ 410 h 772"/>
                  <a:gd name="T30" fmla="*/ 568 w 568"/>
                  <a:gd name="T31" fmla="*/ 462 h 772"/>
                  <a:gd name="T32" fmla="*/ 563 w 568"/>
                  <a:gd name="T33" fmla="*/ 482 h 772"/>
                  <a:gd name="T34" fmla="*/ 553 w 568"/>
                  <a:gd name="T35" fmla="*/ 499 h 772"/>
                  <a:gd name="T36" fmla="*/ 536 w 568"/>
                  <a:gd name="T37" fmla="*/ 510 h 772"/>
                  <a:gd name="T38" fmla="*/ 516 w 568"/>
                  <a:gd name="T39" fmla="*/ 513 h 772"/>
                  <a:gd name="T40" fmla="*/ 512 w 568"/>
                  <a:gd name="T41" fmla="*/ 552 h 772"/>
                  <a:gd name="T42" fmla="*/ 499 w 568"/>
                  <a:gd name="T43" fmla="*/ 591 h 772"/>
                  <a:gd name="T44" fmla="*/ 479 w 568"/>
                  <a:gd name="T45" fmla="*/ 630 h 772"/>
                  <a:gd name="T46" fmla="*/ 453 w 568"/>
                  <a:gd name="T47" fmla="*/ 667 h 772"/>
                  <a:gd name="T48" fmla="*/ 423 w 568"/>
                  <a:gd name="T49" fmla="*/ 701 h 772"/>
                  <a:gd name="T50" fmla="*/ 391 w 568"/>
                  <a:gd name="T51" fmla="*/ 729 h 772"/>
                  <a:gd name="T52" fmla="*/ 355 w 568"/>
                  <a:gd name="T53" fmla="*/ 751 h 772"/>
                  <a:gd name="T54" fmla="*/ 320 w 568"/>
                  <a:gd name="T55" fmla="*/ 767 h 772"/>
                  <a:gd name="T56" fmla="*/ 284 w 568"/>
                  <a:gd name="T57" fmla="*/ 772 h 772"/>
                  <a:gd name="T58" fmla="*/ 249 w 568"/>
                  <a:gd name="T59" fmla="*/ 767 h 772"/>
                  <a:gd name="T60" fmla="*/ 213 w 568"/>
                  <a:gd name="T61" fmla="*/ 751 h 772"/>
                  <a:gd name="T62" fmla="*/ 178 w 568"/>
                  <a:gd name="T63" fmla="*/ 729 h 772"/>
                  <a:gd name="T64" fmla="*/ 146 w 568"/>
                  <a:gd name="T65" fmla="*/ 701 h 772"/>
                  <a:gd name="T66" fmla="*/ 115 w 568"/>
                  <a:gd name="T67" fmla="*/ 667 h 772"/>
                  <a:gd name="T68" fmla="*/ 90 w 568"/>
                  <a:gd name="T69" fmla="*/ 630 h 772"/>
                  <a:gd name="T70" fmla="*/ 70 w 568"/>
                  <a:gd name="T71" fmla="*/ 591 h 772"/>
                  <a:gd name="T72" fmla="*/ 56 w 568"/>
                  <a:gd name="T73" fmla="*/ 552 h 772"/>
                  <a:gd name="T74" fmla="*/ 53 w 568"/>
                  <a:gd name="T75" fmla="*/ 513 h 772"/>
                  <a:gd name="T76" fmla="*/ 32 w 568"/>
                  <a:gd name="T77" fmla="*/ 510 h 772"/>
                  <a:gd name="T78" fmla="*/ 16 w 568"/>
                  <a:gd name="T79" fmla="*/ 499 h 772"/>
                  <a:gd name="T80" fmla="*/ 4 w 568"/>
                  <a:gd name="T81" fmla="*/ 482 h 772"/>
                  <a:gd name="T82" fmla="*/ 0 w 568"/>
                  <a:gd name="T83" fmla="*/ 462 h 772"/>
                  <a:gd name="T84" fmla="*/ 0 w 568"/>
                  <a:gd name="T85" fmla="*/ 410 h 772"/>
                  <a:gd name="T86" fmla="*/ 4 w 568"/>
                  <a:gd name="T87" fmla="*/ 391 h 772"/>
                  <a:gd name="T88" fmla="*/ 16 w 568"/>
                  <a:gd name="T89" fmla="*/ 374 h 772"/>
                  <a:gd name="T90" fmla="*/ 32 w 568"/>
                  <a:gd name="T91" fmla="*/ 364 h 772"/>
                  <a:gd name="T92" fmla="*/ 53 w 568"/>
                  <a:gd name="T93" fmla="*/ 359 h 772"/>
                  <a:gd name="T94" fmla="*/ 53 w 568"/>
                  <a:gd name="T95" fmla="*/ 254 h 772"/>
                  <a:gd name="T96" fmla="*/ 56 w 568"/>
                  <a:gd name="T97" fmla="*/ 215 h 772"/>
                  <a:gd name="T98" fmla="*/ 70 w 568"/>
                  <a:gd name="T99" fmla="*/ 176 h 772"/>
                  <a:gd name="T100" fmla="*/ 90 w 568"/>
                  <a:gd name="T101" fmla="*/ 139 h 772"/>
                  <a:gd name="T102" fmla="*/ 115 w 568"/>
                  <a:gd name="T103" fmla="*/ 102 h 772"/>
                  <a:gd name="T104" fmla="*/ 146 w 568"/>
                  <a:gd name="T105" fmla="*/ 70 h 772"/>
                  <a:gd name="T106" fmla="*/ 178 w 568"/>
                  <a:gd name="T107" fmla="*/ 41 h 772"/>
                  <a:gd name="T108" fmla="*/ 213 w 568"/>
                  <a:gd name="T109" fmla="*/ 19 h 772"/>
                  <a:gd name="T110" fmla="*/ 249 w 568"/>
                  <a:gd name="T111" fmla="*/ 5 h 772"/>
                  <a:gd name="T112" fmla="*/ 284 w 568"/>
                  <a:gd name="T11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8" h="772">
                    <a:moveTo>
                      <a:pt x="284" y="0"/>
                    </a:moveTo>
                    <a:lnTo>
                      <a:pt x="320" y="5"/>
                    </a:lnTo>
                    <a:lnTo>
                      <a:pt x="355" y="19"/>
                    </a:lnTo>
                    <a:lnTo>
                      <a:pt x="391" y="41"/>
                    </a:lnTo>
                    <a:lnTo>
                      <a:pt x="423" y="70"/>
                    </a:lnTo>
                    <a:lnTo>
                      <a:pt x="453" y="102"/>
                    </a:lnTo>
                    <a:lnTo>
                      <a:pt x="479" y="139"/>
                    </a:lnTo>
                    <a:lnTo>
                      <a:pt x="499" y="176"/>
                    </a:lnTo>
                    <a:lnTo>
                      <a:pt x="512" y="215"/>
                    </a:lnTo>
                    <a:lnTo>
                      <a:pt x="516" y="254"/>
                    </a:lnTo>
                    <a:lnTo>
                      <a:pt x="516" y="359"/>
                    </a:lnTo>
                    <a:lnTo>
                      <a:pt x="536" y="364"/>
                    </a:lnTo>
                    <a:lnTo>
                      <a:pt x="553" y="374"/>
                    </a:lnTo>
                    <a:lnTo>
                      <a:pt x="563" y="391"/>
                    </a:lnTo>
                    <a:lnTo>
                      <a:pt x="568" y="410"/>
                    </a:lnTo>
                    <a:lnTo>
                      <a:pt x="568" y="462"/>
                    </a:lnTo>
                    <a:lnTo>
                      <a:pt x="563" y="482"/>
                    </a:lnTo>
                    <a:lnTo>
                      <a:pt x="553" y="499"/>
                    </a:lnTo>
                    <a:lnTo>
                      <a:pt x="536" y="510"/>
                    </a:lnTo>
                    <a:lnTo>
                      <a:pt x="516" y="513"/>
                    </a:lnTo>
                    <a:lnTo>
                      <a:pt x="512" y="552"/>
                    </a:lnTo>
                    <a:lnTo>
                      <a:pt x="499" y="591"/>
                    </a:lnTo>
                    <a:lnTo>
                      <a:pt x="479" y="630"/>
                    </a:lnTo>
                    <a:lnTo>
                      <a:pt x="453" y="667"/>
                    </a:lnTo>
                    <a:lnTo>
                      <a:pt x="423" y="701"/>
                    </a:lnTo>
                    <a:lnTo>
                      <a:pt x="391" y="729"/>
                    </a:lnTo>
                    <a:lnTo>
                      <a:pt x="355" y="751"/>
                    </a:lnTo>
                    <a:lnTo>
                      <a:pt x="320" y="767"/>
                    </a:lnTo>
                    <a:lnTo>
                      <a:pt x="284" y="772"/>
                    </a:lnTo>
                    <a:lnTo>
                      <a:pt x="249" y="767"/>
                    </a:lnTo>
                    <a:lnTo>
                      <a:pt x="213" y="751"/>
                    </a:lnTo>
                    <a:lnTo>
                      <a:pt x="178" y="729"/>
                    </a:lnTo>
                    <a:lnTo>
                      <a:pt x="146" y="701"/>
                    </a:lnTo>
                    <a:lnTo>
                      <a:pt x="115" y="667"/>
                    </a:lnTo>
                    <a:lnTo>
                      <a:pt x="90" y="630"/>
                    </a:lnTo>
                    <a:lnTo>
                      <a:pt x="70" y="591"/>
                    </a:lnTo>
                    <a:lnTo>
                      <a:pt x="56" y="552"/>
                    </a:lnTo>
                    <a:lnTo>
                      <a:pt x="53" y="513"/>
                    </a:lnTo>
                    <a:lnTo>
                      <a:pt x="32" y="510"/>
                    </a:lnTo>
                    <a:lnTo>
                      <a:pt x="16" y="499"/>
                    </a:lnTo>
                    <a:lnTo>
                      <a:pt x="4" y="482"/>
                    </a:lnTo>
                    <a:lnTo>
                      <a:pt x="0" y="462"/>
                    </a:lnTo>
                    <a:lnTo>
                      <a:pt x="0" y="410"/>
                    </a:lnTo>
                    <a:lnTo>
                      <a:pt x="4" y="391"/>
                    </a:lnTo>
                    <a:lnTo>
                      <a:pt x="16" y="374"/>
                    </a:lnTo>
                    <a:lnTo>
                      <a:pt x="32" y="364"/>
                    </a:lnTo>
                    <a:lnTo>
                      <a:pt x="53" y="359"/>
                    </a:lnTo>
                    <a:lnTo>
                      <a:pt x="53" y="254"/>
                    </a:lnTo>
                    <a:lnTo>
                      <a:pt x="56" y="215"/>
                    </a:lnTo>
                    <a:lnTo>
                      <a:pt x="70" y="176"/>
                    </a:lnTo>
                    <a:lnTo>
                      <a:pt x="90" y="139"/>
                    </a:lnTo>
                    <a:lnTo>
                      <a:pt x="115" y="102"/>
                    </a:lnTo>
                    <a:lnTo>
                      <a:pt x="146" y="70"/>
                    </a:lnTo>
                    <a:lnTo>
                      <a:pt x="178" y="41"/>
                    </a:lnTo>
                    <a:lnTo>
                      <a:pt x="213" y="19"/>
                    </a:lnTo>
                    <a:lnTo>
                      <a:pt x="249" y="5"/>
                    </a:lnTo>
                    <a:lnTo>
                      <a:pt x="284" y="0"/>
                    </a:lnTo>
                    <a:close/>
                  </a:path>
                </a:pathLst>
              </a:custGeom>
              <a:solidFill>
                <a:srgbClr val="F9C4A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 name="Freeform 55">
                <a:extLst>
                  <a:ext uri="{FF2B5EF4-FFF2-40B4-BE49-F238E27FC236}">
                    <a16:creationId xmlns:a16="http://schemas.microsoft.com/office/drawing/2014/main" id="{A1C53544-FCC1-6229-B01E-8059183A7938}"/>
                  </a:ext>
                </a:extLst>
              </p:cNvPr>
              <p:cNvSpPr>
                <a:spLocks noEditPoints="1"/>
              </p:cNvSpPr>
              <p:nvPr/>
            </p:nvSpPr>
            <p:spPr bwMode="auto">
              <a:xfrm>
                <a:off x="9278067" y="1655662"/>
                <a:ext cx="831449" cy="1910353"/>
              </a:xfrm>
              <a:custGeom>
                <a:avLst/>
                <a:gdLst>
                  <a:gd name="T0" fmla="*/ 172 w 336"/>
                  <a:gd name="T1" fmla="*/ 391 h 772"/>
                  <a:gd name="T2" fmla="*/ 171 w 336"/>
                  <a:gd name="T3" fmla="*/ 391 h 772"/>
                  <a:gd name="T4" fmla="*/ 155 w 336"/>
                  <a:gd name="T5" fmla="*/ 395 h 772"/>
                  <a:gd name="T6" fmla="*/ 144 w 336"/>
                  <a:gd name="T7" fmla="*/ 403 h 772"/>
                  <a:gd name="T8" fmla="*/ 135 w 336"/>
                  <a:gd name="T9" fmla="*/ 417 h 772"/>
                  <a:gd name="T10" fmla="*/ 132 w 336"/>
                  <a:gd name="T11" fmla="*/ 432 h 772"/>
                  <a:gd name="T12" fmla="*/ 137 w 336"/>
                  <a:gd name="T13" fmla="*/ 447 h 772"/>
                  <a:gd name="T14" fmla="*/ 145 w 336"/>
                  <a:gd name="T15" fmla="*/ 459 h 772"/>
                  <a:gd name="T16" fmla="*/ 157 w 336"/>
                  <a:gd name="T17" fmla="*/ 467 h 772"/>
                  <a:gd name="T18" fmla="*/ 172 w 336"/>
                  <a:gd name="T19" fmla="*/ 471 h 772"/>
                  <a:gd name="T20" fmla="*/ 174 w 336"/>
                  <a:gd name="T21" fmla="*/ 471 h 772"/>
                  <a:gd name="T22" fmla="*/ 189 w 336"/>
                  <a:gd name="T23" fmla="*/ 467 h 772"/>
                  <a:gd name="T24" fmla="*/ 201 w 336"/>
                  <a:gd name="T25" fmla="*/ 457 h 772"/>
                  <a:gd name="T26" fmla="*/ 209 w 336"/>
                  <a:gd name="T27" fmla="*/ 445 h 772"/>
                  <a:gd name="T28" fmla="*/ 213 w 336"/>
                  <a:gd name="T29" fmla="*/ 428 h 772"/>
                  <a:gd name="T30" fmla="*/ 209 w 336"/>
                  <a:gd name="T31" fmla="*/ 415 h 772"/>
                  <a:gd name="T32" fmla="*/ 201 w 336"/>
                  <a:gd name="T33" fmla="*/ 401 h 772"/>
                  <a:gd name="T34" fmla="*/ 187 w 336"/>
                  <a:gd name="T35" fmla="*/ 393 h 772"/>
                  <a:gd name="T36" fmla="*/ 172 w 336"/>
                  <a:gd name="T37" fmla="*/ 391 h 772"/>
                  <a:gd name="T38" fmla="*/ 52 w 336"/>
                  <a:gd name="T39" fmla="*/ 0 h 772"/>
                  <a:gd name="T40" fmla="*/ 88 w 336"/>
                  <a:gd name="T41" fmla="*/ 5 h 772"/>
                  <a:gd name="T42" fmla="*/ 123 w 336"/>
                  <a:gd name="T43" fmla="*/ 19 h 772"/>
                  <a:gd name="T44" fmla="*/ 159 w 336"/>
                  <a:gd name="T45" fmla="*/ 41 h 772"/>
                  <a:gd name="T46" fmla="*/ 191 w 336"/>
                  <a:gd name="T47" fmla="*/ 70 h 772"/>
                  <a:gd name="T48" fmla="*/ 221 w 336"/>
                  <a:gd name="T49" fmla="*/ 102 h 772"/>
                  <a:gd name="T50" fmla="*/ 247 w 336"/>
                  <a:gd name="T51" fmla="*/ 139 h 772"/>
                  <a:gd name="T52" fmla="*/ 267 w 336"/>
                  <a:gd name="T53" fmla="*/ 176 h 772"/>
                  <a:gd name="T54" fmla="*/ 280 w 336"/>
                  <a:gd name="T55" fmla="*/ 215 h 772"/>
                  <a:gd name="T56" fmla="*/ 284 w 336"/>
                  <a:gd name="T57" fmla="*/ 254 h 772"/>
                  <a:gd name="T58" fmla="*/ 284 w 336"/>
                  <a:gd name="T59" fmla="*/ 359 h 772"/>
                  <a:gd name="T60" fmla="*/ 304 w 336"/>
                  <a:gd name="T61" fmla="*/ 364 h 772"/>
                  <a:gd name="T62" fmla="*/ 321 w 336"/>
                  <a:gd name="T63" fmla="*/ 374 h 772"/>
                  <a:gd name="T64" fmla="*/ 331 w 336"/>
                  <a:gd name="T65" fmla="*/ 391 h 772"/>
                  <a:gd name="T66" fmla="*/ 336 w 336"/>
                  <a:gd name="T67" fmla="*/ 410 h 772"/>
                  <a:gd name="T68" fmla="*/ 336 w 336"/>
                  <a:gd name="T69" fmla="*/ 462 h 772"/>
                  <a:gd name="T70" fmla="*/ 331 w 336"/>
                  <a:gd name="T71" fmla="*/ 482 h 772"/>
                  <a:gd name="T72" fmla="*/ 321 w 336"/>
                  <a:gd name="T73" fmla="*/ 499 h 772"/>
                  <a:gd name="T74" fmla="*/ 304 w 336"/>
                  <a:gd name="T75" fmla="*/ 510 h 772"/>
                  <a:gd name="T76" fmla="*/ 284 w 336"/>
                  <a:gd name="T77" fmla="*/ 513 h 772"/>
                  <a:gd name="T78" fmla="*/ 279 w 336"/>
                  <a:gd name="T79" fmla="*/ 554 h 772"/>
                  <a:gd name="T80" fmla="*/ 265 w 336"/>
                  <a:gd name="T81" fmla="*/ 594 h 772"/>
                  <a:gd name="T82" fmla="*/ 245 w 336"/>
                  <a:gd name="T83" fmla="*/ 635 h 772"/>
                  <a:gd name="T84" fmla="*/ 216 w 336"/>
                  <a:gd name="T85" fmla="*/ 672 h 772"/>
                  <a:gd name="T86" fmla="*/ 186 w 336"/>
                  <a:gd name="T87" fmla="*/ 706 h 772"/>
                  <a:gd name="T88" fmla="*/ 150 w 336"/>
                  <a:gd name="T89" fmla="*/ 735 h 772"/>
                  <a:gd name="T90" fmla="*/ 118 w 336"/>
                  <a:gd name="T91" fmla="*/ 755 h 772"/>
                  <a:gd name="T92" fmla="*/ 84 w 336"/>
                  <a:gd name="T93" fmla="*/ 767 h 772"/>
                  <a:gd name="T94" fmla="*/ 52 w 336"/>
                  <a:gd name="T95" fmla="*/ 772 h 772"/>
                  <a:gd name="T96" fmla="*/ 52 w 336"/>
                  <a:gd name="T97" fmla="*/ 584 h 772"/>
                  <a:gd name="T98" fmla="*/ 0 w 336"/>
                  <a:gd name="T99" fmla="*/ 574 h 772"/>
                  <a:gd name="T100" fmla="*/ 2 w 336"/>
                  <a:gd name="T101" fmla="*/ 569 h 772"/>
                  <a:gd name="T102" fmla="*/ 5 w 336"/>
                  <a:gd name="T103" fmla="*/ 555 h 772"/>
                  <a:gd name="T104" fmla="*/ 8 w 336"/>
                  <a:gd name="T105" fmla="*/ 535 h 772"/>
                  <a:gd name="T106" fmla="*/ 17 w 336"/>
                  <a:gd name="T107" fmla="*/ 508 h 772"/>
                  <a:gd name="T108" fmla="*/ 25 w 336"/>
                  <a:gd name="T109" fmla="*/ 477 h 772"/>
                  <a:gd name="T110" fmla="*/ 37 w 336"/>
                  <a:gd name="T111" fmla="*/ 445 h 772"/>
                  <a:gd name="T112" fmla="*/ 52 w 336"/>
                  <a:gd name="T113" fmla="*/ 411 h 772"/>
                  <a:gd name="T114" fmla="*/ 52 w 336"/>
                  <a:gd name="T115"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6" h="772">
                    <a:moveTo>
                      <a:pt x="172" y="391"/>
                    </a:moveTo>
                    <a:lnTo>
                      <a:pt x="171" y="391"/>
                    </a:lnTo>
                    <a:lnTo>
                      <a:pt x="155" y="395"/>
                    </a:lnTo>
                    <a:lnTo>
                      <a:pt x="144" y="403"/>
                    </a:lnTo>
                    <a:lnTo>
                      <a:pt x="135" y="417"/>
                    </a:lnTo>
                    <a:lnTo>
                      <a:pt x="132" y="432"/>
                    </a:lnTo>
                    <a:lnTo>
                      <a:pt x="137" y="447"/>
                    </a:lnTo>
                    <a:lnTo>
                      <a:pt x="145" y="459"/>
                    </a:lnTo>
                    <a:lnTo>
                      <a:pt x="157" y="467"/>
                    </a:lnTo>
                    <a:lnTo>
                      <a:pt x="172" y="471"/>
                    </a:lnTo>
                    <a:lnTo>
                      <a:pt x="174" y="471"/>
                    </a:lnTo>
                    <a:lnTo>
                      <a:pt x="189" y="467"/>
                    </a:lnTo>
                    <a:lnTo>
                      <a:pt x="201" y="457"/>
                    </a:lnTo>
                    <a:lnTo>
                      <a:pt x="209" y="445"/>
                    </a:lnTo>
                    <a:lnTo>
                      <a:pt x="213" y="428"/>
                    </a:lnTo>
                    <a:lnTo>
                      <a:pt x="209" y="415"/>
                    </a:lnTo>
                    <a:lnTo>
                      <a:pt x="201" y="401"/>
                    </a:lnTo>
                    <a:lnTo>
                      <a:pt x="187" y="393"/>
                    </a:lnTo>
                    <a:lnTo>
                      <a:pt x="172" y="391"/>
                    </a:lnTo>
                    <a:close/>
                    <a:moveTo>
                      <a:pt x="52" y="0"/>
                    </a:moveTo>
                    <a:lnTo>
                      <a:pt x="88" y="5"/>
                    </a:lnTo>
                    <a:lnTo>
                      <a:pt x="123" y="19"/>
                    </a:lnTo>
                    <a:lnTo>
                      <a:pt x="159" y="41"/>
                    </a:lnTo>
                    <a:lnTo>
                      <a:pt x="191" y="70"/>
                    </a:lnTo>
                    <a:lnTo>
                      <a:pt x="221" y="102"/>
                    </a:lnTo>
                    <a:lnTo>
                      <a:pt x="247" y="139"/>
                    </a:lnTo>
                    <a:lnTo>
                      <a:pt x="267" y="176"/>
                    </a:lnTo>
                    <a:lnTo>
                      <a:pt x="280" y="215"/>
                    </a:lnTo>
                    <a:lnTo>
                      <a:pt x="284" y="254"/>
                    </a:lnTo>
                    <a:lnTo>
                      <a:pt x="284" y="359"/>
                    </a:lnTo>
                    <a:lnTo>
                      <a:pt x="304" y="364"/>
                    </a:lnTo>
                    <a:lnTo>
                      <a:pt x="321" y="374"/>
                    </a:lnTo>
                    <a:lnTo>
                      <a:pt x="331" y="391"/>
                    </a:lnTo>
                    <a:lnTo>
                      <a:pt x="336" y="410"/>
                    </a:lnTo>
                    <a:lnTo>
                      <a:pt x="336" y="462"/>
                    </a:lnTo>
                    <a:lnTo>
                      <a:pt x="331" y="482"/>
                    </a:lnTo>
                    <a:lnTo>
                      <a:pt x="321" y="499"/>
                    </a:lnTo>
                    <a:lnTo>
                      <a:pt x="304" y="510"/>
                    </a:lnTo>
                    <a:lnTo>
                      <a:pt x="284" y="513"/>
                    </a:lnTo>
                    <a:lnTo>
                      <a:pt x="279" y="554"/>
                    </a:lnTo>
                    <a:lnTo>
                      <a:pt x="265" y="594"/>
                    </a:lnTo>
                    <a:lnTo>
                      <a:pt x="245" y="635"/>
                    </a:lnTo>
                    <a:lnTo>
                      <a:pt x="216" y="672"/>
                    </a:lnTo>
                    <a:lnTo>
                      <a:pt x="186" y="706"/>
                    </a:lnTo>
                    <a:lnTo>
                      <a:pt x="150" y="735"/>
                    </a:lnTo>
                    <a:lnTo>
                      <a:pt x="118" y="755"/>
                    </a:lnTo>
                    <a:lnTo>
                      <a:pt x="84" y="767"/>
                    </a:lnTo>
                    <a:lnTo>
                      <a:pt x="52" y="772"/>
                    </a:lnTo>
                    <a:lnTo>
                      <a:pt x="52" y="584"/>
                    </a:lnTo>
                    <a:lnTo>
                      <a:pt x="0" y="574"/>
                    </a:lnTo>
                    <a:lnTo>
                      <a:pt x="2" y="569"/>
                    </a:lnTo>
                    <a:lnTo>
                      <a:pt x="5" y="555"/>
                    </a:lnTo>
                    <a:lnTo>
                      <a:pt x="8" y="535"/>
                    </a:lnTo>
                    <a:lnTo>
                      <a:pt x="17" y="508"/>
                    </a:lnTo>
                    <a:lnTo>
                      <a:pt x="25" y="477"/>
                    </a:lnTo>
                    <a:lnTo>
                      <a:pt x="37" y="445"/>
                    </a:lnTo>
                    <a:lnTo>
                      <a:pt x="52" y="411"/>
                    </a:lnTo>
                    <a:lnTo>
                      <a:pt x="52" y="0"/>
                    </a:lnTo>
                    <a:close/>
                  </a:path>
                </a:pathLst>
              </a:custGeom>
              <a:solidFill>
                <a:srgbClr val="F699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 name="Freeform 56">
                <a:extLst>
                  <a:ext uri="{FF2B5EF4-FFF2-40B4-BE49-F238E27FC236}">
                    <a16:creationId xmlns:a16="http://schemas.microsoft.com/office/drawing/2014/main" id="{0B76EA4F-E4C2-C92F-1B6A-B1FC9074E27F}"/>
                  </a:ext>
                </a:extLst>
              </p:cNvPr>
              <p:cNvSpPr>
                <a:spLocks/>
              </p:cNvSpPr>
              <p:nvPr/>
            </p:nvSpPr>
            <p:spPr bwMode="auto">
              <a:xfrm>
                <a:off x="8981122" y="2623213"/>
                <a:ext cx="195491" cy="197965"/>
              </a:xfrm>
              <a:custGeom>
                <a:avLst/>
                <a:gdLst>
                  <a:gd name="T0" fmla="*/ 39 w 79"/>
                  <a:gd name="T1" fmla="*/ 0 h 80"/>
                  <a:gd name="T2" fmla="*/ 54 w 79"/>
                  <a:gd name="T3" fmla="*/ 2 h 80"/>
                  <a:gd name="T4" fmla="*/ 67 w 79"/>
                  <a:gd name="T5" fmla="*/ 10 h 80"/>
                  <a:gd name="T6" fmla="*/ 76 w 79"/>
                  <a:gd name="T7" fmla="*/ 24 h 80"/>
                  <a:gd name="T8" fmla="*/ 79 w 79"/>
                  <a:gd name="T9" fmla="*/ 37 h 80"/>
                  <a:gd name="T10" fmla="*/ 76 w 79"/>
                  <a:gd name="T11" fmla="*/ 54 h 80"/>
                  <a:gd name="T12" fmla="*/ 69 w 79"/>
                  <a:gd name="T13" fmla="*/ 66 h 80"/>
                  <a:gd name="T14" fmla="*/ 56 w 79"/>
                  <a:gd name="T15" fmla="*/ 76 h 80"/>
                  <a:gd name="T16" fmla="*/ 40 w 79"/>
                  <a:gd name="T17" fmla="*/ 80 h 80"/>
                  <a:gd name="T18" fmla="*/ 39 w 79"/>
                  <a:gd name="T19" fmla="*/ 80 h 80"/>
                  <a:gd name="T20" fmla="*/ 24 w 79"/>
                  <a:gd name="T21" fmla="*/ 76 h 80"/>
                  <a:gd name="T22" fmla="*/ 12 w 79"/>
                  <a:gd name="T23" fmla="*/ 68 h 80"/>
                  <a:gd name="T24" fmla="*/ 3 w 79"/>
                  <a:gd name="T25" fmla="*/ 56 h 80"/>
                  <a:gd name="T26" fmla="*/ 0 w 79"/>
                  <a:gd name="T27" fmla="*/ 41 h 80"/>
                  <a:gd name="T28" fmla="*/ 2 w 79"/>
                  <a:gd name="T29" fmla="*/ 26 h 80"/>
                  <a:gd name="T30" fmla="*/ 10 w 79"/>
                  <a:gd name="T31" fmla="*/ 12 h 80"/>
                  <a:gd name="T32" fmla="*/ 22 w 79"/>
                  <a:gd name="T33" fmla="*/ 4 h 80"/>
                  <a:gd name="T34" fmla="*/ 37 w 79"/>
                  <a:gd name="T35" fmla="*/ 0 h 80"/>
                  <a:gd name="T36" fmla="*/ 39 w 79"/>
                  <a:gd name="T3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 h="80">
                    <a:moveTo>
                      <a:pt x="39" y="0"/>
                    </a:moveTo>
                    <a:lnTo>
                      <a:pt x="54" y="2"/>
                    </a:lnTo>
                    <a:lnTo>
                      <a:pt x="67" y="10"/>
                    </a:lnTo>
                    <a:lnTo>
                      <a:pt x="76" y="24"/>
                    </a:lnTo>
                    <a:lnTo>
                      <a:pt x="79" y="37"/>
                    </a:lnTo>
                    <a:lnTo>
                      <a:pt x="76" y="54"/>
                    </a:lnTo>
                    <a:lnTo>
                      <a:pt x="69" y="66"/>
                    </a:lnTo>
                    <a:lnTo>
                      <a:pt x="56" y="76"/>
                    </a:lnTo>
                    <a:lnTo>
                      <a:pt x="40" y="80"/>
                    </a:lnTo>
                    <a:lnTo>
                      <a:pt x="39" y="80"/>
                    </a:lnTo>
                    <a:lnTo>
                      <a:pt x="24" y="76"/>
                    </a:lnTo>
                    <a:lnTo>
                      <a:pt x="12" y="68"/>
                    </a:lnTo>
                    <a:lnTo>
                      <a:pt x="3" y="56"/>
                    </a:lnTo>
                    <a:lnTo>
                      <a:pt x="0" y="41"/>
                    </a:lnTo>
                    <a:lnTo>
                      <a:pt x="2" y="26"/>
                    </a:lnTo>
                    <a:lnTo>
                      <a:pt x="10" y="12"/>
                    </a:lnTo>
                    <a:lnTo>
                      <a:pt x="22" y="4"/>
                    </a:lnTo>
                    <a:lnTo>
                      <a:pt x="37" y="0"/>
                    </a:lnTo>
                    <a:lnTo>
                      <a:pt x="39" y="0"/>
                    </a:lnTo>
                    <a:close/>
                  </a:path>
                </a:pathLst>
              </a:custGeom>
              <a:solidFill>
                <a:srgbClr val="F699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 name="Freeform 57">
                <a:extLst>
                  <a:ext uri="{FF2B5EF4-FFF2-40B4-BE49-F238E27FC236}">
                    <a16:creationId xmlns:a16="http://schemas.microsoft.com/office/drawing/2014/main" id="{CC4C0522-973F-C488-1D62-15F783C84643}"/>
                  </a:ext>
                </a:extLst>
              </p:cNvPr>
              <p:cNvSpPr>
                <a:spLocks/>
              </p:cNvSpPr>
              <p:nvPr/>
            </p:nvSpPr>
            <p:spPr bwMode="auto">
              <a:xfrm>
                <a:off x="8981122" y="2598469"/>
                <a:ext cx="195491" cy="195491"/>
              </a:xfrm>
              <a:custGeom>
                <a:avLst/>
                <a:gdLst>
                  <a:gd name="T0" fmla="*/ 37 w 79"/>
                  <a:gd name="T1" fmla="*/ 0 h 79"/>
                  <a:gd name="T2" fmla="*/ 54 w 79"/>
                  <a:gd name="T3" fmla="*/ 2 h 79"/>
                  <a:gd name="T4" fmla="*/ 66 w 79"/>
                  <a:gd name="T5" fmla="*/ 10 h 79"/>
                  <a:gd name="T6" fmla="*/ 76 w 79"/>
                  <a:gd name="T7" fmla="*/ 22 h 79"/>
                  <a:gd name="T8" fmla="*/ 79 w 79"/>
                  <a:gd name="T9" fmla="*/ 37 h 79"/>
                  <a:gd name="T10" fmla="*/ 76 w 79"/>
                  <a:gd name="T11" fmla="*/ 54 h 79"/>
                  <a:gd name="T12" fmla="*/ 69 w 79"/>
                  <a:gd name="T13" fmla="*/ 66 h 79"/>
                  <a:gd name="T14" fmla="*/ 56 w 79"/>
                  <a:gd name="T15" fmla="*/ 76 h 79"/>
                  <a:gd name="T16" fmla="*/ 40 w 79"/>
                  <a:gd name="T17" fmla="*/ 79 h 79"/>
                  <a:gd name="T18" fmla="*/ 25 w 79"/>
                  <a:gd name="T19" fmla="*/ 76 h 79"/>
                  <a:gd name="T20" fmla="*/ 12 w 79"/>
                  <a:gd name="T21" fmla="*/ 69 h 79"/>
                  <a:gd name="T22" fmla="*/ 3 w 79"/>
                  <a:gd name="T23" fmla="*/ 56 h 79"/>
                  <a:gd name="T24" fmla="*/ 0 w 79"/>
                  <a:gd name="T25" fmla="*/ 41 h 79"/>
                  <a:gd name="T26" fmla="*/ 2 w 79"/>
                  <a:gd name="T27" fmla="*/ 25 h 79"/>
                  <a:gd name="T28" fmla="*/ 10 w 79"/>
                  <a:gd name="T29" fmla="*/ 12 h 79"/>
                  <a:gd name="T30" fmla="*/ 22 w 79"/>
                  <a:gd name="T31" fmla="*/ 3 h 79"/>
                  <a:gd name="T32" fmla="*/ 37 w 79"/>
                  <a:gd name="T3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79">
                    <a:moveTo>
                      <a:pt x="37" y="0"/>
                    </a:moveTo>
                    <a:lnTo>
                      <a:pt x="54" y="2"/>
                    </a:lnTo>
                    <a:lnTo>
                      <a:pt x="66" y="10"/>
                    </a:lnTo>
                    <a:lnTo>
                      <a:pt x="76" y="22"/>
                    </a:lnTo>
                    <a:lnTo>
                      <a:pt x="79" y="37"/>
                    </a:lnTo>
                    <a:lnTo>
                      <a:pt x="76" y="54"/>
                    </a:lnTo>
                    <a:lnTo>
                      <a:pt x="69" y="66"/>
                    </a:lnTo>
                    <a:lnTo>
                      <a:pt x="56" y="76"/>
                    </a:lnTo>
                    <a:lnTo>
                      <a:pt x="40" y="79"/>
                    </a:lnTo>
                    <a:lnTo>
                      <a:pt x="25" y="76"/>
                    </a:lnTo>
                    <a:lnTo>
                      <a:pt x="12" y="69"/>
                    </a:lnTo>
                    <a:lnTo>
                      <a:pt x="3" y="56"/>
                    </a:lnTo>
                    <a:lnTo>
                      <a:pt x="0" y="41"/>
                    </a:lnTo>
                    <a:lnTo>
                      <a:pt x="2" y="25"/>
                    </a:lnTo>
                    <a:lnTo>
                      <a:pt x="10" y="12"/>
                    </a:lnTo>
                    <a:lnTo>
                      <a:pt x="22" y="3"/>
                    </a:lnTo>
                    <a:lnTo>
                      <a:pt x="37"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 name="Freeform 58">
                <a:extLst>
                  <a:ext uri="{FF2B5EF4-FFF2-40B4-BE49-F238E27FC236}">
                    <a16:creationId xmlns:a16="http://schemas.microsoft.com/office/drawing/2014/main" id="{82B912C3-ACFD-E193-8376-8B5D301003DC}"/>
                  </a:ext>
                </a:extLst>
              </p:cNvPr>
              <p:cNvSpPr>
                <a:spLocks/>
              </p:cNvSpPr>
              <p:nvPr/>
            </p:nvSpPr>
            <p:spPr bwMode="auto">
              <a:xfrm>
                <a:off x="9085052" y="2640535"/>
                <a:ext cx="49492" cy="49492"/>
              </a:xfrm>
              <a:custGeom>
                <a:avLst/>
                <a:gdLst>
                  <a:gd name="T0" fmla="*/ 10 w 20"/>
                  <a:gd name="T1" fmla="*/ 0 h 20"/>
                  <a:gd name="T2" fmla="*/ 14 w 20"/>
                  <a:gd name="T3" fmla="*/ 0 h 20"/>
                  <a:gd name="T4" fmla="*/ 17 w 20"/>
                  <a:gd name="T5" fmla="*/ 3 h 20"/>
                  <a:gd name="T6" fmla="*/ 20 w 20"/>
                  <a:gd name="T7" fmla="*/ 5 h 20"/>
                  <a:gd name="T8" fmla="*/ 20 w 20"/>
                  <a:gd name="T9" fmla="*/ 10 h 20"/>
                  <a:gd name="T10" fmla="*/ 20 w 20"/>
                  <a:gd name="T11" fmla="*/ 13 h 20"/>
                  <a:gd name="T12" fmla="*/ 19 w 20"/>
                  <a:gd name="T13" fmla="*/ 17 h 20"/>
                  <a:gd name="T14" fmla="*/ 15 w 20"/>
                  <a:gd name="T15" fmla="*/ 19 h 20"/>
                  <a:gd name="T16" fmla="*/ 10 w 20"/>
                  <a:gd name="T17" fmla="*/ 20 h 20"/>
                  <a:gd name="T18" fmla="*/ 7 w 20"/>
                  <a:gd name="T19" fmla="*/ 19 h 20"/>
                  <a:gd name="T20" fmla="*/ 3 w 20"/>
                  <a:gd name="T21" fmla="*/ 17 h 20"/>
                  <a:gd name="T22" fmla="*/ 2 w 20"/>
                  <a:gd name="T23" fmla="*/ 13 h 20"/>
                  <a:gd name="T24" fmla="*/ 0 w 20"/>
                  <a:gd name="T25" fmla="*/ 10 h 20"/>
                  <a:gd name="T26" fmla="*/ 2 w 20"/>
                  <a:gd name="T27" fmla="*/ 7 h 20"/>
                  <a:gd name="T28" fmla="*/ 3 w 20"/>
                  <a:gd name="T29" fmla="*/ 3 h 20"/>
                  <a:gd name="T30" fmla="*/ 7 w 20"/>
                  <a:gd name="T31" fmla="*/ 2 h 20"/>
                  <a:gd name="T32" fmla="*/ 10 w 20"/>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0">
                    <a:moveTo>
                      <a:pt x="10" y="0"/>
                    </a:moveTo>
                    <a:lnTo>
                      <a:pt x="14" y="0"/>
                    </a:lnTo>
                    <a:lnTo>
                      <a:pt x="17" y="3"/>
                    </a:lnTo>
                    <a:lnTo>
                      <a:pt x="20" y="5"/>
                    </a:lnTo>
                    <a:lnTo>
                      <a:pt x="20" y="10"/>
                    </a:lnTo>
                    <a:lnTo>
                      <a:pt x="20" y="13"/>
                    </a:lnTo>
                    <a:lnTo>
                      <a:pt x="19" y="17"/>
                    </a:lnTo>
                    <a:lnTo>
                      <a:pt x="15" y="19"/>
                    </a:lnTo>
                    <a:lnTo>
                      <a:pt x="10" y="20"/>
                    </a:lnTo>
                    <a:lnTo>
                      <a:pt x="7" y="19"/>
                    </a:lnTo>
                    <a:lnTo>
                      <a:pt x="3" y="17"/>
                    </a:lnTo>
                    <a:lnTo>
                      <a:pt x="2" y="13"/>
                    </a:lnTo>
                    <a:lnTo>
                      <a:pt x="0" y="10"/>
                    </a:lnTo>
                    <a:lnTo>
                      <a:pt x="2" y="7"/>
                    </a:lnTo>
                    <a:lnTo>
                      <a:pt x="3" y="3"/>
                    </a:lnTo>
                    <a:lnTo>
                      <a:pt x="7" y="2"/>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 name="Freeform 59">
                <a:extLst>
                  <a:ext uri="{FF2B5EF4-FFF2-40B4-BE49-F238E27FC236}">
                    <a16:creationId xmlns:a16="http://schemas.microsoft.com/office/drawing/2014/main" id="{A22556EA-B7F1-0327-4A1C-301770F2A085}"/>
                  </a:ext>
                </a:extLst>
              </p:cNvPr>
              <p:cNvSpPr>
                <a:spLocks/>
              </p:cNvSpPr>
              <p:nvPr/>
            </p:nvSpPr>
            <p:spPr bwMode="auto">
              <a:xfrm>
                <a:off x="8877191" y="2536602"/>
                <a:ext cx="321693" cy="98981"/>
              </a:xfrm>
              <a:custGeom>
                <a:avLst/>
                <a:gdLst>
                  <a:gd name="T0" fmla="*/ 71 w 130"/>
                  <a:gd name="T1" fmla="*/ 0 h 40"/>
                  <a:gd name="T2" fmla="*/ 82 w 130"/>
                  <a:gd name="T3" fmla="*/ 0 h 40"/>
                  <a:gd name="T4" fmla="*/ 103 w 130"/>
                  <a:gd name="T5" fmla="*/ 6 h 40"/>
                  <a:gd name="T6" fmla="*/ 120 w 130"/>
                  <a:gd name="T7" fmla="*/ 17 h 40"/>
                  <a:gd name="T8" fmla="*/ 130 w 130"/>
                  <a:gd name="T9" fmla="*/ 32 h 40"/>
                  <a:gd name="T10" fmla="*/ 130 w 130"/>
                  <a:gd name="T11" fmla="*/ 35 h 40"/>
                  <a:gd name="T12" fmla="*/ 130 w 130"/>
                  <a:gd name="T13" fmla="*/ 37 h 40"/>
                  <a:gd name="T14" fmla="*/ 126 w 130"/>
                  <a:gd name="T15" fmla="*/ 39 h 40"/>
                  <a:gd name="T16" fmla="*/ 125 w 130"/>
                  <a:gd name="T17" fmla="*/ 40 h 40"/>
                  <a:gd name="T18" fmla="*/ 123 w 130"/>
                  <a:gd name="T19" fmla="*/ 39 h 40"/>
                  <a:gd name="T20" fmla="*/ 121 w 130"/>
                  <a:gd name="T21" fmla="*/ 37 h 40"/>
                  <a:gd name="T22" fmla="*/ 111 w 130"/>
                  <a:gd name="T23" fmla="*/ 23 h 40"/>
                  <a:gd name="T24" fmla="*/ 98 w 130"/>
                  <a:gd name="T25" fmla="*/ 15 h 40"/>
                  <a:gd name="T26" fmla="*/ 82 w 130"/>
                  <a:gd name="T27" fmla="*/ 10 h 40"/>
                  <a:gd name="T28" fmla="*/ 64 w 130"/>
                  <a:gd name="T29" fmla="*/ 11 h 40"/>
                  <a:gd name="T30" fmla="*/ 45 w 130"/>
                  <a:gd name="T31" fmla="*/ 20 h 40"/>
                  <a:gd name="T32" fmla="*/ 32 w 130"/>
                  <a:gd name="T33" fmla="*/ 37 h 40"/>
                  <a:gd name="T34" fmla="*/ 28 w 130"/>
                  <a:gd name="T35" fmla="*/ 39 h 40"/>
                  <a:gd name="T36" fmla="*/ 25 w 130"/>
                  <a:gd name="T37" fmla="*/ 40 h 40"/>
                  <a:gd name="T38" fmla="*/ 23 w 130"/>
                  <a:gd name="T39" fmla="*/ 40 h 40"/>
                  <a:gd name="T40" fmla="*/ 23 w 130"/>
                  <a:gd name="T41" fmla="*/ 39 h 40"/>
                  <a:gd name="T42" fmla="*/ 18 w 130"/>
                  <a:gd name="T43" fmla="*/ 37 h 40"/>
                  <a:gd name="T44" fmla="*/ 15 w 130"/>
                  <a:gd name="T45" fmla="*/ 35 h 40"/>
                  <a:gd name="T46" fmla="*/ 10 w 130"/>
                  <a:gd name="T47" fmla="*/ 30 h 40"/>
                  <a:gd name="T48" fmla="*/ 6 w 130"/>
                  <a:gd name="T49" fmla="*/ 27 h 40"/>
                  <a:gd name="T50" fmla="*/ 3 w 130"/>
                  <a:gd name="T51" fmla="*/ 22 h 40"/>
                  <a:gd name="T52" fmla="*/ 1 w 130"/>
                  <a:gd name="T53" fmla="*/ 20 h 40"/>
                  <a:gd name="T54" fmla="*/ 1 w 130"/>
                  <a:gd name="T55" fmla="*/ 18 h 40"/>
                  <a:gd name="T56" fmla="*/ 0 w 130"/>
                  <a:gd name="T57" fmla="*/ 18 h 40"/>
                  <a:gd name="T58" fmla="*/ 0 w 130"/>
                  <a:gd name="T59" fmla="*/ 17 h 40"/>
                  <a:gd name="T60" fmla="*/ 1 w 130"/>
                  <a:gd name="T61" fmla="*/ 17 h 40"/>
                  <a:gd name="T62" fmla="*/ 3 w 130"/>
                  <a:gd name="T63" fmla="*/ 17 h 40"/>
                  <a:gd name="T64" fmla="*/ 3 w 130"/>
                  <a:gd name="T65" fmla="*/ 17 h 40"/>
                  <a:gd name="T66" fmla="*/ 5 w 130"/>
                  <a:gd name="T67" fmla="*/ 18 h 40"/>
                  <a:gd name="T68" fmla="*/ 6 w 130"/>
                  <a:gd name="T69" fmla="*/ 20 h 40"/>
                  <a:gd name="T70" fmla="*/ 10 w 130"/>
                  <a:gd name="T71" fmla="*/ 22 h 40"/>
                  <a:gd name="T72" fmla="*/ 13 w 130"/>
                  <a:gd name="T73" fmla="*/ 25 h 40"/>
                  <a:gd name="T74" fmla="*/ 18 w 130"/>
                  <a:gd name="T75" fmla="*/ 25 h 40"/>
                  <a:gd name="T76" fmla="*/ 23 w 130"/>
                  <a:gd name="T77" fmla="*/ 27 h 40"/>
                  <a:gd name="T78" fmla="*/ 25 w 130"/>
                  <a:gd name="T79" fmla="*/ 27 h 40"/>
                  <a:gd name="T80" fmla="*/ 42 w 130"/>
                  <a:gd name="T81" fmla="*/ 11 h 40"/>
                  <a:gd name="T82" fmla="*/ 57 w 130"/>
                  <a:gd name="T83" fmla="*/ 3 h 40"/>
                  <a:gd name="T84" fmla="*/ 71 w 130"/>
                  <a:gd name="T8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40">
                    <a:moveTo>
                      <a:pt x="71" y="0"/>
                    </a:moveTo>
                    <a:lnTo>
                      <a:pt x="82" y="0"/>
                    </a:lnTo>
                    <a:lnTo>
                      <a:pt x="103" y="6"/>
                    </a:lnTo>
                    <a:lnTo>
                      <a:pt x="120" y="17"/>
                    </a:lnTo>
                    <a:lnTo>
                      <a:pt x="130" y="32"/>
                    </a:lnTo>
                    <a:lnTo>
                      <a:pt x="130" y="35"/>
                    </a:lnTo>
                    <a:lnTo>
                      <a:pt x="130" y="37"/>
                    </a:lnTo>
                    <a:lnTo>
                      <a:pt x="126" y="39"/>
                    </a:lnTo>
                    <a:lnTo>
                      <a:pt x="125" y="40"/>
                    </a:lnTo>
                    <a:lnTo>
                      <a:pt x="123" y="39"/>
                    </a:lnTo>
                    <a:lnTo>
                      <a:pt x="121" y="37"/>
                    </a:lnTo>
                    <a:lnTo>
                      <a:pt x="111" y="23"/>
                    </a:lnTo>
                    <a:lnTo>
                      <a:pt x="98" y="15"/>
                    </a:lnTo>
                    <a:lnTo>
                      <a:pt x="82" y="10"/>
                    </a:lnTo>
                    <a:lnTo>
                      <a:pt x="64" y="11"/>
                    </a:lnTo>
                    <a:lnTo>
                      <a:pt x="45" y="20"/>
                    </a:lnTo>
                    <a:lnTo>
                      <a:pt x="32" y="37"/>
                    </a:lnTo>
                    <a:lnTo>
                      <a:pt x="28" y="39"/>
                    </a:lnTo>
                    <a:lnTo>
                      <a:pt x="25" y="40"/>
                    </a:lnTo>
                    <a:lnTo>
                      <a:pt x="23" y="40"/>
                    </a:lnTo>
                    <a:lnTo>
                      <a:pt x="23" y="39"/>
                    </a:lnTo>
                    <a:lnTo>
                      <a:pt x="18" y="37"/>
                    </a:lnTo>
                    <a:lnTo>
                      <a:pt x="15" y="35"/>
                    </a:lnTo>
                    <a:lnTo>
                      <a:pt x="10" y="30"/>
                    </a:lnTo>
                    <a:lnTo>
                      <a:pt x="6" y="27"/>
                    </a:lnTo>
                    <a:lnTo>
                      <a:pt x="3" y="22"/>
                    </a:lnTo>
                    <a:lnTo>
                      <a:pt x="1" y="20"/>
                    </a:lnTo>
                    <a:lnTo>
                      <a:pt x="1" y="18"/>
                    </a:lnTo>
                    <a:lnTo>
                      <a:pt x="0" y="18"/>
                    </a:lnTo>
                    <a:lnTo>
                      <a:pt x="0" y="17"/>
                    </a:lnTo>
                    <a:lnTo>
                      <a:pt x="1" y="17"/>
                    </a:lnTo>
                    <a:lnTo>
                      <a:pt x="3" y="17"/>
                    </a:lnTo>
                    <a:lnTo>
                      <a:pt x="3" y="17"/>
                    </a:lnTo>
                    <a:lnTo>
                      <a:pt x="5" y="18"/>
                    </a:lnTo>
                    <a:lnTo>
                      <a:pt x="6" y="20"/>
                    </a:lnTo>
                    <a:lnTo>
                      <a:pt x="10" y="22"/>
                    </a:lnTo>
                    <a:lnTo>
                      <a:pt x="13" y="25"/>
                    </a:lnTo>
                    <a:lnTo>
                      <a:pt x="18" y="25"/>
                    </a:lnTo>
                    <a:lnTo>
                      <a:pt x="23" y="27"/>
                    </a:lnTo>
                    <a:lnTo>
                      <a:pt x="25" y="27"/>
                    </a:lnTo>
                    <a:lnTo>
                      <a:pt x="42" y="11"/>
                    </a:lnTo>
                    <a:lnTo>
                      <a:pt x="57" y="3"/>
                    </a:lnTo>
                    <a:lnTo>
                      <a:pt x="71"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 name="Freeform 60">
                <a:extLst>
                  <a:ext uri="{FF2B5EF4-FFF2-40B4-BE49-F238E27FC236}">
                    <a16:creationId xmlns:a16="http://schemas.microsoft.com/office/drawing/2014/main" id="{C6896F3A-63CE-6F74-B2BF-CF194D6BF2AF}"/>
                  </a:ext>
                </a:extLst>
              </p:cNvPr>
              <p:cNvSpPr>
                <a:spLocks/>
              </p:cNvSpPr>
              <p:nvPr/>
            </p:nvSpPr>
            <p:spPr bwMode="auto">
              <a:xfrm>
                <a:off x="9604710" y="2623213"/>
                <a:ext cx="200441" cy="197965"/>
              </a:xfrm>
              <a:custGeom>
                <a:avLst/>
                <a:gdLst>
                  <a:gd name="T0" fmla="*/ 40 w 81"/>
                  <a:gd name="T1" fmla="*/ 0 h 80"/>
                  <a:gd name="T2" fmla="*/ 55 w 81"/>
                  <a:gd name="T3" fmla="*/ 2 h 80"/>
                  <a:gd name="T4" fmla="*/ 69 w 81"/>
                  <a:gd name="T5" fmla="*/ 10 h 80"/>
                  <a:gd name="T6" fmla="*/ 77 w 81"/>
                  <a:gd name="T7" fmla="*/ 24 h 80"/>
                  <a:gd name="T8" fmla="*/ 81 w 81"/>
                  <a:gd name="T9" fmla="*/ 37 h 80"/>
                  <a:gd name="T10" fmla="*/ 77 w 81"/>
                  <a:gd name="T11" fmla="*/ 54 h 80"/>
                  <a:gd name="T12" fmla="*/ 69 w 81"/>
                  <a:gd name="T13" fmla="*/ 66 h 80"/>
                  <a:gd name="T14" fmla="*/ 57 w 81"/>
                  <a:gd name="T15" fmla="*/ 76 h 80"/>
                  <a:gd name="T16" fmla="*/ 42 w 81"/>
                  <a:gd name="T17" fmla="*/ 80 h 80"/>
                  <a:gd name="T18" fmla="*/ 40 w 81"/>
                  <a:gd name="T19" fmla="*/ 80 h 80"/>
                  <a:gd name="T20" fmla="*/ 25 w 81"/>
                  <a:gd name="T21" fmla="*/ 76 h 80"/>
                  <a:gd name="T22" fmla="*/ 13 w 81"/>
                  <a:gd name="T23" fmla="*/ 68 h 80"/>
                  <a:gd name="T24" fmla="*/ 5 w 81"/>
                  <a:gd name="T25" fmla="*/ 56 h 80"/>
                  <a:gd name="T26" fmla="*/ 0 w 81"/>
                  <a:gd name="T27" fmla="*/ 41 h 80"/>
                  <a:gd name="T28" fmla="*/ 3 w 81"/>
                  <a:gd name="T29" fmla="*/ 26 h 80"/>
                  <a:gd name="T30" fmla="*/ 12 w 81"/>
                  <a:gd name="T31" fmla="*/ 12 h 80"/>
                  <a:gd name="T32" fmla="*/ 23 w 81"/>
                  <a:gd name="T33" fmla="*/ 4 h 80"/>
                  <a:gd name="T34" fmla="*/ 39 w 81"/>
                  <a:gd name="T35" fmla="*/ 0 h 80"/>
                  <a:gd name="T36" fmla="*/ 40 w 81"/>
                  <a:gd name="T3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80">
                    <a:moveTo>
                      <a:pt x="40" y="0"/>
                    </a:moveTo>
                    <a:lnTo>
                      <a:pt x="55" y="2"/>
                    </a:lnTo>
                    <a:lnTo>
                      <a:pt x="69" y="10"/>
                    </a:lnTo>
                    <a:lnTo>
                      <a:pt x="77" y="24"/>
                    </a:lnTo>
                    <a:lnTo>
                      <a:pt x="81" y="37"/>
                    </a:lnTo>
                    <a:lnTo>
                      <a:pt x="77" y="54"/>
                    </a:lnTo>
                    <a:lnTo>
                      <a:pt x="69" y="66"/>
                    </a:lnTo>
                    <a:lnTo>
                      <a:pt x="57" y="76"/>
                    </a:lnTo>
                    <a:lnTo>
                      <a:pt x="42" y="80"/>
                    </a:lnTo>
                    <a:lnTo>
                      <a:pt x="40" y="80"/>
                    </a:lnTo>
                    <a:lnTo>
                      <a:pt x="25" y="76"/>
                    </a:lnTo>
                    <a:lnTo>
                      <a:pt x="13" y="68"/>
                    </a:lnTo>
                    <a:lnTo>
                      <a:pt x="5" y="56"/>
                    </a:lnTo>
                    <a:lnTo>
                      <a:pt x="0" y="41"/>
                    </a:lnTo>
                    <a:lnTo>
                      <a:pt x="3" y="26"/>
                    </a:lnTo>
                    <a:lnTo>
                      <a:pt x="12" y="12"/>
                    </a:lnTo>
                    <a:lnTo>
                      <a:pt x="23" y="4"/>
                    </a:lnTo>
                    <a:lnTo>
                      <a:pt x="39" y="0"/>
                    </a:lnTo>
                    <a:lnTo>
                      <a:pt x="40" y="0"/>
                    </a:lnTo>
                    <a:close/>
                  </a:path>
                </a:pathLst>
              </a:custGeom>
              <a:solidFill>
                <a:srgbClr val="F699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 name="Freeform 61">
                <a:extLst>
                  <a:ext uri="{FF2B5EF4-FFF2-40B4-BE49-F238E27FC236}">
                    <a16:creationId xmlns:a16="http://schemas.microsoft.com/office/drawing/2014/main" id="{903275F4-D2E8-C0E9-BFC7-FF68C2489D86}"/>
                  </a:ext>
                </a:extLst>
              </p:cNvPr>
              <p:cNvSpPr>
                <a:spLocks/>
              </p:cNvSpPr>
              <p:nvPr/>
            </p:nvSpPr>
            <p:spPr bwMode="auto">
              <a:xfrm>
                <a:off x="9604710" y="2598469"/>
                <a:ext cx="200441" cy="195491"/>
              </a:xfrm>
              <a:custGeom>
                <a:avLst/>
                <a:gdLst>
                  <a:gd name="T0" fmla="*/ 39 w 81"/>
                  <a:gd name="T1" fmla="*/ 0 h 79"/>
                  <a:gd name="T2" fmla="*/ 55 w 81"/>
                  <a:gd name="T3" fmla="*/ 2 h 79"/>
                  <a:gd name="T4" fmla="*/ 67 w 81"/>
                  <a:gd name="T5" fmla="*/ 10 h 79"/>
                  <a:gd name="T6" fmla="*/ 77 w 81"/>
                  <a:gd name="T7" fmla="*/ 22 h 79"/>
                  <a:gd name="T8" fmla="*/ 81 w 81"/>
                  <a:gd name="T9" fmla="*/ 37 h 79"/>
                  <a:gd name="T10" fmla="*/ 77 w 81"/>
                  <a:gd name="T11" fmla="*/ 54 h 79"/>
                  <a:gd name="T12" fmla="*/ 69 w 81"/>
                  <a:gd name="T13" fmla="*/ 66 h 79"/>
                  <a:gd name="T14" fmla="*/ 57 w 81"/>
                  <a:gd name="T15" fmla="*/ 76 h 79"/>
                  <a:gd name="T16" fmla="*/ 42 w 81"/>
                  <a:gd name="T17" fmla="*/ 79 h 79"/>
                  <a:gd name="T18" fmla="*/ 27 w 81"/>
                  <a:gd name="T19" fmla="*/ 76 h 79"/>
                  <a:gd name="T20" fmla="*/ 13 w 81"/>
                  <a:gd name="T21" fmla="*/ 69 h 79"/>
                  <a:gd name="T22" fmla="*/ 5 w 81"/>
                  <a:gd name="T23" fmla="*/ 56 h 79"/>
                  <a:gd name="T24" fmla="*/ 0 w 81"/>
                  <a:gd name="T25" fmla="*/ 41 h 79"/>
                  <a:gd name="T26" fmla="*/ 3 w 81"/>
                  <a:gd name="T27" fmla="*/ 25 h 79"/>
                  <a:gd name="T28" fmla="*/ 12 w 81"/>
                  <a:gd name="T29" fmla="*/ 12 h 79"/>
                  <a:gd name="T30" fmla="*/ 23 w 81"/>
                  <a:gd name="T31" fmla="*/ 3 h 79"/>
                  <a:gd name="T32" fmla="*/ 39 w 81"/>
                  <a:gd name="T3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79">
                    <a:moveTo>
                      <a:pt x="39" y="0"/>
                    </a:moveTo>
                    <a:lnTo>
                      <a:pt x="55" y="2"/>
                    </a:lnTo>
                    <a:lnTo>
                      <a:pt x="67" y="10"/>
                    </a:lnTo>
                    <a:lnTo>
                      <a:pt x="77" y="22"/>
                    </a:lnTo>
                    <a:lnTo>
                      <a:pt x="81" y="37"/>
                    </a:lnTo>
                    <a:lnTo>
                      <a:pt x="77" y="54"/>
                    </a:lnTo>
                    <a:lnTo>
                      <a:pt x="69" y="66"/>
                    </a:lnTo>
                    <a:lnTo>
                      <a:pt x="57" y="76"/>
                    </a:lnTo>
                    <a:lnTo>
                      <a:pt x="42" y="79"/>
                    </a:lnTo>
                    <a:lnTo>
                      <a:pt x="27" y="76"/>
                    </a:lnTo>
                    <a:lnTo>
                      <a:pt x="13" y="69"/>
                    </a:lnTo>
                    <a:lnTo>
                      <a:pt x="5" y="56"/>
                    </a:lnTo>
                    <a:lnTo>
                      <a:pt x="0" y="41"/>
                    </a:lnTo>
                    <a:lnTo>
                      <a:pt x="3" y="25"/>
                    </a:lnTo>
                    <a:lnTo>
                      <a:pt x="12" y="12"/>
                    </a:lnTo>
                    <a:lnTo>
                      <a:pt x="23" y="3"/>
                    </a:lnTo>
                    <a:lnTo>
                      <a:pt x="39"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 name="Freeform 62">
                <a:extLst>
                  <a:ext uri="{FF2B5EF4-FFF2-40B4-BE49-F238E27FC236}">
                    <a16:creationId xmlns:a16="http://schemas.microsoft.com/office/drawing/2014/main" id="{7B06D831-9EF0-C60F-985A-774AAD60EEFD}"/>
                  </a:ext>
                </a:extLst>
              </p:cNvPr>
              <p:cNvSpPr>
                <a:spLocks/>
              </p:cNvSpPr>
              <p:nvPr/>
            </p:nvSpPr>
            <p:spPr bwMode="auto">
              <a:xfrm>
                <a:off x="9713590" y="2640535"/>
                <a:ext cx="49492" cy="49492"/>
              </a:xfrm>
              <a:custGeom>
                <a:avLst/>
                <a:gdLst>
                  <a:gd name="T0" fmla="*/ 10 w 20"/>
                  <a:gd name="T1" fmla="*/ 0 h 20"/>
                  <a:gd name="T2" fmla="*/ 13 w 20"/>
                  <a:gd name="T3" fmla="*/ 0 h 20"/>
                  <a:gd name="T4" fmla="*/ 17 w 20"/>
                  <a:gd name="T5" fmla="*/ 3 h 20"/>
                  <a:gd name="T6" fmla="*/ 20 w 20"/>
                  <a:gd name="T7" fmla="*/ 5 h 20"/>
                  <a:gd name="T8" fmla="*/ 20 w 20"/>
                  <a:gd name="T9" fmla="*/ 10 h 20"/>
                  <a:gd name="T10" fmla="*/ 20 w 20"/>
                  <a:gd name="T11" fmla="*/ 13 h 20"/>
                  <a:gd name="T12" fmla="*/ 18 w 20"/>
                  <a:gd name="T13" fmla="*/ 17 h 20"/>
                  <a:gd name="T14" fmla="*/ 15 w 20"/>
                  <a:gd name="T15" fmla="*/ 19 h 20"/>
                  <a:gd name="T16" fmla="*/ 10 w 20"/>
                  <a:gd name="T17" fmla="*/ 20 h 20"/>
                  <a:gd name="T18" fmla="*/ 6 w 20"/>
                  <a:gd name="T19" fmla="*/ 19 h 20"/>
                  <a:gd name="T20" fmla="*/ 3 w 20"/>
                  <a:gd name="T21" fmla="*/ 17 h 20"/>
                  <a:gd name="T22" fmla="*/ 1 w 20"/>
                  <a:gd name="T23" fmla="*/ 13 h 20"/>
                  <a:gd name="T24" fmla="*/ 0 w 20"/>
                  <a:gd name="T25" fmla="*/ 10 h 20"/>
                  <a:gd name="T26" fmla="*/ 1 w 20"/>
                  <a:gd name="T27" fmla="*/ 7 h 20"/>
                  <a:gd name="T28" fmla="*/ 3 w 20"/>
                  <a:gd name="T29" fmla="*/ 3 h 20"/>
                  <a:gd name="T30" fmla="*/ 6 w 20"/>
                  <a:gd name="T31" fmla="*/ 2 h 20"/>
                  <a:gd name="T32" fmla="*/ 10 w 20"/>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0">
                    <a:moveTo>
                      <a:pt x="10" y="0"/>
                    </a:moveTo>
                    <a:lnTo>
                      <a:pt x="13" y="0"/>
                    </a:lnTo>
                    <a:lnTo>
                      <a:pt x="17" y="3"/>
                    </a:lnTo>
                    <a:lnTo>
                      <a:pt x="20" y="5"/>
                    </a:lnTo>
                    <a:lnTo>
                      <a:pt x="20" y="10"/>
                    </a:lnTo>
                    <a:lnTo>
                      <a:pt x="20" y="13"/>
                    </a:lnTo>
                    <a:lnTo>
                      <a:pt x="18" y="17"/>
                    </a:lnTo>
                    <a:lnTo>
                      <a:pt x="15" y="19"/>
                    </a:lnTo>
                    <a:lnTo>
                      <a:pt x="10" y="20"/>
                    </a:lnTo>
                    <a:lnTo>
                      <a:pt x="6" y="19"/>
                    </a:lnTo>
                    <a:lnTo>
                      <a:pt x="3" y="17"/>
                    </a:lnTo>
                    <a:lnTo>
                      <a:pt x="1" y="13"/>
                    </a:lnTo>
                    <a:lnTo>
                      <a:pt x="0" y="10"/>
                    </a:lnTo>
                    <a:lnTo>
                      <a:pt x="1" y="7"/>
                    </a:lnTo>
                    <a:lnTo>
                      <a:pt x="3" y="3"/>
                    </a:lnTo>
                    <a:lnTo>
                      <a:pt x="6" y="2"/>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 name="Freeform 63">
                <a:extLst>
                  <a:ext uri="{FF2B5EF4-FFF2-40B4-BE49-F238E27FC236}">
                    <a16:creationId xmlns:a16="http://schemas.microsoft.com/office/drawing/2014/main" id="{550124F4-8D85-FF04-CC45-F087954F3072}"/>
                  </a:ext>
                </a:extLst>
              </p:cNvPr>
              <p:cNvSpPr>
                <a:spLocks/>
              </p:cNvSpPr>
              <p:nvPr/>
            </p:nvSpPr>
            <p:spPr bwMode="auto">
              <a:xfrm>
                <a:off x="9582439" y="2536602"/>
                <a:ext cx="321693" cy="98981"/>
              </a:xfrm>
              <a:custGeom>
                <a:avLst/>
                <a:gdLst>
                  <a:gd name="T0" fmla="*/ 59 w 130"/>
                  <a:gd name="T1" fmla="*/ 0 h 40"/>
                  <a:gd name="T2" fmla="*/ 73 w 130"/>
                  <a:gd name="T3" fmla="*/ 3 h 40"/>
                  <a:gd name="T4" fmla="*/ 90 w 130"/>
                  <a:gd name="T5" fmla="*/ 11 h 40"/>
                  <a:gd name="T6" fmla="*/ 105 w 130"/>
                  <a:gd name="T7" fmla="*/ 27 h 40"/>
                  <a:gd name="T8" fmla="*/ 108 w 130"/>
                  <a:gd name="T9" fmla="*/ 27 h 40"/>
                  <a:gd name="T10" fmla="*/ 112 w 130"/>
                  <a:gd name="T11" fmla="*/ 25 h 40"/>
                  <a:gd name="T12" fmla="*/ 117 w 130"/>
                  <a:gd name="T13" fmla="*/ 25 h 40"/>
                  <a:gd name="T14" fmla="*/ 120 w 130"/>
                  <a:gd name="T15" fmla="*/ 22 h 40"/>
                  <a:gd name="T16" fmla="*/ 124 w 130"/>
                  <a:gd name="T17" fmla="*/ 20 h 40"/>
                  <a:gd name="T18" fmla="*/ 125 w 130"/>
                  <a:gd name="T19" fmla="*/ 18 h 40"/>
                  <a:gd name="T20" fmla="*/ 127 w 130"/>
                  <a:gd name="T21" fmla="*/ 17 h 40"/>
                  <a:gd name="T22" fmla="*/ 129 w 130"/>
                  <a:gd name="T23" fmla="*/ 17 h 40"/>
                  <a:gd name="T24" fmla="*/ 130 w 130"/>
                  <a:gd name="T25" fmla="*/ 17 h 40"/>
                  <a:gd name="T26" fmla="*/ 130 w 130"/>
                  <a:gd name="T27" fmla="*/ 17 h 40"/>
                  <a:gd name="T28" fmla="*/ 130 w 130"/>
                  <a:gd name="T29" fmla="*/ 18 h 40"/>
                  <a:gd name="T30" fmla="*/ 130 w 130"/>
                  <a:gd name="T31" fmla="*/ 18 h 40"/>
                  <a:gd name="T32" fmla="*/ 129 w 130"/>
                  <a:gd name="T33" fmla="*/ 20 h 40"/>
                  <a:gd name="T34" fmla="*/ 129 w 130"/>
                  <a:gd name="T35" fmla="*/ 22 h 40"/>
                  <a:gd name="T36" fmla="*/ 125 w 130"/>
                  <a:gd name="T37" fmla="*/ 27 h 40"/>
                  <a:gd name="T38" fmla="*/ 122 w 130"/>
                  <a:gd name="T39" fmla="*/ 30 h 40"/>
                  <a:gd name="T40" fmla="*/ 117 w 130"/>
                  <a:gd name="T41" fmla="*/ 35 h 40"/>
                  <a:gd name="T42" fmla="*/ 112 w 130"/>
                  <a:gd name="T43" fmla="*/ 37 h 40"/>
                  <a:gd name="T44" fmla="*/ 108 w 130"/>
                  <a:gd name="T45" fmla="*/ 39 h 40"/>
                  <a:gd name="T46" fmla="*/ 107 w 130"/>
                  <a:gd name="T47" fmla="*/ 40 h 40"/>
                  <a:gd name="T48" fmla="*/ 107 w 130"/>
                  <a:gd name="T49" fmla="*/ 40 h 40"/>
                  <a:gd name="T50" fmla="*/ 102 w 130"/>
                  <a:gd name="T51" fmla="*/ 39 h 40"/>
                  <a:gd name="T52" fmla="*/ 100 w 130"/>
                  <a:gd name="T53" fmla="*/ 37 h 40"/>
                  <a:gd name="T54" fmla="*/ 85 w 130"/>
                  <a:gd name="T55" fmla="*/ 20 h 40"/>
                  <a:gd name="T56" fmla="*/ 68 w 130"/>
                  <a:gd name="T57" fmla="*/ 11 h 40"/>
                  <a:gd name="T58" fmla="*/ 49 w 130"/>
                  <a:gd name="T59" fmla="*/ 10 h 40"/>
                  <a:gd name="T60" fmla="*/ 32 w 130"/>
                  <a:gd name="T61" fmla="*/ 15 h 40"/>
                  <a:gd name="T62" fmla="*/ 19 w 130"/>
                  <a:gd name="T63" fmla="*/ 23 h 40"/>
                  <a:gd name="T64" fmla="*/ 10 w 130"/>
                  <a:gd name="T65" fmla="*/ 37 h 40"/>
                  <a:gd name="T66" fmla="*/ 9 w 130"/>
                  <a:gd name="T67" fmla="*/ 39 h 40"/>
                  <a:gd name="T68" fmla="*/ 5 w 130"/>
                  <a:gd name="T69" fmla="*/ 40 h 40"/>
                  <a:gd name="T70" fmla="*/ 4 w 130"/>
                  <a:gd name="T71" fmla="*/ 39 h 40"/>
                  <a:gd name="T72" fmla="*/ 2 w 130"/>
                  <a:gd name="T73" fmla="*/ 37 h 40"/>
                  <a:gd name="T74" fmla="*/ 0 w 130"/>
                  <a:gd name="T75" fmla="*/ 35 h 40"/>
                  <a:gd name="T76" fmla="*/ 0 w 130"/>
                  <a:gd name="T77" fmla="*/ 32 h 40"/>
                  <a:gd name="T78" fmla="*/ 12 w 130"/>
                  <a:gd name="T79" fmla="*/ 17 h 40"/>
                  <a:gd name="T80" fmla="*/ 27 w 130"/>
                  <a:gd name="T81" fmla="*/ 6 h 40"/>
                  <a:gd name="T82" fmla="*/ 48 w 130"/>
                  <a:gd name="T83" fmla="*/ 0 h 40"/>
                  <a:gd name="T84" fmla="*/ 59 w 130"/>
                  <a:gd name="T8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40">
                    <a:moveTo>
                      <a:pt x="59" y="0"/>
                    </a:moveTo>
                    <a:lnTo>
                      <a:pt x="73" y="3"/>
                    </a:lnTo>
                    <a:lnTo>
                      <a:pt x="90" y="11"/>
                    </a:lnTo>
                    <a:lnTo>
                      <a:pt x="105" y="27"/>
                    </a:lnTo>
                    <a:lnTo>
                      <a:pt x="108" y="27"/>
                    </a:lnTo>
                    <a:lnTo>
                      <a:pt x="112" y="25"/>
                    </a:lnTo>
                    <a:lnTo>
                      <a:pt x="117" y="25"/>
                    </a:lnTo>
                    <a:lnTo>
                      <a:pt x="120" y="22"/>
                    </a:lnTo>
                    <a:lnTo>
                      <a:pt x="124" y="20"/>
                    </a:lnTo>
                    <a:lnTo>
                      <a:pt x="125" y="18"/>
                    </a:lnTo>
                    <a:lnTo>
                      <a:pt x="127" y="17"/>
                    </a:lnTo>
                    <a:lnTo>
                      <a:pt x="129" y="17"/>
                    </a:lnTo>
                    <a:lnTo>
                      <a:pt x="130" y="17"/>
                    </a:lnTo>
                    <a:lnTo>
                      <a:pt x="130" y="17"/>
                    </a:lnTo>
                    <a:lnTo>
                      <a:pt x="130" y="18"/>
                    </a:lnTo>
                    <a:lnTo>
                      <a:pt x="130" y="18"/>
                    </a:lnTo>
                    <a:lnTo>
                      <a:pt x="129" y="20"/>
                    </a:lnTo>
                    <a:lnTo>
                      <a:pt x="129" y="22"/>
                    </a:lnTo>
                    <a:lnTo>
                      <a:pt x="125" y="27"/>
                    </a:lnTo>
                    <a:lnTo>
                      <a:pt x="122" y="30"/>
                    </a:lnTo>
                    <a:lnTo>
                      <a:pt x="117" y="35"/>
                    </a:lnTo>
                    <a:lnTo>
                      <a:pt x="112" y="37"/>
                    </a:lnTo>
                    <a:lnTo>
                      <a:pt x="108" y="39"/>
                    </a:lnTo>
                    <a:lnTo>
                      <a:pt x="107" y="40"/>
                    </a:lnTo>
                    <a:lnTo>
                      <a:pt x="107" y="40"/>
                    </a:lnTo>
                    <a:lnTo>
                      <a:pt x="102" y="39"/>
                    </a:lnTo>
                    <a:lnTo>
                      <a:pt x="100" y="37"/>
                    </a:lnTo>
                    <a:lnTo>
                      <a:pt x="85" y="20"/>
                    </a:lnTo>
                    <a:lnTo>
                      <a:pt x="68" y="11"/>
                    </a:lnTo>
                    <a:lnTo>
                      <a:pt x="49" y="10"/>
                    </a:lnTo>
                    <a:lnTo>
                      <a:pt x="32" y="15"/>
                    </a:lnTo>
                    <a:lnTo>
                      <a:pt x="19" y="23"/>
                    </a:lnTo>
                    <a:lnTo>
                      <a:pt x="10" y="37"/>
                    </a:lnTo>
                    <a:lnTo>
                      <a:pt x="9" y="39"/>
                    </a:lnTo>
                    <a:lnTo>
                      <a:pt x="5" y="40"/>
                    </a:lnTo>
                    <a:lnTo>
                      <a:pt x="4" y="39"/>
                    </a:lnTo>
                    <a:lnTo>
                      <a:pt x="2" y="37"/>
                    </a:lnTo>
                    <a:lnTo>
                      <a:pt x="0" y="35"/>
                    </a:lnTo>
                    <a:lnTo>
                      <a:pt x="0" y="32"/>
                    </a:lnTo>
                    <a:lnTo>
                      <a:pt x="12" y="17"/>
                    </a:lnTo>
                    <a:lnTo>
                      <a:pt x="27" y="6"/>
                    </a:lnTo>
                    <a:lnTo>
                      <a:pt x="48" y="0"/>
                    </a:lnTo>
                    <a:lnTo>
                      <a:pt x="59"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 name="Freeform 64">
                <a:extLst>
                  <a:ext uri="{FF2B5EF4-FFF2-40B4-BE49-F238E27FC236}">
                    <a16:creationId xmlns:a16="http://schemas.microsoft.com/office/drawing/2014/main" id="{FCABB0F5-1584-5C3C-3D21-AC5DF7B1C32C}"/>
                  </a:ext>
                </a:extLst>
              </p:cNvPr>
              <p:cNvSpPr>
                <a:spLocks/>
              </p:cNvSpPr>
              <p:nvPr/>
            </p:nvSpPr>
            <p:spPr bwMode="auto">
              <a:xfrm>
                <a:off x="9193932" y="3184934"/>
                <a:ext cx="400879" cy="175693"/>
              </a:xfrm>
              <a:custGeom>
                <a:avLst/>
                <a:gdLst>
                  <a:gd name="T0" fmla="*/ 0 w 162"/>
                  <a:gd name="T1" fmla="*/ 0 h 71"/>
                  <a:gd name="T2" fmla="*/ 162 w 162"/>
                  <a:gd name="T3" fmla="*/ 0 h 71"/>
                  <a:gd name="T4" fmla="*/ 157 w 162"/>
                  <a:gd name="T5" fmla="*/ 22 h 71"/>
                  <a:gd name="T6" fmla="*/ 147 w 162"/>
                  <a:gd name="T7" fmla="*/ 42 h 71"/>
                  <a:gd name="T8" fmla="*/ 129 w 162"/>
                  <a:gd name="T9" fmla="*/ 57 h 71"/>
                  <a:gd name="T10" fmla="*/ 107 w 162"/>
                  <a:gd name="T11" fmla="*/ 67 h 71"/>
                  <a:gd name="T12" fmla="*/ 81 w 162"/>
                  <a:gd name="T13" fmla="*/ 71 h 71"/>
                  <a:gd name="T14" fmla="*/ 56 w 162"/>
                  <a:gd name="T15" fmla="*/ 67 h 71"/>
                  <a:gd name="T16" fmla="*/ 34 w 162"/>
                  <a:gd name="T17" fmla="*/ 57 h 71"/>
                  <a:gd name="T18" fmla="*/ 15 w 162"/>
                  <a:gd name="T19" fmla="*/ 42 h 71"/>
                  <a:gd name="T20" fmla="*/ 3 w 162"/>
                  <a:gd name="T21" fmla="*/ 22 h 71"/>
                  <a:gd name="T22" fmla="*/ 0 w 162"/>
                  <a:gd name="T2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71">
                    <a:moveTo>
                      <a:pt x="0" y="0"/>
                    </a:moveTo>
                    <a:lnTo>
                      <a:pt x="162" y="0"/>
                    </a:lnTo>
                    <a:lnTo>
                      <a:pt x="157" y="22"/>
                    </a:lnTo>
                    <a:lnTo>
                      <a:pt x="147" y="42"/>
                    </a:lnTo>
                    <a:lnTo>
                      <a:pt x="129" y="57"/>
                    </a:lnTo>
                    <a:lnTo>
                      <a:pt x="107" y="67"/>
                    </a:lnTo>
                    <a:lnTo>
                      <a:pt x="81" y="71"/>
                    </a:lnTo>
                    <a:lnTo>
                      <a:pt x="56" y="67"/>
                    </a:lnTo>
                    <a:lnTo>
                      <a:pt x="34" y="57"/>
                    </a:lnTo>
                    <a:lnTo>
                      <a:pt x="15" y="42"/>
                    </a:lnTo>
                    <a:lnTo>
                      <a:pt x="3" y="22"/>
                    </a:lnTo>
                    <a:lnTo>
                      <a:pt x="0" y="0"/>
                    </a:lnTo>
                    <a:close/>
                  </a:path>
                </a:pathLst>
              </a:custGeom>
              <a:solidFill>
                <a:schemeClr val="accent5">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 name="Freeform 65">
                <a:extLst>
                  <a:ext uri="{FF2B5EF4-FFF2-40B4-BE49-F238E27FC236}">
                    <a16:creationId xmlns:a16="http://schemas.microsoft.com/office/drawing/2014/main" id="{D981D905-239D-A863-CC55-0EE7B24D749E}"/>
                  </a:ext>
                </a:extLst>
              </p:cNvPr>
              <p:cNvSpPr>
                <a:spLocks/>
              </p:cNvSpPr>
              <p:nvPr/>
            </p:nvSpPr>
            <p:spPr bwMode="auto">
              <a:xfrm>
                <a:off x="9223626" y="3184934"/>
                <a:ext cx="334065" cy="66814"/>
              </a:xfrm>
              <a:custGeom>
                <a:avLst/>
                <a:gdLst>
                  <a:gd name="T0" fmla="*/ 0 w 135"/>
                  <a:gd name="T1" fmla="*/ 0 h 27"/>
                  <a:gd name="T2" fmla="*/ 135 w 135"/>
                  <a:gd name="T3" fmla="*/ 0 h 27"/>
                  <a:gd name="T4" fmla="*/ 135 w 135"/>
                  <a:gd name="T5" fmla="*/ 15 h 27"/>
                  <a:gd name="T6" fmla="*/ 135 w 135"/>
                  <a:gd name="T7" fmla="*/ 18 h 27"/>
                  <a:gd name="T8" fmla="*/ 132 w 135"/>
                  <a:gd name="T9" fmla="*/ 23 h 27"/>
                  <a:gd name="T10" fmla="*/ 128 w 135"/>
                  <a:gd name="T11" fmla="*/ 25 h 27"/>
                  <a:gd name="T12" fmla="*/ 123 w 135"/>
                  <a:gd name="T13" fmla="*/ 27 h 27"/>
                  <a:gd name="T14" fmla="*/ 13 w 135"/>
                  <a:gd name="T15" fmla="*/ 27 h 27"/>
                  <a:gd name="T16" fmla="*/ 8 w 135"/>
                  <a:gd name="T17" fmla="*/ 25 h 27"/>
                  <a:gd name="T18" fmla="*/ 5 w 135"/>
                  <a:gd name="T19" fmla="*/ 23 h 27"/>
                  <a:gd name="T20" fmla="*/ 2 w 135"/>
                  <a:gd name="T21" fmla="*/ 18 h 27"/>
                  <a:gd name="T22" fmla="*/ 0 w 135"/>
                  <a:gd name="T23" fmla="*/ 15 h 27"/>
                  <a:gd name="T24" fmla="*/ 0 w 135"/>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27">
                    <a:moveTo>
                      <a:pt x="0" y="0"/>
                    </a:moveTo>
                    <a:lnTo>
                      <a:pt x="135" y="0"/>
                    </a:lnTo>
                    <a:lnTo>
                      <a:pt x="135" y="15"/>
                    </a:lnTo>
                    <a:lnTo>
                      <a:pt x="135" y="18"/>
                    </a:lnTo>
                    <a:lnTo>
                      <a:pt x="132" y="23"/>
                    </a:lnTo>
                    <a:lnTo>
                      <a:pt x="128" y="25"/>
                    </a:lnTo>
                    <a:lnTo>
                      <a:pt x="123" y="27"/>
                    </a:lnTo>
                    <a:lnTo>
                      <a:pt x="13" y="27"/>
                    </a:lnTo>
                    <a:lnTo>
                      <a:pt x="8" y="25"/>
                    </a:lnTo>
                    <a:lnTo>
                      <a:pt x="5" y="23"/>
                    </a:lnTo>
                    <a:lnTo>
                      <a:pt x="2" y="18"/>
                    </a:lnTo>
                    <a:lnTo>
                      <a:pt x="0" y="15"/>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 name="Freeform 66">
                <a:extLst>
                  <a:ext uri="{FF2B5EF4-FFF2-40B4-BE49-F238E27FC236}">
                    <a16:creationId xmlns:a16="http://schemas.microsoft.com/office/drawing/2014/main" id="{5A57F2D0-9F17-B512-F813-82BB85FB83EF}"/>
                  </a:ext>
                </a:extLst>
              </p:cNvPr>
              <p:cNvSpPr>
                <a:spLocks noEditPoints="1"/>
              </p:cNvSpPr>
              <p:nvPr/>
            </p:nvSpPr>
            <p:spPr bwMode="auto">
              <a:xfrm>
                <a:off x="8750990" y="2454943"/>
                <a:ext cx="1316463" cy="470166"/>
              </a:xfrm>
              <a:custGeom>
                <a:avLst/>
                <a:gdLst>
                  <a:gd name="T0" fmla="*/ 345 w 532"/>
                  <a:gd name="T1" fmla="*/ 24 h 190"/>
                  <a:gd name="T2" fmla="*/ 306 w 532"/>
                  <a:gd name="T3" fmla="*/ 44 h 190"/>
                  <a:gd name="T4" fmla="*/ 309 w 532"/>
                  <a:gd name="T5" fmla="*/ 112 h 190"/>
                  <a:gd name="T6" fmla="*/ 372 w 532"/>
                  <a:gd name="T7" fmla="*/ 168 h 190"/>
                  <a:gd name="T8" fmla="*/ 453 w 532"/>
                  <a:gd name="T9" fmla="*/ 159 h 190"/>
                  <a:gd name="T10" fmla="*/ 488 w 532"/>
                  <a:gd name="T11" fmla="*/ 114 h 190"/>
                  <a:gd name="T12" fmla="*/ 499 w 532"/>
                  <a:gd name="T13" fmla="*/ 68 h 190"/>
                  <a:gd name="T14" fmla="*/ 488 w 532"/>
                  <a:gd name="T15" fmla="*/ 31 h 190"/>
                  <a:gd name="T16" fmla="*/ 444 w 532"/>
                  <a:gd name="T17" fmla="*/ 19 h 190"/>
                  <a:gd name="T18" fmla="*/ 127 w 532"/>
                  <a:gd name="T19" fmla="*/ 17 h 190"/>
                  <a:gd name="T20" fmla="*/ 69 w 532"/>
                  <a:gd name="T21" fmla="*/ 21 h 190"/>
                  <a:gd name="T22" fmla="*/ 35 w 532"/>
                  <a:gd name="T23" fmla="*/ 43 h 190"/>
                  <a:gd name="T24" fmla="*/ 34 w 532"/>
                  <a:gd name="T25" fmla="*/ 82 h 190"/>
                  <a:gd name="T26" fmla="*/ 51 w 532"/>
                  <a:gd name="T27" fmla="*/ 131 h 190"/>
                  <a:gd name="T28" fmla="*/ 100 w 532"/>
                  <a:gd name="T29" fmla="*/ 170 h 190"/>
                  <a:gd name="T30" fmla="*/ 186 w 532"/>
                  <a:gd name="T31" fmla="*/ 158 h 190"/>
                  <a:gd name="T32" fmla="*/ 233 w 532"/>
                  <a:gd name="T33" fmla="*/ 78 h 190"/>
                  <a:gd name="T34" fmla="*/ 218 w 532"/>
                  <a:gd name="T35" fmla="*/ 38 h 190"/>
                  <a:gd name="T36" fmla="*/ 160 w 532"/>
                  <a:gd name="T37" fmla="*/ 19 h 190"/>
                  <a:gd name="T38" fmla="*/ 166 w 532"/>
                  <a:gd name="T39" fmla="*/ 2 h 190"/>
                  <a:gd name="T40" fmla="*/ 240 w 532"/>
                  <a:gd name="T41" fmla="*/ 33 h 190"/>
                  <a:gd name="T42" fmla="*/ 259 w 532"/>
                  <a:gd name="T43" fmla="*/ 28 h 190"/>
                  <a:gd name="T44" fmla="*/ 280 w 532"/>
                  <a:gd name="T45" fmla="*/ 29 h 190"/>
                  <a:gd name="T46" fmla="*/ 309 w 532"/>
                  <a:gd name="T47" fmla="*/ 19 h 190"/>
                  <a:gd name="T48" fmla="*/ 404 w 532"/>
                  <a:gd name="T49" fmla="*/ 0 h 190"/>
                  <a:gd name="T50" fmla="*/ 478 w 532"/>
                  <a:gd name="T51" fmla="*/ 6 h 190"/>
                  <a:gd name="T52" fmla="*/ 532 w 532"/>
                  <a:gd name="T53" fmla="*/ 51 h 190"/>
                  <a:gd name="T54" fmla="*/ 510 w 532"/>
                  <a:gd name="T55" fmla="*/ 107 h 190"/>
                  <a:gd name="T56" fmla="*/ 477 w 532"/>
                  <a:gd name="T57" fmla="*/ 165 h 190"/>
                  <a:gd name="T58" fmla="*/ 404 w 532"/>
                  <a:gd name="T59" fmla="*/ 190 h 190"/>
                  <a:gd name="T60" fmla="*/ 323 w 532"/>
                  <a:gd name="T61" fmla="*/ 163 h 190"/>
                  <a:gd name="T62" fmla="*/ 280 w 532"/>
                  <a:gd name="T63" fmla="*/ 82 h 190"/>
                  <a:gd name="T64" fmla="*/ 277 w 532"/>
                  <a:gd name="T65" fmla="*/ 63 h 190"/>
                  <a:gd name="T66" fmla="*/ 265 w 532"/>
                  <a:gd name="T67" fmla="*/ 58 h 190"/>
                  <a:gd name="T68" fmla="*/ 253 w 532"/>
                  <a:gd name="T69" fmla="*/ 63 h 190"/>
                  <a:gd name="T70" fmla="*/ 250 w 532"/>
                  <a:gd name="T71" fmla="*/ 82 h 190"/>
                  <a:gd name="T72" fmla="*/ 208 w 532"/>
                  <a:gd name="T73" fmla="*/ 163 h 190"/>
                  <a:gd name="T74" fmla="*/ 127 w 532"/>
                  <a:gd name="T75" fmla="*/ 190 h 190"/>
                  <a:gd name="T76" fmla="*/ 56 w 532"/>
                  <a:gd name="T77" fmla="*/ 165 h 190"/>
                  <a:gd name="T78" fmla="*/ 20 w 532"/>
                  <a:gd name="T79" fmla="*/ 107 h 190"/>
                  <a:gd name="T80" fmla="*/ 0 w 532"/>
                  <a:gd name="T81" fmla="*/ 51 h 190"/>
                  <a:gd name="T82" fmla="*/ 52 w 532"/>
                  <a:gd name="T83" fmla="*/ 6 h 190"/>
                  <a:gd name="T84" fmla="*/ 127 w 532"/>
                  <a:gd name="T8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2" h="190">
                    <a:moveTo>
                      <a:pt x="404" y="17"/>
                    </a:moveTo>
                    <a:lnTo>
                      <a:pt x="370" y="19"/>
                    </a:lnTo>
                    <a:lnTo>
                      <a:pt x="345" y="24"/>
                    </a:lnTo>
                    <a:lnTo>
                      <a:pt x="326" y="29"/>
                    </a:lnTo>
                    <a:lnTo>
                      <a:pt x="313" y="38"/>
                    </a:lnTo>
                    <a:lnTo>
                      <a:pt x="306" y="44"/>
                    </a:lnTo>
                    <a:lnTo>
                      <a:pt x="297" y="60"/>
                    </a:lnTo>
                    <a:lnTo>
                      <a:pt x="299" y="78"/>
                    </a:lnTo>
                    <a:lnTo>
                      <a:pt x="309" y="112"/>
                    </a:lnTo>
                    <a:lnTo>
                      <a:pt x="324" y="139"/>
                    </a:lnTo>
                    <a:lnTo>
                      <a:pt x="346" y="158"/>
                    </a:lnTo>
                    <a:lnTo>
                      <a:pt x="372" y="168"/>
                    </a:lnTo>
                    <a:lnTo>
                      <a:pt x="404" y="171"/>
                    </a:lnTo>
                    <a:lnTo>
                      <a:pt x="431" y="170"/>
                    </a:lnTo>
                    <a:lnTo>
                      <a:pt x="453" y="159"/>
                    </a:lnTo>
                    <a:lnTo>
                      <a:pt x="468" y="148"/>
                    </a:lnTo>
                    <a:lnTo>
                      <a:pt x="480" y="131"/>
                    </a:lnTo>
                    <a:lnTo>
                      <a:pt x="488" y="114"/>
                    </a:lnTo>
                    <a:lnTo>
                      <a:pt x="493" y="97"/>
                    </a:lnTo>
                    <a:lnTo>
                      <a:pt x="497" y="82"/>
                    </a:lnTo>
                    <a:lnTo>
                      <a:pt x="499" y="68"/>
                    </a:lnTo>
                    <a:lnTo>
                      <a:pt x="499" y="60"/>
                    </a:lnTo>
                    <a:lnTo>
                      <a:pt x="495" y="43"/>
                    </a:lnTo>
                    <a:lnTo>
                      <a:pt x="488" y="31"/>
                    </a:lnTo>
                    <a:lnTo>
                      <a:pt x="478" y="24"/>
                    </a:lnTo>
                    <a:lnTo>
                      <a:pt x="463" y="21"/>
                    </a:lnTo>
                    <a:lnTo>
                      <a:pt x="444" y="19"/>
                    </a:lnTo>
                    <a:lnTo>
                      <a:pt x="424" y="17"/>
                    </a:lnTo>
                    <a:lnTo>
                      <a:pt x="404" y="17"/>
                    </a:lnTo>
                    <a:close/>
                    <a:moveTo>
                      <a:pt x="127" y="17"/>
                    </a:moveTo>
                    <a:lnTo>
                      <a:pt x="108" y="17"/>
                    </a:lnTo>
                    <a:lnTo>
                      <a:pt x="88" y="19"/>
                    </a:lnTo>
                    <a:lnTo>
                      <a:pt x="69" y="21"/>
                    </a:lnTo>
                    <a:lnTo>
                      <a:pt x="52" y="24"/>
                    </a:lnTo>
                    <a:lnTo>
                      <a:pt x="42" y="31"/>
                    </a:lnTo>
                    <a:lnTo>
                      <a:pt x="35" y="43"/>
                    </a:lnTo>
                    <a:lnTo>
                      <a:pt x="34" y="60"/>
                    </a:lnTo>
                    <a:lnTo>
                      <a:pt x="34" y="68"/>
                    </a:lnTo>
                    <a:lnTo>
                      <a:pt x="34" y="82"/>
                    </a:lnTo>
                    <a:lnTo>
                      <a:pt x="37" y="97"/>
                    </a:lnTo>
                    <a:lnTo>
                      <a:pt x="42" y="114"/>
                    </a:lnTo>
                    <a:lnTo>
                      <a:pt x="51" y="131"/>
                    </a:lnTo>
                    <a:lnTo>
                      <a:pt x="62" y="148"/>
                    </a:lnTo>
                    <a:lnTo>
                      <a:pt x="79" y="159"/>
                    </a:lnTo>
                    <a:lnTo>
                      <a:pt x="100" y="170"/>
                    </a:lnTo>
                    <a:lnTo>
                      <a:pt x="127" y="171"/>
                    </a:lnTo>
                    <a:lnTo>
                      <a:pt x="159" y="168"/>
                    </a:lnTo>
                    <a:lnTo>
                      <a:pt x="186" y="158"/>
                    </a:lnTo>
                    <a:lnTo>
                      <a:pt x="206" y="139"/>
                    </a:lnTo>
                    <a:lnTo>
                      <a:pt x="221" y="112"/>
                    </a:lnTo>
                    <a:lnTo>
                      <a:pt x="233" y="78"/>
                    </a:lnTo>
                    <a:lnTo>
                      <a:pt x="233" y="60"/>
                    </a:lnTo>
                    <a:lnTo>
                      <a:pt x="226" y="44"/>
                    </a:lnTo>
                    <a:lnTo>
                      <a:pt x="218" y="38"/>
                    </a:lnTo>
                    <a:lnTo>
                      <a:pt x="204" y="29"/>
                    </a:lnTo>
                    <a:lnTo>
                      <a:pt x="186" y="24"/>
                    </a:lnTo>
                    <a:lnTo>
                      <a:pt x="160" y="19"/>
                    </a:lnTo>
                    <a:lnTo>
                      <a:pt x="127" y="17"/>
                    </a:lnTo>
                    <a:close/>
                    <a:moveTo>
                      <a:pt x="127" y="0"/>
                    </a:moveTo>
                    <a:lnTo>
                      <a:pt x="166" y="2"/>
                    </a:lnTo>
                    <a:lnTo>
                      <a:pt x="198" y="7"/>
                    </a:lnTo>
                    <a:lnTo>
                      <a:pt x="221" y="19"/>
                    </a:lnTo>
                    <a:lnTo>
                      <a:pt x="240" y="33"/>
                    </a:lnTo>
                    <a:lnTo>
                      <a:pt x="245" y="31"/>
                    </a:lnTo>
                    <a:lnTo>
                      <a:pt x="250" y="29"/>
                    </a:lnTo>
                    <a:lnTo>
                      <a:pt x="259" y="28"/>
                    </a:lnTo>
                    <a:lnTo>
                      <a:pt x="265" y="28"/>
                    </a:lnTo>
                    <a:lnTo>
                      <a:pt x="274" y="28"/>
                    </a:lnTo>
                    <a:lnTo>
                      <a:pt x="280" y="29"/>
                    </a:lnTo>
                    <a:lnTo>
                      <a:pt x="286" y="31"/>
                    </a:lnTo>
                    <a:lnTo>
                      <a:pt x="292" y="33"/>
                    </a:lnTo>
                    <a:lnTo>
                      <a:pt x="309" y="19"/>
                    </a:lnTo>
                    <a:lnTo>
                      <a:pt x="335" y="7"/>
                    </a:lnTo>
                    <a:lnTo>
                      <a:pt x="365" y="2"/>
                    </a:lnTo>
                    <a:lnTo>
                      <a:pt x="404" y="0"/>
                    </a:lnTo>
                    <a:lnTo>
                      <a:pt x="431" y="0"/>
                    </a:lnTo>
                    <a:lnTo>
                      <a:pt x="455" y="0"/>
                    </a:lnTo>
                    <a:lnTo>
                      <a:pt x="478" y="6"/>
                    </a:lnTo>
                    <a:lnTo>
                      <a:pt x="497" y="14"/>
                    </a:lnTo>
                    <a:lnTo>
                      <a:pt x="532" y="14"/>
                    </a:lnTo>
                    <a:lnTo>
                      <a:pt x="532" y="51"/>
                    </a:lnTo>
                    <a:lnTo>
                      <a:pt x="517" y="61"/>
                    </a:lnTo>
                    <a:lnTo>
                      <a:pt x="515" y="83"/>
                    </a:lnTo>
                    <a:lnTo>
                      <a:pt x="510" y="107"/>
                    </a:lnTo>
                    <a:lnTo>
                      <a:pt x="502" y="127"/>
                    </a:lnTo>
                    <a:lnTo>
                      <a:pt x="492" y="148"/>
                    </a:lnTo>
                    <a:lnTo>
                      <a:pt x="477" y="165"/>
                    </a:lnTo>
                    <a:lnTo>
                      <a:pt x="456" y="178"/>
                    </a:lnTo>
                    <a:lnTo>
                      <a:pt x="433" y="187"/>
                    </a:lnTo>
                    <a:lnTo>
                      <a:pt x="404" y="190"/>
                    </a:lnTo>
                    <a:lnTo>
                      <a:pt x="373" y="187"/>
                    </a:lnTo>
                    <a:lnTo>
                      <a:pt x="346" y="178"/>
                    </a:lnTo>
                    <a:lnTo>
                      <a:pt x="323" y="163"/>
                    </a:lnTo>
                    <a:lnTo>
                      <a:pt x="304" y="143"/>
                    </a:lnTo>
                    <a:lnTo>
                      <a:pt x="291" y="116"/>
                    </a:lnTo>
                    <a:lnTo>
                      <a:pt x="280" y="82"/>
                    </a:lnTo>
                    <a:lnTo>
                      <a:pt x="279" y="73"/>
                    </a:lnTo>
                    <a:lnTo>
                      <a:pt x="279" y="66"/>
                    </a:lnTo>
                    <a:lnTo>
                      <a:pt x="277" y="63"/>
                    </a:lnTo>
                    <a:lnTo>
                      <a:pt x="275" y="61"/>
                    </a:lnTo>
                    <a:lnTo>
                      <a:pt x="270" y="60"/>
                    </a:lnTo>
                    <a:lnTo>
                      <a:pt x="265" y="58"/>
                    </a:lnTo>
                    <a:lnTo>
                      <a:pt x="260" y="60"/>
                    </a:lnTo>
                    <a:lnTo>
                      <a:pt x="257" y="61"/>
                    </a:lnTo>
                    <a:lnTo>
                      <a:pt x="253" y="63"/>
                    </a:lnTo>
                    <a:lnTo>
                      <a:pt x="252" y="66"/>
                    </a:lnTo>
                    <a:lnTo>
                      <a:pt x="252" y="73"/>
                    </a:lnTo>
                    <a:lnTo>
                      <a:pt x="250" y="82"/>
                    </a:lnTo>
                    <a:lnTo>
                      <a:pt x="240" y="116"/>
                    </a:lnTo>
                    <a:lnTo>
                      <a:pt x="226" y="143"/>
                    </a:lnTo>
                    <a:lnTo>
                      <a:pt x="208" y="163"/>
                    </a:lnTo>
                    <a:lnTo>
                      <a:pt x="186" y="178"/>
                    </a:lnTo>
                    <a:lnTo>
                      <a:pt x="157" y="187"/>
                    </a:lnTo>
                    <a:lnTo>
                      <a:pt x="127" y="190"/>
                    </a:lnTo>
                    <a:lnTo>
                      <a:pt x="98" y="187"/>
                    </a:lnTo>
                    <a:lnTo>
                      <a:pt x="74" y="178"/>
                    </a:lnTo>
                    <a:lnTo>
                      <a:pt x="56" y="165"/>
                    </a:lnTo>
                    <a:lnTo>
                      <a:pt x="40" y="148"/>
                    </a:lnTo>
                    <a:lnTo>
                      <a:pt x="29" y="127"/>
                    </a:lnTo>
                    <a:lnTo>
                      <a:pt x="20" y="107"/>
                    </a:lnTo>
                    <a:lnTo>
                      <a:pt x="17" y="83"/>
                    </a:lnTo>
                    <a:lnTo>
                      <a:pt x="15" y="61"/>
                    </a:lnTo>
                    <a:lnTo>
                      <a:pt x="0" y="51"/>
                    </a:lnTo>
                    <a:lnTo>
                      <a:pt x="0" y="14"/>
                    </a:lnTo>
                    <a:lnTo>
                      <a:pt x="35" y="14"/>
                    </a:lnTo>
                    <a:lnTo>
                      <a:pt x="52" y="6"/>
                    </a:lnTo>
                    <a:lnTo>
                      <a:pt x="76" y="2"/>
                    </a:lnTo>
                    <a:lnTo>
                      <a:pt x="101" y="0"/>
                    </a:lnTo>
                    <a:lnTo>
                      <a:pt x="127"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 name="Freeform 67">
                <a:extLst>
                  <a:ext uri="{FF2B5EF4-FFF2-40B4-BE49-F238E27FC236}">
                    <a16:creationId xmlns:a16="http://schemas.microsoft.com/office/drawing/2014/main" id="{770982F3-CB50-50AF-CBFB-8C7FCA88919D}"/>
                  </a:ext>
                </a:extLst>
              </p:cNvPr>
              <p:cNvSpPr>
                <a:spLocks/>
              </p:cNvSpPr>
              <p:nvPr/>
            </p:nvSpPr>
            <p:spPr bwMode="auto">
              <a:xfrm>
                <a:off x="8562924" y="1430479"/>
                <a:ext cx="1462462" cy="2056353"/>
              </a:xfrm>
              <a:custGeom>
                <a:avLst/>
                <a:gdLst>
                  <a:gd name="T0" fmla="*/ 378 w 591"/>
                  <a:gd name="T1" fmla="*/ 3 h 831"/>
                  <a:gd name="T2" fmla="*/ 444 w 591"/>
                  <a:gd name="T3" fmla="*/ 27 h 831"/>
                  <a:gd name="T4" fmla="*/ 495 w 591"/>
                  <a:gd name="T5" fmla="*/ 69 h 831"/>
                  <a:gd name="T6" fmla="*/ 522 w 591"/>
                  <a:gd name="T7" fmla="*/ 132 h 831"/>
                  <a:gd name="T8" fmla="*/ 532 w 591"/>
                  <a:gd name="T9" fmla="*/ 164 h 831"/>
                  <a:gd name="T10" fmla="*/ 549 w 591"/>
                  <a:gd name="T11" fmla="*/ 215 h 831"/>
                  <a:gd name="T12" fmla="*/ 569 w 591"/>
                  <a:gd name="T13" fmla="*/ 276 h 831"/>
                  <a:gd name="T14" fmla="*/ 585 w 591"/>
                  <a:gd name="T15" fmla="*/ 338 h 831"/>
                  <a:gd name="T16" fmla="*/ 591 w 591"/>
                  <a:gd name="T17" fmla="*/ 392 h 831"/>
                  <a:gd name="T18" fmla="*/ 585 w 591"/>
                  <a:gd name="T19" fmla="*/ 430 h 831"/>
                  <a:gd name="T20" fmla="*/ 571 w 591"/>
                  <a:gd name="T21" fmla="*/ 436 h 831"/>
                  <a:gd name="T22" fmla="*/ 554 w 591"/>
                  <a:gd name="T23" fmla="*/ 416 h 831"/>
                  <a:gd name="T24" fmla="*/ 526 w 591"/>
                  <a:gd name="T25" fmla="*/ 377 h 831"/>
                  <a:gd name="T26" fmla="*/ 492 w 591"/>
                  <a:gd name="T27" fmla="*/ 328 h 831"/>
                  <a:gd name="T28" fmla="*/ 458 w 591"/>
                  <a:gd name="T29" fmla="*/ 274 h 831"/>
                  <a:gd name="T30" fmla="*/ 397 w 591"/>
                  <a:gd name="T31" fmla="*/ 249 h 831"/>
                  <a:gd name="T32" fmla="*/ 321 w 591"/>
                  <a:gd name="T33" fmla="*/ 274 h 831"/>
                  <a:gd name="T34" fmla="*/ 265 w 591"/>
                  <a:gd name="T35" fmla="*/ 320 h 831"/>
                  <a:gd name="T36" fmla="*/ 226 w 591"/>
                  <a:gd name="T37" fmla="*/ 381 h 831"/>
                  <a:gd name="T38" fmla="*/ 199 w 591"/>
                  <a:gd name="T39" fmla="*/ 452 h 831"/>
                  <a:gd name="T40" fmla="*/ 181 w 591"/>
                  <a:gd name="T41" fmla="*/ 530 h 831"/>
                  <a:gd name="T42" fmla="*/ 167 w 591"/>
                  <a:gd name="T43" fmla="*/ 607 h 831"/>
                  <a:gd name="T44" fmla="*/ 157 w 591"/>
                  <a:gd name="T45" fmla="*/ 682 h 831"/>
                  <a:gd name="T46" fmla="*/ 144 w 591"/>
                  <a:gd name="T47" fmla="*/ 746 h 831"/>
                  <a:gd name="T48" fmla="*/ 125 w 591"/>
                  <a:gd name="T49" fmla="*/ 798 h 831"/>
                  <a:gd name="T50" fmla="*/ 98 w 591"/>
                  <a:gd name="T51" fmla="*/ 831 h 831"/>
                  <a:gd name="T52" fmla="*/ 49 w 591"/>
                  <a:gd name="T53" fmla="*/ 663 h 831"/>
                  <a:gd name="T54" fmla="*/ 13 w 591"/>
                  <a:gd name="T55" fmla="*/ 521 h 831"/>
                  <a:gd name="T56" fmla="*/ 0 w 591"/>
                  <a:gd name="T57" fmla="*/ 392 h 831"/>
                  <a:gd name="T58" fmla="*/ 13 w 591"/>
                  <a:gd name="T59" fmla="*/ 269 h 831"/>
                  <a:gd name="T60" fmla="*/ 54 w 591"/>
                  <a:gd name="T61" fmla="*/ 169 h 831"/>
                  <a:gd name="T62" fmla="*/ 113 w 591"/>
                  <a:gd name="T63" fmla="*/ 93 h 831"/>
                  <a:gd name="T64" fmla="*/ 184 w 591"/>
                  <a:gd name="T65" fmla="*/ 39 h 831"/>
                  <a:gd name="T66" fmla="*/ 264 w 591"/>
                  <a:gd name="T67" fmla="*/ 9 h 831"/>
                  <a:gd name="T68" fmla="*/ 341 w 591"/>
                  <a:gd name="T69" fmla="*/ 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1" h="831">
                    <a:moveTo>
                      <a:pt x="341" y="0"/>
                    </a:moveTo>
                    <a:lnTo>
                      <a:pt x="378" y="3"/>
                    </a:lnTo>
                    <a:lnTo>
                      <a:pt x="414" y="14"/>
                    </a:lnTo>
                    <a:lnTo>
                      <a:pt x="444" y="27"/>
                    </a:lnTo>
                    <a:lnTo>
                      <a:pt x="473" y="46"/>
                    </a:lnTo>
                    <a:lnTo>
                      <a:pt x="495" y="69"/>
                    </a:lnTo>
                    <a:lnTo>
                      <a:pt x="512" y="98"/>
                    </a:lnTo>
                    <a:lnTo>
                      <a:pt x="522" y="132"/>
                    </a:lnTo>
                    <a:lnTo>
                      <a:pt x="526" y="144"/>
                    </a:lnTo>
                    <a:lnTo>
                      <a:pt x="532" y="164"/>
                    </a:lnTo>
                    <a:lnTo>
                      <a:pt x="541" y="188"/>
                    </a:lnTo>
                    <a:lnTo>
                      <a:pt x="549" y="215"/>
                    </a:lnTo>
                    <a:lnTo>
                      <a:pt x="559" y="244"/>
                    </a:lnTo>
                    <a:lnTo>
                      <a:pt x="569" y="276"/>
                    </a:lnTo>
                    <a:lnTo>
                      <a:pt x="578" y="306"/>
                    </a:lnTo>
                    <a:lnTo>
                      <a:pt x="585" y="338"/>
                    </a:lnTo>
                    <a:lnTo>
                      <a:pt x="590" y="365"/>
                    </a:lnTo>
                    <a:lnTo>
                      <a:pt x="591" y="392"/>
                    </a:lnTo>
                    <a:lnTo>
                      <a:pt x="591" y="413"/>
                    </a:lnTo>
                    <a:lnTo>
                      <a:pt x="585" y="430"/>
                    </a:lnTo>
                    <a:lnTo>
                      <a:pt x="573" y="440"/>
                    </a:lnTo>
                    <a:lnTo>
                      <a:pt x="571" y="436"/>
                    </a:lnTo>
                    <a:lnTo>
                      <a:pt x="564" y="428"/>
                    </a:lnTo>
                    <a:lnTo>
                      <a:pt x="554" y="416"/>
                    </a:lnTo>
                    <a:lnTo>
                      <a:pt x="541" y="398"/>
                    </a:lnTo>
                    <a:lnTo>
                      <a:pt x="526" y="377"/>
                    </a:lnTo>
                    <a:lnTo>
                      <a:pt x="509" y="354"/>
                    </a:lnTo>
                    <a:lnTo>
                      <a:pt x="492" y="328"/>
                    </a:lnTo>
                    <a:lnTo>
                      <a:pt x="475" y="301"/>
                    </a:lnTo>
                    <a:lnTo>
                      <a:pt x="458" y="274"/>
                    </a:lnTo>
                    <a:lnTo>
                      <a:pt x="443" y="245"/>
                    </a:lnTo>
                    <a:lnTo>
                      <a:pt x="397" y="249"/>
                    </a:lnTo>
                    <a:lnTo>
                      <a:pt x="356" y="259"/>
                    </a:lnTo>
                    <a:lnTo>
                      <a:pt x="321" y="274"/>
                    </a:lnTo>
                    <a:lnTo>
                      <a:pt x="291" y="294"/>
                    </a:lnTo>
                    <a:lnTo>
                      <a:pt x="265" y="320"/>
                    </a:lnTo>
                    <a:lnTo>
                      <a:pt x="243" y="349"/>
                    </a:lnTo>
                    <a:lnTo>
                      <a:pt x="226" y="381"/>
                    </a:lnTo>
                    <a:lnTo>
                      <a:pt x="211" y="414"/>
                    </a:lnTo>
                    <a:lnTo>
                      <a:pt x="199" y="452"/>
                    </a:lnTo>
                    <a:lnTo>
                      <a:pt x="189" y="491"/>
                    </a:lnTo>
                    <a:lnTo>
                      <a:pt x="181" y="530"/>
                    </a:lnTo>
                    <a:lnTo>
                      <a:pt x="174" y="568"/>
                    </a:lnTo>
                    <a:lnTo>
                      <a:pt x="167" y="607"/>
                    </a:lnTo>
                    <a:lnTo>
                      <a:pt x="162" y="645"/>
                    </a:lnTo>
                    <a:lnTo>
                      <a:pt x="157" y="682"/>
                    </a:lnTo>
                    <a:lnTo>
                      <a:pt x="150" y="716"/>
                    </a:lnTo>
                    <a:lnTo>
                      <a:pt x="144" y="746"/>
                    </a:lnTo>
                    <a:lnTo>
                      <a:pt x="135" y="775"/>
                    </a:lnTo>
                    <a:lnTo>
                      <a:pt x="125" y="798"/>
                    </a:lnTo>
                    <a:lnTo>
                      <a:pt x="113" y="817"/>
                    </a:lnTo>
                    <a:lnTo>
                      <a:pt x="98" y="831"/>
                    </a:lnTo>
                    <a:lnTo>
                      <a:pt x="73" y="743"/>
                    </a:lnTo>
                    <a:lnTo>
                      <a:pt x="49" y="663"/>
                    </a:lnTo>
                    <a:lnTo>
                      <a:pt x="29" y="589"/>
                    </a:lnTo>
                    <a:lnTo>
                      <a:pt x="13" y="521"/>
                    </a:lnTo>
                    <a:lnTo>
                      <a:pt x="3" y="455"/>
                    </a:lnTo>
                    <a:lnTo>
                      <a:pt x="0" y="392"/>
                    </a:lnTo>
                    <a:lnTo>
                      <a:pt x="3" y="332"/>
                    </a:lnTo>
                    <a:lnTo>
                      <a:pt x="13" y="269"/>
                    </a:lnTo>
                    <a:lnTo>
                      <a:pt x="30" y="217"/>
                    </a:lnTo>
                    <a:lnTo>
                      <a:pt x="54" y="169"/>
                    </a:lnTo>
                    <a:lnTo>
                      <a:pt x="81" y="127"/>
                    </a:lnTo>
                    <a:lnTo>
                      <a:pt x="113" y="93"/>
                    </a:lnTo>
                    <a:lnTo>
                      <a:pt x="147" y="63"/>
                    </a:lnTo>
                    <a:lnTo>
                      <a:pt x="184" y="39"/>
                    </a:lnTo>
                    <a:lnTo>
                      <a:pt x="223" y="22"/>
                    </a:lnTo>
                    <a:lnTo>
                      <a:pt x="264" y="9"/>
                    </a:lnTo>
                    <a:lnTo>
                      <a:pt x="302" y="2"/>
                    </a:lnTo>
                    <a:lnTo>
                      <a:pt x="341"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8" name="Freeform 68">
                <a:extLst>
                  <a:ext uri="{FF2B5EF4-FFF2-40B4-BE49-F238E27FC236}">
                    <a16:creationId xmlns:a16="http://schemas.microsoft.com/office/drawing/2014/main" id="{414CB382-E5CC-6BC9-B93B-A9A53B69C71A}"/>
                  </a:ext>
                </a:extLst>
              </p:cNvPr>
              <p:cNvSpPr>
                <a:spLocks/>
              </p:cNvSpPr>
              <p:nvPr/>
            </p:nvSpPr>
            <p:spPr bwMode="auto">
              <a:xfrm>
                <a:off x="8139774" y="6102432"/>
                <a:ext cx="2509195" cy="108880"/>
              </a:xfrm>
              <a:custGeom>
                <a:avLst/>
                <a:gdLst>
                  <a:gd name="T0" fmla="*/ 24 w 1014"/>
                  <a:gd name="T1" fmla="*/ 0 h 44"/>
                  <a:gd name="T2" fmla="*/ 991 w 1014"/>
                  <a:gd name="T3" fmla="*/ 0 h 44"/>
                  <a:gd name="T4" fmla="*/ 999 w 1014"/>
                  <a:gd name="T5" fmla="*/ 0 h 44"/>
                  <a:gd name="T6" fmla="*/ 1004 w 1014"/>
                  <a:gd name="T7" fmla="*/ 3 h 44"/>
                  <a:gd name="T8" fmla="*/ 1009 w 1014"/>
                  <a:gd name="T9" fmla="*/ 8 h 44"/>
                  <a:gd name="T10" fmla="*/ 1013 w 1014"/>
                  <a:gd name="T11" fmla="*/ 15 h 44"/>
                  <a:gd name="T12" fmla="*/ 1014 w 1014"/>
                  <a:gd name="T13" fmla="*/ 22 h 44"/>
                  <a:gd name="T14" fmla="*/ 1013 w 1014"/>
                  <a:gd name="T15" fmla="*/ 29 h 44"/>
                  <a:gd name="T16" fmla="*/ 1009 w 1014"/>
                  <a:gd name="T17" fmla="*/ 35 h 44"/>
                  <a:gd name="T18" fmla="*/ 1004 w 1014"/>
                  <a:gd name="T19" fmla="*/ 40 h 44"/>
                  <a:gd name="T20" fmla="*/ 999 w 1014"/>
                  <a:gd name="T21" fmla="*/ 44 h 44"/>
                  <a:gd name="T22" fmla="*/ 991 w 1014"/>
                  <a:gd name="T23" fmla="*/ 44 h 44"/>
                  <a:gd name="T24" fmla="*/ 24 w 1014"/>
                  <a:gd name="T25" fmla="*/ 44 h 44"/>
                  <a:gd name="T26" fmla="*/ 15 w 1014"/>
                  <a:gd name="T27" fmla="*/ 44 h 44"/>
                  <a:gd name="T28" fmla="*/ 10 w 1014"/>
                  <a:gd name="T29" fmla="*/ 40 h 44"/>
                  <a:gd name="T30" fmla="*/ 5 w 1014"/>
                  <a:gd name="T31" fmla="*/ 35 h 44"/>
                  <a:gd name="T32" fmla="*/ 2 w 1014"/>
                  <a:gd name="T33" fmla="*/ 29 h 44"/>
                  <a:gd name="T34" fmla="*/ 0 w 1014"/>
                  <a:gd name="T35" fmla="*/ 22 h 44"/>
                  <a:gd name="T36" fmla="*/ 2 w 1014"/>
                  <a:gd name="T37" fmla="*/ 15 h 44"/>
                  <a:gd name="T38" fmla="*/ 5 w 1014"/>
                  <a:gd name="T39" fmla="*/ 8 h 44"/>
                  <a:gd name="T40" fmla="*/ 10 w 1014"/>
                  <a:gd name="T41" fmla="*/ 3 h 44"/>
                  <a:gd name="T42" fmla="*/ 15 w 1014"/>
                  <a:gd name="T43" fmla="*/ 0 h 44"/>
                  <a:gd name="T44" fmla="*/ 24 w 1014"/>
                  <a:gd name="T4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4" h="44">
                    <a:moveTo>
                      <a:pt x="24" y="0"/>
                    </a:moveTo>
                    <a:lnTo>
                      <a:pt x="991" y="0"/>
                    </a:lnTo>
                    <a:lnTo>
                      <a:pt x="999" y="0"/>
                    </a:lnTo>
                    <a:lnTo>
                      <a:pt x="1004" y="3"/>
                    </a:lnTo>
                    <a:lnTo>
                      <a:pt x="1009" y="8"/>
                    </a:lnTo>
                    <a:lnTo>
                      <a:pt x="1013" y="15"/>
                    </a:lnTo>
                    <a:lnTo>
                      <a:pt x="1014" y="22"/>
                    </a:lnTo>
                    <a:lnTo>
                      <a:pt x="1013" y="29"/>
                    </a:lnTo>
                    <a:lnTo>
                      <a:pt x="1009" y="35"/>
                    </a:lnTo>
                    <a:lnTo>
                      <a:pt x="1004" y="40"/>
                    </a:lnTo>
                    <a:lnTo>
                      <a:pt x="999" y="44"/>
                    </a:lnTo>
                    <a:lnTo>
                      <a:pt x="991" y="44"/>
                    </a:lnTo>
                    <a:lnTo>
                      <a:pt x="24" y="44"/>
                    </a:lnTo>
                    <a:lnTo>
                      <a:pt x="15" y="44"/>
                    </a:lnTo>
                    <a:lnTo>
                      <a:pt x="10" y="40"/>
                    </a:lnTo>
                    <a:lnTo>
                      <a:pt x="5" y="35"/>
                    </a:lnTo>
                    <a:lnTo>
                      <a:pt x="2" y="29"/>
                    </a:lnTo>
                    <a:lnTo>
                      <a:pt x="0" y="22"/>
                    </a:lnTo>
                    <a:lnTo>
                      <a:pt x="2" y="15"/>
                    </a:lnTo>
                    <a:lnTo>
                      <a:pt x="5" y="8"/>
                    </a:lnTo>
                    <a:lnTo>
                      <a:pt x="10" y="3"/>
                    </a:lnTo>
                    <a:lnTo>
                      <a:pt x="15" y="0"/>
                    </a:lnTo>
                    <a:lnTo>
                      <a:pt x="24"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9" name="Freeform 69">
                <a:extLst>
                  <a:ext uri="{FF2B5EF4-FFF2-40B4-BE49-F238E27FC236}">
                    <a16:creationId xmlns:a16="http://schemas.microsoft.com/office/drawing/2014/main" id="{3E436202-5799-7769-9CFF-8E701F016E0C}"/>
                  </a:ext>
                </a:extLst>
              </p:cNvPr>
              <p:cNvSpPr>
                <a:spLocks/>
              </p:cNvSpPr>
              <p:nvPr/>
            </p:nvSpPr>
            <p:spPr bwMode="auto">
              <a:xfrm>
                <a:off x="8139774" y="4281163"/>
                <a:ext cx="2509195" cy="1821269"/>
              </a:xfrm>
              <a:custGeom>
                <a:avLst/>
                <a:gdLst>
                  <a:gd name="T0" fmla="*/ 61 w 1014"/>
                  <a:gd name="T1" fmla="*/ 0 h 736"/>
                  <a:gd name="T2" fmla="*/ 953 w 1014"/>
                  <a:gd name="T3" fmla="*/ 0 h 736"/>
                  <a:gd name="T4" fmla="*/ 977 w 1014"/>
                  <a:gd name="T5" fmla="*/ 5 h 736"/>
                  <a:gd name="T6" fmla="*/ 996 w 1014"/>
                  <a:gd name="T7" fmla="*/ 19 h 736"/>
                  <a:gd name="T8" fmla="*/ 1009 w 1014"/>
                  <a:gd name="T9" fmla="*/ 37 h 736"/>
                  <a:gd name="T10" fmla="*/ 1014 w 1014"/>
                  <a:gd name="T11" fmla="*/ 61 h 736"/>
                  <a:gd name="T12" fmla="*/ 1014 w 1014"/>
                  <a:gd name="T13" fmla="*/ 677 h 736"/>
                  <a:gd name="T14" fmla="*/ 1009 w 1014"/>
                  <a:gd name="T15" fmla="*/ 700 h 736"/>
                  <a:gd name="T16" fmla="*/ 996 w 1014"/>
                  <a:gd name="T17" fmla="*/ 719 h 736"/>
                  <a:gd name="T18" fmla="*/ 977 w 1014"/>
                  <a:gd name="T19" fmla="*/ 732 h 736"/>
                  <a:gd name="T20" fmla="*/ 953 w 1014"/>
                  <a:gd name="T21" fmla="*/ 736 h 736"/>
                  <a:gd name="T22" fmla="*/ 61 w 1014"/>
                  <a:gd name="T23" fmla="*/ 736 h 736"/>
                  <a:gd name="T24" fmla="*/ 37 w 1014"/>
                  <a:gd name="T25" fmla="*/ 732 h 736"/>
                  <a:gd name="T26" fmla="*/ 19 w 1014"/>
                  <a:gd name="T27" fmla="*/ 719 h 736"/>
                  <a:gd name="T28" fmla="*/ 5 w 1014"/>
                  <a:gd name="T29" fmla="*/ 700 h 736"/>
                  <a:gd name="T30" fmla="*/ 0 w 1014"/>
                  <a:gd name="T31" fmla="*/ 677 h 736"/>
                  <a:gd name="T32" fmla="*/ 0 w 1014"/>
                  <a:gd name="T33" fmla="*/ 61 h 736"/>
                  <a:gd name="T34" fmla="*/ 5 w 1014"/>
                  <a:gd name="T35" fmla="*/ 37 h 736"/>
                  <a:gd name="T36" fmla="*/ 19 w 1014"/>
                  <a:gd name="T37" fmla="*/ 19 h 736"/>
                  <a:gd name="T38" fmla="*/ 37 w 1014"/>
                  <a:gd name="T39" fmla="*/ 5 h 736"/>
                  <a:gd name="T40" fmla="*/ 61 w 1014"/>
                  <a:gd name="T41"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4" h="736">
                    <a:moveTo>
                      <a:pt x="61" y="0"/>
                    </a:moveTo>
                    <a:lnTo>
                      <a:pt x="953" y="0"/>
                    </a:lnTo>
                    <a:lnTo>
                      <a:pt x="977" y="5"/>
                    </a:lnTo>
                    <a:lnTo>
                      <a:pt x="996" y="19"/>
                    </a:lnTo>
                    <a:lnTo>
                      <a:pt x="1009" y="37"/>
                    </a:lnTo>
                    <a:lnTo>
                      <a:pt x="1014" y="61"/>
                    </a:lnTo>
                    <a:lnTo>
                      <a:pt x="1014" y="677"/>
                    </a:lnTo>
                    <a:lnTo>
                      <a:pt x="1009" y="700"/>
                    </a:lnTo>
                    <a:lnTo>
                      <a:pt x="996" y="719"/>
                    </a:lnTo>
                    <a:lnTo>
                      <a:pt x="977" y="732"/>
                    </a:lnTo>
                    <a:lnTo>
                      <a:pt x="953" y="736"/>
                    </a:lnTo>
                    <a:lnTo>
                      <a:pt x="61" y="736"/>
                    </a:lnTo>
                    <a:lnTo>
                      <a:pt x="37" y="732"/>
                    </a:lnTo>
                    <a:lnTo>
                      <a:pt x="19" y="719"/>
                    </a:lnTo>
                    <a:lnTo>
                      <a:pt x="5" y="700"/>
                    </a:lnTo>
                    <a:lnTo>
                      <a:pt x="0" y="677"/>
                    </a:lnTo>
                    <a:lnTo>
                      <a:pt x="0" y="61"/>
                    </a:lnTo>
                    <a:lnTo>
                      <a:pt x="5" y="37"/>
                    </a:lnTo>
                    <a:lnTo>
                      <a:pt x="19" y="19"/>
                    </a:lnTo>
                    <a:lnTo>
                      <a:pt x="37" y="5"/>
                    </a:lnTo>
                    <a:lnTo>
                      <a:pt x="61"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0" name="Freeform 70">
                <a:extLst>
                  <a:ext uri="{FF2B5EF4-FFF2-40B4-BE49-F238E27FC236}">
                    <a16:creationId xmlns:a16="http://schemas.microsoft.com/office/drawing/2014/main" id="{7D5EE1D9-3FDE-8E9B-660B-CA44E5E983EB}"/>
                  </a:ext>
                </a:extLst>
              </p:cNvPr>
              <p:cNvSpPr>
                <a:spLocks/>
              </p:cNvSpPr>
              <p:nvPr/>
            </p:nvSpPr>
            <p:spPr bwMode="auto">
              <a:xfrm>
                <a:off x="9188983" y="4929496"/>
                <a:ext cx="410775" cy="410775"/>
              </a:xfrm>
              <a:custGeom>
                <a:avLst/>
                <a:gdLst>
                  <a:gd name="T0" fmla="*/ 83 w 166"/>
                  <a:gd name="T1" fmla="*/ 0 h 166"/>
                  <a:gd name="T2" fmla="*/ 109 w 166"/>
                  <a:gd name="T3" fmla="*/ 4 h 166"/>
                  <a:gd name="T4" fmla="*/ 132 w 166"/>
                  <a:gd name="T5" fmla="*/ 15 h 166"/>
                  <a:gd name="T6" fmla="*/ 151 w 166"/>
                  <a:gd name="T7" fmla="*/ 34 h 166"/>
                  <a:gd name="T8" fmla="*/ 161 w 166"/>
                  <a:gd name="T9" fmla="*/ 56 h 166"/>
                  <a:gd name="T10" fmla="*/ 166 w 166"/>
                  <a:gd name="T11" fmla="*/ 83 h 166"/>
                  <a:gd name="T12" fmla="*/ 161 w 166"/>
                  <a:gd name="T13" fmla="*/ 108 h 166"/>
                  <a:gd name="T14" fmla="*/ 151 w 166"/>
                  <a:gd name="T15" fmla="*/ 132 h 166"/>
                  <a:gd name="T16" fmla="*/ 132 w 166"/>
                  <a:gd name="T17" fmla="*/ 151 h 166"/>
                  <a:gd name="T18" fmla="*/ 109 w 166"/>
                  <a:gd name="T19" fmla="*/ 163 h 166"/>
                  <a:gd name="T20" fmla="*/ 83 w 166"/>
                  <a:gd name="T21" fmla="*/ 166 h 166"/>
                  <a:gd name="T22" fmla="*/ 56 w 166"/>
                  <a:gd name="T23" fmla="*/ 163 h 166"/>
                  <a:gd name="T24" fmla="*/ 34 w 166"/>
                  <a:gd name="T25" fmla="*/ 151 h 166"/>
                  <a:gd name="T26" fmla="*/ 16 w 166"/>
                  <a:gd name="T27" fmla="*/ 132 h 166"/>
                  <a:gd name="T28" fmla="*/ 4 w 166"/>
                  <a:gd name="T29" fmla="*/ 108 h 166"/>
                  <a:gd name="T30" fmla="*/ 0 w 166"/>
                  <a:gd name="T31" fmla="*/ 83 h 166"/>
                  <a:gd name="T32" fmla="*/ 4 w 166"/>
                  <a:gd name="T33" fmla="*/ 56 h 166"/>
                  <a:gd name="T34" fmla="*/ 16 w 166"/>
                  <a:gd name="T35" fmla="*/ 34 h 166"/>
                  <a:gd name="T36" fmla="*/ 34 w 166"/>
                  <a:gd name="T37" fmla="*/ 15 h 166"/>
                  <a:gd name="T38" fmla="*/ 56 w 166"/>
                  <a:gd name="T39" fmla="*/ 4 h 166"/>
                  <a:gd name="T40" fmla="*/ 83 w 166"/>
                  <a:gd name="T4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166">
                    <a:moveTo>
                      <a:pt x="83" y="0"/>
                    </a:moveTo>
                    <a:lnTo>
                      <a:pt x="109" y="4"/>
                    </a:lnTo>
                    <a:lnTo>
                      <a:pt x="132" y="15"/>
                    </a:lnTo>
                    <a:lnTo>
                      <a:pt x="151" y="34"/>
                    </a:lnTo>
                    <a:lnTo>
                      <a:pt x="161" y="56"/>
                    </a:lnTo>
                    <a:lnTo>
                      <a:pt x="166" y="83"/>
                    </a:lnTo>
                    <a:lnTo>
                      <a:pt x="161" y="108"/>
                    </a:lnTo>
                    <a:lnTo>
                      <a:pt x="151" y="132"/>
                    </a:lnTo>
                    <a:lnTo>
                      <a:pt x="132" y="151"/>
                    </a:lnTo>
                    <a:lnTo>
                      <a:pt x="109" y="163"/>
                    </a:lnTo>
                    <a:lnTo>
                      <a:pt x="83" y="166"/>
                    </a:lnTo>
                    <a:lnTo>
                      <a:pt x="56" y="163"/>
                    </a:lnTo>
                    <a:lnTo>
                      <a:pt x="34" y="151"/>
                    </a:lnTo>
                    <a:lnTo>
                      <a:pt x="16" y="132"/>
                    </a:lnTo>
                    <a:lnTo>
                      <a:pt x="4" y="108"/>
                    </a:lnTo>
                    <a:lnTo>
                      <a:pt x="0" y="83"/>
                    </a:lnTo>
                    <a:lnTo>
                      <a:pt x="4" y="56"/>
                    </a:lnTo>
                    <a:lnTo>
                      <a:pt x="16" y="34"/>
                    </a:lnTo>
                    <a:lnTo>
                      <a:pt x="34" y="15"/>
                    </a:lnTo>
                    <a:lnTo>
                      <a:pt x="56" y="4"/>
                    </a:lnTo>
                    <a:lnTo>
                      <a:pt x="83"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1" name="Freeform 71">
                <a:extLst>
                  <a:ext uri="{FF2B5EF4-FFF2-40B4-BE49-F238E27FC236}">
                    <a16:creationId xmlns:a16="http://schemas.microsoft.com/office/drawing/2014/main" id="{4CA6E700-B2C2-696D-1283-932F73EB9A3A}"/>
                  </a:ext>
                </a:extLst>
              </p:cNvPr>
              <p:cNvSpPr>
                <a:spLocks noEditPoints="1"/>
              </p:cNvSpPr>
              <p:nvPr/>
            </p:nvSpPr>
            <p:spPr bwMode="auto">
              <a:xfrm>
                <a:off x="8139774" y="4281163"/>
                <a:ext cx="131151" cy="1821269"/>
              </a:xfrm>
              <a:custGeom>
                <a:avLst/>
                <a:gdLst>
                  <a:gd name="T0" fmla="*/ 0 w 53"/>
                  <a:gd name="T1" fmla="*/ 622 h 736"/>
                  <a:gd name="T2" fmla="*/ 0 w 53"/>
                  <a:gd name="T3" fmla="*/ 622 h 736"/>
                  <a:gd name="T4" fmla="*/ 0 w 53"/>
                  <a:gd name="T5" fmla="*/ 677 h 736"/>
                  <a:gd name="T6" fmla="*/ 3 w 53"/>
                  <a:gd name="T7" fmla="*/ 697 h 736"/>
                  <a:gd name="T8" fmla="*/ 14 w 53"/>
                  <a:gd name="T9" fmla="*/ 714 h 736"/>
                  <a:gd name="T10" fmla="*/ 29 w 53"/>
                  <a:gd name="T11" fmla="*/ 727 h 736"/>
                  <a:gd name="T12" fmla="*/ 47 w 53"/>
                  <a:gd name="T13" fmla="*/ 736 h 736"/>
                  <a:gd name="T14" fmla="*/ 31 w 53"/>
                  <a:gd name="T15" fmla="*/ 736 h 736"/>
                  <a:gd name="T16" fmla="*/ 15 w 53"/>
                  <a:gd name="T17" fmla="*/ 726 h 736"/>
                  <a:gd name="T18" fmla="*/ 3 w 53"/>
                  <a:gd name="T19" fmla="*/ 712 h 736"/>
                  <a:gd name="T20" fmla="*/ 0 w 53"/>
                  <a:gd name="T21" fmla="*/ 693 h 736"/>
                  <a:gd name="T22" fmla="*/ 0 w 53"/>
                  <a:gd name="T23" fmla="*/ 622 h 736"/>
                  <a:gd name="T24" fmla="*/ 42 w 53"/>
                  <a:gd name="T25" fmla="*/ 0 h 736"/>
                  <a:gd name="T26" fmla="*/ 53 w 53"/>
                  <a:gd name="T27" fmla="*/ 0 h 736"/>
                  <a:gd name="T28" fmla="*/ 53 w 53"/>
                  <a:gd name="T29" fmla="*/ 0 h 736"/>
                  <a:gd name="T30" fmla="*/ 32 w 53"/>
                  <a:gd name="T31" fmla="*/ 7 h 736"/>
                  <a:gd name="T32" fmla="*/ 15 w 53"/>
                  <a:gd name="T33" fmla="*/ 20 h 736"/>
                  <a:gd name="T34" fmla="*/ 3 w 53"/>
                  <a:gd name="T35" fmla="*/ 39 h 736"/>
                  <a:gd name="T36" fmla="*/ 0 w 53"/>
                  <a:gd name="T37" fmla="*/ 61 h 736"/>
                  <a:gd name="T38" fmla="*/ 0 w 53"/>
                  <a:gd name="T39" fmla="*/ 93 h 736"/>
                  <a:gd name="T40" fmla="*/ 0 w 53"/>
                  <a:gd name="T41" fmla="*/ 93 h 736"/>
                  <a:gd name="T42" fmla="*/ 0 w 53"/>
                  <a:gd name="T43" fmla="*/ 42 h 736"/>
                  <a:gd name="T44" fmla="*/ 3 w 53"/>
                  <a:gd name="T45" fmla="*/ 25 h 736"/>
                  <a:gd name="T46" fmla="*/ 12 w 53"/>
                  <a:gd name="T47" fmla="*/ 12 h 736"/>
                  <a:gd name="T48" fmla="*/ 25 w 53"/>
                  <a:gd name="T49" fmla="*/ 3 h 736"/>
                  <a:gd name="T50" fmla="*/ 42 w 53"/>
                  <a:gd name="T51"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736">
                    <a:moveTo>
                      <a:pt x="0" y="622"/>
                    </a:moveTo>
                    <a:lnTo>
                      <a:pt x="0" y="622"/>
                    </a:lnTo>
                    <a:lnTo>
                      <a:pt x="0" y="677"/>
                    </a:lnTo>
                    <a:lnTo>
                      <a:pt x="3" y="697"/>
                    </a:lnTo>
                    <a:lnTo>
                      <a:pt x="14" y="714"/>
                    </a:lnTo>
                    <a:lnTo>
                      <a:pt x="29" y="727"/>
                    </a:lnTo>
                    <a:lnTo>
                      <a:pt x="47" y="736"/>
                    </a:lnTo>
                    <a:lnTo>
                      <a:pt x="31" y="736"/>
                    </a:lnTo>
                    <a:lnTo>
                      <a:pt x="15" y="726"/>
                    </a:lnTo>
                    <a:lnTo>
                      <a:pt x="3" y="712"/>
                    </a:lnTo>
                    <a:lnTo>
                      <a:pt x="0" y="693"/>
                    </a:lnTo>
                    <a:lnTo>
                      <a:pt x="0" y="622"/>
                    </a:lnTo>
                    <a:close/>
                    <a:moveTo>
                      <a:pt x="42" y="0"/>
                    </a:moveTo>
                    <a:lnTo>
                      <a:pt x="53" y="0"/>
                    </a:lnTo>
                    <a:lnTo>
                      <a:pt x="53" y="0"/>
                    </a:lnTo>
                    <a:lnTo>
                      <a:pt x="32" y="7"/>
                    </a:lnTo>
                    <a:lnTo>
                      <a:pt x="15" y="20"/>
                    </a:lnTo>
                    <a:lnTo>
                      <a:pt x="3" y="39"/>
                    </a:lnTo>
                    <a:lnTo>
                      <a:pt x="0" y="61"/>
                    </a:lnTo>
                    <a:lnTo>
                      <a:pt x="0" y="93"/>
                    </a:lnTo>
                    <a:lnTo>
                      <a:pt x="0" y="93"/>
                    </a:lnTo>
                    <a:lnTo>
                      <a:pt x="0" y="42"/>
                    </a:lnTo>
                    <a:lnTo>
                      <a:pt x="3" y="25"/>
                    </a:lnTo>
                    <a:lnTo>
                      <a:pt x="12" y="12"/>
                    </a:lnTo>
                    <a:lnTo>
                      <a:pt x="25" y="3"/>
                    </a:lnTo>
                    <a:lnTo>
                      <a:pt x="4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2" name="Freeform 72">
                <a:extLst>
                  <a:ext uri="{FF2B5EF4-FFF2-40B4-BE49-F238E27FC236}">
                    <a16:creationId xmlns:a16="http://schemas.microsoft.com/office/drawing/2014/main" id="{80132DEF-9C17-9CAB-059C-BC3C378397FB}"/>
                  </a:ext>
                </a:extLst>
              </p:cNvPr>
              <p:cNvSpPr>
                <a:spLocks noEditPoints="1"/>
              </p:cNvSpPr>
              <p:nvPr/>
            </p:nvSpPr>
            <p:spPr bwMode="auto">
              <a:xfrm>
                <a:off x="8139774" y="4281163"/>
                <a:ext cx="150949" cy="1539172"/>
              </a:xfrm>
              <a:custGeom>
                <a:avLst/>
                <a:gdLst>
                  <a:gd name="T0" fmla="*/ 0 w 61"/>
                  <a:gd name="T1" fmla="*/ 93 h 622"/>
                  <a:gd name="T2" fmla="*/ 0 w 61"/>
                  <a:gd name="T3" fmla="*/ 622 h 622"/>
                  <a:gd name="T4" fmla="*/ 0 w 61"/>
                  <a:gd name="T5" fmla="*/ 622 h 622"/>
                  <a:gd name="T6" fmla="*/ 0 w 61"/>
                  <a:gd name="T7" fmla="*/ 93 h 622"/>
                  <a:gd name="T8" fmla="*/ 0 w 61"/>
                  <a:gd name="T9" fmla="*/ 93 h 622"/>
                  <a:gd name="T10" fmla="*/ 53 w 61"/>
                  <a:gd name="T11" fmla="*/ 0 h 622"/>
                  <a:gd name="T12" fmla="*/ 61 w 61"/>
                  <a:gd name="T13" fmla="*/ 0 h 622"/>
                  <a:gd name="T14" fmla="*/ 53 w 61"/>
                  <a:gd name="T15" fmla="*/ 0 h 622"/>
                  <a:gd name="T16" fmla="*/ 53 w 61"/>
                  <a:gd name="T1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22">
                    <a:moveTo>
                      <a:pt x="0" y="93"/>
                    </a:moveTo>
                    <a:lnTo>
                      <a:pt x="0" y="622"/>
                    </a:lnTo>
                    <a:lnTo>
                      <a:pt x="0" y="622"/>
                    </a:lnTo>
                    <a:lnTo>
                      <a:pt x="0" y="93"/>
                    </a:lnTo>
                    <a:lnTo>
                      <a:pt x="0" y="93"/>
                    </a:lnTo>
                    <a:close/>
                    <a:moveTo>
                      <a:pt x="53" y="0"/>
                    </a:moveTo>
                    <a:lnTo>
                      <a:pt x="61" y="0"/>
                    </a:lnTo>
                    <a:lnTo>
                      <a:pt x="53" y="0"/>
                    </a:lnTo>
                    <a:lnTo>
                      <a:pt x="53" y="0"/>
                    </a:lnTo>
                    <a:close/>
                  </a:path>
                </a:pathLst>
              </a:custGeom>
              <a:solidFill>
                <a:srgbClr val="3D4D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3" name="Freeform 73">
                <a:extLst>
                  <a:ext uri="{FF2B5EF4-FFF2-40B4-BE49-F238E27FC236}">
                    <a16:creationId xmlns:a16="http://schemas.microsoft.com/office/drawing/2014/main" id="{5E9452C7-A249-47FF-3B5C-5CD13AD87EE6}"/>
                  </a:ext>
                </a:extLst>
              </p:cNvPr>
              <p:cNvSpPr>
                <a:spLocks/>
              </p:cNvSpPr>
              <p:nvPr/>
            </p:nvSpPr>
            <p:spPr bwMode="auto">
              <a:xfrm>
                <a:off x="8216486" y="6102432"/>
                <a:ext cx="74236" cy="0"/>
              </a:xfrm>
              <a:custGeom>
                <a:avLst/>
                <a:gdLst>
                  <a:gd name="T0" fmla="*/ 0 w 30"/>
                  <a:gd name="T1" fmla="*/ 16 w 30"/>
                  <a:gd name="T2" fmla="*/ 23 w 30"/>
                  <a:gd name="T3" fmla="*/ 30 w 30"/>
                  <a:gd name="T4" fmla="*/ 11 w 30"/>
                  <a:gd name="T5" fmla="*/ 6 w 30"/>
                  <a:gd name="T6" fmla="*/ 0 w 30"/>
                </a:gdLst>
                <a:ahLst/>
                <a:cxnLst>
                  <a:cxn ang="0">
                    <a:pos x="T0" y="0"/>
                  </a:cxn>
                  <a:cxn ang="0">
                    <a:pos x="T1" y="0"/>
                  </a:cxn>
                  <a:cxn ang="0">
                    <a:pos x="T2" y="0"/>
                  </a:cxn>
                  <a:cxn ang="0">
                    <a:pos x="T3" y="0"/>
                  </a:cxn>
                  <a:cxn ang="0">
                    <a:pos x="T4" y="0"/>
                  </a:cxn>
                  <a:cxn ang="0">
                    <a:pos x="T5" y="0"/>
                  </a:cxn>
                  <a:cxn ang="0">
                    <a:pos x="T6" y="0"/>
                  </a:cxn>
                </a:cxnLst>
                <a:rect l="0" t="0" r="r" b="b"/>
                <a:pathLst>
                  <a:path w="30">
                    <a:moveTo>
                      <a:pt x="0" y="0"/>
                    </a:moveTo>
                    <a:lnTo>
                      <a:pt x="16" y="0"/>
                    </a:lnTo>
                    <a:lnTo>
                      <a:pt x="23" y="0"/>
                    </a:lnTo>
                    <a:lnTo>
                      <a:pt x="30" y="0"/>
                    </a:lnTo>
                    <a:lnTo>
                      <a:pt x="11" y="0"/>
                    </a:lnTo>
                    <a:lnTo>
                      <a:pt x="6" y="0"/>
                    </a:lnTo>
                    <a:lnTo>
                      <a:pt x="0" y="0"/>
                    </a:lnTo>
                    <a:close/>
                  </a:path>
                </a:pathLst>
              </a:custGeom>
              <a:solidFill>
                <a:srgbClr val="BDCAC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4" name="Freeform 74">
                <a:extLst>
                  <a:ext uri="{FF2B5EF4-FFF2-40B4-BE49-F238E27FC236}">
                    <a16:creationId xmlns:a16="http://schemas.microsoft.com/office/drawing/2014/main" id="{252314EF-DE85-E00B-E8D9-E272434E6D6E}"/>
                  </a:ext>
                </a:extLst>
              </p:cNvPr>
              <p:cNvSpPr>
                <a:spLocks/>
              </p:cNvSpPr>
              <p:nvPr/>
            </p:nvSpPr>
            <p:spPr bwMode="auto">
              <a:xfrm>
                <a:off x="8139774" y="4281163"/>
                <a:ext cx="1937575" cy="1821269"/>
              </a:xfrm>
              <a:custGeom>
                <a:avLst/>
                <a:gdLst>
                  <a:gd name="T0" fmla="*/ 61 w 783"/>
                  <a:gd name="T1" fmla="*/ 0 h 736"/>
                  <a:gd name="T2" fmla="*/ 783 w 783"/>
                  <a:gd name="T3" fmla="*/ 0 h 736"/>
                  <a:gd name="T4" fmla="*/ 705 w 783"/>
                  <a:gd name="T5" fmla="*/ 29 h 736"/>
                  <a:gd name="T6" fmla="*/ 629 w 783"/>
                  <a:gd name="T7" fmla="*/ 64 h 736"/>
                  <a:gd name="T8" fmla="*/ 558 w 783"/>
                  <a:gd name="T9" fmla="*/ 107 h 736"/>
                  <a:gd name="T10" fmla="*/ 492 w 783"/>
                  <a:gd name="T11" fmla="*/ 156 h 736"/>
                  <a:gd name="T12" fmla="*/ 431 w 783"/>
                  <a:gd name="T13" fmla="*/ 211 h 736"/>
                  <a:gd name="T14" fmla="*/ 375 w 783"/>
                  <a:gd name="T15" fmla="*/ 272 h 736"/>
                  <a:gd name="T16" fmla="*/ 326 w 783"/>
                  <a:gd name="T17" fmla="*/ 340 h 736"/>
                  <a:gd name="T18" fmla="*/ 284 w 783"/>
                  <a:gd name="T19" fmla="*/ 411 h 736"/>
                  <a:gd name="T20" fmla="*/ 249 w 783"/>
                  <a:gd name="T21" fmla="*/ 487 h 736"/>
                  <a:gd name="T22" fmla="*/ 220 w 783"/>
                  <a:gd name="T23" fmla="*/ 567 h 736"/>
                  <a:gd name="T24" fmla="*/ 200 w 783"/>
                  <a:gd name="T25" fmla="*/ 649 h 736"/>
                  <a:gd name="T26" fmla="*/ 189 w 783"/>
                  <a:gd name="T27" fmla="*/ 736 h 736"/>
                  <a:gd name="T28" fmla="*/ 61 w 783"/>
                  <a:gd name="T29" fmla="*/ 736 h 736"/>
                  <a:gd name="T30" fmla="*/ 54 w 783"/>
                  <a:gd name="T31" fmla="*/ 736 h 736"/>
                  <a:gd name="T32" fmla="*/ 47 w 783"/>
                  <a:gd name="T33" fmla="*/ 736 h 736"/>
                  <a:gd name="T34" fmla="*/ 29 w 783"/>
                  <a:gd name="T35" fmla="*/ 727 h 736"/>
                  <a:gd name="T36" fmla="*/ 14 w 783"/>
                  <a:gd name="T37" fmla="*/ 714 h 736"/>
                  <a:gd name="T38" fmla="*/ 3 w 783"/>
                  <a:gd name="T39" fmla="*/ 697 h 736"/>
                  <a:gd name="T40" fmla="*/ 0 w 783"/>
                  <a:gd name="T41" fmla="*/ 677 h 736"/>
                  <a:gd name="T42" fmla="*/ 0 w 783"/>
                  <a:gd name="T43" fmla="*/ 61 h 736"/>
                  <a:gd name="T44" fmla="*/ 3 w 783"/>
                  <a:gd name="T45" fmla="*/ 39 h 736"/>
                  <a:gd name="T46" fmla="*/ 15 w 783"/>
                  <a:gd name="T47" fmla="*/ 20 h 736"/>
                  <a:gd name="T48" fmla="*/ 32 w 783"/>
                  <a:gd name="T49" fmla="*/ 7 h 736"/>
                  <a:gd name="T50" fmla="*/ 53 w 783"/>
                  <a:gd name="T51" fmla="*/ 0 h 736"/>
                  <a:gd name="T52" fmla="*/ 61 w 783"/>
                  <a:gd name="T53"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3" h="736">
                    <a:moveTo>
                      <a:pt x="61" y="0"/>
                    </a:moveTo>
                    <a:lnTo>
                      <a:pt x="783" y="0"/>
                    </a:lnTo>
                    <a:lnTo>
                      <a:pt x="705" y="29"/>
                    </a:lnTo>
                    <a:lnTo>
                      <a:pt x="629" y="64"/>
                    </a:lnTo>
                    <a:lnTo>
                      <a:pt x="558" y="107"/>
                    </a:lnTo>
                    <a:lnTo>
                      <a:pt x="492" y="156"/>
                    </a:lnTo>
                    <a:lnTo>
                      <a:pt x="431" y="211"/>
                    </a:lnTo>
                    <a:lnTo>
                      <a:pt x="375" y="272"/>
                    </a:lnTo>
                    <a:lnTo>
                      <a:pt x="326" y="340"/>
                    </a:lnTo>
                    <a:lnTo>
                      <a:pt x="284" y="411"/>
                    </a:lnTo>
                    <a:lnTo>
                      <a:pt x="249" y="487"/>
                    </a:lnTo>
                    <a:lnTo>
                      <a:pt x="220" y="567"/>
                    </a:lnTo>
                    <a:lnTo>
                      <a:pt x="200" y="649"/>
                    </a:lnTo>
                    <a:lnTo>
                      <a:pt x="189" y="736"/>
                    </a:lnTo>
                    <a:lnTo>
                      <a:pt x="61" y="736"/>
                    </a:lnTo>
                    <a:lnTo>
                      <a:pt x="54" y="736"/>
                    </a:lnTo>
                    <a:lnTo>
                      <a:pt x="47" y="736"/>
                    </a:lnTo>
                    <a:lnTo>
                      <a:pt x="29" y="727"/>
                    </a:lnTo>
                    <a:lnTo>
                      <a:pt x="14" y="714"/>
                    </a:lnTo>
                    <a:lnTo>
                      <a:pt x="3" y="697"/>
                    </a:lnTo>
                    <a:lnTo>
                      <a:pt x="0" y="677"/>
                    </a:lnTo>
                    <a:lnTo>
                      <a:pt x="0" y="61"/>
                    </a:lnTo>
                    <a:lnTo>
                      <a:pt x="3" y="39"/>
                    </a:lnTo>
                    <a:lnTo>
                      <a:pt x="15" y="20"/>
                    </a:lnTo>
                    <a:lnTo>
                      <a:pt x="32" y="7"/>
                    </a:lnTo>
                    <a:lnTo>
                      <a:pt x="53" y="0"/>
                    </a:lnTo>
                    <a:lnTo>
                      <a:pt x="61"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9" name="Group 8">
              <a:extLst>
                <a:ext uri="{FF2B5EF4-FFF2-40B4-BE49-F238E27FC236}">
                  <a16:creationId xmlns:a16="http://schemas.microsoft.com/office/drawing/2014/main" id="{0FCE3D4A-1F1B-0E30-29A5-ECE8253C7DBE}"/>
                </a:ext>
              </a:extLst>
            </p:cNvPr>
            <p:cNvGrpSpPr/>
            <p:nvPr/>
          </p:nvGrpSpPr>
          <p:grpSpPr>
            <a:xfrm>
              <a:off x="3779287" y="1838743"/>
              <a:ext cx="2010651" cy="3544501"/>
              <a:chOff x="3779287" y="1838743"/>
              <a:chExt cx="2010651" cy="3544501"/>
            </a:xfrm>
          </p:grpSpPr>
          <p:sp>
            <p:nvSpPr>
              <p:cNvPr id="10" name="Freeform 76">
                <a:extLst>
                  <a:ext uri="{FF2B5EF4-FFF2-40B4-BE49-F238E27FC236}">
                    <a16:creationId xmlns:a16="http://schemas.microsoft.com/office/drawing/2014/main" id="{F9ADBAE1-B228-E4BD-6A30-B0372F885421}"/>
                  </a:ext>
                </a:extLst>
              </p:cNvPr>
              <p:cNvSpPr>
                <a:spLocks/>
              </p:cNvSpPr>
              <p:nvPr/>
            </p:nvSpPr>
            <p:spPr bwMode="auto">
              <a:xfrm>
                <a:off x="4153580" y="2656922"/>
                <a:ext cx="1263005" cy="883069"/>
              </a:xfrm>
              <a:custGeom>
                <a:avLst/>
                <a:gdLst>
                  <a:gd name="T0" fmla="*/ 717 w 1343"/>
                  <a:gd name="T1" fmla="*/ 2 h 939"/>
                  <a:gd name="T2" fmla="*/ 800 w 1343"/>
                  <a:gd name="T3" fmla="*/ 18 h 939"/>
                  <a:gd name="T4" fmla="*/ 869 w 1343"/>
                  <a:gd name="T5" fmla="*/ 40 h 939"/>
                  <a:gd name="T6" fmla="*/ 920 w 1343"/>
                  <a:gd name="T7" fmla="*/ 64 h 939"/>
                  <a:gd name="T8" fmla="*/ 947 w 1343"/>
                  <a:gd name="T9" fmla="*/ 81 h 939"/>
                  <a:gd name="T10" fmla="*/ 928 w 1343"/>
                  <a:gd name="T11" fmla="*/ 132 h 939"/>
                  <a:gd name="T12" fmla="*/ 901 w 1343"/>
                  <a:gd name="T13" fmla="*/ 232 h 939"/>
                  <a:gd name="T14" fmla="*/ 891 w 1343"/>
                  <a:gd name="T15" fmla="*/ 330 h 939"/>
                  <a:gd name="T16" fmla="*/ 893 w 1343"/>
                  <a:gd name="T17" fmla="*/ 416 h 939"/>
                  <a:gd name="T18" fmla="*/ 900 w 1343"/>
                  <a:gd name="T19" fmla="*/ 482 h 939"/>
                  <a:gd name="T20" fmla="*/ 906 w 1343"/>
                  <a:gd name="T21" fmla="*/ 519 h 939"/>
                  <a:gd name="T22" fmla="*/ 940 w 1343"/>
                  <a:gd name="T23" fmla="*/ 561 h 939"/>
                  <a:gd name="T24" fmla="*/ 1018 w 1343"/>
                  <a:gd name="T25" fmla="*/ 621 h 939"/>
                  <a:gd name="T26" fmla="*/ 1106 w 1343"/>
                  <a:gd name="T27" fmla="*/ 663 h 939"/>
                  <a:gd name="T28" fmla="*/ 1194 w 1343"/>
                  <a:gd name="T29" fmla="*/ 692 h 939"/>
                  <a:gd name="T30" fmla="*/ 1268 w 1343"/>
                  <a:gd name="T31" fmla="*/ 709 h 939"/>
                  <a:gd name="T32" fmla="*/ 1322 w 1343"/>
                  <a:gd name="T33" fmla="*/ 715 h 939"/>
                  <a:gd name="T34" fmla="*/ 1343 w 1343"/>
                  <a:gd name="T35" fmla="*/ 717 h 939"/>
                  <a:gd name="T36" fmla="*/ 1336 w 1343"/>
                  <a:gd name="T37" fmla="*/ 725 h 939"/>
                  <a:gd name="T38" fmla="*/ 1319 w 1343"/>
                  <a:gd name="T39" fmla="*/ 747 h 939"/>
                  <a:gd name="T40" fmla="*/ 1287 w 1343"/>
                  <a:gd name="T41" fmla="*/ 778 h 939"/>
                  <a:gd name="T42" fmla="*/ 1239 w 1343"/>
                  <a:gd name="T43" fmla="*/ 815 h 939"/>
                  <a:gd name="T44" fmla="*/ 1172 w 1343"/>
                  <a:gd name="T45" fmla="*/ 852 h 939"/>
                  <a:gd name="T46" fmla="*/ 1084 w 1343"/>
                  <a:gd name="T47" fmla="*/ 888 h 939"/>
                  <a:gd name="T48" fmla="*/ 972 w 1343"/>
                  <a:gd name="T49" fmla="*/ 917 h 939"/>
                  <a:gd name="T50" fmla="*/ 835 w 1343"/>
                  <a:gd name="T51" fmla="*/ 935 h 939"/>
                  <a:gd name="T52" fmla="*/ 670 w 1343"/>
                  <a:gd name="T53" fmla="*/ 939 h 939"/>
                  <a:gd name="T54" fmla="*/ 496 w 1343"/>
                  <a:gd name="T55" fmla="*/ 927 h 939"/>
                  <a:gd name="T56" fmla="*/ 352 w 1343"/>
                  <a:gd name="T57" fmla="*/ 903 h 939"/>
                  <a:gd name="T58" fmla="*/ 237 w 1343"/>
                  <a:gd name="T59" fmla="*/ 871 h 939"/>
                  <a:gd name="T60" fmla="*/ 147 w 1343"/>
                  <a:gd name="T61" fmla="*/ 834 h 939"/>
                  <a:gd name="T62" fmla="*/ 82 w 1343"/>
                  <a:gd name="T63" fmla="*/ 798 h 939"/>
                  <a:gd name="T64" fmla="*/ 36 w 1343"/>
                  <a:gd name="T65" fmla="*/ 764 h 939"/>
                  <a:gd name="T66" fmla="*/ 11 w 1343"/>
                  <a:gd name="T67" fmla="*/ 739 h 939"/>
                  <a:gd name="T68" fmla="*/ 0 w 1343"/>
                  <a:gd name="T69" fmla="*/ 724 h 939"/>
                  <a:gd name="T70" fmla="*/ 9 w 1343"/>
                  <a:gd name="T71" fmla="*/ 722 h 939"/>
                  <a:gd name="T72" fmla="*/ 51 w 1343"/>
                  <a:gd name="T73" fmla="*/ 712 h 939"/>
                  <a:gd name="T74" fmla="*/ 120 w 1343"/>
                  <a:gd name="T75" fmla="*/ 695 h 939"/>
                  <a:gd name="T76" fmla="*/ 203 w 1343"/>
                  <a:gd name="T77" fmla="*/ 670 h 939"/>
                  <a:gd name="T78" fmla="*/ 291 w 1343"/>
                  <a:gd name="T79" fmla="*/ 636 h 939"/>
                  <a:gd name="T80" fmla="*/ 371 w 1343"/>
                  <a:gd name="T81" fmla="*/ 594 h 939"/>
                  <a:gd name="T82" fmla="*/ 430 w 1343"/>
                  <a:gd name="T83" fmla="*/ 543 h 939"/>
                  <a:gd name="T84" fmla="*/ 460 w 1343"/>
                  <a:gd name="T85" fmla="*/ 485 h 939"/>
                  <a:gd name="T86" fmla="*/ 474 w 1343"/>
                  <a:gd name="T87" fmla="*/ 411 h 939"/>
                  <a:gd name="T88" fmla="*/ 474 w 1343"/>
                  <a:gd name="T89" fmla="*/ 330 h 939"/>
                  <a:gd name="T90" fmla="*/ 465 w 1343"/>
                  <a:gd name="T91" fmla="*/ 248 h 939"/>
                  <a:gd name="T92" fmla="*/ 452 w 1343"/>
                  <a:gd name="T93" fmla="*/ 176 h 939"/>
                  <a:gd name="T94" fmla="*/ 440 w 1343"/>
                  <a:gd name="T95" fmla="*/ 118 h 939"/>
                  <a:gd name="T96" fmla="*/ 431 w 1343"/>
                  <a:gd name="T97" fmla="*/ 86 h 939"/>
                  <a:gd name="T98" fmla="*/ 479 w 1343"/>
                  <a:gd name="T99" fmla="*/ 51 h 939"/>
                  <a:gd name="T100" fmla="*/ 577 w 1343"/>
                  <a:gd name="T101" fmla="*/ 12 h 939"/>
                  <a:gd name="T102" fmla="*/ 671 w 1343"/>
                  <a:gd name="T103" fmla="*/ 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3" h="939">
                    <a:moveTo>
                      <a:pt x="671" y="0"/>
                    </a:moveTo>
                    <a:lnTo>
                      <a:pt x="717" y="2"/>
                    </a:lnTo>
                    <a:lnTo>
                      <a:pt x="759" y="8"/>
                    </a:lnTo>
                    <a:lnTo>
                      <a:pt x="800" y="18"/>
                    </a:lnTo>
                    <a:lnTo>
                      <a:pt x="837" y="29"/>
                    </a:lnTo>
                    <a:lnTo>
                      <a:pt x="869" y="40"/>
                    </a:lnTo>
                    <a:lnTo>
                      <a:pt x="898" y="54"/>
                    </a:lnTo>
                    <a:lnTo>
                      <a:pt x="920" y="64"/>
                    </a:lnTo>
                    <a:lnTo>
                      <a:pt x="937" y="74"/>
                    </a:lnTo>
                    <a:lnTo>
                      <a:pt x="947" y="81"/>
                    </a:lnTo>
                    <a:lnTo>
                      <a:pt x="950" y="83"/>
                    </a:lnTo>
                    <a:lnTo>
                      <a:pt x="928" y="132"/>
                    </a:lnTo>
                    <a:lnTo>
                      <a:pt x="913" y="181"/>
                    </a:lnTo>
                    <a:lnTo>
                      <a:pt x="901" y="232"/>
                    </a:lnTo>
                    <a:lnTo>
                      <a:pt x="895" y="282"/>
                    </a:lnTo>
                    <a:lnTo>
                      <a:pt x="891" y="330"/>
                    </a:lnTo>
                    <a:lnTo>
                      <a:pt x="891" y="375"/>
                    </a:lnTo>
                    <a:lnTo>
                      <a:pt x="893" y="416"/>
                    </a:lnTo>
                    <a:lnTo>
                      <a:pt x="896" y="453"/>
                    </a:lnTo>
                    <a:lnTo>
                      <a:pt x="900" y="482"/>
                    </a:lnTo>
                    <a:lnTo>
                      <a:pt x="903" y="506"/>
                    </a:lnTo>
                    <a:lnTo>
                      <a:pt x="906" y="519"/>
                    </a:lnTo>
                    <a:lnTo>
                      <a:pt x="906" y="524"/>
                    </a:lnTo>
                    <a:lnTo>
                      <a:pt x="940" y="561"/>
                    </a:lnTo>
                    <a:lnTo>
                      <a:pt x="977" y="594"/>
                    </a:lnTo>
                    <a:lnTo>
                      <a:pt x="1018" y="621"/>
                    </a:lnTo>
                    <a:lnTo>
                      <a:pt x="1062" y="644"/>
                    </a:lnTo>
                    <a:lnTo>
                      <a:pt x="1106" y="663"/>
                    </a:lnTo>
                    <a:lnTo>
                      <a:pt x="1152" y="680"/>
                    </a:lnTo>
                    <a:lnTo>
                      <a:pt x="1194" y="692"/>
                    </a:lnTo>
                    <a:lnTo>
                      <a:pt x="1233" y="702"/>
                    </a:lnTo>
                    <a:lnTo>
                      <a:pt x="1268" y="709"/>
                    </a:lnTo>
                    <a:lnTo>
                      <a:pt x="1299" y="712"/>
                    </a:lnTo>
                    <a:lnTo>
                      <a:pt x="1322" y="715"/>
                    </a:lnTo>
                    <a:lnTo>
                      <a:pt x="1336" y="717"/>
                    </a:lnTo>
                    <a:lnTo>
                      <a:pt x="1343" y="717"/>
                    </a:lnTo>
                    <a:lnTo>
                      <a:pt x="1341" y="720"/>
                    </a:lnTo>
                    <a:lnTo>
                      <a:pt x="1336" y="725"/>
                    </a:lnTo>
                    <a:lnTo>
                      <a:pt x="1329" y="736"/>
                    </a:lnTo>
                    <a:lnTo>
                      <a:pt x="1319" y="747"/>
                    </a:lnTo>
                    <a:lnTo>
                      <a:pt x="1305" y="761"/>
                    </a:lnTo>
                    <a:lnTo>
                      <a:pt x="1287" y="778"/>
                    </a:lnTo>
                    <a:lnTo>
                      <a:pt x="1265" y="797"/>
                    </a:lnTo>
                    <a:lnTo>
                      <a:pt x="1239" y="815"/>
                    </a:lnTo>
                    <a:lnTo>
                      <a:pt x="1207" y="834"/>
                    </a:lnTo>
                    <a:lnTo>
                      <a:pt x="1172" y="852"/>
                    </a:lnTo>
                    <a:lnTo>
                      <a:pt x="1131" y="871"/>
                    </a:lnTo>
                    <a:lnTo>
                      <a:pt x="1084" y="888"/>
                    </a:lnTo>
                    <a:lnTo>
                      <a:pt x="1032" y="903"/>
                    </a:lnTo>
                    <a:lnTo>
                      <a:pt x="972" y="917"/>
                    </a:lnTo>
                    <a:lnTo>
                      <a:pt x="906" y="927"/>
                    </a:lnTo>
                    <a:lnTo>
                      <a:pt x="835" y="935"/>
                    </a:lnTo>
                    <a:lnTo>
                      <a:pt x="756" y="939"/>
                    </a:lnTo>
                    <a:lnTo>
                      <a:pt x="670" y="939"/>
                    </a:lnTo>
                    <a:lnTo>
                      <a:pt x="579" y="935"/>
                    </a:lnTo>
                    <a:lnTo>
                      <a:pt x="496" y="927"/>
                    </a:lnTo>
                    <a:lnTo>
                      <a:pt x="420" y="917"/>
                    </a:lnTo>
                    <a:lnTo>
                      <a:pt x="352" y="903"/>
                    </a:lnTo>
                    <a:lnTo>
                      <a:pt x="291" y="888"/>
                    </a:lnTo>
                    <a:lnTo>
                      <a:pt x="237" y="871"/>
                    </a:lnTo>
                    <a:lnTo>
                      <a:pt x="188" y="852"/>
                    </a:lnTo>
                    <a:lnTo>
                      <a:pt x="147" y="834"/>
                    </a:lnTo>
                    <a:lnTo>
                      <a:pt x="112" y="817"/>
                    </a:lnTo>
                    <a:lnTo>
                      <a:pt x="82" y="798"/>
                    </a:lnTo>
                    <a:lnTo>
                      <a:pt x="56" y="781"/>
                    </a:lnTo>
                    <a:lnTo>
                      <a:pt x="36" y="764"/>
                    </a:lnTo>
                    <a:lnTo>
                      <a:pt x="21" y="751"/>
                    </a:lnTo>
                    <a:lnTo>
                      <a:pt x="11" y="739"/>
                    </a:lnTo>
                    <a:lnTo>
                      <a:pt x="2" y="731"/>
                    </a:lnTo>
                    <a:lnTo>
                      <a:pt x="0" y="724"/>
                    </a:lnTo>
                    <a:lnTo>
                      <a:pt x="0" y="722"/>
                    </a:lnTo>
                    <a:lnTo>
                      <a:pt x="9" y="722"/>
                    </a:lnTo>
                    <a:lnTo>
                      <a:pt x="26" y="719"/>
                    </a:lnTo>
                    <a:lnTo>
                      <a:pt x="51" y="712"/>
                    </a:lnTo>
                    <a:lnTo>
                      <a:pt x="83" y="705"/>
                    </a:lnTo>
                    <a:lnTo>
                      <a:pt x="120" y="695"/>
                    </a:lnTo>
                    <a:lnTo>
                      <a:pt x="161" y="683"/>
                    </a:lnTo>
                    <a:lnTo>
                      <a:pt x="203" y="670"/>
                    </a:lnTo>
                    <a:lnTo>
                      <a:pt x="247" y="654"/>
                    </a:lnTo>
                    <a:lnTo>
                      <a:pt x="291" y="636"/>
                    </a:lnTo>
                    <a:lnTo>
                      <a:pt x="333" y="616"/>
                    </a:lnTo>
                    <a:lnTo>
                      <a:pt x="371" y="594"/>
                    </a:lnTo>
                    <a:lnTo>
                      <a:pt x="404" y="570"/>
                    </a:lnTo>
                    <a:lnTo>
                      <a:pt x="430" y="543"/>
                    </a:lnTo>
                    <a:lnTo>
                      <a:pt x="448" y="517"/>
                    </a:lnTo>
                    <a:lnTo>
                      <a:pt x="460" y="485"/>
                    </a:lnTo>
                    <a:lnTo>
                      <a:pt x="469" y="450"/>
                    </a:lnTo>
                    <a:lnTo>
                      <a:pt x="474" y="411"/>
                    </a:lnTo>
                    <a:lnTo>
                      <a:pt x="475" y="370"/>
                    </a:lnTo>
                    <a:lnTo>
                      <a:pt x="474" y="330"/>
                    </a:lnTo>
                    <a:lnTo>
                      <a:pt x="470" y="289"/>
                    </a:lnTo>
                    <a:lnTo>
                      <a:pt x="465" y="248"/>
                    </a:lnTo>
                    <a:lnTo>
                      <a:pt x="459" y="211"/>
                    </a:lnTo>
                    <a:lnTo>
                      <a:pt x="452" y="176"/>
                    </a:lnTo>
                    <a:lnTo>
                      <a:pt x="447" y="145"/>
                    </a:lnTo>
                    <a:lnTo>
                      <a:pt x="440" y="118"/>
                    </a:lnTo>
                    <a:lnTo>
                      <a:pt x="435" y="100"/>
                    </a:lnTo>
                    <a:lnTo>
                      <a:pt x="431" y="86"/>
                    </a:lnTo>
                    <a:lnTo>
                      <a:pt x="430" y="83"/>
                    </a:lnTo>
                    <a:lnTo>
                      <a:pt x="479" y="51"/>
                    </a:lnTo>
                    <a:lnTo>
                      <a:pt x="528" y="27"/>
                    </a:lnTo>
                    <a:lnTo>
                      <a:pt x="577" y="12"/>
                    </a:lnTo>
                    <a:lnTo>
                      <a:pt x="624" y="3"/>
                    </a:lnTo>
                    <a:lnTo>
                      <a:pt x="671" y="0"/>
                    </a:lnTo>
                    <a:close/>
                  </a:path>
                </a:pathLst>
              </a:custGeom>
              <a:solidFill>
                <a:srgbClr val="F9C4A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 name="Freeform 77">
                <a:extLst>
                  <a:ext uri="{FF2B5EF4-FFF2-40B4-BE49-F238E27FC236}">
                    <a16:creationId xmlns:a16="http://schemas.microsoft.com/office/drawing/2014/main" id="{C3B3BC2D-A076-8806-D497-0432905C7953}"/>
                  </a:ext>
                </a:extLst>
              </p:cNvPr>
              <p:cNvSpPr>
                <a:spLocks/>
              </p:cNvSpPr>
              <p:nvPr/>
            </p:nvSpPr>
            <p:spPr bwMode="auto">
              <a:xfrm>
                <a:off x="3839474" y="3229646"/>
                <a:ext cx="1891216" cy="1391844"/>
              </a:xfrm>
              <a:custGeom>
                <a:avLst/>
                <a:gdLst>
                  <a:gd name="T0" fmla="*/ 1332 w 2011"/>
                  <a:gd name="T1" fmla="*/ 0 h 1480"/>
                  <a:gd name="T2" fmla="*/ 1347 w 2011"/>
                  <a:gd name="T3" fmla="*/ 8 h 1480"/>
                  <a:gd name="T4" fmla="*/ 1389 w 2011"/>
                  <a:gd name="T5" fmla="*/ 27 h 1480"/>
                  <a:gd name="T6" fmla="*/ 1455 w 2011"/>
                  <a:gd name="T7" fmla="*/ 52 h 1480"/>
                  <a:gd name="T8" fmla="*/ 1538 w 2011"/>
                  <a:gd name="T9" fmla="*/ 78 h 1480"/>
                  <a:gd name="T10" fmla="*/ 1638 w 2011"/>
                  <a:gd name="T11" fmla="*/ 98 h 1480"/>
                  <a:gd name="T12" fmla="*/ 1695 w 2011"/>
                  <a:gd name="T13" fmla="*/ 105 h 1480"/>
                  <a:gd name="T14" fmla="*/ 1722 w 2011"/>
                  <a:gd name="T15" fmla="*/ 111 h 1480"/>
                  <a:gd name="T16" fmla="*/ 1766 w 2011"/>
                  <a:gd name="T17" fmla="*/ 133 h 1480"/>
                  <a:gd name="T18" fmla="*/ 1815 w 2011"/>
                  <a:gd name="T19" fmla="*/ 172 h 1480"/>
                  <a:gd name="T20" fmla="*/ 1849 w 2011"/>
                  <a:gd name="T21" fmla="*/ 221 h 1480"/>
                  <a:gd name="T22" fmla="*/ 1879 w 2011"/>
                  <a:gd name="T23" fmla="*/ 277 h 1480"/>
                  <a:gd name="T24" fmla="*/ 1917 w 2011"/>
                  <a:gd name="T25" fmla="*/ 355 h 1480"/>
                  <a:gd name="T26" fmla="*/ 1952 w 2011"/>
                  <a:gd name="T27" fmla="*/ 456 h 1480"/>
                  <a:gd name="T28" fmla="*/ 1982 w 2011"/>
                  <a:gd name="T29" fmla="*/ 580 h 1480"/>
                  <a:gd name="T30" fmla="*/ 2004 w 2011"/>
                  <a:gd name="T31" fmla="*/ 729 h 1480"/>
                  <a:gd name="T32" fmla="*/ 2011 w 2011"/>
                  <a:gd name="T33" fmla="*/ 901 h 1480"/>
                  <a:gd name="T34" fmla="*/ 1998 w 2011"/>
                  <a:gd name="T35" fmla="*/ 1101 h 1480"/>
                  <a:gd name="T36" fmla="*/ 1925 w 2011"/>
                  <a:gd name="T37" fmla="*/ 1480 h 1480"/>
                  <a:gd name="T38" fmla="*/ 32 w 2011"/>
                  <a:gd name="T39" fmla="*/ 1436 h 1480"/>
                  <a:gd name="T40" fmla="*/ 27 w 2011"/>
                  <a:gd name="T41" fmla="*/ 1394 h 1480"/>
                  <a:gd name="T42" fmla="*/ 20 w 2011"/>
                  <a:gd name="T43" fmla="*/ 1317 h 1480"/>
                  <a:gd name="T44" fmla="*/ 12 w 2011"/>
                  <a:gd name="T45" fmla="*/ 1214 h 1480"/>
                  <a:gd name="T46" fmla="*/ 5 w 2011"/>
                  <a:gd name="T47" fmla="*/ 1092 h 1480"/>
                  <a:gd name="T48" fmla="*/ 0 w 2011"/>
                  <a:gd name="T49" fmla="*/ 959 h 1480"/>
                  <a:gd name="T50" fmla="*/ 0 w 2011"/>
                  <a:gd name="T51" fmla="*/ 822 h 1480"/>
                  <a:gd name="T52" fmla="*/ 7 w 2011"/>
                  <a:gd name="T53" fmla="*/ 690 h 1480"/>
                  <a:gd name="T54" fmla="*/ 22 w 2011"/>
                  <a:gd name="T55" fmla="*/ 570 h 1480"/>
                  <a:gd name="T56" fmla="*/ 49 w 2011"/>
                  <a:gd name="T57" fmla="*/ 470 h 1480"/>
                  <a:gd name="T58" fmla="*/ 101 w 2011"/>
                  <a:gd name="T59" fmla="*/ 338 h 1480"/>
                  <a:gd name="T60" fmla="*/ 150 w 2011"/>
                  <a:gd name="T61" fmla="*/ 243 h 1480"/>
                  <a:gd name="T62" fmla="*/ 198 w 2011"/>
                  <a:gd name="T63" fmla="*/ 179 h 1480"/>
                  <a:gd name="T64" fmla="*/ 243 w 2011"/>
                  <a:gd name="T65" fmla="*/ 140 h 1480"/>
                  <a:gd name="T66" fmla="*/ 290 w 2011"/>
                  <a:gd name="T67" fmla="*/ 118 h 1480"/>
                  <a:gd name="T68" fmla="*/ 358 w 2011"/>
                  <a:gd name="T69" fmla="*/ 106 h 1480"/>
                  <a:gd name="T70" fmla="*/ 463 w 2011"/>
                  <a:gd name="T71" fmla="*/ 81 h 1480"/>
                  <a:gd name="T72" fmla="*/ 576 w 2011"/>
                  <a:gd name="T73" fmla="*/ 45 h 1480"/>
                  <a:gd name="T74" fmla="*/ 679 w 2011"/>
                  <a:gd name="T75" fmla="*/ 0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11" h="1480">
                    <a:moveTo>
                      <a:pt x="679" y="0"/>
                    </a:moveTo>
                    <a:lnTo>
                      <a:pt x="1332" y="0"/>
                    </a:lnTo>
                    <a:lnTo>
                      <a:pt x="1337" y="1"/>
                    </a:lnTo>
                    <a:lnTo>
                      <a:pt x="1347" y="8"/>
                    </a:lnTo>
                    <a:lnTo>
                      <a:pt x="1366" y="17"/>
                    </a:lnTo>
                    <a:lnTo>
                      <a:pt x="1389" y="27"/>
                    </a:lnTo>
                    <a:lnTo>
                      <a:pt x="1420" y="40"/>
                    </a:lnTo>
                    <a:lnTo>
                      <a:pt x="1455" y="52"/>
                    </a:lnTo>
                    <a:lnTo>
                      <a:pt x="1494" y="66"/>
                    </a:lnTo>
                    <a:lnTo>
                      <a:pt x="1538" y="78"/>
                    </a:lnTo>
                    <a:lnTo>
                      <a:pt x="1587" y="89"/>
                    </a:lnTo>
                    <a:lnTo>
                      <a:pt x="1638" y="98"/>
                    </a:lnTo>
                    <a:lnTo>
                      <a:pt x="1690" y="105"/>
                    </a:lnTo>
                    <a:lnTo>
                      <a:pt x="1695" y="105"/>
                    </a:lnTo>
                    <a:lnTo>
                      <a:pt x="1705" y="108"/>
                    </a:lnTo>
                    <a:lnTo>
                      <a:pt x="1722" y="111"/>
                    </a:lnTo>
                    <a:lnTo>
                      <a:pt x="1742" y="120"/>
                    </a:lnTo>
                    <a:lnTo>
                      <a:pt x="1766" y="133"/>
                    </a:lnTo>
                    <a:lnTo>
                      <a:pt x="1791" y="150"/>
                    </a:lnTo>
                    <a:lnTo>
                      <a:pt x="1815" y="172"/>
                    </a:lnTo>
                    <a:lnTo>
                      <a:pt x="1837" y="203"/>
                    </a:lnTo>
                    <a:lnTo>
                      <a:pt x="1849" y="221"/>
                    </a:lnTo>
                    <a:lnTo>
                      <a:pt x="1864" y="247"/>
                    </a:lnTo>
                    <a:lnTo>
                      <a:pt x="1879" y="277"/>
                    </a:lnTo>
                    <a:lnTo>
                      <a:pt x="1898" y="313"/>
                    </a:lnTo>
                    <a:lnTo>
                      <a:pt x="1917" y="355"/>
                    </a:lnTo>
                    <a:lnTo>
                      <a:pt x="1933" y="402"/>
                    </a:lnTo>
                    <a:lnTo>
                      <a:pt x="1952" y="456"/>
                    </a:lnTo>
                    <a:lnTo>
                      <a:pt x="1969" y="516"/>
                    </a:lnTo>
                    <a:lnTo>
                      <a:pt x="1982" y="580"/>
                    </a:lnTo>
                    <a:lnTo>
                      <a:pt x="1996" y="651"/>
                    </a:lnTo>
                    <a:lnTo>
                      <a:pt x="2004" y="729"/>
                    </a:lnTo>
                    <a:lnTo>
                      <a:pt x="2010" y="812"/>
                    </a:lnTo>
                    <a:lnTo>
                      <a:pt x="2011" y="901"/>
                    </a:lnTo>
                    <a:lnTo>
                      <a:pt x="2008" y="998"/>
                    </a:lnTo>
                    <a:lnTo>
                      <a:pt x="1998" y="1101"/>
                    </a:lnTo>
                    <a:lnTo>
                      <a:pt x="1982" y="1209"/>
                    </a:lnTo>
                    <a:lnTo>
                      <a:pt x="1925" y="1480"/>
                    </a:lnTo>
                    <a:lnTo>
                      <a:pt x="32" y="1443"/>
                    </a:lnTo>
                    <a:lnTo>
                      <a:pt x="32" y="1436"/>
                    </a:lnTo>
                    <a:lnTo>
                      <a:pt x="30" y="1421"/>
                    </a:lnTo>
                    <a:lnTo>
                      <a:pt x="27" y="1394"/>
                    </a:lnTo>
                    <a:lnTo>
                      <a:pt x="23" y="1360"/>
                    </a:lnTo>
                    <a:lnTo>
                      <a:pt x="20" y="1317"/>
                    </a:lnTo>
                    <a:lnTo>
                      <a:pt x="15" y="1268"/>
                    </a:lnTo>
                    <a:lnTo>
                      <a:pt x="12" y="1214"/>
                    </a:lnTo>
                    <a:lnTo>
                      <a:pt x="8" y="1155"/>
                    </a:lnTo>
                    <a:lnTo>
                      <a:pt x="5" y="1092"/>
                    </a:lnTo>
                    <a:lnTo>
                      <a:pt x="1" y="1026"/>
                    </a:lnTo>
                    <a:lnTo>
                      <a:pt x="0" y="959"/>
                    </a:lnTo>
                    <a:lnTo>
                      <a:pt x="0" y="889"/>
                    </a:lnTo>
                    <a:lnTo>
                      <a:pt x="0" y="822"/>
                    </a:lnTo>
                    <a:lnTo>
                      <a:pt x="3" y="754"/>
                    </a:lnTo>
                    <a:lnTo>
                      <a:pt x="7" y="690"/>
                    </a:lnTo>
                    <a:lnTo>
                      <a:pt x="13" y="627"/>
                    </a:lnTo>
                    <a:lnTo>
                      <a:pt x="22" y="570"/>
                    </a:lnTo>
                    <a:lnTo>
                      <a:pt x="34" y="516"/>
                    </a:lnTo>
                    <a:lnTo>
                      <a:pt x="49" y="470"/>
                    </a:lnTo>
                    <a:lnTo>
                      <a:pt x="74" y="399"/>
                    </a:lnTo>
                    <a:lnTo>
                      <a:pt x="101" y="338"/>
                    </a:lnTo>
                    <a:lnTo>
                      <a:pt x="125" y="287"/>
                    </a:lnTo>
                    <a:lnTo>
                      <a:pt x="150" y="243"/>
                    </a:lnTo>
                    <a:lnTo>
                      <a:pt x="174" y="208"/>
                    </a:lnTo>
                    <a:lnTo>
                      <a:pt x="198" y="179"/>
                    </a:lnTo>
                    <a:lnTo>
                      <a:pt x="219" y="157"/>
                    </a:lnTo>
                    <a:lnTo>
                      <a:pt x="243" y="140"/>
                    </a:lnTo>
                    <a:lnTo>
                      <a:pt x="267" y="127"/>
                    </a:lnTo>
                    <a:lnTo>
                      <a:pt x="290" y="118"/>
                    </a:lnTo>
                    <a:lnTo>
                      <a:pt x="316" y="113"/>
                    </a:lnTo>
                    <a:lnTo>
                      <a:pt x="358" y="106"/>
                    </a:lnTo>
                    <a:lnTo>
                      <a:pt x="409" y="94"/>
                    </a:lnTo>
                    <a:lnTo>
                      <a:pt x="463" y="81"/>
                    </a:lnTo>
                    <a:lnTo>
                      <a:pt x="520" y="64"/>
                    </a:lnTo>
                    <a:lnTo>
                      <a:pt x="576" y="45"/>
                    </a:lnTo>
                    <a:lnTo>
                      <a:pt x="630" y="23"/>
                    </a:lnTo>
                    <a:lnTo>
                      <a:pt x="679"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 name="Freeform 78">
                <a:extLst>
                  <a:ext uri="{FF2B5EF4-FFF2-40B4-BE49-F238E27FC236}">
                    <a16:creationId xmlns:a16="http://schemas.microsoft.com/office/drawing/2014/main" id="{AD6A93E9-7212-6D4E-2E51-82CA31744BF1}"/>
                  </a:ext>
                </a:extLst>
              </p:cNvPr>
              <p:cNvSpPr>
                <a:spLocks/>
              </p:cNvSpPr>
              <p:nvPr/>
            </p:nvSpPr>
            <p:spPr bwMode="auto">
              <a:xfrm>
                <a:off x="4373642" y="2445323"/>
                <a:ext cx="104389" cy="174921"/>
              </a:xfrm>
              <a:custGeom>
                <a:avLst/>
                <a:gdLst>
                  <a:gd name="T0" fmla="*/ 32 w 111"/>
                  <a:gd name="T1" fmla="*/ 0 h 186"/>
                  <a:gd name="T2" fmla="*/ 49 w 111"/>
                  <a:gd name="T3" fmla="*/ 0 h 186"/>
                  <a:gd name="T4" fmla="*/ 66 w 111"/>
                  <a:gd name="T5" fmla="*/ 10 h 186"/>
                  <a:gd name="T6" fmla="*/ 83 w 111"/>
                  <a:gd name="T7" fmla="*/ 27 h 186"/>
                  <a:gd name="T8" fmla="*/ 96 w 111"/>
                  <a:gd name="T9" fmla="*/ 51 h 186"/>
                  <a:gd name="T10" fmla="*/ 106 w 111"/>
                  <a:gd name="T11" fmla="*/ 79 h 186"/>
                  <a:gd name="T12" fmla="*/ 111 w 111"/>
                  <a:gd name="T13" fmla="*/ 105 h 186"/>
                  <a:gd name="T14" fmla="*/ 111 w 111"/>
                  <a:gd name="T15" fmla="*/ 128 h 186"/>
                  <a:gd name="T16" fmla="*/ 108 w 111"/>
                  <a:gd name="T17" fmla="*/ 149 h 186"/>
                  <a:gd name="T18" fmla="*/ 101 w 111"/>
                  <a:gd name="T19" fmla="*/ 167 h 186"/>
                  <a:gd name="T20" fmla="*/ 93 w 111"/>
                  <a:gd name="T21" fmla="*/ 179 h 186"/>
                  <a:gd name="T22" fmla="*/ 79 w 111"/>
                  <a:gd name="T23" fmla="*/ 186 h 186"/>
                  <a:gd name="T24" fmla="*/ 62 w 111"/>
                  <a:gd name="T25" fmla="*/ 186 h 186"/>
                  <a:gd name="T26" fmla="*/ 45 w 111"/>
                  <a:gd name="T27" fmla="*/ 176 h 186"/>
                  <a:gd name="T28" fmla="*/ 28 w 111"/>
                  <a:gd name="T29" fmla="*/ 159 h 186"/>
                  <a:gd name="T30" fmla="*/ 15 w 111"/>
                  <a:gd name="T31" fmla="*/ 135 h 186"/>
                  <a:gd name="T32" fmla="*/ 5 w 111"/>
                  <a:gd name="T33" fmla="*/ 106 h 186"/>
                  <a:gd name="T34" fmla="*/ 0 w 111"/>
                  <a:gd name="T35" fmla="*/ 81 h 186"/>
                  <a:gd name="T36" fmla="*/ 0 w 111"/>
                  <a:gd name="T37" fmla="*/ 57 h 186"/>
                  <a:gd name="T38" fmla="*/ 3 w 111"/>
                  <a:gd name="T39" fmla="*/ 35 h 186"/>
                  <a:gd name="T40" fmla="*/ 10 w 111"/>
                  <a:gd name="T41" fmla="*/ 18 h 186"/>
                  <a:gd name="T42" fmla="*/ 18 w 111"/>
                  <a:gd name="T43" fmla="*/ 7 h 186"/>
                  <a:gd name="T44" fmla="*/ 32 w 111"/>
                  <a:gd name="T4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 h="186">
                    <a:moveTo>
                      <a:pt x="32" y="0"/>
                    </a:moveTo>
                    <a:lnTo>
                      <a:pt x="49" y="0"/>
                    </a:lnTo>
                    <a:lnTo>
                      <a:pt x="66" y="10"/>
                    </a:lnTo>
                    <a:lnTo>
                      <a:pt x="83" y="27"/>
                    </a:lnTo>
                    <a:lnTo>
                      <a:pt x="96" y="51"/>
                    </a:lnTo>
                    <a:lnTo>
                      <a:pt x="106" y="79"/>
                    </a:lnTo>
                    <a:lnTo>
                      <a:pt x="111" y="105"/>
                    </a:lnTo>
                    <a:lnTo>
                      <a:pt x="111" y="128"/>
                    </a:lnTo>
                    <a:lnTo>
                      <a:pt x="108" y="149"/>
                    </a:lnTo>
                    <a:lnTo>
                      <a:pt x="101" y="167"/>
                    </a:lnTo>
                    <a:lnTo>
                      <a:pt x="93" y="179"/>
                    </a:lnTo>
                    <a:lnTo>
                      <a:pt x="79" y="186"/>
                    </a:lnTo>
                    <a:lnTo>
                      <a:pt x="62" y="186"/>
                    </a:lnTo>
                    <a:lnTo>
                      <a:pt x="45" y="176"/>
                    </a:lnTo>
                    <a:lnTo>
                      <a:pt x="28" y="159"/>
                    </a:lnTo>
                    <a:lnTo>
                      <a:pt x="15" y="135"/>
                    </a:lnTo>
                    <a:lnTo>
                      <a:pt x="5" y="106"/>
                    </a:lnTo>
                    <a:lnTo>
                      <a:pt x="0" y="81"/>
                    </a:lnTo>
                    <a:lnTo>
                      <a:pt x="0" y="57"/>
                    </a:lnTo>
                    <a:lnTo>
                      <a:pt x="3" y="35"/>
                    </a:lnTo>
                    <a:lnTo>
                      <a:pt x="10" y="18"/>
                    </a:lnTo>
                    <a:lnTo>
                      <a:pt x="18" y="7"/>
                    </a:lnTo>
                    <a:lnTo>
                      <a:pt x="32" y="0"/>
                    </a:lnTo>
                    <a:close/>
                  </a:path>
                </a:pathLst>
              </a:custGeom>
              <a:solidFill>
                <a:srgbClr val="F9C4A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 name="Freeform 79">
                <a:extLst>
                  <a:ext uri="{FF2B5EF4-FFF2-40B4-BE49-F238E27FC236}">
                    <a16:creationId xmlns:a16="http://schemas.microsoft.com/office/drawing/2014/main" id="{057A1E9C-E6EF-F33C-CE63-54B4EFD09D38}"/>
                  </a:ext>
                </a:extLst>
              </p:cNvPr>
              <p:cNvSpPr>
                <a:spLocks/>
              </p:cNvSpPr>
              <p:nvPr/>
            </p:nvSpPr>
            <p:spPr bwMode="auto">
              <a:xfrm>
                <a:off x="3779287" y="3749707"/>
                <a:ext cx="2010651" cy="1458616"/>
              </a:xfrm>
              <a:custGeom>
                <a:avLst/>
                <a:gdLst>
                  <a:gd name="T0" fmla="*/ 464 w 2138"/>
                  <a:gd name="T1" fmla="*/ 0 h 1551"/>
                  <a:gd name="T2" fmla="*/ 1673 w 2138"/>
                  <a:gd name="T3" fmla="*/ 0 h 1551"/>
                  <a:gd name="T4" fmla="*/ 1742 w 2138"/>
                  <a:gd name="T5" fmla="*/ 5 h 1551"/>
                  <a:gd name="T6" fmla="*/ 1808 w 2138"/>
                  <a:gd name="T7" fmla="*/ 20 h 1551"/>
                  <a:gd name="T8" fmla="*/ 1869 w 2138"/>
                  <a:gd name="T9" fmla="*/ 44 h 1551"/>
                  <a:gd name="T10" fmla="*/ 1926 w 2138"/>
                  <a:gd name="T11" fmla="*/ 76 h 1551"/>
                  <a:gd name="T12" fmla="*/ 1979 w 2138"/>
                  <a:gd name="T13" fmla="*/ 115 h 1551"/>
                  <a:gd name="T14" fmla="*/ 2025 w 2138"/>
                  <a:gd name="T15" fmla="*/ 161 h 1551"/>
                  <a:gd name="T16" fmla="*/ 2063 w 2138"/>
                  <a:gd name="T17" fmla="*/ 213 h 1551"/>
                  <a:gd name="T18" fmla="*/ 2095 w 2138"/>
                  <a:gd name="T19" fmla="*/ 269 h 1551"/>
                  <a:gd name="T20" fmla="*/ 2119 w 2138"/>
                  <a:gd name="T21" fmla="*/ 331 h 1551"/>
                  <a:gd name="T22" fmla="*/ 2133 w 2138"/>
                  <a:gd name="T23" fmla="*/ 397 h 1551"/>
                  <a:gd name="T24" fmla="*/ 2138 w 2138"/>
                  <a:gd name="T25" fmla="*/ 465 h 1551"/>
                  <a:gd name="T26" fmla="*/ 2138 w 2138"/>
                  <a:gd name="T27" fmla="*/ 1086 h 1551"/>
                  <a:gd name="T28" fmla="*/ 2133 w 2138"/>
                  <a:gd name="T29" fmla="*/ 1155 h 1551"/>
                  <a:gd name="T30" fmla="*/ 2119 w 2138"/>
                  <a:gd name="T31" fmla="*/ 1221 h 1551"/>
                  <a:gd name="T32" fmla="*/ 2095 w 2138"/>
                  <a:gd name="T33" fmla="*/ 1282 h 1551"/>
                  <a:gd name="T34" fmla="*/ 2063 w 2138"/>
                  <a:gd name="T35" fmla="*/ 1340 h 1551"/>
                  <a:gd name="T36" fmla="*/ 2025 w 2138"/>
                  <a:gd name="T37" fmla="*/ 1392 h 1551"/>
                  <a:gd name="T38" fmla="*/ 1979 w 2138"/>
                  <a:gd name="T39" fmla="*/ 1438 h 1551"/>
                  <a:gd name="T40" fmla="*/ 1926 w 2138"/>
                  <a:gd name="T41" fmla="*/ 1477 h 1551"/>
                  <a:gd name="T42" fmla="*/ 1869 w 2138"/>
                  <a:gd name="T43" fmla="*/ 1509 h 1551"/>
                  <a:gd name="T44" fmla="*/ 1808 w 2138"/>
                  <a:gd name="T45" fmla="*/ 1532 h 1551"/>
                  <a:gd name="T46" fmla="*/ 1742 w 2138"/>
                  <a:gd name="T47" fmla="*/ 1546 h 1551"/>
                  <a:gd name="T48" fmla="*/ 1673 w 2138"/>
                  <a:gd name="T49" fmla="*/ 1551 h 1551"/>
                  <a:gd name="T50" fmla="*/ 464 w 2138"/>
                  <a:gd name="T51" fmla="*/ 1551 h 1551"/>
                  <a:gd name="T52" fmla="*/ 395 w 2138"/>
                  <a:gd name="T53" fmla="*/ 1546 h 1551"/>
                  <a:gd name="T54" fmla="*/ 329 w 2138"/>
                  <a:gd name="T55" fmla="*/ 1532 h 1551"/>
                  <a:gd name="T56" fmla="*/ 268 w 2138"/>
                  <a:gd name="T57" fmla="*/ 1509 h 1551"/>
                  <a:gd name="T58" fmla="*/ 211 w 2138"/>
                  <a:gd name="T59" fmla="*/ 1477 h 1551"/>
                  <a:gd name="T60" fmla="*/ 158 w 2138"/>
                  <a:gd name="T61" fmla="*/ 1438 h 1551"/>
                  <a:gd name="T62" fmla="*/ 113 w 2138"/>
                  <a:gd name="T63" fmla="*/ 1392 h 1551"/>
                  <a:gd name="T64" fmla="*/ 74 w 2138"/>
                  <a:gd name="T65" fmla="*/ 1340 h 1551"/>
                  <a:gd name="T66" fmla="*/ 42 w 2138"/>
                  <a:gd name="T67" fmla="*/ 1282 h 1551"/>
                  <a:gd name="T68" fmla="*/ 18 w 2138"/>
                  <a:gd name="T69" fmla="*/ 1221 h 1551"/>
                  <a:gd name="T70" fmla="*/ 5 w 2138"/>
                  <a:gd name="T71" fmla="*/ 1155 h 1551"/>
                  <a:gd name="T72" fmla="*/ 0 w 2138"/>
                  <a:gd name="T73" fmla="*/ 1086 h 1551"/>
                  <a:gd name="T74" fmla="*/ 0 w 2138"/>
                  <a:gd name="T75" fmla="*/ 465 h 1551"/>
                  <a:gd name="T76" fmla="*/ 5 w 2138"/>
                  <a:gd name="T77" fmla="*/ 397 h 1551"/>
                  <a:gd name="T78" fmla="*/ 18 w 2138"/>
                  <a:gd name="T79" fmla="*/ 331 h 1551"/>
                  <a:gd name="T80" fmla="*/ 42 w 2138"/>
                  <a:gd name="T81" fmla="*/ 269 h 1551"/>
                  <a:gd name="T82" fmla="*/ 74 w 2138"/>
                  <a:gd name="T83" fmla="*/ 213 h 1551"/>
                  <a:gd name="T84" fmla="*/ 113 w 2138"/>
                  <a:gd name="T85" fmla="*/ 161 h 1551"/>
                  <a:gd name="T86" fmla="*/ 158 w 2138"/>
                  <a:gd name="T87" fmla="*/ 115 h 1551"/>
                  <a:gd name="T88" fmla="*/ 211 w 2138"/>
                  <a:gd name="T89" fmla="*/ 76 h 1551"/>
                  <a:gd name="T90" fmla="*/ 268 w 2138"/>
                  <a:gd name="T91" fmla="*/ 44 h 1551"/>
                  <a:gd name="T92" fmla="*/ 329 w 2138"/>
                  <a:gd name="T93" fmla="*/ 20 h 1551"/>
                  <a:gd name="T94" fmla="*/ 395 w 2138"/>
                  <a:gd name="T95" fmla="*/ 5 h 1551"/>
                  <a:gd name="T96" fmla="*/ 464 w 2138"/>
                  <a:gd name="T97" fmla="*/ 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38" h="1551">
                    <a:moveTo>
                      <a:pt x="464" y="0"/>
                    </a:moveTo>
                    <a:lnTo>
                      <a:pt x="1673" y="0"/>
                    </a:lnTo>
                    <a:lnTo>
                      <a:pt x="1742" y="5"/>
                    </a:lnTo>
                    <a:lnTo>
                      <a:pt x="1808" y="20"/>
                    </a:lnTo>
                    <a:lnTo>
                      <a:pt x="1869" y="44"/>
                    </a:lnTo>
                    <a:lnTo>
                      <a:pt x="1926" y="76"/>
                    </a:lnTo>
                    <a:lnTo>
                      <a:pt x="1979" y="115"/>
                    </a:lnTo>
                    <a:lnTo>
                      <a:pt x="2025" y="161"/>
                    </a:lnTo>
                    <a:lnTo>
                      <a:pt x="2063" y="213"/>
                    </a:lnTo>
                    <a:lnTo>
                      <a:pt x="2095" y="269"/>
                    </a:lnTo>
                    <a:lnTo>
                      <a:pt x="2119" y="331"/>
                    </a:lnTo>
                    <a:lnTo>
                      <a:pt x="2133" y="397"/>
                    </a:lnTo>
                    <a:lnTo>
                      <a:pt x="2138" y="465"/>
                    </a:lnTo>
                    <a:lnTo>
                      <a:pt x="2138" y="1086"/>
                    </a:lnTo>
                    <a:lnTo>
                      <a:pt x="2133" y="1155"/>
                    </a:lnTo>
                    <a:lnTo>
                      <a:pt x="2119" y="1221"/>
                    </a:lnTo>
                    <a:lnTo>
                      <a:pt x="2095" y="1282"/>
                    </a:lnTo>
                    <a:lnTo>
                      <a:pt x="2063" y="1340"/>
                    </a:lnTo>
                    <a:lnTo>
                      <a:pt x="2025" y="1392"/>
                    </a:lnTo>
                    <a:lnTo>
                      <a:pt x="1979" y="1438"/>
                    </a:lnTo>
                    <a:lnTo>
                      <a:pt x="1926" y="1477"/>
                    </a:lnTo>
                    <a:lnTo>
                      <a:pt x="1869" y="1509"/>
                    </a:lnTo>
                    <a:lnTo>
                      <a:pt x="1808" y="1532"/>
                    </a:lnTo>
                    <a:lnTo>
                      <a:pt x="1742" y="1546"/>
                    </a:lnTo>
                    <a:lnTo>
                      <a:pt x="1673" y="1551"/>
                    </a:lnTo>
                    <a:lnTo>
                      <a:pt x="464" y="1551"/>
                    </a:lnTo>
                    <a:lnTo>
                      <a:pt x="395" y="1546"/>
                    </a:lnTo>
                    <a:lnTo>
                      <a:pt x="329" y="1532"/>
                    </a:lnTo>
                    <a:lnTo>
                      <a:pt x="268" y="1509"/>
                    </a:lnTo>
                    <a:lnTo>
                      <a:pt x="211" y="1477"/>
                    </a:lnTo>
                    <a:lnTo>
                      <a:pt x="158" y="1438"/>
                    </a:lnTo>
                    <a:lnTo>
                      <a:pt x="113" y="1392"/>
                    </a:lnTo>
                    <a:lnTo>
                      <a:pt x="74" y="1340"/>
                    </a:lnTo>
                    <a:lnTo>
                      <a:pt x="42" y="1282"/>
                    </a:lnTo>
                    <a:lnTo>
                      <a:pt x="18" y="1221"/>
                    </a:lnTo>
                    <a:lnTo>
                      <a:pt x="5" y="1155"/>
                    </a:lnTo>
                    <a:lnTo>
                      <a:pt x="0" y="1086"/>
                    </a:lnTo>
                    <a:lnTo>
                      <a:pt x="0" y="465"/>
                    </a:lnTo>
                    <a:lnTo>
                      <a:pt x="5" y="397"/>
                    </a:lnTo>
                    <a:lnTo>
                      <a:pt x="18" y="331"/>
                    </a:lnTo>
                    <a:lnTo>
                      <a:pt x="42" y="269"/>
                    </a:lnTo>
                    <a:lnTo>
                      <a:pt x="74" y="213"/>
                    </a:lnTo>
                    <a:lnTo>
                      <a:pt x="113" y="161"/>
                    </a:lnTo>
                    <a:lnTo>
                      <a:pt x="158" y="115"/>
                    </a:lnTo>
                    <a:lnTo>
                      <a:pt x="211" y="76"/>
                    </a:lnTo>
                    <a:lnTo>
                      <a:pt x="268" y="44"/>
                    </a:lnTo>
                    <a:lnTo>
                      <a:pt x="329" y="20"/>
                    </a:lnTo>
                    <a:lnTo>
                      <a:pt x="395" y="5"/>
                    </a:lnTo>
                    <a:lnTo>
                      <a:pt x="464"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 name="Freeform 80">
                <a:extLst>
                  <a:ext uri="{FF2B5EF4-FFF2-40B4-BE49-F238E27FC236}">
                    <a16:creationId xmlns:a16="http://schemas.microsoft.com/office/drawing/2014/main" id="{D524A527-848B-3901-D695-81FF7D415FC9}"/>
                  </a:ext>
                </a:extLst>
              </p:cNvPr>
              <p:cNvSpPr>
                <a:spLocks/>
              </p:cNvSpPr>
              <p:nvPr/>
            </p:nvSpPr>
            <p:spPr bwMode="auto">
              <a:xfrm>
                <a:off x="4410319" y="3142186"/>
                <a:ext cx="790906" cy="225704"/>
              </a:xfrm>
              <a:custGeom>
                <a:avLst/>
                <a:gdLst>
                  <a:gd name="T0" fmla="*/ 627 w 841"/>
                  <a:gd name="T1" fmla="*/ 0 h 240"/>
                  <a:gd name="T2" fmla="*/ 664 w 841"/>
                  <a:gd name="T3" fmla="*/ 13 h 240"/>
                  <a:gd name="T4" fmla="*/ 699 w 841"/>
                  <a:gd name="T5" fmla="*/ 40 h 240"/>
                  <a:gd name="T6" fmla="*/ 743 w 841"/>
                  <a:gd name="T7" fmla="*/ 74 h 240"/>
                  <a:gd name="T8" fmla="*/ 782 w 841"/>
                  <a:gd name="T9" fmla="*/ 101 h 240"/>
                  <a:gd name="T10" fmla="*/ 809 w 841"/>
                  <a:gd name="T11" fmla="*/ 115 h 240"/>
                  <a:gd name="T12" fmla="*/ 833 w 841"/>
                  <a:gd name="T13" fmla="*/ 133 h 240"/>
                  <a:gd name="T14" fmla="*/ 841 w 841"/>
                  <a:gd name="T15" fmla="*/ 155 h 240"/>
                  <a:gd name="T16" fmla="*/ 826 w 841"/>
                  <a:gd name="T17" fmla="*/ 174 h 240"/>
                  <a:gd name="T18" fmla="*/ 792 w 841"/>
                  <a:gd name="T19" fmla="*/ 184 h 240"/>
                  <a:gd name="T20" fmla="*/ 728 w 841"/>
                  <a:gd name="T21" fmla="*/ 201 h 240"/>
                  <a:gd name="T22" fmla="*/ 639 w 841"/>
                  <a:gd name="T23" fmla="*/ 220 h 240"/>
                  <a:gd name="T24" fmla="*/ 529 w 841"/>
                  <a:gd name="T25" fmla="*/ 233 h 240"/>
                  <a:gd name="T26" fmla="*/ 404 w 841"/>
                  <a:gd name="T27" fmla="*/ 240 h 240"/>
                  <a:gd name="T28" fmla="*/ 272 w 841"/>
                  <a:gd name="T29" fmla="*/ 235 h 240"/>
                  <a:gd name="T30" fmla="*/ 138 w 841"/>
                  <a:gd name="T31" fmla="*/ 213 h 240"/>
                  <a:gd name="T32" fmla="*/ 67 w 841"/>
                  <a:gd name="T33" fmla="*/ 194 h 240"/>
                  <a:gd name="T34" fmla="*/ 45 w 841"/>
                  <a:gd name="T35" fmla="*/ 184 h 240"/>
                  <a:gd name="T36" fmla="*/ 16 w 841"/>
                  <a:gd name="T37" fmla="*/ 167 h 240"/>
                  <a:gd name="T38" fmla="*/ 0 w 841"/>
                  <a:gd name="T39" fmla="*/ 142 h 240"/>
                  <a:gd name="T40" fmla="*/ 13 w 841"/>
                  <a:gd name="T41" fmla="*/ 111 h 240"/>
                  <a:gd name="T42" fmla="*/ 55 w 841"/>
                  <a:gd name="T43" fmla="*/ 72 h 240"/>
                  <a:gd name="T44" fmla="*/ 91 w 841"/>
                  <a:gd name="T45" fmla="*/ 40 h 240"/>
                  <a:gd name="T46" fmla="*/ 111 w 841"/>
                  <a:gd name="T47" fmla="*/ 23 h 240"/>
                  <a:gd name="T48" fmla="*/ 116 w 841"/>
                  <a:gd name="T49" fmla="*/ 18 h 240"/>
                  <a:gd name="T50" fmla="*/ 128 w 841"/>
                  <a:gd name="T51" fmla="*/ 13 h 240"/>
                  <a:gd name="T52" fmla="*/ 158 w 841"/>
                  <a:gd name="T53" fmla="*/ 6 h 240"/>
                  <a:gd name="T54" fmla="*/ 213 w 841"/>
                  <a:gd name="T55" fmla="*/ 6 h 240"/>
                  <a:gd name="T56" fmla="*/ 278 w 841"/>
                  <a:gd name="T57" fmla="*/ 8 h 240"/>
                  <a:gd name="T58" fmla="*/ 363 w 841"/>
                  <a:gd name="T59" fmla="*/ 8 h 240"/>
                  <a:gd name="T60" fmla="*/ 451 w 841"/>
                  <a:gd name="T61" fmla="*/ 8 h 240"/>
                  <a:gd name="T62" fmla="*/ 520 w 841"/>
                  <a:gd name="T63" fmla="*/ 6 h 240"/>
                  <a:gd name="T64" fmla="*/ 557 w 841"/>
                  <a:gd name="T65" fmla="*/ 5 h 240"/>
                  <a:gd name="T66" fmla="*/ 588 w 841"/>
                  <a:gd name="T67" fmla="*/ 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1" h="240">
                    <a:moveTo>
                      <a:pt x="606" y="0"/>
                    </a:moveTo>
                    <a:lnTo>
                      <a:pt x="627" y="0"/>
                    </a:lnTo>
                    <a:lnTo>
                      <a:pt x="647" y="3"/>
                    </a:lnTo>
                    <a:lnTo>
                      <a:pt x="664" y="13"/>
                    </a:lnTo>
                    <a:lnTo>
                      <a:pt x="681" y="25"/>
                    </a:lnTo>
                    <a:lnTo>
                      <a:pt x="699" y="40"/>
                    </a:lnTo>
                    <a:lnTo>
                      <a:pt x="721" y="57"/>
                    </a:lnTo>
                    <a:lnTo>
                      <a:pt x="743" y="74"/>
                    </a:lnTo>
                    <a:lnTo>
                      <a:pt x="764" y="89"/>
                    </a:lnTo>
                    <a:lnTo>
                      <a:pt x="782" y="101"/>
                    </a:lnTo>
                    <a:lnTo>
                      <a:pt x="797" y="108"/>
                    </a:lnTo>
                    <a:lnTo>
                      <a:pt x="809" y="115"/>
                    </a:lnTo>
                    <a:lnTo>
                      <a:pt x="823" y="123"/>
                    </a:lnTo>
                    <a:lnTo>
                      <a:pt x="833" y="133"/>
                    </a:lnTo>
                    <a:lnTo>
                      <a:pt x="840" y="145"/>
                    </a:lnTo>
                    <a:lnTo>
                      <a:pt x="841" y="155"/>
                    </a:lnTo>
                    <a:lnTo>
                      <a:pt x="838" y="165"/>
                    </a:lnTo>
                    <a:lnTo>
                      <a:pt x="826" y="174"/>
                    </a:lnTo>
                    <a:lnTo>
                      <a:pt x="814" y="179"/>
                    </a:lnTo>
                    <a:lnTo>
                      <a:pt x="792" y="184"/>
                    </a:lnTo>
                    <a:lnTo>
                      <a:pt x="764" y="193"/>
                    </a:lnTo>
                    <a:lnTo>
                      <a:pt x="728" y="201"/>
                    </a:lnTo>
                    <a:lnTo>
                      <a:pt x="686" y="209"/>
                    </a:lnTo>
                    <a:lnTo>
                      <a:pt x="639" y="220"/>
                    </a:lnTo>
                    <a:lnTo>
                      <a:pt x="584" y="226"/>
                    </a:lnTo>
                    <a:lnTo>
                      <a:pt x="529" y="233"/>
                    </a:lnTo>
                    <a:lnTo>
                      <a:pt x="468" y="238"/>
                    </a:lnTo>
                    <a:lnTo>
                      <a:pt x="404" y="240"/>
                    </a:lnTo>
                    <a:lnTo>
                      <a:pt x="339" y="240"/>
                    </a:lnTo>
                    <a:lnTo>
                      <a:pt x="272" y="235"/>
                    </a:lnTo>
                    <a:lnTo>
                      <a:pt x="204" y="226"/>
                    </a:lnTo>
                    <a:lnTo>
                      <a:pt x="138" y="213"/>
                    </a:lnTo>
                    <a:lnTo>
                      <a:pt x="71" y="194"/>
                    </a:lnTo>
                    <a:lnTo>
                      <a:pt x="67" y="194"/>
                    </a:lnTo>
                    <a:lnTo>
                      <a:pt x="59" y="189"/>
                    </a:lnTo>
                    <a:lnTo>
                      <a:pt x="45" y="184"/>
                    </a:lnTo>
                    <a:lnTo>
                      <a:pt x="30" y="176"/>
                    </a:lnTo>
                    <a:lnTo>
                      <a:pt x="16" y="167"/>
                    </a:lnTo>
                    <a:lnTo>
                      <a:pt x="5" y="155"/>
                    </a:lnTo>
                    <a:lnTo>
                      <a:pt x="0" y="142"/>
                    </a:lnTo>
                    <a:lnTo>
                      <a:pt x="1" y="128"/>
                    </a:lnTo>
                    <a:lnTo>
                      <a:pt x="13" y="111"/>
                    </a:lnTo>
                    <a:lnTo>
                      <a:pt x="35" y="91"/>
                    </a:lnTo>
                    <a:lnTo>
                      <a:pt x="55" y="72"/>
                    </a:lnTo>
                    <a:lnTo>
                      <a:pt x="76" y="56"/>
                    </a:lnTo>
                    <a:lnTo>
                      <a:pt x="91" y="40"/>
                    </a:lnTo>
                    <a:lnTo>
                      <a:pt x="103" y="30"/>
                    </a:lnTo>
                    <a:lnTo>
                      <a:pt x="111" y="23"/>
                    </a:lnTo>
                    <a:lnTo>
                      <a:pt x="115" y="20"/>
                    </a:lnTo>
                    <a:lnTo>
                      <a:pt x="116" y="18"/>
                    </a:lnTo>
                    <a:lnTo>
                      <a:pt x="120" y="17"/>
                    </a:lnTo>
                    <a:lnTo>
                      <a:pt x="128" y="13"/>
                    </a:lnTo>
                    <a:lnTo>
                      <a:pt x="140" y="10"/>
                    </a:lnTo>
                    <a:lnTo>
                      <a:pt x="158" y="6"/>
                    </a:lnTo>
                    <a:lnTo>
                      <a:pt x="182" y="5"/>
                    </a:lnTo>
                    <a:lnTo>
                      <a:pt x="213" y="6"/>
                    </a:lnTo>
                    <a:lnTo>
                      <a:pt x="241" y="8"/>
                    </a:lnTo>
                    <a:lnTo>
                      <a:pt x="278" y="8"/>
                    </a:lnTo>
                    <a:lnTo>
                      <a:pt x="319" y="8"/>
                    </a:lnTo>
                    <a:lnTo>
                      <a:pt x="363" y="8"/>
                    </a:lnTo>
                    <a:lnTo>
                      <a:pt x="407" y="8"/>
                    </a:lnTo>
                    <a:lnTo>
                      <a:pt x="451" y="8"/>
                    </a:lnTo>
                    <a:lnTo>
                      <a:pt x="488" y="6"/>
                    </a:lnTo>
                    <a:lnTo>
                      <a:pt x="520" y="6"/>
                    </a:lnTo>
                    <a:lnTo>
                      <a:pt x="544" y="6"/>
                    </a:lnTo>
                    <a:lnTo>
                      <a:pt x="557" y="5"/>
                    </a:lnTo>
                    <a:lnTo>
                      <a:pt x="571" y="3"/>
                    </a:lnTo>
                    <a:lnTo>
                      <a:pt x="588" y="1"/>
                    </a:lnTo>
                    <a:lnTo>
                      <a:pt x="606"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 name="Freeform 81">
                <a:extLst>
                  <a:ext uri="{FF2B5EF4-FFF2-40B4-BE49-F238E27FC236}">
                    <a16:creationId xmlns:a16="http://schemas.microsoft.com/office/drawing/2014/main" id="{EBD51A87-9D2A-126D-DBAC-B4E49A824342}"/>
                  </a:ext>
                </a:extLst>
              </p:cNvPr>
              <p:cNvSpPr>
                <a:spLocks/>
              </p:cNvSpPr>
              <p:nvPr/>
            </p:nvSpPr>
            <p:spPr bwMode="auto">
              <a:xfrm>
                <a:off x="3779287" y="3924628"/>
                <a:ext cx="2010651" cy="1458616"/>
              </a:xfrm>
              <a:custGeom>
                <a:avLst/>
                <a:gdLst>
                  <a:gd name="T0" fmla="*/ 464 w 2138"/>
                  <a:gd name="T1" fmla="*/ 0 h 1551"/>
                  <a:gd name="T2" fmla="*/ 1673 w 2138"/>
                  <a:gd name="T3" fmla="*/ 0 h 1551"/>
                  <a:gd name="T4" fmla="*/ 1742 w 2138"/>
                  <a:gd name="T5" fmla="*/ 5 h 1551"/>
                  <a:gd name="T6" fmla="*/ 1808 w 2138"/>
                  <a:gd name="T7" fmla="*/ 20 h 1551"/>
                  <a:gd name="T8" fmla="*/ 1869 w 2138"/>
                  <a:gd name="T9" fmla="*/ 44 h 1551"/>
                  <a:gd name="T10" fmla="*/ 1926 w 2138"/>
                  <a:gd name="T11" fmla="*/ 76 h 1551"/>
                  <a:gd name="T12" fmla="*/ 1979 w 2138"/>
                  <a:gd name="T13" fmla="*/ 115 h 1551"/>
                  <a:gd name="T14" fmla="*/ 2025 w 2138"/>
                  <a:gd name="T15" fmla="*/ 161 h 1551"/>
                  <a:gd name="T16" fmla="*/ 2063 w 2138"/>
                  <a:gd name="T17" fmla="*/ 213 h 1551"/>
                  <a:gd name="T18" fmla="*/ 2095 w 2138"/>
                  <a:gd name="T19" fmla="*/ 269 h 1551"/>
                  <a:gd name="T20" fmla="*/ 2119 w 2138"/>
                  <a:gd name="T21" fmla="*/ 331 h 1551"/>
                  <a:gd name="T22" fmla="*/ 2133 w 2138"/>
                  <a:gd name="T23" fmla="*/ 397 h 1551"/>
                  <a:gd name="T24" fmla="*/ 2138 w 2138"/>
                  <a:gd name="T25" fmla="*/ 465 h 1551"/>
                  <a:gd name="T26" fmla="*/ 2138 w 2138"/>
                  <a:gd name="T27" fmla="*/ 1086 h 1551"/>
                  <a:gd name="T28" fmla="*/ 2133 w 2138"/>
                  <a:gd name="T29" fmla="*/ 1155 h 1551"/>
                  <a:gd name="T30" fmla="*/ 2119 w 2138"/>
                  <a:gd name="T31" fmla="*/ 1221 h 1551"/>
                  <a:gd name="T32" fmla="*/ 2095 w 2138"/>
                  <a:gd name="T33" fmla="*/ 1282 h 1551"/>
                  <a:gd name="T34" fmla="*/ 2063 w 2138"/>
                  <a:gd name="T35" fmla="*/ 1340 h 1551"/>
                  <a:gd name="T36" fmla="*/ 2025 w 2138"/>
                  <a:gd name="T37" fmla="*/ 1392 h 1551"/>
                  <a:gd name="T38" fmla="*/ 1979 w 2138"/>
                  <a:gd name="T39" fmla="*/ 1438 h 1551"/>
                  <a:gd name="T40" fmla="*/ 1926 w 2138"/>
                  <a:gd name="T41" fmla="*/ 1477 h 1551"/>
                  <a:gd name="T42" fmla="*/ 1869 w 2138"/>
                  <a:gd name="T43" fmla="*/ 1509 h 1551"/>
                  <a:gd name="T44" fmla="*/ 1808 w 2138"/>
                  <a:gd name="T45" fmla="*/ 1532 h 1551"/>
                  <a:gd name="T46" fmla="*/ 1742 w 2138"/>
                  <a:gd name="T47" fmla="*/ 1546 h 1551"/>
                  <a:gd name="T48" fmla="*/ 1673 w 2138"/>
                  <a:gd name="T49" fmla="*/ 1551 h 1551"/>
                  <a:gd name="T50" fmla="*/ 464 w 2138"/>
                  <a:gd name="T51" fmla="*/ 1551 h 1551"/>
                  <a:gd name="T52" fmla="*/ 395 w 2138"/>
                  <a:gd name="T53" fmla="*/ 1546 h 1551"/>
                  <a:gd name="T54" fmla="*/ 329 w 2138"/>
                  <a:gd name="T55" fmla="*/ 1532 h 1551"/>
                  <a:gd name="T56" fmla="*/ 268 w 2138"/>
                  <a:gd name="T57" fmla="*/ 1509 h 1551"/>
                  <a:gd name="T58" fmla="*/ 211 w 2138"/>
                  <a:gd name="T59" fmla="*/ 1477 h 1551"/>
                  <a:gd name="T60" fmla="*/ 158 w 2138"/>
                  <a:gd name="T61" fmla="*/ 1438 h 1551"/>
                  <a:gd name="T62" fmla="*/ 113 w 2138"/>
                  <a:gd name="T63" fmla="*/ 1392 h 1551"/>
                  <a:gd name="T64" fmla="*/ 74 w 2138"/>
                  <a:gd name="T65" fmla="*/ 1340 h 1551"/>
                  <a:gd name="T66" fmla="*/ 42 w 2138"/>
                  <a:gd name="T67" fmla="*/ 1282 h 1551"/>
                  <a:gd name="T68" fmla="*/ 18 w 2138"/>
                  <a:gd name="T69" fmla="*/ 1221 h 1551"/>
                  <a:gd name="T70" fmla="*/ 5 w 2138"/>
                  <a:gd name="T71" fmla="*/ 1155 h 1551"/>
                  <a:gd name="T72" fmla="*/ 0 w 2138"/>
                  <a:gd name="T73" fmla="*/ 1086 h 1551"/>
                  <a:gd name="T74" fmla="*/ 0 w 2138"/>
                  <a:gd name="T75" fmla="*/ 465 h 1551"/>
                  <a:gd name="T76" fmla="*/ 5 w 2138"/>
                  <a:gd name="T77" fmla="*/ 397 h 1551"/>
                  <a:gd name="T78" fmla="*/ 18 w 2138"/>
                  <a:gd name="T79" fmla="*/ 331 h 1551"/>
                  <a:gd name="T80" fmla="*/ 42 w 2138"/>
                  <a:gd name="T81" fmla="*/ 269 h 1551"/>
                  <a:gd name="T82" fmla="*/ 74 w 2138"/>
                  <a:gd name="T83" fmla="*/ 213 h 1551"/>
                  <a:gd name="T84" fmla="*/ 113 w 2138"/>
                  <a:gd name="T85" fmla="*/ 161 h 1551"/>
                  <a:gd name="T86" fmla="*/ 158 w 2138"/>
                  <a:gd name="T87" fmla="*/ 115 h 1551"/>
                  <a:gd name="T88" fmla="*/ 211 w 2138"/>
                  <a:gd name="T89" fmla="*/ 76 h 1551"/>
                  <a:gd name="T90" fmla="*/ 268 w 2138"/>
                  <a:gd name="T91" fmla="*/ 44 h 1551"/>
                  <a:gd name="T92" fmla="*/ 329 w 2138"/>
                  <a:gd name="T93" fmla="*/ 20 h 1551"/>
                  <a:gd name="T94" fmla="*/ 395 w 2138"/>
                  <a:gd name="T95" fmla="*/ 5 h 1551"/>
                  <a:gd name="T96" fmla="*/ 464 w 2138"/>
                  <a:gd name="T97" fmla="*/ 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38" h="1551">
                    <a:moveTo>
                      <a:pt x="464" y="0"/>
                    </a:moveTo>
                    <a:lnTo>
                      <a:pt x="1673" y="0"/>
                    </a:lnTo>
                    <a:lnTo>
                      <a:pt x="1742" y="5"/>
                    </a:lnTo>
                    <a:lnTo>
                      <a:pt x="1808" y="20"/>
                    </a:lnTo>
                    <a:lnTo>
                      <a:pt x="1869" y="44"/>
                    </a:lnTo>
                    <a:lnTo>
                      <a:pt x="1926" y="76"/>
                    </a:lnTo>
                    <a:lnTo>
                      <a:pt x="1979" y="115"/>
                    </a:lnTo>
                    <a:lnTo>
                      <a:pt x="2025" y="161"/>
                    </a:lnTo>
                    <a:lnTo>
                      <a:pt x="2063" y="213"/>
                    </a:lnTo>
                    <a:lnTo>
                      <a:pt x="2095" y="269"/>
                    </a:lnTo>
                    <a:lnTo>
                      <a:pt x="2119" y="331"/>
                    </a:lnTo>
                    <a:lnTo>
                      <a:pt x="2133" y="397"/>
                    </a:lnTo>
                    <a:lnTo>
                      <a:pt x="2138" y="465"/>
                    </a:lnTo>
                    <a:lnTo>
                      <a:pt x="2138" y="1086"/>
                    </a:lnTo>
                    <a:lnTo>
                      <a:pt x="2133" y="1155"/>
                    </a:lnTo>
                    <a:lnTo>
                      <a:pt x="2119" y="1221"/>
                    </a:lnTo>
                    <a:lnTo>
                      <a:pt x="2095" y="1282"/>
                    </a:lnTo>
                    <a:lnTo>
                      <a:pt x="2063" y="1340"/>
                    </a:lnTo>
                    <a:lnTo>
                      <a:pt x="2025" y="1392"/>
                    </a:lnTo>
                    <a:lnTo>
                      <a:pt x="1979" y="1438"/>
                    </a:lnTo>
                    <a:lnTo>
                      <a:pt x="1926" y="1477"/>
                    </a:lnTo>
                    <a:lnTo>
                      <a:pt x="1869" y="1509"/>
                    </a:lnTo>
                    <a:lnTo>
                      <a:pt x="1808" y="1532"/>
                    </a:lnTo>
                    <a:lnTo>
                      <a:pt x="1742" y="1546"/>
                    </a:lnTo>
                    <a:lnTo>
                      <a:pt x="1673" y="1551"/>
                    </a:lnTo>
                    <a:lnTo>
                      <a:pt x="464" y="1551"/>
                    </a:lnTo>
                    <a:lnTo>
                      <a:pt x="395" y="1546"/>
                    </a:lnTo>
                    <a:lnTo>
                      <a:pt x="329" y="1532"/>
                    </a:lnTo>
                    <a:lnTo>
                      <a:pt x="268" y="1509"/>
                    </a:lnTo>
                    <a:lnTo>
                      <a:pt x="211" y="1477"/>
                    </a:lnTo>
                    <a:lnTo>
                      <a:pt x="158" y="1438"/>
                    </a:lnTo>
                    <a:lnTo>
                      <a:pt x="113" y="1392"/>
                    </a:lnTo>
                    <a:lnTo>
                      <a:pt x="74" y="1340"/>
                    </a:lnTo>
                    <a:lnTo>
                      <a:pt x="42" y="1282"/>
                    </a:lnTo>
                    <a:lnTo>
                      <a:pt x="18" y="1221"/>
                    </a:lnTo>
                    <a:lnTo>
                      <a:pt x="5" y="1155"/>
                    </a:lnTo>
                    <a:lnTo>
                      <a:pt x="0" y="1086"/>
                    </a:lnTo>
                    <a:lnTo>
                      <a:pt x="0" y="465"/>
                    </a:lnTo>
                    <a:lnTo>
                      <a:pt x="5" y="397"/>
                    </a:lnTo>
                    <a:lnTo>
                      <a:pt x="18" y="331"/>
                    </a:lnTo>
                    <a:lnTo>
                      <a:pt x="42" y="269"/>
                    </a:lnTo>
                    <a:lnTo>
                      <a:pt x="74" y="213"/>
                    </a:lnTo>
                    <a:lnTo>
                      <a:pt x="113" y="161"/>
                    </a:lnTo>
                    <a:lnTo>
                      <a:pt x="158" y="115"/>
                    </a:lnTo>
                    <a:lnTo>
                      <a:pt x="211" y="76"/>
                    </a:lnTo>
                    <a:lnTo>
                      <a:pt x="268" y="44"/>
                    </a:lnTo>
                    <a:lnTo>
                      <a:pt x="329" y="20"/>
                    </a:lnTo>
                    <a:lnTo>
                      <a:pt x="395" y="5"/>
                    </a:lnTo>
                    <a:lnTo>
                      <a:pt x="464"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82">
                <a:extLst>
                  <a:ext uri="{FF2B5EF4-FFF2-40B4-BE49-F238E27FC236}">
                    <a16:creationId xmlns:a16="http://schemas.microsoft.com/office/drawing/2014/main" id="{970CDF21-D8CC-466B-996F-B3591872EBF1}"/>
                  </a:ext>
                </a:extLst>
              </p:cNvPr>
              <p:cNvSpPr>
                <a:spLocks/>
              </p:cNvSpPr>
              <p:nvPr/>
            </p:nvSpPr>
            <p:spPr bwMode="auto">
              <a:xfrm>
                <a:off x="5142918" y="2445323"/>
                <a:ext cx="106269" cy="174921"/>
              </a:xfrm>
              <a:custGeom>
                <a:avLst/>
                <a:gdLst>
                  <a:gd name="T0" fmla="*/ 81 w 113"/>
                  <a:gd name="T1" fmla="*/ 0 h 186"/>
                  <a:gd name="T2" fmla="*/ 93 w 113"/>
                  <a:gd name="T3" fmla="*/ 7 h 186"/>
                  <a:gd name="T4" fmla="*/ 103 w 113"/>
                  <a:gd name="T5" fmla="*/ 18 h 186"/>
                  <a:gd name="T6" fmla="*/ 110 w 113"/>
                  <a:gd name="T7" fmla="*/ 35 h 186"/>
                  <a:gd name="T8" fmla="*/ 113 w 113"/>
                  <a:gd name="T9" fmla="*/ 57 h 186"/>
                  <a:gd name="T10" fmla="*/ 111 w 113"/>
                  <a:gd name="T11" fmla="*/ 81 h 186"/>
                  <a:gd name="T12" fmla="*/ 106 w 113"/>
                  <a:gd name="T13" fmla="*/ 106 h 186"/>
                  <a:gd name="T14" fmla="*/ 96 w 113"/>
                  <a:gd name="T15" fmla="*/ 135 h 186"/>
                  <a:gd name="T16" fmla="*/ 83 w 113"/>
                  <a:gd name="T17" fmla="*/ 159 h 186"/>
                  <a:gd name="T18" fmla="*/ 67 w 113"/>
                  <a:gd name="T19" fmla="*/ 176 h 186"/>
                  <a:gd name="T20" fmla="*/ 49 w 113"/>
                  <a:gd name="T21" fmla="*/ 186 h 186"/>
                  <a:gd name="T22" fmla="*/ 32 w 113"/>
                  <a:gd name="T23" fmla="*/ 186 h 186"/>
                  <a:gd name="T24" fmla="*/ 20 w 113"/>
                  <a:gd name="T25" fmla="*/ 179 h 186"/>
                  <a:gd name="T26" fmla="*/ 10 w 113"/>
                  <a:gd name="T27" fmla="*/ 167 h 186"/>
                  <a:gd name="T28" fmla="*/ 3 w 113"/>
                  <a:gd name="T29" fmla="*/ 149 h 186"/>
                  <a:gd name="T30" fmla="*/ 0 w 113"/>
                  <a:gd name="T31" fmla="*/ 128 h 186"/>
                  <a:gd name="T32" fmla="*/ 1 w 113"/>
                  <a:gd name="T33" fmla="*/ 105 h 186"/>
                  <a:gd name="T34" fmla="*/ 5 w 113"/>
                  <a:gd name="T35" fmla="*/ 79 h 186"/>
                  <a:gd name="T36" fmla="*/ 15 w 113"/>
                  <a:gd name="T37" fmla="*/ 51 h 186"/>
                  <a:gd name="T38" fmla="*/ 30 w 113"/>
                  <a:gd name="T39" fmla="*/ 27 h 186"/>
                  <a:gd name="T40" fmla="*/ 45 w 113"/>
                  <a:gd name="T41" fmla="*/ 10 h 186"/>
                  <a:gd name="T42" fmla="*/ 62 w 113"/>
                  <a:gd name="T43" fmla="*/ 0 h 186"/>
                  <a:gd name="T44" fmla="*/ 81 w 113"/>
                  <a:gd name="T4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86">
                    <a:moveTo>
                      <a:pt x="81" y="0"/>
                    </a:moveTo>
                    <a:lnTo>
                      <a:pt x="93" y="7"/>
                    </a:lnTo>
                    <a:lnTo>
                      <a:pt x="103" y="18"/>
                    </a:lnTo>
                    <a:lnTo>
                      <a:pt x="110" y="35"/>
                    </a:lnTo>
                    <a:lnTo>
                      <a:pt x="113" y="57"/>
                    </a:lnTo>
                    <a:lnTo>
                      <a:pt x="111" y="81"/>
                    </a:lnTo>
                    <a:lnTo>
                      <a:pt x="106" y="106"/>
                    </a:lnTo>
                    <a:lnTo>
                      <a:pt x="96" y="135"/>
                    </a:lnTo>
                    <a:lnTo>
                      <a:pt x="83" y="159"/>
                    </a:lnTo>
                    <a:lnTo>
                      <a:pt x="67" y="176"/>
                    </a:lnTo>
                    <a:lnTo>
                      <a:pt x="49" y="186"/>
                    </a:lnTo>
                    <a:lnTo>
                      <a:pt x="32" y="186"/>
                    </a:lnTo>
                    <a:lnTo>
                      <a:pt x="20" y="179"/>
                    </a:lnTo>
                    <a:lnTo>
                      <a:pt x="10" y="167"/>
                    </a:lnTo>
                    <a:lnTo>
                      <a:pt x="3" y="149"/>
                    </a:lnTo>
                    <a:lnTo>
                      <a:pt x="0" y="128"/>
                    </a:lnTo>
                    <a:lnTo>
                      <a:pt x="1" y="105"/>
                    </a:lnTo>
                    <a:lnTo>
                      <a:pt x="5" y="79"/>
                    </a:lnTo>
                    <a:lnTo>
                      <a:pt x="15" y="51"/>
                    </a:lnTo>
                    <a:lnTo>
                      <a:pt x="30" y="27"/>
                    </a:lnTo>
                    <a:lnTo>
                      <a:pt x="45" y="10"/>
                    </a:lnTo>
                    <a:lnTo>
                      <a:pt x="62" y="0"/>
                    </a:lnTo>
                    <a:lnTo>
                      <a:pt x="81" y="0"/>
                    </a:lnTo>
                    <a:close/>
                  </a:path>
                </a:pathLst>
              </a:custGeom>
              <a:solidFill>
                <a:srgbClr val="F9C4A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 name="Freeform 83">
                <a:extLst>
                  <a:ext uri="{FF2B5EF4-FFF2-40B4-BE49-F238E27FC236}">
                    <a16:creationId xmlns:a16="http://schemas.microsoft.com/office/drawing/2014/main" id="{6824580D-B119-C800-73B1-9AC7DDF69EAA}"/>
                  </a:ext>
                </a:extLst>
              </p:cNvPr>
              <p:cNvSpPr>
                <a:spLocks/>
              </p:cNvSpPr>
              <p:nvPr/>
            </p:nvSpPr>
            <p:spPr bwMode="auto">
              <a:xfrm>
                <a:off x="4369880" y="1838743"/>
                <a:ext cx="871784" cy="1172723"/>
              </a:xfrm>
              <a:custGeom>
                <a:avLst/>
                <a:gdLst>
                  <a:gd name="T0" fmla="*/ 469 w 927"/>
                  <a:gd name="T1" fmla="*/ 2 h 1247"/>
                  <a:gd name="T2" fmla="*/ 506 w 927"/>
                  <a:gd name="T3" fmla="*/ 7 h 1247"/>
                  <a:gd name="T4" fmla="*/ 570 w 927"/>
                  <a:gd name="T5" fmla="*/ 21 h 1247"/>
                  <a:gd name="T6" fmla="*/ 651 w 927"/>
                  <a:gd name="T7" fmla="*/ 46 h 1247"/>
                  <a:gd name="T8" fmla="*/ 739 w 927"/>
                  <a:gd name="T9" fmla="*/ 85 h 1247"/>
                  <a:gd name="T10" fmla="*/ 822 w 927"/>
                  <a:gd name="T11" fmla="*/ 143 h 1247"/>
                  <a:gd name="T12" fmla="*/ 884 w 927"/>
                  <a:gd name="T13" fmla="*/ 214 h 1247"/>
                  <a:gd name="T14" fmla="*/ 916 w 927"/>
                  <a:gd name="T15" fmla="*/ 300 h 1247"/>
                  <a:gd name="T16" fmla="*/ 927 w 927"/>
                  <a:gd name="T17" fmla="*/ 400 h 1247"/>
                  <a:gd name="T18" fmla="*/ 920 w 927"/>
                  <a:gd name="T19" fmla="*/ 504 h 1247"/>
                  <a:gd name="T20" fmla="*/ 900 w 927"/>
                  <a:gd name="T21" fmla="*/ 611 h 1247"/>
                  <a:gd name="T22" fmla="*/ 874 w 927"/>
                  <a:gd name="T23" fmla="*/ 709 h 1247"/>
                  <a:gd name="T24" fmla="*/ 847 w 927"/>
                  <a:gd name="T25" fmla="*/ 792 h 1247"/>
                  <a:gd name="T26" fmla="*/ 818 w 927"/>
                  <a:gd name="T27" fmla="*/ 870 h 1247"/>
                  <a:gd name="T28" fmla="*/ 780 w 927"/>
                  <a:gd name="T29" fmla="*/ 965 h 1247"/>
                  <a:gd name="T30" fmla="*/ 736 w 927"/>
                  <a:gd name="T31" fmla="*/ 1063 h 1247"/>
                  <a:gd name="T32" fmla="*/ 685 w 927"/>
                  <a:gd name="T33" fmla="*/ 1151 h 1247"/>
                  <a:gd name="T34" fmla="*/ 631 w 927"/>
                  <a:gd name="T35" fmla="*/ 1213 h 1247"/>
                  <a:gd name="T36" fmla="*/ 577 w 927"/>
                  <a:gd name="T37" fmla="*/ 1239 h 1247"/>
                  <a:gd name="T38" fmla="*/ 518 w 927"/>
                  <a:gd name="T39" fmla="*/ 1244 h 1247"/>
                  <a:gd name="T40" fmla="*/ 453 w 927"/>
                  <a:gd name="T41" fmla="*/ 1247 h 1247"/>
                  <a:gd name="T42" fmla="*/ 386 w 927"/>
                  <a:gd name="T43" fmla="*/ 1244 h 1247"/>
                  <a:gd name="T44" fmla="*/ 323 w 927"/>
                  <a:gd name="T45" fmla="*/ 1222 h 1247"/>
                  <a:gd name="T46" fmla="*/ 267 w 927"/>
                  <a:gd name="T47" fmla="*/ 1174 h 1247"/>
                  <a:gd name="T48" fmla="*/ 225 w 927"/>
                  <a:gd name="T49" fmla="*/ 1102 h 1247"/>
                  <a:gd name="T50" fmla="*/ 179 w 927"/>
                  <a:gd name="T51" fmla="*/ 1009 h 1247"/>
                  <a:gd name="T52" fmla="*/ 130 w 927"/>
                  <a:gd name="T53" fmla="*/ 897 h 1247"/>
                  <a:gd name="T54" fmla="*/ 81 w 927"/>
                  <a:gd name="T55" fmla="*/ 778 h 1247"/>
                  <a:gd name="T56" fmla="*/ 41 w 927"/>
                  <a:gd name="T57" fmla="*/ 658 h 1247"/>
                  <a:gd name="T58" fmla="*/ 12 w 927"/>
                  <a:gd name="T59" fmla="*/ 547 h 1247"/>
                  <a:gd name="T60" fmla="*/ 0 w 927"/>
                  <a:gd name="T61" fmla="*/ 452 h 1247"/>
                  <a:gd name="T62" fmla="*/ 5 w 927"/>
                  <a:gd name="T63" fmla="*/ 376 h 1247"/>
                  <a:gd name="T64" fmla="*/ 26 w 927"/>
                  <a:gd name="T65" fmla="*/ 296 h 1247"/>
                  <a:gd name="T66" fmla="*/ 61 w 927"/>
                  <a:gd name="T67" fmla="*/ 219 h 1247"/>
                  <a:gd name="T68" fmla="*/ 114 w 927"/>
                  <a:gd name="T69" fmla="*/ 146 h 1247"/>
                  <a:gd name="T70" fmla="*/ 186 w 927"/>
                  <a:gd name="T71" fmla="*/ 83 h 1247"/>
                  <a:gd name="T72" fmla="*/ 279 w 927"/>
                  <a:gd name="T73" fmla="*/ 36 h 1247"/>
                  <a:gd name="T74" fmla="*/ 396 w 927"/>
                  <a:gd name="T75" fmla="*/ 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7" h="1247">
                    <a:moveTo>
                      <a:pt x="463" y="0"/>
                    </a:moveTo>
                    <a:lnTo>
                      <a:pt x="469" y="2"/>
                    </a:lnTo>
                    <a:lnTo>
                      <a:pt x="482" y="4"/>
                    </a:lnTo>
                    <a:lnTo>
                      <a:pt x="506" y="7"/>
                    </a:lnTo>
                    <a:lnTo>
                      <a:pt x="534" y="12"/>
                    </a:lnTo>
                    <a:lnTo>
                      <a:pt x="570" y="21"/>
                    </a:lnTo>
                    <a:lnTo>
                      <a:pt x="609" y="33"/>
                    </a:lnTo>
                    <a:lnTo>
                      <a:pt x="651" y="46"/>
                    </a:lnTo>
                    <a:lnTo>
                      <a:pt x="695" y="63"/>
                    </a:lnTo>
                    <a:lnTo>
                      <a:pt x="739" y="85"/>
                    </a:lnTo>
                    <a:lnTo>
                      <a:pt x="781" y="112"/>
                    </a:lnTo>
                    <a:lnTo>
                      <a:pt x="822" y="143"/>
                    </a:lnTo>
                    <a:lnTo>
                      <a:pt x="859" y="178"/>
                    </a:lnTo>
                    <a:lnTo>
                      <a:pt x="884" y="214"/>
                    </a:lnTo>
                    <a:lnTo>
                      <a:pt x="903" y="254"/>
                    </a:lnTo>
                    <a:lnTo>
                      <a:pt x="916" y="300"/>
                    </a:lnTo>
                    <a:lnTo>
                      <a:pt x="923" y="347"/>
                    </a:lnTo>
                    <a:lnTo>
                      <a:pt x="927" y="400"/>
                    </a:lnTo>
                    <a:lnTo>
                      <a:pt x="925" y="452"/>
                    </a:lnTo>
                    <a:lnTo>
                      <a:pt x="920" y="504"/>
                    </a:lnTo>
                    <a:lnTo>
                      <a:pt x="911" y="559"/>
                    </a:lnTo>
                    <a:lnTo>
                      <a:pt x="900" y="611"/>
                    </a:lnTo>
                    <a:lnTo>
                      <a:pt x="888" y="662"/>
                    </a:lnTo>
                    <a:lnTo>
                      <a:pt x="874" y="709"/>
                    </a:lnTo>
                    <a:lnTo>
                      <a:pt x="861" y="753"/>
                    </a:lnTo>
                    <a:lnTo>
                      <a:pt x="847" y="792"/>
                    </a:lnTo>
                    <a:lnTo>
                      <a:pt x="835" y="828"/>
                    </a:lnTo>
                    <a:lnTo>
                      <a:pt x="818" y="870"/>
                    </a:lnTo>
                    <a:lnTo>
                      <a:pt x="800" y="915"/>
                    </a:lnTo>
                    <a:lnTo>
                      <a:pt x="780" y="965"/>
                    </a:lnTo>
                    <a:lnTo>
                      <a:pt x="758" y="1014"/>
                    </a:lnTo>
                    <a:lnTo>
                      <a:pt x="736" y="1063"/>
                    </a:lnTo>
                    <a:lnTo>
                      <a:pt x="710" y="1108"/>
                    </a:lnTo>
                    <a:lnTo>
                      <a:pt x="685" y="1151"/>
                    </a:lnTo>
                    <a:lnTo>
                      <a:pt x="658" y="1184"/>
                    </a:lnTo>
                    <a:lnTo>
                      <a:pt x="631" y="1213"/>
                    </a:lnTo>
                    <a:lnTo>
                      <a:pt x="604" y="1232"/>
                    </a:lnTo>
                    <a:lnTo>
                      <a:pt x="577" y="1239"/>
                    </a:lnTo>
                    <a:lnTo>
                      <a:pt x="548" y="1240"/>
                    </a:lnTo>
                    <a:lnTo>
                      <a:pt x="518" y="1244"/>
                    </a:lnTo>
                    <a:lnTo>
                      <a:pt x="485" y="1247"/>
                    </a:lnTo>
                    <a:lnTo>
                      <a:pt x="453" y="1247"/>
                    </a:lnTo>
                    <a:lnTo>
                      <a:pt x="420" y="1247"/>
                    </a:lnTo>
                    <a:lnTo>
                      <a:pt x="386" y="1244"/>
                    </a:lnTo>
                    <a:lnTo>
                      <a:pt x="354" y="1235"/>
                    </a:lnTo>
                    <a:lnTo>
                      <a:pt x="323" y="1222"/>
                    </a:lnTo>
                    <a:lnTo>
                      <a:pt x="294" y="1201"/>
                    </a:lnTo>
                    <a:lnTo>
                      <a:pt x="267" y="1174"/>
                    </a:lnTo>
                    <a:lnTo>
                      <a:pt x="244" y="1139"/>
                    </a:lnTo>
                    <a:lnTo>
                      <a:pt x="225" y="1102"/>
                    </a:lnTo>
                    <a:lnTo>
                      <a:pt x="203" y="1058"/>
                    </a:lnTo>
                    <a:lnTo>
                      <a:pt x="179" y="1009"/>
                    </a:lnTo>
                    <a:lnTo>
                      <a:pt x="154" y="954"/>
                    </a:lnTo>
                    <a:lnTo>
                      <a:pt x="130" y="897"/>
                    </a:lnTo>
                    <a:lnTo>
                      <a:pt x="105" y="839"/>
                    </a:lnTo>
                    <a:lnTo>
                      <a:pt x="81" y="778"/>
                    </a:lnTo>
                    <a:lnTo>
                      <a:pt x="61" y="718"/>
                    </a:lnTo>
                    <a:lnTo>
                      <a:pt x="41" y="658"/>
                    </a:lnTo>
                    <a:lnTo>
                      <a:pt x="24" y="601"/>
                    </a:lnTo>
                    <a:lnTo>
                      <a:pt x="12" y="547"/>
                    </a:lnTo>
                    <a:lnTo>
                      <a:pt x="4" y="498"/>
                    </a:lnTo>
                    <a:lnTo>
                      <a:pt x="0" y="452"/>
                    </a:lnTo>
                    <a:lnTo>
                      <a:pt x="2" y="415"/>
                    </a:lnTo>
                    <a:lnTo>
                      <a:pt x="5" y="376"/>
                    </a:lnTo>
                    <a:lnTo>
                      <a:pt x="14" y="337"/>
                    </a:lnTo>
                    <a:lnTo>
                      <a:pt x="26" y="296"/>
                    </a:lnTo>
                    <a:lnTo>
                      <a:pt x="41" y="258"/>
                    </a:lnTo>
                    <a:lnTo>
                      <a:pt x="61" y="219"/>
                    </a:lnTo>
                    <a:lnTo>
                      <a:pt x="85" y="181"/>
                    </a:lnTo>
                    <a:lnTo>
                      <a:pt x="114" y="146"/>
                    </a:lnTo>
                    <a:lnTo>
                      <a:pt x="147" y="114"/>
                    </a:lnTo>
                    <a:lnTo>
                      <a:pt x="186" y="83"/>
                    </a:lnTo>
                    <a:lnTo>
                      <a:pt x="230" y="58"/>
                    </a:lnTo>
                    <a:lnTo>
                      <a:pt x="279" y="36"/>
                    </a:lnTo>
                    <a:lnTo>
                      <a:pt x="335" y="19"/>
                    </a:lnTo>
                    <a:lnTo>
                      <a:pt x="396" y="7"/>
                    </a:lnTo>
                    <a:lnTo>
                      <a:pt x="463"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54" name="Group 53">
            <a:extLst>
              <a:ext uri="{FF2B5EF4-FFF2-40B4-BE49-F238E27FC236}">
                <a16:creationId xmlns:a16="http://schemas.microsoft.com/office/drawing/2014/main" id="{B0806544-4C5B-743F-47C8-413BEA39CDD7}"/>
              </a:ext>
            </a:extLst>
          </p:cNvPr>
          <p:cNvGrpSpPr/>
          <p:nvPr/>
        </p:nvGrpSpPr>
        <p:grpSpPr>
          <a:xfrm>
            <a:off x="2446069" y="1072679"/>
            <a:ext cx="1438684" cy="332423"/>
            <a:chOff x="3927864" y="585994"/>
            <a:chExt cx="4336275" cy="808608"/>
          </a:xfrm>
        </p:grpSpPr>
        <p:sp>
          <p:nvSpPr>
            <p:cNvPr id="55" name="Graphic 9">
              <a:extLst>
                <a:ext uri="{FF2B5EF4-FFF2-40B4-BE49-F238E27FC236}">
                  <a16:creationId xmlns:a16="http://schemas.microsoft.com/office/drawing/2014/main" id="{04620397-8FCA-29FC-E857-3AC658BC5805}"/>
                </a:ext>
              </a:extLst>
            </p:cNvPr>
            <p:cNvSpPr/>
            <p:nvPr/>
          </p:nvSpPr>
          <p:spPr>
            <a:xfrm flipV="1">
              <a:off x="3927864" y="585994"/>
              <a:ext cx="4336275" cy="808608"/>
            </a:xfrm>
            <a:custGeom>
              <a:avLst/>
              <a:gdLst>
                <a:gd name="connsiteX0" fmla="*/ 439050 w 5834156"/>
                <a:gd name="connsiteY0" fmla="*/ 2494896 h 2502483"/>
                <a:gd name="connsiteX1" fmla="*/ 391512 w 5834156"/>
                <a:gd name="connsiteY1" fmla="*/ 2484524 h 2502483"/>
                <a:gd name="connsiteX2" fmla="*/ 339653 w 5834156"/>
                <a:gd name="connsiteY2" fmla="*/ 2473720 h 2502483"/>
                <a:gd name="connsiteX3" fmla="*/ 229452 w 5834156"/>
                <a:gd name="connsiteY3" fmla="*/ 2434393 h 2502483"/>
                <a:gd name="connsiteX4" fmla="*/ 146910 w 5834156"/>
                <a:gd name="connsiteY4" fmla="*/ 2420132 h 2502483"/>
                <a:gd name="connsiteX5" fmla="*/ 72146 w 5834156"/>
                <a:gd name="connsiteY5" fmla="*/ 2434393 h 2502483"/>
                <a:gd name="connsiteX6" fmla="*/ 25473 w 5834156"/>
                <a:gd name="connsiteY6" fmla="*/ 2446062 h 2502483"/>
                <a:gd name="connsiteX7" fmla="*/ -2186 w 5834156"/>
                <a:gd name="connsiteY7" fmla="*/ 2440876 h 2502483"/>
                <a:gd name="connsiteX8" fmla="*/ -6075 w 5834156"/>
                <a:gd name="connsiteY8" fmla="*/ 1275773 h 2502483"/>
                <a:gd name="connsiteX9" fmla="*/ -6075 w 5834156"/>
                <a:gd name="connsiteY9" fmla="*/ 113264 h 2502483"/>
                <a:gd name="connsiteX10" fmla="*/ 22015 w 5834156"/>
                <a:gd name="connsiteY10" fmla="*/ 116289 h 2502483"/>
                <a:gd name="connsiteX11" fmla="*/ 76900 w 5834156"/>
                <a:gd name="connsiteY11" fmla="*/ 105485 h 2502483"/>
                <a:gd name="connsiteX12" fmla="*/ 252789 w 5834156"/>
                <a:gd name="connsiteY12" fmla="*/ 120178 h 2502483"/>
                <a:gd name="connsiteX13" fmla="*/ 337060 w 5834156"/>
                <a:gd name="connsiteY13" fmla="*/ 146540 h 2502483"/>
                <a:gd name="connsiteX14" fmla="*/ 391944 w 5834156"/>
                <a:gd name="connsiteY14" fmla="*/ 158640 h 2502483"/>
                <a:gd name="connsiteX15" fmla="*/ 471461 w 5834156"/>
                <a:gd name="connsiteY15" fmla="*/ 169876 h 2502483"/>
                <a:gd name="connsiteX16" fmla="*/ 560054 w 5834156"/>
                <a:gd name="connsiteY16" fmla="*/ 165987 h 2502483"/>
                <a:gd name="connsiteX17" fmla="*/ 605431 w 5834156"/>
                <a:gd name="connsiteY17" fmla="*/ 154751 h 2502483"/>
                <a:gd name="connsiteX18" fmla="*/ 637843 w 5834156"/>
                <a:gd name="connsiteY18" fmla="*/ 146108 h 2502483"/>
                <a:gd name="connsiteX19" fmla="*/ 694456 w 5834156"/>
                <a:gd name="connsiteY19" fmla="*/ 127093 h 2502483"/>
                <a:gd name="connsiteX20" fmla="*/ 734215 w 5834156"/>
                <a:gd name="connsiteY20" fmla="*/ 114560 h 2502483"/>
                <a:gd name="connsiteX21" fmla="*/ 858244 w 5834156"/>
                <a:gd name="connsiteY21" fmla="*/ 86470 h 2502483"/>
                <a:gd name="connsiteX22" fmla="*/ 910536 w 5834156"/>
                <a:gd name="connsiteY22" fmla="*/ 98138 h 2502483"/>
                <a:gd name="connsiteX23" fmla="*/ 1016847 w 5834156"/>
                <a:gd name="connsiteY23" fmla="*/ 124500 h 2502483"/>
                <a:gd name="connsiteX24" fmla="*/ 1085993 w 5834156"/>
                <a:gd name="connsiteY24" fmla="*/ 113264 h 2502483"/>
                <a:gd name="connsiteX25" fmla="*/ 1111058 w 5834156"/>
                <a:gd name="connsiteY25" fmla="*/ 99434 h 2502483"/>
                <a:gd name="connsiteX26" fmla="*/ 1182364 w 5834156"/>
                <a:gd name="connsiteY26" fmla="*/ 98570 h 2502483"/>
                <a:gd name="connsiteX27" fmla="*/ 1346153 w 5834156"/>
                <a:gd name="connsiteY27" fmla="*/ 77826 h 2502483"/>
                <a:gd name="connsiteX28" fmla="*/ 1433881 w 5834156"/>
                <a:gd name="connsiteY28" fmla="*/ 53626 h 2502483"/>
                <a:gd name="connsiteX29" fmla="*/ 1499137 w 5834156"/>
                <a:gd name="connsiteY29" fmla="*/ 40229 h 2502483"/>
                <a:gd name="connsiteX30" fmla="*/ 1592916 w 5834156"/>
                <a:gd name="connsiteY30" fmla="*/ 25103 h 2502483"/>
                <a:gd name="connsiteX31" fmla="*/ 1681509 w 5834156"/>
                <a:gd name="connsiteY31" fmla="*/ 30289 h 2502483"/>
                <a:gd name="connsiteX32" fmla="*/ 1793870 w 5834156"/>
                <a:gd name="connsiteY32" fmla="*/ 41093 h 2502483"/>
                <a:gd name="connsiteX33" fmla="*/ 1958523 w 5834156"/>
                <a:gd name="connsiteY33" fmla="*/ 67455 h 2502483"/>
                <a:gd name="connsiteX34" fmla="*/ 2009086 w 5834156"/>
                <a:gd name="connsiteY34" fmla="*/ 89927 h 2502483"/>
                <a:gd name="connsiteX35" fmla="*/ 2092925 w 5834156"/>
                <a:gd name="connsiteY35" fmla="*/ 85605 h 2502483"/>
                <a:gd name="connsiteX36" fmla="*/ 2161206 w 5834156"/>
                <a:gd name="connsiteY36" fmla="*/ 76530 h 2502483"/>
                <a:gd name="connsiteX37" fmla="*/ 2238995 w 5834156"/>
                <a:gd name="connsiteY37" fmla="*/ 90359 h 2502483"/>
                <a:gd name="connsiteX38" fmla="*/ 2364321 w 5834156"/>
                <a:gd name="connsiteY38" fmla="*/ 101595 h 2502483"/>
                <a:gd name="connsiteX39" fmla="*/ 2482301 w 5834156"/>
                <a:gd name="connsiteY39" fmla="*/ 107645 h 2502483"/>
                <a:gd name="connsiteX40" fmla="*/ 2538481 w 5834156"/>
                <a:gd name="connsiteY40" fmla="*/ 107213 h 2502483"/>
                <a:gd name="connsiteX41" fmla="*/ 2579104 w 5834156"/>
                <a:gd name="connsiteY41" fmla="*/ 94249 h 2502483"/>
                <a:gd name="connsiteX42" fmla="*/ 2697084 w 5834156"/>
                <a:gd name="connsiteY42" fmla="*/ 96841 h 2502483"/>
                <a:gd name="connsiteX43" fmla="*/ 2828461 w 5834156"/>
                <a:gd name="connsiteY43" fmla="*/ 102460 h 2502483"/>
                <a:gd name="connsiteX44" fmla="*/ 2965023 w 5834156"/>
                <a:gd name="connsiteY44" fmla="*/ 88198 h 2502483"/>
                <a:gd name="connsiteX45" fmla="*/ 3023365 w 5834156"/>
                <a:gd name="connsiteY45" fmla="*/ 71344 h 2502483"/>
                <a:gd name="connsiteX46" fmla="*/ 3109797 w 5834156"/>
                <a:gd name="connsiteY46" fmla="*/ 49304 h 2502483"/>
                <a:gd name="connsiteX47" fmla="*/ 3261917 w 5834156"/>
                <a:gd name="connsiteY47" fmla="*/ 23374 h 2502483"/>
                <a:gd name="connsiteX48" fmla="*/ 3339273 w 5834156"/>
                <a:gd name="connsiteY48" fmla="*/ 23374 h 2502483"/>
                <a:gd name="connsiteX49" fmla="*/ 3359585 w 5834156"/>
                <a:gd name="connsiteY49" fmla="*/ 9545 h 2502483"/>
                <a:gd name="connsiteX50" fmla="*/ 3409715 w 5834156"/>
                <a:gd name="connsiteY50" fmla="*/ -3420 h 2502483"/>
                <a:gd name="connsiteX51" fmla="*/ 3501333 w 5834156"/>
                <a:gd name="connsiteY51" fmla="*/ 4791 h 2502483"/>
                <a:gd name="connsiteX52" fmla="*/ 3596841 w 5834156"/>
                <a:gd name="connsiteY52" fmla="*/ 4359 h 2502483"/>
                <a:gd name="connsiteX53" fmla="*/ 3716981 w 5834156"/>
                <a:gd name="connsiteY53" fmla="*/ 7384 h 2502483"/>
                <a:gd name="connsiteX54" fmla="*/ 3818539 w 5834156"/>
                <a:gd name="connsiteY54" fmla="*/ 29857 h 2502483"/>
                <a:gd name="connsiteX55" fmla="*/ 3868237 w 5834156"/>
                <a:gd name="connsiteY55" fmla="*/ 42389 h 2502483"/>
                <a:gd name="connsiteX56" fmla="*/ 3920096 w 5834156"/>
                <a:gd name="connsiteY56" fmla="*/ 57083 h 2502483"/>
                <a:gd name="connsiteX57" fmla="*/ 4002206 w 5834156"/>
                <a:gd name="connsiteY57" fmla="*/ 62701 h 2502483"/>
                <a:gd name="connsiteX58" fmla="*/ 4155623 w 5834156"/>
                <a:gd name="connsiteY58" fmla="*/ 60972 h 2502483"/>
                <a:gd name="connsiteX59" fmla="*/ 4319844 w 5834156"/>
                <a:gd name="connsiteY59" fmla="*/ 97706 h 2502483"/>
                <a:gd name="connsiteX60" fmla="*/ 4352256 w 5834156"/>
                <a:gd name="connsiteY60" fmla="*/ 114992 h 2502483"/>
                <a:gd name="connsiteX61" fmla="*/ 4395472 w 5834156"/>
                <a:gd name="connsiteY61" fmla="*/ 112399 h 2502483"/>
                <a:gd name="connsiteX62" fmla="*/ 4462457 w 5834156"/>
                <a:gd name="connsiteY62" fmla="*/ 116289 h 2502483"/>
                <a:gd name="connsiteX63" fmla="*/ 4589944 w 5834156"/>
                <a:gd name="connsiteY63" fmla="*/ 122771 h 2502483"/>
                <a:gd name="connsiteX64" fmla="*/ 4716134 w 5834156"/>
                <a:gd name="connsiteY64" fmla="*/ 119746 h 2502483"/>
                <a:gd name="connsiteX65" fmla="*/ 4815099 w 5834156"/>
                <a:gd name="connsiteY65" fmla="*/ 134007 h 2502483"/>
                <a:gd name="connsiteX66" fmla="*/ 4857451 w 5834156"/>
                <a:gd name="connsiteY66" fmla="*/ 120610 h 2502483"/>
                <a:gd name="connsiteX67" fmla="*/ 4954686 w 5834156"/>
                <a:gd name="connsiteY67" fmla="*/ 118449 h 2502483"/>
                <a:gd name="connsiteX68" fmla="*/ 5072234 w 5834156"/>
                <a:gd name="connsiteY68" fmla="*/ 116289 h 2502483"/>
                <a:gd name="connsiteX69" fmla="*/ 5206203 w 5834156"/>
                <a:gd name="connsiteY69" fmla="*/ 93384 h 2502483"/>
                <a:gd name="connsiteX70" fmla="*/ 5247691 w 5834156"/>
                <a:gd name="connsiteY70" fmla="*/ 95113 h 2502483"/>
                <a:gd name="connsiteX71" fmla="*/ 5291771 w 5834156"/>
                <a:gd name="connsiteY71" fmla="*/ 105917 h 2502483"/>
                <a:gd name="connsiteX72" fmla="*/ 5336284 w 5834156"/>
                <a:gd name="connsiteY72" fmla="*/ 117585 h 2502483"/>
                <a:gd name="connsiteX73" fmla="*/ 5369992 w 5834156"/>
                <a:gd name="connsiteY73" fmla="*/ 119314 h 2502483"/>
                <a:gd name="connsiteX74" fmla="*/ 5411911 w 5834156"/>
                <a:gd name="connsiteY74" fmla="*/ 129686 h 2502483"/>
                <a:gd name="connsiteX75" fmla="*/ 5469389 w 5834156"/>
                <a:gd name="connsiteY75" fmla="*/ 127093 h 2502483"/>
                <a:gd name="connsiteX76" fmla="*/ 5513901 w 5834156"/>
                <a:gd name="connsiteY76" fmla="*/ 118882 h 2502483"/>
                <a:gd name="connsiteX77" fmla="*/ 5591690 w 5834156"/>
                <a:gd name="connsiteY77" fmla="*/ 106781 h 2502483"/>
                <a:gd name="connsiteX78" fmla="*/ 5626263 w 5834156"/>
                <a:gd name="connsiteY78" fmla="*/ 102460 h 2502483"/>
                <a:gd name="connsiteX79" fmla="*/ 5765418 w 5834156"/>
                <a:gd name="connsiteY79" fmla="*/ 142218 h 2502483"/>
                <a:gd name="connsiteX80" fmla="*/ 5810795 w 5834156"/>
                <a:gd name="connsiteY80" fmla="*/ 152158 h 2502483"/>
                <a:gd name="connsiteX81" fmla="*/ 5825920 w 5834156"/>
                <a:gd name="connsiteY81" fmla="*/ 150861 h 2502483"/>
                <a:gd name="connsiteX82" fmla="*/ 5827217 w 5834156"/>
                <a:gd name="connsiteY82" fmla="*/ 1314668 h 2502483"/>
                <a:gd name="connsiteX83" fmla="*/ 5828081 w 5834156"/>
                <a:gd name="connsiteY83" fmla="*/ 2478041 h 2502483"/>
                <a:gd name="connsiteX84" fmla="*/ 5812091 w 5834156"/>
                <a:gd name="connsiteY84" fmla="*/ 2478041 h 2502483"/>
                <a:gd name="connsiteX85" fmla="*/ 5736031 w 5834156"/>
                <a:gd name="connsiteY85" fmla="*/ 2458162 h 2502483"/>
                <a:gd name="connsiteX86" fmla="*/ 5698001 w 5834156"/>
                <a:gd name="connsiteY86" fmla="*/ 2447790 h 2502483"/>
                <a:gd name="connsiteX87" fmla="*/ 5654785 w 5834156"/>
                <a:gd name="connsiteY87" fmla="*/ 2438715 h 2502483"/>
                <a:gd name="connsiteX88" fmla="*/ 5601630 w 5834156"/>
                <a:gd name="connsiteY88" fmla="*/ 2434393 h 2502483"/>
                <a:gd name="connsiteX89" fmla="*/ 5529891 w 5834156"/>
                <a:gd name="connsiteY89" fmla="*/ 2443901 h 2502483"/>
                <a:gd name="connsiteX90" fmla="*/ 5462474 w 5834156"/>
                <a:gd name="connsiteY90" fmla="*/ 2454705 h 2502483"/>
                <a:gd name="connsiteX91" fmla="*/ 5386846 w 5834156"/>
                <a:gd name="connsiteY91" fmla="*/ 2452112 h 2502483"/>
                <a:gd name="connsiteX92" fmla="*/ 5339309 w 5834156"/>
                <a:gd name="connsiteY92" fmla="*/ 2446062 h 2502483"/>
                <a:gd name="connsiteX93" fmla="*/ 5297821 w 5834156"/>
                <a:gd name="connsiteY93" fmla="*/ 2435690 h 2502483"/>
                <a:gd name="connsiteX94" fmla="*/ 5281399 w 5834156"/>
                <a:gd name="connsiteY94" fmla="*/ 2422725 h 2502483"/>
                <a:gd name="connsiteX95" fmla="*/ 5214847 w 5834156"/>
                <a:gd name="connsiteY95" fmla="*/ 2422293 h 2502483"/>
                <a:gd name="connsiteX96" fmla="*/ 5067480 w 5834156"/>
                <a:gd name="connsiteY96" fmla="*/ 2446062 h 2502483"/>
                <a:gd name="connsiteX97" fmla="*/ 4956415 w 5834156"/>
                <a:gd name="connsiteY97" fmla="*/ 2446926 h 2502483"/>
                <a:gd name="connsiteX98" fmla="*/ 4853561 w 5834156"/>
                <a:gd name="connsiteY98" fmla="*/ 2449951 h 2502483"/>
                <a:gd name="connsiteX99" fmla="*/ 4741200 w 5834156"/>
                <a:gd name="connsiteY99" fmla="*/ 2454705 h 2502483"/>
                <a:gd name="connsiteX100" fmla="*/ 4643964 w 5834156"/>
                <a:gd name="connsiteY100" fmla="*/ 2444765 h 2502483"/>
                <a:gd name="connsiteX101" fmla="*/ 4551049 w 5834156"/>
                <a:gd name="connsiteY101" fmla="*/ 2449519 h 2502483"/>
                <a:gd name="connsiteX102" fmla="*/ 4459431 w 5834156"/>
                <a:gd name="connsiteY102" fmla="*/ 2442604 h 2502483"/>
                <a:gd name="connsiteX103" fmla="*/ 4394608 w 5834156"/>
                <a:gd name="connsiteY103" fmla="*/ 2437851 h 2502483"/>
                <a:gd name="connsiteX104" fmla="*/ 4347934 w 5834156"/>
                <a:gd name="connsiteY104" fmla="*/ 2440444 h 2502483"/>
                <a:gd name="connsiteX105" fmla="*/ 4306879 w 5834156"/>
                <a:gd name="connsiteY105" fmla="*/ 2418836 h 2502483"/>
                <a:gd name="connsiteX106" fmla="*/ 4181120 w 5834156"/>
                <a:gd name="connsiteY106" fmla="*/ 2387288 h 2502483"/>
                <a:gd name="connsiteX107" fmla="*/ 4130558 w 5834156"/>
                <a:gd name="connsiteY107" fmla="*/ 2389449 h 2502483"/>
                <a:gd name="connsiteX108" fmla="*/ 3984488 w 5834156"/>
                <a:gd name="connsiteY108" fmla="*/ 2392042 h 2502483"/>
                <a:gd name="connsiteX109" fmla="*/ 3943433 w 5834156"/>
                <a:gd name="connsiteY109" fmla="*/ 2392042 h 2502483"/>
                <a:gd name="connsiteX110" fmla="*/ 3896327 w 5834156"/>
                <a:gd name="connsiteY110" fmla="*/ 2376484 h 2502483"/>
                <a:gd name="connsiteX111" fmla="*/ 3840146 w 5834156"/>
                <a:gd name="connsiteY111" fmla="*/ 2357469 h 2502483"/>
                <a:gd name="connsiteX112" fmla="*/ 3796931 w 5834156"/>
                <a:gd name="connsiteY112" fmla="*/ 2348394 h 2502483"/>
                <a:gd name="connsiteX113" fmla="*/ 3760197 w 5834156"/>
                <a:gd name="connsiteY113" fmla="*/ 2341479 h 2502483"/>
                <a:gd name="connsiteX114" fmla="*/ 3647835 w 5834156"/>
                <a:gd name="connsiteY114" fmla="*/ 2325489 h 2502483"/>
                <a:gd name="connsiteX115" fmla="*/ 3604619 w 5834156"/>
                <a:gd name="connsiteY115" fmla="*/ 2331107 h 2502483"/>
                <a:gd name="connsiteX116" fmla="*/ 3563564 w 5834156"/>
                <a:gd name="connsiteY116" fmla="*/ 2336293 h 2502483"/>
                <a:gd name="connsiteX117" fmla="*/ 3412308 w 5834156"/>
                <a:gd name="connsiteY117" fmla="*/ 2322896 h 2502483"/>
                <a:gd name="connsiteX118" fmla="*/ 3362178 w 5834156"/>
                <a:gd name="connsiteY118" fmla="*/ 2334564 h 2502483"/>
                <a:gd name="connsiteX119" fmla="*/ 3341002 w 5834156"/>
                <a:gd name="connsiteY119" fmla="*/ 2350554 h 2502483"/>
                <a:gd name="connsiteX120" fmla="*/ 3263213 w 5834156"/>
                <a:gd name="connsiteY120" fmla="*/ 2350987 h 2502483"/>
                <a:gd name="connsiteX121" fmla="*/ 3116279 w 5834156"/>
                <a:gd name="connsiteY121" fmla="*/ 2373459 h 2502483"/>
                <a:gd name="connsiteX122" fmla="*/ 3057937 w 5834156"/>
                <a:gd name="connsiteY122" fmla="*/ 2389449 h 2502483"/>
                <a:gd name="connsiteX123" fmla="*/ 2971505 w 5834156"/>
                <a:gd name="connsiteY123" fmla="*/ 2414946 h 2502483"/>
                <a:gd name="connsiteX124" fmla="*/ 2856119 w 5834156"/>
                <a:gd name="connsiteY124" fmla="*/ 2430504 h 2502483"/>
                <a:gd name="connsiteX125" fmla="*/ 2770119 w 5834156"/>
                <a:gd name="connsiteY125" fmla="*/ 2433097 h 2502483"/>
                <a:gd name="connsiteX126" fmla="*/ 2712210 w 5834156"/>
                <a:gd name="connsiteY126" fmla="*/ 2430504 h 2502483"/>
                <a:gd name="connsiteX127" fmla="*/ 2627506 w 5834156"/>
                <a:gd name="connsiteY127" fmla="*/ 2413218 h 2502483"/>
                <a:gd name="connsiteX128" fmla="*/ 2575647 w 5834156"/>
                <a:gd name="connsiteY128" fmla="*/ 2424886 h 2502483"/>
                <a:gd name="connsiteX129" fmla="*/ 2513416 w 5834156"/>
                <a:gd name="connsiteY129" fmla="*/ 2435690 h 2502483"/>
                <a:gd name="connsiteX130" fmla="*/ 2383768 w 5834156"/>
                <a:gd name="connsiteY130" fmla="*/ 2433529 h 2502483"/>
                <a:gd name="connsiteX131" fmla="*/ 2269246 w 5834156"/>
                <a:gd name="connsiteY131" fmla="*/ 2427911 h 2502483"/>
                <a:gd name="connsiteX132" fmla="*/ 2090332 w 5834156"/>
                <a:gd name="connsiteY132" fmla="*/ 2415378 h 2502483"/>
                <a:gd name="connsiteX133" fmla="*/ 2010814 w 5834156"/>
                <a:gd name="connsiteY133" fmla="*/ 2415378 h 2502483"/>
                <a:gd name="connsiteX134" fmla="*/ 1960252 w 5834156"/>
                <a:gd name="connsiteY134" fmla="*/ 2395931 h 2502483"/>
                <a:gd name="connsiteX135" fmla="*/ 1902774 w 5834156"/>
                <a:gd name="connsiteY135" fmla="*/ 2376052 h 2502483"/>
                <a:gd name="connsiteX136" fmla="*/ 1815478 w 5834156"/>
                <a:gd name="connsiteY136" fmla="*/ 2370002 h 2502483"/>
                <a:gd name="connsiteX137" fmla="*/ 1752815 w 5834156"/>
                <a:gd name="connsiteY137" fmla="*/ 2365248 h 2502483"/>
                <a:gd name="connsiteX138" fmla="*/ 1629650 w 5834156"/>
                <a:gd name="connsiteY138" fmla="*/ 2352715 h 2502483"/>
                <a:gd name="connsiteX139" fmla="*/ 1486173 w 5834156"/>
                <a:gd name="connsiteY139" fmla="*/ 2370002 h 2502483"/>
                <a:gd name="connsiteX140" fmla="*/ 1425670 w 5834156"/>
                <a:gd name="connsiteY140" fmla="*/ 2382966 h 2502483"/>
                <a:gd name="connsiteX141" fmla="*/ 1357389 w 5834156"/>
                <a:gd name="connsiteY141" fmla="*/ 2398092 h 2502483"/>
                <a:gd name="connsiteX142" fmla="*/ 1289540 w 5834156"/>
                <a:gd name="connsiteY142" fmla="*/ 2412785 h 2502483"/>
                <a:gd name="connsiteX143" fmla="*/ 1245027 w 5834156"/>
                <a:gd name="connsiteY143" fmla="*/ 2417971 h 2502483"/>
                <a:gd name="connsiteX144" fmla="*/ 1175450 w 5834156"/>
                <a:gd name="connsiteY144" fmla="*/ 2423589 h 2502483"/>
                <a:gd name="connsiteX145" fmla="*/ 1119269 w 5834156"/>
                <a:gd name="connsiteY145" fmla="*/ 2424022 h 2502483"/>
                <a:gd name="connsiteX146" fmla="*/ 1087721 w 5834156"/>
                <a:gd name="connsiteY146" fmla="*/ 2440444 h 2502483"/>
                <a:gd name="connsiteX147" fmla="*/ 1048827 w 5834156"/>
                <a:gd name="connsiteY147" fmla="*/ 2454273 h 2502483"/>
                <a:gd name="connsiteX148" fmla="*/ 993510 w 5834156"/>
                <a:gd name="connsiteY148" fmla="*/ 2447790 h 2502483"/>
                <a:gd name="connsiteX149" fmla="*/ 898003 w 5834156"/>
                <a:gd name="connsiteY149" fmla="*/ 2416243 h 2502483"/>
                <a:gd name="connsiteX150" fmla="*/ 881149 w 5834156"/>
                <a:gd name="connsiteY150" fmla="*/ 2404142 h 2502483"/>
                <a:gd name="connsiteX151" fmla="*/ 838365 w 5834156"/>
                <a:gd name="connsiteY151" fmla="*/ 2413218 h 2502483"/>
                <a:gd name="connsiteX152" fmla="*/ 641732 w 5834156"/>
                <a:gd name="connsiteY152" fmla="*/ 2471991 h 2502483"/>
                <a:gd name="connsiteX153" fmla="*/ 596356 w 5834156"/>
                <a:gd name="connsiteY153" fmla="*/ 2485388 h 2502483"/>
                <a:gd name="connsiteX154" fmla="*/ 560919 w 5834156"/>
                <a:gd name="connsiteY154" fmla="*/ 2493599 h 2502483"/>
                <a:gd name="connsiteX155" fmla="*/ 439050 w 5834156"/>
                <a:gd name="connsiteY155" fmla="*/ 2494896 h 250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834156" h="2502483">
                  <a:moveTo>
                    <a:pt x="439050" y="2494896"/>
                  </a:moveTo>
                  <a:cubicBezTo>
                    <a:pt x="426085" y="2493167"/>
                    <a:pt x="404477" y="2488413"/>
                    <a:pt x="391512" y="2484524"/>
                  </a:cubicBezTo>
                  <a:cubicBezTo>
                    <a:pt x="378547" y="2481067"/>
                    <a:pt x="355211" y="2475881"/>
                    <a:pt x="339653" y="2473720"/>
                  </a:cubicBezTo>
                  <a:cubicBezTo>
                    <a:pt x="310698" y="2469830"/>
                    <a:pt x="282608" y="2459459"/>
                    <a:pt x="229452" y="2434393"/>
                  </a:cubicBezTo>
                  <a:cubicBezTo>
                    <a:pt x="200497" y="2420564"/>
                    <a:pt x="197040" y="2420132"/>
                    <a:pt x="146910" y="2420132"/>
                  </a:cubicBezTo>
                  <a:cubicBezTo>
                    <a:pt x="95050" y="2420132"/>
                    <a:pt x="94618" y="2420132"/>
                    <a:pt x="72146" y="2434393"/>
                  </a:cubicBezTo>
                  <a:cubicBezTo>
                    <a:pt x="51402" y="2447790"/>
                    <a:pt x="47945" y="2448655"/>
                    <a:pt x="25473" y="2446062"/>
                  </a:cubicBezTo>
                  <a:cubicBezTo>
                    <a:pt x="12076" y="2444333"/>
                    <a:pt x="-457" y="2442172"/>
                    <a:pt x="-2186" y="2440876"/>
                  </a:cubicBezTo>
                  <a:cubicBezTo>
                    <a:pt x="-4346" y="2439579"/>
                    <a:pt x="-6075" y="1924877"/>
                    <a:pt x="-6075" y="1275773"/>
                  </a:cubicBezTo>
                  <a:lnTo>
                    <a:pt x="-6075" y="113264"/>
                  </a:lnTo>
                  <a:lnTo>
                    <a:pt x="22015" y="116289"/>
                  </a:lnTo>
                  <a:cubicBezTo>
                    <a:pt x="48377" y="118882"/>
                    <a:pt x="52267" y="118017"/>
                    <a:pt x="76900" y="105485"/>
                  </a:cubicBezTo>
                  <a:cubicBezTo>
                    <a:pt x="126598" y="79555"/>
                    <a:pt x="168950" y="83012"/>
                    <a:pt x="252789" y="120178"/>
                  </a:cubicBezTo>
                  <a:cubicBezTo>
                    <a:pt x="283904" y="134007"/>
                    <a:pt x="309402" y="141786"/>
                    <a:pt x="337060" y="146540"/>
                  </a:cubicBezTo>
                  <a:cubicBezTo>
                    <a:pt x="359100" y="149997"/>
                    <a:pt x="383733" y="155615"/>
                    <a:pt x="391944" y="158640"/>
                  </a:cubicBezTo>
                  <a:cubicBezTo>
                    <a:pt x="400155" y="162098"/>
                    <a:pt x="436024" y="166851"/>
                    <a:pt x="471461" y="169876"/>
                  </a:cubicBezTo>
                  <a:cubicBezTo>
                    <a:pt x="532828" y="174630"/>
                    <a:pt x="537582" y="174630"/>
                    <a:pt x="560054" y="165987"/>
                  </a:cubicBezTo>
                  <a:cubicBezTo>
                    <a:pt x="573019" y="161233"/>
                    <a:pt x="593331" y="156047"/>
                    <a:pt x="605431" y="154751"/>
                  </a:cubicBezTo>
                  <a:cubicBezTo>
                    <a:pt x="617099" y="153022"/>
                    <a:pt x="631793" y="149565"/>
                    <a:pt x="637843" y="146108"/>
                  </a:cubicBezTo>
                  <a:cubicBezTo>
                    <a:pt x="655994" y="137032"/>
                    <a:pt x="684948" y="127093"/>
                    <a:pt x="694456" y="127093"/>
                  </a:cubicBezTo>
                  <a:cubicBezTo>
                    <a:pt x="699210" y="127093"/>
                    <a:pt x="717360" y="121475"/>
                    <a:pt x="734215" y="114560"/>
                  </a:cubicBezTo>
                  <a:cubicBezTo>
                    <a:pt x="780888" y="95113"/>
                    <a:pt x="817189" y="86902"/>
                    <a:pt x="858244" y="86470"/>
                  </a:cubicBezTo>
                  <a:cubicBezTo>
                    <a:pt x="891953" y="86037"/>
                    <a:pt x="896274" y="86902"/>
                    <a:pt x="910536" y="98138"/>
                  </a:cubicBezTo>
                  <a:cubicBezTo>
                    <a:pt x="930415" y="113264"/>
                    <a:pt x="961531" y="121042"/>
                    <a:pt x="1016847" y="124500"/>
                  </a:cubicBezTo>
                  <a:cubicBezTo>
                    <a:pt x="1060927" y="127525"/>
                    <a:pt x="1061360" y="127525"/>
                    <a:pt x="1085993" y="113264"/>
                  </a:cubicBezTo>
                  <a:lnTo>
                    <a:pt x="1111058" y="99434"/>
                  </a:lnTo>
                  <a:lnTo>
                    <a:pt x="1182364" y="98570"/>
                  </a:lnTo>
                  <a:cubicBezTo>
                    <a:pt x="1260153" y="97706"/>
                    <a:pt x="1323248" y="89495"/>
                    <a:pt x="1346153" y="77826"/>
                  </a:cubicBezTo>
                  <a:cubicBezTo>
                    <a:pt x="1374243" y="63133"/>
                    <a:pt x="1408384" y="53626"/>
                    <a:pt x="1433881" y="53626"/>
                  </a:cubicBezTo>
                  <a:cubicBezTo>
                    <a:pt x="1451168" y="53626"/>
                    <a:pt x="1472343" y="49304"/>
                    <a:pt x="1499137" y="40229"/>
                  </a:cubicBezTo>
                  <a:cubicBezTo>
                    <a:pt x="1533278" y="28560"/>
                    <a:pt x="1546243" y="26399"/>
                    <a:pt x="1592916" y="25103"/>
                  </a:cubicBezTo>
                  <a:cubicBezTo>
                    <a:pt x="1630082" y="23807"/>
                    <a:pt x="1657740" y="25535"/>
                    <a:pt x="1681509" y="30289"/>
                  </a:cubicBezTo>
                  <a:cubicBezTo>
                    <a:pt x="1700524" y="33746"/>
                    <a:pt x="1751086" y="38932"/>
                    <a:pt x="1793870" y="41093"/>
                  </a:cubicBezTo>
                  <a:cubicBezTo>
                    <a:pt x="1926111" y="48007"/>
                    <a:pt x="1933458" y="49304"/>
                    <a:pt x="1958523" y="67455"/>
                  </a:cubicBezTo>
                  <a:cubicBezTo>
                    <a:pt x="1972784" y="77826"/>
                    <a:pt x="1989639" y="85605"/>
                    <a:pt x="2009086" y="89927"/>
                  </a:cubicBezTo>
                  <a:cubicBezTo>
                    <a:pt x="2049709" y="99434"/>
                    <a:pt x="2063970" y="98570"/>
                    <a:pt x="2092925" y="85605"/>
                  </a:cubicBezTo>
                  <a:cubicBezTo>
                    <a:pt x="2115829" y="75666"/>
                    <a:pt x="2121880" y="74801"/>
                    <a:pt x="2161206" y="76530"/>
                  </a:cubicBezTo>
                  <a:cubicBezTo>
                    <a:pt x="2194050" y="77826"/>
                    <a:pt x="2212633" y="81284"/>
                    <a:pt x="2238995" y="90359"/>
                  </a:cubicBezTo>
                  <a:cubicBezTo>
                    <a:pt x="2273135" y="102460"/>
                    <a:pt x="2274432" y="102460"/>
                    <a:pt x="2364321" y="101595"/>
                  </a:cubicBezTo>
                  <a:cubicBezTo>
                    <a:pt x="2436924" y="100731"/>
                    <a:pt x="2460693" y="102027"/>
                    <a:pt x="2482301" y="107645"/>
                  </a:cubicBezTo>
                  <a:cubicBezTo>
                    <a:pt x="2507366" y="114128"/>
                    <a:pt x="2511688" y="114128"/>
                    <a:pt x="2538481" y="107213"/>
                  </a:cubicBezTo>
                  <a:cubicBezTo>
                    <a:pt x="2554471" y="103324"/>
                    <a:pt x="2572622" y="97274"/>
                    <a:pt x="2579104" y="94249"/>
                  </a:cubicBezTo>
                  <a:cubicBezTo>
                    <a:pt x="2597687" y="84741"/>
                    <a:pt x="2666401" y="86470"/>
                    <a:pt x="2697084" y="96841"/>
                  </a:cubicBezTo>
                  <a:cubicBezTo>
                    <a:pt x="2719989" y="104620"/>
                    <a:pt x="2729064" y="105053"/>
                    <a:pt x="2828461" y="102460"/>
                  </a:cubicBezTo>
                  <a:cubicBezTo>
                    <a:pt x="2930882" y="99867"/>
                    <a:pt x="2935636" y="99434"/>
                    <a:pt x="2965023" y="88198"/>
                  </a:cubicBezTo>
                  <a:cubicBezTo>
                    <a:pt x="2981877" y="81716"/>
                    <a:pt x="3007807" y="73937"/>
                    <a:pt x="3023365" y="71344"/>
                  </a:cubicBezTo>
                  <a:cubicBezTo>
                    <a:pt x="3066148" y="63997"/>
                    <a:pt x="3083867" y="59676"/>
                    <a:pt x="3109797" y="49304"/>
                  </a:cubicBezTo>
                  <a:cubicBezTo>
                    <a:pt x="3172892" y="24671"/>
                    <a:pt x="3180239" y="23374"/>
                    <a:pt x="3261917" y="23374"/>
                  </a:cubicBezTo>
                  <a:lnTo>
                    <a:pt x="3339273" y="23374"/>
                  </a:lnTo>
                  <a:lnTo>
                    <a:pt x="3359585" y="9545"/>
                  </a:lnTo>
                  <a:cubicBezTo>
                    <a:pt x="3377303" y="-2987"/>
                    <a:pt x="3382057" y="-3852"/>
                    <a:pt x="3409715" y="-3420"/>
                  </a:cubicBezTo>
                  <a:cubicBezTo>
                    <a:pt x="3426570" y="-2987"/>
                    <a:pt x="3467625" y="470"/>
                    <a:pt x="3501333" y="4791"/>
                  </a:cubicBezTo>
                  <a:cubicBezTo>
                    <a:pt x="3559675" y="11706"/>
                    <a:pt x="3563564" y="11706"/>
                    <a:pt x="3596841" y="4359"/>
                  </a:cubicBezTo>
                  <a:cubicBezTo>
                    <a:pt x="3633142" y="-4284"/>
                    <a:pt x="3642650" y="-3852"/>
                    <a:pt x="3716981" y="7384"/>
                  </a:cubicBezTo>
                  <a:cubicBezTo>
                    <a:pt x="3756740" y="13435"/>
                    <a:pt x="3783966" y="19485"/>
                    <a:pt x="3818539" y="29857"/>
                  </a:cubicBezTo>
                  <a:cubicBezTo>
                    <a:pt x="3829342" y="32882"/>
                    <a:pt x="3851815" y="38500"/>
                    <a:pt x="3868237" y="42389"/>
                  </a:cubicBezTo>
                  <a:cubicBezTo>
                    <a:pt x="3885091" y="46711"/>
                    <a:pt x="3908428" y="53193"/>
                    <a:pt x="3920096" y="57083"/>
                  </a:cubicBezTo>
                  <a:cubicBezTo>
                    <a:pt x="3937382" y="62701"/>
                    <a:pt x="3954237" y="63997"/>
                    <a:pt x="4002206" y="62701"/>
                  </a:cubicBezTo>
                  <a:cubicBezTo>
                    <a:pt x="4035483" y="61837"/>
                    <a:pt x="4104628" y="60972"/>
                    <a:pt x="4155623" y="60972"/>
                  </a:cubicBezTo>
                  <a:cubicBezTo>
                    <a:pt x="4259342" y="60972"/>
                    <a:pt x="4248105" y="58379"/>
                    <a:pt x="4319844" y="97706"/>
                  </a:cubicBezTo>
                  <a:lnTo>
                    <a:pt x="4352256" y="114992"/>
                  </a:lnTo>
                  <a:lnTo>
                    <a:pt x="4395472" y="112399"/>
                  </a:lnTo>
                  <a:cubicBezTo>
                    <a:pt x="4427452" y="110238"/>
                    <a:pt x="4444738" y="111535"/>
                    <a:pt x="4462457" y="116289"/>
                  </a:cubicBezTo>
                  <a:cubicBezTo>
                    <a:pt x="4497894" y="125796"/>
                    <a:pt x="4550617" y="128821"/>
                    <a:pt x="4589944" y="122771"/>
                  </a:cubicBezTo>
                  <a:cubicBezTo>
                    <a:pt x="4650878" y="113696"/>
                    <a:pt x="4693230" y="112831"/>
                    <a:pt x="4716134" y="119746"/>
                  </a:cubicBezTo>
                  <a:cubicBezTo>
                    <a:pt x="4750275" y="130550"/>
                    <a:pt x="4794355" y="137032"/>
                    <a:pt x="4815099" y="134007"/>
                  </a:cubicBezTo>
                  <a:cubicBezTo>
                    <a:pt x="4825903" y="132711"/>
                    <a:pt x="4844918" y="126661"/>
                    <a:pt x="4857451" y="120610"/>
                  </a:cubicBezTo>
                  <a:cubicBezTo>
                    <a:pt x="4885109" y="107645"/>
                    <a:pt x="4901531" y="107213"/>
                    <a:pt x="4954686" y="118449"/>
                  </a:cubicBezTo>
                  <a:cubicBezTo>
                    <a:pt x="5008706" y="129686"/>
                    <a:pt x="5033340" y="129253"/>
                    <a:pt x="5072234" y="116289"/>
                  </a:cubicBezTo>
                  <a:cubicBezTo>
                    <a:pt x="5124093" y="98138"/>
                    <a:pt x="5184163" y="88198"/>
                    <a:pt x="5206203" y="93384"/>
                  </a:cubicBezTo>
                  <a:cubicBezTo>
                    <a:pt x="5216575" y="95545"/>
                    <a:pt x="5235158" y="96409"/>
                    <a:pt x="5247691" y="95113"/>
                  </a:cubicBezTo>
                  <a:cubicBezTo>
                    <a:pt x="5267570" y="92952"/>
                    <a:pt x="5272324" y="93816"/>
                    <a:pt x="5291771" y="105917"/>
                  </a:cubicBezTo>
                  <a:cubicBezTo>
                    <a:pt x="5310786" y="118017"/>
                    <a:pt x="5316404" y="119314"/>
                    <a:pt x="5336284" y="117585"/>
                  </a:cubicBezTo>
                  <a:cubicBezTo>
                    <a:pt x="5348816" y="116289"/>
                    <a:pt x="5363942" y="117153"/>
                    <a:pt x="5369992" y="119314"/>
                  </a:cubicBezTo>
                  <a:cubicBezTo>
                    <a:pt x="5376042" y="121475"/>
                    <a:pt x="5395057" y="126228"/>
                    <a:pt x="5411911" y="129686"/>
                  </a:cubicBezTo>
                  <a:cubicBezTo>
                    <a:pt x="5442163" y="136168"/>
                    <a:pt x="5444323" y="135736"/>
                    <a:pt x="5469389" y="127093"/>
                  </a:cubicBezTo>
                  <a:cubicBezTo>
                    <a:pt x="5484946" y="121475"/>
                    <a:pt x="5503529" y="118017"/>
                    <a:pt x="5513901" y="118882"/>
                  </a:cubicBezTo>
                  <a:cubicBezTo>
                    <a:pt x="5535077" y="120610"/>
                    <a:pt x="5562735" y="116289"/>
                    <a:pt x="5591690" y="106781"/>
                  </a:cubicBezTo>
                  <a:cubicBezTo>
                    <a:pt x="5603358" y="103324"/>
                    <a:pt x="5618916" y="101163"/>
                    <a:pt x="5626263" y="102460"/>
                  </a:cubicBezTo>
                  <a:cubicBezTo>
                    <a:pt x="5651328" y="106781"/>
                    <a:pt x="5734735" y="130550"/>
                    <a:pt x="5765418" y="142218"/>
                  </a:cubicBezTo>
                  <a:cubicBezTo>
                    <a:pt x="5782704" y="148701"/>
                    <a:pt x="5801720" y="153022"/>
                    <a:pt x="5810795" y="152158"/>
                  </a:cubicBezTo>
                  <a:lnTo>
                    <a:pt x="5825920" y="150861"/>
                  </a:lnTo>
                  <a:lnTo>
                    <a:pt x="5827217" y="1314668"/>
                  </a:lnTo>
                  <a:lnTo>
                    <a:pt x="5828081" y="2478041"/>
                  </a:lnTo>
                  <a:lnTo>
                    <a:pt x="5812091" y="2478041"/>
                  </a:lnTo>
                  <a:cubicBezTo>
                    <a:pt x="5788323" y="2477609"/>
                    <a:pt x="5760232" y="2470695"/>
                    <a:pt x="5736031" y="2458162"/>
                  </a:cubicBezTo>
                  <a:cubicBezTo>
                    <a:pt x="5724363" y="2452544"/>
                    <a:pt x="5707509" y="2447790"/>
                    <a:pt x="5698001" y="2447790"/>
                  </a:cubicBezTo>
                  <a:cubicBezTo>
                    <a:pt x="5688926" y="2447790"/>
                    <a:pt x="5669479" y="2443469"/>
                    <a:pt x="5654785" y="2438715"/>
                  </a:cubicBezTo>
                  <a:cubicBezTo>
                    <a:pt x="5631016" y="2430504"/>
                    <a:pt x="5625398" y="2430072"/>
                    <a:pt x="5601630" y="2434393"/>
                  </a:cubicBezTo>
                  <a:cubicBezTo>
                    <a:pt x="5587368" y="2437418"/>
                    <a:pt x="5554956" y="2441308"/>
                    <a:pt x="5529891" y="2443901"/>
                  </a:cubicBezTo>
                  <a:cubicBezTo>
                    <a:pt x="5504826" y="2446494"/>
                    <a:pt x="5474575" y="2451248"/>
                    <a:pt x="5462474" y="2454705"/>
                  </a:cubicBezTo>
                  <a:cubicBezTo>
                    <a:pt x="5432655" y="2462916"/>
                    <a:pt x="5413208" y="2462484"/>
                    <a:pt x="5386846" y="2452112"/>
                  </a:cubicBezTo>
                  <a:cubicBezTo>
                    <a:pt x="5369128" y="2445197"/>
                    <a:pt x="5359188" y="2443901"/>
                    <a:pt x="5339309" y="2446062"/>
                  </a:cubicBezTo>
                  <a:cubicBezTo>
                    <a:pt x="5315972" y="2448655"/>
                    <a:pt x="5313379" y="2448222"/>
                    <a:pt x="5297821" y="2435690"/>
                  </a:cubicBezTo>
                  <a:lnTo>
                    <a:pt x="5281399" y="2422725"/>
                  </a:lnTo>
                  <a:lnTo>
                    <a:pt x="5214847" y="2422293"/>
                  </a:lnTo>
                  <a:cubicBezTo>
                    <a:pt x="5146998" y="2421861"/>
                    <a:pt x="5121068" y="2426182"/>
                    <a:pt x="5067480" y="2446062"/>
                  </a:cubicBezTo>
                  <a:cubicBezTo>
                    <a:pt x="5041551" y="2455569"/>
                    <a:pt x="5004385" y="2456001"/>
                    <a:pt x="4956415" y="2446926"/>
                  </a:cubicBezTo>
                  <a:cubicBezTo>
                    <a:pt x="4898506" y="2435690"/>
                    <a:pt x="4883380" y="2436122"/>
                    <a:pt x="4853561" y="2449951"/>
                  </a:cubicBezTo>
                  <a:cubicBezTo>
                    <a:pt x="4822446" y="2463780"/>
                    <a:pt x="4780958" y="2465941"/>
                    <a:pt x="4741200" y="2454705"/>
                  </a:cubicBezTo>
                  <a:cubicBezTo>
                    <a:pt x="4703170" y="2444333"/>
                    <a:pt x="4666004" y="2440444"/>
                    <a:pt x="4643964" y="2444765"/>
                  </a:cubicBezTo>
                  <a:cubicBezTo>
                    <a:pt x="4633160" y="2446926"/>
                    <a:pt x="4591672" y="2449087"/>
                    <a:pt x="4551049" y="2449519"/>
                  </a:cubicBezTo>
                  <a:cubicBezTo>
                    <a:pt x="4490547" y="2449951"/>
                    <a:pt x="4474557" y="2448655"/>
                    <a:pt x="4459431" y="2442604"/>
                  </a:cubicBezTo>
                  <a:cubicBezTo>
                    <a:pt x="4444306" y="2436122"/>
                    <a:pt x="4433070" y="2435258"/>
                    <a:pt x="4394608" y="2437851"/>
                  </a:cubicBezTo>
                  <a:lnTo>
                    <a:pt x="4347934" y="2440444"/>
                  </a:lnTo>
                  <a:lnTo>
                    <a:pt x="4306879" y="2418836"/>
                  </a:lnTo>
                  <a:cubicBezTo>
                    <a:pt x="4242055" y="2384695"/>
                    <a:pt x="4227794" y="2381238"/>
                    <a:pt x="4181120" y="2387288"/>
                  </a:cubicBezTo>
                  <a:cubicBezTo>
                    <a:pt x="4159513" y="2390313"/>
                    <a:pt x="4137040" y="2391177"/>
                    <a:pt x="4130558" y="2389449"/>
                  </a:cubicBezTo>
                  <a:cubicBezTo>
                    <a:pt x="4111975" y="2384695"/>
                    <a:pt x="4013010" y="2386424"/>
                    <a:pt x="3984488" y="2392042"/>
                  </a:cubicBezTo>
                  <a:cubicBezTo>
                    <a:pt x="3963744" y="2395931"/>
                    <a:pt x="3955101" y="2395931"/>
                    <a:pt x="3943433" y="2392042"/>
                  </a:cubicBezTo>
                  <a:cubicBezTo>
                    <a:pt x="3935222" y="2389017"/>
                    <a:pt x="3914046" y="2382102"/>
                    <a:pt x="3896327" y="2376484"/>
                  </a:cubicBezTo>
                  <a:cubicBezTo>
                    <a:pt x="3878609" y="2370866"/>
                    <a:pt x="3853111" y="2362223"/>
                    <a:pt x="3840146" y="2357469"/>
                  </a:cubicBezTo>
                  <a:cubicBezTo>
                    <a:pt x="3827182" y="2352283"/>
                    <a:pt x="3807735" y="2348394"/>
                    <a:pt x="3796931" y="2348394"/>
                  </a:cubicBezTo>
                  <a:cubicBezTo>
                    <a:pt x="3786127" y="2347961"/>
                    <a:pt x="3769704" y="2344936"/>
                    <a:pt x="3760197" y="2341479"/>
                  </a:cubicBezTo>
                  <a:cubicBezTo>
                    <a:pt x="3742911" y="2334997"/>
                    <a:pt x="3680247" y="2326353"/>
                    <a:pt x="3647835" y="2325489"/>
                  </a:cubicBezTo>
                  <a:cubicBezTo>
                    <a:pt x="3638328" y="2325489"/>
                    <a:pt x="3618881" y="2328082"/>
                    <a:pt x="3604619" y="2331107"/>
                  </a:cubicBezTo>
                  <a:cubicBezTo>
                    <a:pt x="3590358" y="2334132"/>
                    <a:pt x="3571775" y="2336725"/>
                    <a:pt x="3563564" y="2336293"/>
                  </a:cubicBezTo>
                  <a:cubicBezTo>
                    <a:pt x="3514730" y="2334997"/>
                    <a:pt x="3425273" y="2326786"/>
                    <a:pt x="3412308" y="2322896"/>
                  </a:cubicBezTo>
                  <a:cubicBezTo>
                    <a:pt x="3389404" y="2315549"/>
                    <a:pt x="3385082" y="2316846"/>
                    <a:pt x="3362178" y="2334564"/>
                  </a:cubicBezTo>
                  <a:lnTo>
                    <a:pt x="3341002" y="2350554"/>
                  </a:lnTo>
                  <a:lnTo>
                    <a:pt x="3263213" y="2350987"/>
                  </a:lnTo>
                  <a:cubicBezTo>
                    <a:pt x="3181103" y="2351419"/>
                    <a:pt x="3171595" y="2353147"/>
                    <a:pt x="3116279" y="2373459"/>
                  </a:cubicBezTo>
                  <a:cubicBezTo>
                    <a:pt x="3097264" y="2380373"/>
                    <a:pt x="3070902" y="2387720"/>
                    <a:pt x="3057937" y="2389449"/>
                  </a:cubicBezTo>
                  <a:cubicBezTo>
                    <a:pt x="3032008" y="2392906"/>
                    <a:pt x="2988360" y="2405871"/>
                    <a:pt x="2971505" y="2414946"/>
                  </a:cubicBezTo>
                  <a:cubicBezTo>
                    <a:pt x="2955948" y="2423589"/>
                    <a:pt x="2899767" y="2431368"/>
                    <a:pt x="2856119" y="2430504"/>
                  </a:cubicBezTo>
                  <a:cubicBezTo>
                    <a:pt x="2834943" y="2430072"/>
                    <a:pt x="2796481" y="2431368"/>
                    <a:pt x="2770119" y="2433097"/>
                  </a:cubicBezTo>
                  <a:cubicBezTo>
                    <a:pt x="2735114" y="2435258"/>
                    <a:pt x="2719989" y="2434393"/>
                    <a:pt x="2712210" y="2430504"/>
                  </a:cubicBezTo>
                  <a:cubicBezTo>
                    <a:pt x="2698813" y="2423157"/>
                    <a:pt x="2649547" y="2413218"/>
                    <a:pt x="2627506" y="2413218"/>
                  </a:cubicBezTo>
                  <a:cubicBezTo>
                    <a:pt x="2617567" y="2413218"/>
                    <a:pt x="2594230" y="2418403"/>
                    <a:pt x="2575647" y="2424886"/>
                  </a:cubicBezTo>
                  <a:cubicBezTo>
                    <a:pt x="2550150" y="2433529"/>
                    <a:pt x="2534160" y="2436122"/>
                    <a:pt x="2513416" y="2435690"/>
                  </a:cubicBezTo>
                  <a:cubicBezTo>
                    <a:pt x="2497858" y="2435258"/>
                    <a:pt x="2439517" y="2434393"/>
                    <a:pt x="2383768" y="2433529"/>
                  </a:cubicBezTo>
                  <a:cubicBezTo>
                    <a:pt x="2324130" y="2433097"/>
                    <a:pt x="2277025" y="2430504"/>
                    <a:pt x="2269246" y="2427911"/>
                  </a:cubicBezTo>
                  <a:cubicBezTo>
                    <a:pt x="2188432" y="2398524"/>
                    <a:pt x="2130523" y="2394202"/>
                    <a:pt x="2090332" y="2415378"/>
                  </a:cubicBezTo>
                  <a:cubicBezTo>
                    <a:pt x="2074342" y="2423157"/>
                    <a:pt x="2054895" y="2423589"/>
                    <a:pt x="2010814" y="2415378"/>
                  </a:cubicBezTo>
                  <a:cubicBezTo>
                    <a:pt x="1985317" y="2411057"/>
                    <a:pt x="1973217" y="2406303"/>
                    <a:pt x="1960252" y="2395931"/>
                  </a:cubicBezTo>
                  <a:cubicBezTo>
                    <a:pt x="1945558" y="2384263"/>
                    <a:pt x="1936051" y="2381238"/>
                    <a:pt x="1902774" y="2376052"/>
                  </a:cubicBezTo>
                  <a:cubicBezTo>
                    <a:pt x="1880734" y="2372595"/>
                    <a:pt x="1841408" y="2370002"/>
                    <a:pt x="1815478" y="2370002"/>
                  </a:cubicBezTo>
                  <a:cubicBezTo>
                    <a:pt x="1789116" y="2370002"/>
                    <a:pt x="1761026" y="2367841"/>
                    <a:pt x="1752815" y="2365248"/>
                  </a:cubicBezTo>
                  <a:cubicBezTo>
                    <a:pt x="1740715" y="2361358"/>
                    <a:pt x="1649961" y="2352283"/>
                    <a:pt x="1629650" y="2352715"/>
                  </a:cubicBezTo>
                  <a:cubicBezTo>
                    <a:pt x="1530253" y="2354876"/>
                    <a:pt x="1513831" y="2356605"/>
                    <a:pt x="1486173" y="2370002"/>
                  </a:cubicBezTo>
                  <a:cubicBezTo>
                    <a:pt x="1462836" y="2380806"/>
                    <a:pt x="1452464" y="2382966"/>
                    <a:pt x="1425670" y="2382966"/>
                  </a:cubicBezTo>
                  <a:cubicBezTo>
                    <a:pt x="1398876" y="2382966"/>
                    <a:pt x="1387640" y="2385559"/>
                    <a:pt x="1357389" y="2398092"/>
                  </a:cubicBezTo>
                  <a:cubicBezTo>
                    <a:pt x="1327138" y="2410625"/>
                    <a:pt x="1316334" y="2412785"/>
                    <a:pt x="1289540" y="2412785"/>
                  </a:cubicBezTo>
                  <a:cubicBezTo>
                    <a:pt x="1272253" y="2412353"/>
                    <a:pt x="1252374" y="2414946"/>
                    <a:pt x="1245027" y="2417971"/>
                  </a:cubicBezTo>
                  <a:cubicBezTo>
                    <a:pt x="1237249" y="2420996"/>
                    <a:pt x="1210022" y="2423157"/>
                    <a:pt x="1175450" y="2423589"/>
                  </a:cubicBezTo>
                  <a:lnTo>
                    <a:pt x="1119269" y="2424022"/>
                  </a:lnTo>
                  <a:lnTo>
                    <a:pt x="1087721" y="2440444"/>
                  </a:lnTo>
                  <a:cubicBezTo>
                    <a:pt x="1068274" y="2450815"/>
                    <a:pt x="1053581" y="2456001"/>
                    <a:pt x="1048827" y="2454273"/>
                  </a:cubicBezTo>
                  <a:cubicBezTo>
                    <a:pt x="1044937" y="2452544"/>
                    <a:pt x="1019872" y="2449519"/>
                    <a:pt x="993510" y="2447790"/>
                  </a:cubicBezTo>
                  <a:cubicBezTo>
                    <a:pt x="942948" y="2443901"/>
                    <a:pt x="933008" y="2440876"/>
                    <a:pt x="898003" y="2416243"/>
                  </a:cubicBezTo>
                  <a:lnTo>
                    <a:pt x="881149" y="2404142"/>
                  </a:lnTo>
                  <a:lnTo>
                    <a:pt x="838365" y="2413218"/>
                  </a:lnTo>
                  <a:cubicBezTo>
                    <a:pt x="778727" y="2426182"/>
                    <a:pt x="711310" y="2446494"/>
                    <a:pt x="641732" y="2471991"/>
                  </a:cubicBezTo>
                  <a:cubicBezTo>
                    <a:pt x="625743" y="2478041"/>
                    <a:pt x="605431" y="2483660"/>
                    <a:pt x="596356" y="2485388"/>
                  </a:cubicBezTo>
                  <a:cubicBezTo>
                    <a:pt x="586848" y="2486685"/>
                    <a:pt x="571290" y="2490142"/>
                    <a:pt x="560919" y="2493599"/>
                  </a:cubicBezTo>
                  <a:cubicBezTo>
                    <a:pt x="540607" y="2500082"/>
                    <a:pt x="477944" y="2500946"/>
                    <a:pt x="439050" y="2494896"/>
                  </a:cubicBezTo>
                  <a:close/>
                </a:path>
              </a:pathLst>
            </a:custGeom>
            <a:solidFill>
              <a:schemeClr val="bg1"/>
            </a:solidFill>
            <a:ln w="432" cap="flat">
              <a:noFill/>
              <a:prstDash val="solid"/>
              <a:miter/>
            </a:ln>
            <a:effectLst>
              <a:outerShdw blurRad="63500" sx="102000" sy="102000" algn="ctr" rotWithShape="0">
                <a:prstClr val="black">
                  <a:alpha val="40000"/>
                </a:prstClr>
              </a:outerShdw>
            </a:effectLst>
          </p:spPr>
          <p:txBody>
            <a:bodyPr rtlCol="0" anchor="ctr"/>
            <a:lstStyle/>
            <a:p>
              <a:endParaRPr lang="en-US">
                <a:solidFill>
                  <a:schemeClr val="tx1">
                    <a:lumMod val="75000"/>
                    <a:lumOff val="25000"/>
                  </a:schemeClr>
                </a:solidFill>
              </a:endParaRPr>
            </a:p>
          </p:txBody>
        </p:sp>
        <p:sp>
          <p:nvSpPr>
            <p:cNvPr id="56" name="TextBox 55">
              <a:extLst>
                <a:ext uri="{FF2B5EF4-FFF2-40B4-BE49-F238E27FC236}">
                  <a16:creationId xmlns:a16="http://schemas.microsoft.com/office/drawing/2014/main" id="{0EB9576F-704B-90CD-7845-A42BC82D78E6}"/>
                </a:ext>
              </a:extLst>
            </p:cNvPr>
            <p:cNvSpPr txBox="1"/>
            <p:nvPr/>
          </p:nvSpPr>
          <p:spPr>
            <a:xfrm>
              <a:off x="4418558" y="668992"/>
              <a:ext cx="3354883" cy="673792"/>
            </a:xfrm>
            <a:prstGeom prst="rect">
              <a:avLst/>
            </a:prstGeom>
            <a:noFill/>
          </p:spPr>
          <p:txBody>
            <a:bodyPr wrap="square" rtlCol="0">
              <a:spAutoFit/>
            </a:bodyPr>
            <a:lstStyle/>
            <a:p>
              <a:pPr algn="ctr"/>
              <a:r>
                <a:rPr lang="en-US" sz="12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Work Study</a:t>
              </a:r>
            </a:p>
          </p:txBody>
        </p:sp>
      </p:grpSp>
      <p:pic>
        <p:nvPicPr>
          <p:cNvPr id="58" name="Picture 57">
            <a:extLst>
              <a:ext uri="{FF2B5EF4-FFF2-40B4-BE49-F238E27FC236}">
                <a16:creationId xmlns:a16="http://schemas.microsoft.com/office/drawing/2014/main" id="{23396B69-CD82-6FF8-0EAB-04CCD009AED4}"/>
              </a:ext>
            </a:extLst>
          </p:cNvPr>
          <p:cNvPicPr>
            <a:picLocks noChangeAspect="1"/>
          </p:cNvPicPr>
          <p:nvPr/>
        </p:nvPicPr>
        <p:blipFill>
          <a:blip r:embed="rId5">
            <a:extLst>
              <a:ext uri="{BEBA8EAE-BF5A-486C-A8C5-ECC9F3942E4B}">
                <a14:imgProps xmlns:a14="http://schemas.microsoft.com/office/drawing/2010/main">
                  <a14:imgLayer r:embed="rId6">
                    <a14:imgEffect>
                      <a14:artisticMosiaicBubbles/>
                    </a14:imgEffect>
                  </a14:imgLayer>
                </a14:imgProps>
              </a:ext>
            </a:extLst>
          </a:blip>
          <a:stretch>
            <a:fillRect/>
          </a:stretch>
        </p:blipFill>
        <p:spPr>
          <a:xfrm>
            <a:off x="7510532" y="1189536"/>
            <a:ext cx="2463875" cy="1351291"/>
          </a:xfrm>
          <a:prstGeom prst="rect">
            <a:avLst/>
          </a:prstGeom>
          <a:effectLst/>
        </p:spPr>
      </p:pic>
      <p:pic>
        <p:nvPicPr>
          <p:cNvPr id="60" name="Picture 59">
            <a:extLst>
              <a:ext uri="{FF2B5EF4-FFF2-40B4-BE49-F238E27FC236}">
                <a16:creationId xmlns:a16="http://schemas.microsoft.com/office/drawing/2014/main" id="{D6B7666D-6425-1CDD-3FEE-2272836608E8}"/>
              </a:ext>
            </a:extLst>
          </p:cNvPr>
          <p:cNvPicPr>
            <a:picLocks noChangeAspect="1"/>
          </p:cNvPicPr>
          <p:nvPr/>
        </p:nvPicPr>
        <p:blipFill>
          <a:blip r:embed="rId7">
            <a:extLst>
              <a:ext uri="{BEBA8EAE-BF5A-486C-A8C5-ECC9F3942E4B}">
                <a14:imgProps xmlns:a14="http://schemas.microsoft.com/office/drawing/2010/main">
                  <a14:imgLayer r:embed="rId8">
                    <a14:imgEffect>
                      <a14:artisticLineDrawing trans="50000"/>
                    </a14:imgEffect>
                    <a14:imgEffect>
                      <a14:sharpenSoften amount="-25000"/>
                    </a14:imgEffect>
                  </a14:imgLayer>
                </a14:imgProps>
              </a:ext>
            </a:extLst>
          </a:blip>
          <a:stretch>
            <a:fillRect/>
          </a:stretch>
        </p:blipFill>
        <p:spPr>
          <a:xfrm>
            <a:off x="1847492" y="1407819"/>
            <a:ext cx="2719707" cy="1441581"/>
          </a:xfrm>
          <a:prstGeom prst="rect">
            <a:avLst/>
          </a:prstGeom>
          <a:effectLst/>
        </p:spPr>
      </p:pic>
      <p:sp>
        <p:nvSpPr>
          <p:cNvPr id="53" name="Speech Bubble: Oval 52">
            <a:extLst>
              <a:ext uri="{FF2B5EF4-FFF2-40B4-BE49-F238E27FC236}">
                <a16:creationId xmlns:a16="http://schemas.microsoft.com/office/drawing/2014/main" id="{E278FEBB-F7AF-6983-6762-02FCC542A43F}"/>
              </a:ext>
            </a:extLst>
          </p:cNvPr>
          <p:cNvSpPr/>
          <p:nvPr/>
        </p:nvSpPr>
        <p:spPr>
          <a:xfrm>
            <a:off x="1027387" y="1296207"/>
            <a:ext cx="3284742" cy="2725456"/>
          </a:xfrm>
          <a:prstGeom prst="wedgeEllipseCallout">
            <a:avLst>
              <a:gd name="adj1" fmla="val 66540"/>
              <a:gd name="adj2" fmla="val 14503"/>
            </a:avLst>
          </a:prstGeom>
          <a:solidFill>
            <a:schemeClr val="bg1"/>
          </a:solidFill>
          <a:ln>
            <a:solidFill>
              <a:schemeClr val="tx1"/>
            </a:solidFill>
          </a:ln>
          <a:effectLst>
            <a:glow rad="101600">
              <a:schemeClr val="accent5">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How should a work site track its Work Study students?</a:t>
            </a:r>
            <a:endParaRPr lang="en-US" sz="2000" b="1" dirty="0">
              <a:solidFill>
                <a:schemeClr val="tx1"/>
              </a:solidFill>
            </a:endParaRPr>
          </a:p>
        </p:txBody>
      </p:sp>
      <p:sp>
        <p:nvSpPr>
          <p:cNvPr id="61" name="Rectangle: Rounded Corners 60">
            <a:extLst>
              <a:ext uri="{FF2B5EF4-FFF2-40B4-BE49-F238E27FC236}">
                <a16:creationId xmlns:a16="http://schemas.microsoft.com/office/drawing/2014/main" id="{8B4EA9BF-3673-02E3-DEA6-1E7087997159}"/>
              </a:ext>
            </a:extLst>
          </p:cNvPr>
          <p:cNvSpPr/>
          <p:nvPr/>
        </p:nvSpPr>
        <p:spPr>
          <a:xfrm>
            <a:off x="2295399" y="4541906"/>
            <a:ext cx="7264800" cy="138169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t>Let’s go over an example of what a site can use to track all aspects of its Work Study program.</a:t>
            </a:r>
          </a:p>
        </p:txBody>
      </p:sp>
      <p:sp>
        <p:nvSpPr>
          <p:cNvPr id="62" name="Speech Bubble: Oval 61">
            <a:extLst>
              <a:ext uri="{FF2B5EF4-FFF2-40B4-BE49-F238E27FC236}">
                <a16:creationId xmlns:a16="http://schemas.microsoft.com/office/drawing/2014/main" id="{1C3FF4EF-DAF6-86F7-37BC-8FBEB249F2B7}"/>
              </a:ext>
            </a:extLst>
          </p:cNvPr>
          <p:cNvSpPr/>
          <p:nvPr/>
        </p:nvSpPr>
        <p:spPr>
          <a:xfrm>
            <a:off x="7625402" y="1042474"/>
            <a:ext cx="3284742" cy="2725456"/>
          </a:xfrm>
          <a:prstGeom prst="wedgeEllipseCallout">
            <a:avLst>
              <a:gd name="adj1" fmla="val -62066"/>
              <a:gd name="adj2" fmla="val 3412"/>
            </a:avLst>
          </a:prstGeom>
          <a:solidFill>
            <a:schemeClr val="bg1"/>
          </a:solidFill>
          <a:ln>
            <a:solidFill>
              <a:schemeClr val="tx1"/>
            </a:solidFill>
          </a:ln>
          <a:effectLst>
            <a:glow rad="101600">
              <a:schemeClr val="accent5">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There’s no one answer for this.  It depends on the work site</a:t>
            </a:r>
            <a:r>
              <a:rPr lang="en-US" sz="20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000" dirty="0">
              <a:solidFill>
                <a:srgbClr val="000000"/>
              </a:solidFill>
            </a:endParaRPr>
          </a:p>
        </p:txBody>
      </p:sp>
    </p:spTree>
    <p:extLst>
      <p:ext uri="{BB962C8B-B14F-4D97-AF65-F5344CB8AC3E}">
        <p14:creationId xmlns:p14="http://schemas.microsoft.com/office/powerpoint/2010/main" val="44033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ppt_w/2"/>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ppt_w</p:attrName>
                                        </p:attrNameLst>
                                      </p:cBhvr>
                                      <p:tavLst>
                                        <p:tav tm="0">
                                          <p:val>
                                            <p:fltVal val="0"/>
                                          </p:val>
                                        </p:tav>
                                        <p:tav tm="100000">
                                          <p:val>
                                            <p:strVal val="#ppt_w"/>
                                          </p:val>
                                        </p:tav>
                                      </p:tavLst>
                                    </p:anim>
                                    <p:anim calcmode="lin" valueType="num">
                                      <p:cBhvr>
                                        <p:cTn id="10" dur="5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ppt_x</p:attrName>
                                        </p:attrNameLst>
                                      </p:cBhvr>
                                      <p:tavLst>
                                        <p:tav tm="0">
                                          <p:val>
                                            <p:strVal val="#ppt_x-#ppt_w/2"/>
                                          </p:val>
                                        </p:tav>
                                        <p:tav tm="100000">
                                          <p:val>
                                            <p:strVal val="#ppt_x"/>
                                          </p:val>
                                        </p:tav>
                                      </p:tavLst>
                                    </p:anim>
                                    <p:anim calcmode="lin" valueType="num">
                                      <p:cBhvr>
                                        <p:cTn id="16" dur="500" fill="hold"/>
                                        <p:tgtEl>
                                          <p:spTgt spid="62"/>
                                        </p:tgtEl>
                                        <p:attrNameLst>
                                          <p:attrName>ppt_y</p:attrName>
                                        </p:attrNameLst>
                                      </p:cBhvr>
                                      <p:tavLst>
                                        <p:tav tm="0">
                                          <p:val>
                                            <p:strVal val="#ppt_y"/>
                                          </p:val>
                                        </p:tav>
                                        <p:tav tm="100000">
                                          <p:val>
                                            <p:strVal val="#ppt_y"/>
                                          </p:val>
                                        </p:tav>
                                      </p:tavLst>
                                    </p:anim>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900" decel="100000" fill="hold"/>
                                        <p:tgtEl>
                                          <p:spTgt spid="6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1"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DFCF7B-ABB2-7C64-C394-373B5338224C}"/>
              </a:ext>
            </a:extLst>
          </p:cNvPr>
          <p:cNvSpPr>
            <a:spLocks noGrp="1"/>
          </p:cNvSpPr>
          <p:nvPr>
            <p:ph type="title" idx="4294967295"/>
          </p:nvPr>
        </p:nvSpPr>
        <p:spPr>
          <a:xfrm>
            <a:off x="1981200" y="0"/>
            <a:ext cx="8229600" cy="731520"/>
          </a:xfrm>
        </p:spPr>
        <p:txBody>
          <a:bodyPr>
            <a:normAutofit fontScale="90000"/>
          </a:bodyPr>
          <a:lstStyle/>
          <a:p>
            <a:r>
              <a:rPr lang="en-US" dirty="0">
                <a:solidFill>
                  <a:schemeClr val="bg1"/>
                </a:solidFill>
              </a:rPr>
              <a:t>Example 1: Tracking Template</a:t>
            </a:r>
          </a:p>
        </p:txBody>
      </p:sp>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19483811-CE1A-44EF-9A37-46D614CA35E0}"/>
              </a:ext>
            </a:extLst>
          </p:cNvPr>
          <p:cNvSpPr>
            <a:spLocks noGrp="1"/>
          </p:cNvSpPr>
          <p:nvPr>
            <p:ph type="sldNum" sz="quarter" idx="10"/>
          </p:nvPr>
        </p:nvSpPr>
        <p:spPr>
          <a:xfrm>
            <a:off x="11345530" y="6263498"/>
            <a:ext cx="679784" cy="731520"/>
          </a:xfrm>
        </p:spPr>
        <p:txBody>
          <a:bodyPr/>
          <a:lstStyle/>
          <a:p>
            <a:pPr defTabSz="457200"/>
            <a:fld id="{D983F1FA-211D-3044-9E35-958DFBC26156}" type="slidenum">
              <a:rPr lang="en-US" smtClean="0">
                <a:solidFill>
                  <a:prstClr val="white"/>
                </a:solidFill>
              </a:rPr>
              <a:pPr defTabSz="457200"/>
              <a:t>31</a:t>
            </a:fld>
            <a:endParaRPr lang="en-US">
              <a:solidFill>
                <a:prstClr val="white"/>
              </a:solidFill>
            </a:endParaRPr>
          </a:p>
        </p:txBody>
      </p:sp>
      <p:grpSp>
        <p:nvGrpSpPr>
          <p:cNvPr id="13" name="Group 12">
            <a:extLst>
              <a:ext uri="{FF2B5EF4-FFF2-40B4-BE49-F238E27FC236}">
                <a16:creationId xmlns:a16="http://schemas.microsoft.com/office/drawing/2014/main" id="{7943CEDA-27F3-A74C-5119-90B1E9DC229B}"/>
              </a:ext>
            </a:extLst>
          </p:cNvPr>
          <p:cNvGrpSpPr/>
          <p:nvPr/>
        </p:nvGrpSpPr>
        <p:grpSpPr>
          <a:xfrm>
            <a:off x="5257910" y="1146379"/>
            <a:ext cx="6254890" cy="4565242"/>
            <a:chOff x="3732213" y="2365375"/>
            <a:chExt cx="3917950" cy="3082925"/>
          </a:xfrm>
          <a:effectLst/>
        </p:grpSpPr>
        <p:sp>
          <p:nvSpPr>
            <p:cNvPr id="14" name="Freeform 6">
              <a:extLst>
                <a:ext uri="{FF2B5EF4-FFF2-40B4-BE49-F238E27FC236}">
                  <a16:creationId xmlns:a16="http://schemas.microsoft.com/office/drawing/2014/main" id="{70E70AA1-BC62-B762-FEC9-2541E709D836}"/>
                </a:ext>
              </a:extLst>
            </p:cNvPr>
            <p:cNvSpPr>
              <a:spLocks/>
            </p:cNvSpPr>
            <p:nvPr/>
          </p:nvSpPr>
          <p:spPr bwMode="auto">
            <a:xfrm>
              <a:off x="5197475" y="4635500"/>
              <a:ext cx="985837" cy="773113"/>
            </a:xfrm>
            <a:custGeom>
              <a:avLst/>
              <a:gdLst>
                <a:gd name="T0" fmla="*/ 230 w 1241"/>
                <a:gd name="T1" fmla="*/ 0 h 973"/>
                <a:gd name="T2" fmla="*/ 1050 w 1241"/>
                <a:gd name="T3" fmla="*/ 0 h 973"/>
                <a:gd name="T4" fmla="*/ 1074 w 1241"/>
                <a:gd name="T5" fmla="*/ 4 h 973"/>
                <a:gd name="T6" fmla="*/ 1095 w 1241"/>
                <a:gd name="T7" fmla="*/ 15 h 973"/>
                <a:gd name="T8" fmla="*/ 1112 w 1241"/>
                <a:gd name="T9" fmla="*/ 31 h 973"/>
                <a:gd name="T10" fmla="*/ 1122 w 1241"/>
                <a:gd name="T11" fmla="*/ 52 h 973"/>
                <a:gd name="T12" fmla="*/ 1127 w 1241"/>
                <a:gd name="T13" fmla="*/ 76 h 973"/>
                <a:gd name="T14" fmla="*/ 1241 w 1241"/>
                <a:gd name="T15" fmla="*/ 897 h 973"/>
                <a:gd name="T16" fmla="*/ 1238 w 1241"/>
                <a:gd name="T17" fmla="*/ 921 h 973"/>
                <a:gd name="T18" fmla="*/ 1227 w 1241"/>
                <a:gd name="T19" fmla="*/ 942 h 973"/>
                <a:gd name="T20" fmla="*/ 1211 w 1241"/>
                <a:gd name="T21" fmla="*/ 958 h 973"/>
                <a:gd name="T22" fmla="*/ 1188 w 1241"/>
                <a:gd name="T23" fmla="*/ 969 h 973"/>
                <a:gd name="T24" fmla="*/ 1164 w 1241"/>
                <a:gd name="T25" fmla="*/ 973 h 973"/>
                <a:gd name="T26" fmla="*/ 77 w 1241"/>
                <a:gd name="T27" fmla="*/ 973 h 973"/>
                <a:gd name="T28" fmla="*/ 52 w 1241"/>
                <a:gd name="T29" fmla="*/ 969 h 973"/>
                <a:gd name="T30" fmla="*/ 31 w 1241"/>
                <a:gd name="T31" fmla="*/ 958 h 973"/>
                <a:gd name="T32" fmla="*/ 14 w 1241"/>
                <a:gd name="T33" fmla="*/ 942 h 973"/>
                <a:gd name="T34" fmla="*/ 4 w 1241"/>
                <a:gd name="T35" fmla="*/ 921 h 973"/>
                <a:gd name="T36" fmla="*/ 0 w 1241"/>
                <a:gd name="T37" fmla="*/ 897 h 973"/>
                <a:gd name="T38" fmla="*/ 154 w 1241"/>
                <a:gd name="T39" fmla="*/ 76 h 973"/>
                <a:gd name="T40" fmla="*/ 157 w 1241"/>
                <a:gd name="T41" fmla="*/ 52 h 973"/>
                <a:gd name="T42" fmla="*/ 169 w 1241"/>
                <a:gd name="T43" fmla="*/ 31 h 973"/>
                <a:gd name="T44" fmla="*/ 185 w 1241"/>
                <a:gd name="T45" fmla="*/ 15 h 973"/>
                <a:gd name="T46" fmla="*/ 206 w 1241"/>
                <a:gd name="T47" fmla="*/ 4 h 973"/>
                <a:gd name="T48" fmla="*/ 230 w 1241"/>
                <a:gd name="T49" fmla="*/ 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1" h="973">
                  <a:moveTo>
                    <a:pt x="230" y="0"/>
                  </a:moveTo>
                  <a:lnTo>
                    <a:pt x="1050" y="0"/>
                  </a:lnTo>
                  <a:lnTo>
                    <a:pt x="1074" y="4"/>
                  </a:lnTo>
                  <a:lnTo>
                    <a:pt x="1095" y="15"/>
                  </a:lnTo>
                  <a:lnTo>
                    <a:pt x="1112" y="31"/>
                  </a:lnTo>
                  <a:lnTo>
                    <a:pt x="1122" y="52"/>
                  </a:lnTo>
                  <a:lnTo>
                    <a:pt x="1127" y="76"/>
                  </a:lnTo>
                  <a:lnTo>
                    <a:pt x="1241" y="897"/>
                  </a:lnTo>
                  <a:lnTo>
                    <a:pt x="1238" y="921"/>
                  </a:lnTo>
                  <a:lnTo>
                    <a:pt x="1227" y="942"/>
                  </a:lnTo>
                  <a:lnTo>
                    <a:pt x="1211" y="958"/>
                  </a:lnTo>
                  <a:lnTo>
                    <a:pt x="1188" y="969"/>
                  </a:lnTo>
                  <a:lnTo>
                    <a:pt x="1164" y="973"/>
                  </a:lnTo>
                  <a:lnTo>
                    <a:pt x="77" y="973"/>
                  </a:lnTo>
                  <a:lnTo>
                    <a:pt x="52" y="969"/>
                  </a:lnTo>
                  <a:lnTo>
                    <a:pt x="31" y="958"/>
                  </a:lnTo>
                  <a:lnTo>
                    <a:pt x="14" y="942"/>
                  </a:lnTo>
                  <a:lnTo>
                    <a:pt x="4" y="921"/>
                  </a:lnTo>
                  <a:lnTo>
                    <a:pt x="0" y="897"/>
                  </a:lnTo>
                  <a:lnTo>
                    <a:pt x="154" y="76"/>
                  </a:lnTo>
                  <a:lnTo>
                    <a:pt x="157" y="52"/>
                  </a:lnTo>
                  <a:lnTo>
                    <a:pt x="169" y="31"/>
                  </a:lnTo>
                  <a:lnTo>
                    <a:pt x="185" y="15"/>
                  </a:lnTo>
                  <a:lnTo>
                    <a:pt x="206" y="4"/>
                  </a:lnTo>
                  <a:lnTo>
                    <a:pt x="230" y="0"/>
                  </a:lnTo>
                  <a:close/>
                </a:path>
              </a:pathLst>
            </a:custGeom>
            <a:solidFill>
              <a:schemeClr val="bg1">
                <a:lumMod val="85000"/>
              </a:schemeClr>
            </a:solidFill>
            <a:ln w="0">
              <a:solidFill>
                <a:schemeClr val="accent6">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 name="Freeform 7">
              <a:extLst>
                <a:ext uri="{FF2B5EF4-FFF2-40B4-BE49-F238E27FC236}">
                  <a16:creationId xmlns:a16="http://schemas.microsoft.com/office/drawing/2014/main" id="{42FC21E2-7EAC-06FD-1F95-AFB3437AA7FB}"/>
                </a:ext>
              </a:extLst>
            </p:cNvPr>
            <p:cNvSpPr>
              <a:spLocks/>
            </p:cNvSpPr>
            <p:nvPr/>
          </p:nvSpPr>
          <p:spPr bwMode="auto">
            <a:xfrm>
              <a:off x="5002213" y="5346700"/>
              <a:ext cx="1376362" cy="101600"/>
            </a:xfrm>
            <a:custGeom>
              <a:avLst/>
              <a:gdLst>
                <a:gd name="T0" fmla="*/ 63 w 1734"/>
                <a:gd name="T1" fmla="*/ 0 h 127"/>
                <a:gd name="T2" fmla="*/ 1671 w 1734"/>
                <a:gd name="T3" fmla="*/ 0 h 127"/>
                <a:gd name="T4" fmla="*/ 1690 w 1734"/>
                <a:gd name="T5" fmla="*/ 4 h 127"/>
                <a:gd name="T6" fmla="*/ 1708 w 1734"/>
                <a:gd name="T7" fmla="*/ 13 h 127"/>
                <a:gd name="T8" fmla="*/ 1722 w 1734"/>
                <a:gd name="T9" fmla="*/ 27 h 127"/>
                <a:gd name="T10" fmla="*/ 1731 w 1734"/>
                <a:gd name="T11" fmla="*/ 43 h 127"/>
                <a:gd name="T12" fmla="*/ 1734 w 1734"/>
                <a:gd name="T13" fmla="*/ 64 h 127"/>
                <a:gd name="T14" fmla="*/ 1731 w 1734"/>
                <a:gd name="T15" fmla="*/ 84 h 127"/>
                <a:gd name="T16" fmla="*/ 1722 w 1734"/>
                <a:gd name="T17" fmla="*/ 102 h 127"/>
                <a:gd name="T18" fmla="*/ 1708 w 1734"/>
                <a:gd name="T19" fmla="*/ 115 h 127"/>
                <a:gd name="T20" fmla="*/ 1690 w 1734"/>
                <a:gd name="T21" fmla="*/ 124 h 127"/>
                <a:gd name="T22" fmla="*/ 1671 w 1734"/>
                <a:gd name="T23" fmla="*/ 127 h 127"/>
                <a:gd name="T24" fmla="*/ 63 w 1734"/>
                <a:gd name="T25" fmla="*/ 127 h 127"/>
                <a:gd name="T26" fmla="*/ 43 w 1734"/>
                <a:gd name="T27" fmla="*/ 124 h 127"/>
                <a:gd name="T28" fmla="*/ 25 w 1734"/>
                <a:gd name="T29" fmla="*/ 115 h 127"/>
                <a:gd name="T30" fmla="*/ 12 w 1734"/>
                <a:gd name="T31" fmla="*/ 102 h 127"/>
                <a:gd name="T32" fmla="*/ 3 w 1734"/>
                <a:gd name="T33" fmla="*/ 84 h 127"/>
                <a:gd name="T34" fmla="*/ 0 w 1734"/>
                <a:gd name="T35" fmla="*/ 64 h 127"/>
                <a:gd name="T36" fmla="*/ 3 w 1734"/>
                <a:gd name="T37" fmla="*/ 43 h 127"/>
                <a:gd name="T38" fmla="*/ 12 w 1734"/>
                <a:gd name="T39" fmla="*/ 27 h 127"/>
                <a:gd name="T40" fmla="*/ 25 w 1734"/>
                <a:gd name="T41" fmla="*/ 13 h 127"/>
                <a:gd name="T42" fmla="*/ 43 w 1734"/>
                <a:gd name="T43" fmla="*/ 4 h 127"/>
                <a:gd name="T44" fmla="*/ 63 w 1734"/>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4" h="127">
                  <a:moveTo>
                    <a:pt x="63" y="0"/>
                  </a:moveTo>
                  <a:lnTo>
                    <a:pt x="1671" y="0"/>
                  </a:lnTo>
                  <a:lnTo>
                    <a:pt x="1690" y="4"/>
                  </a:lnTo>
                  <a:lnTo>
                    <a:pt x="1708" y="13"/>
                  </a:lnTo>
                  <a:lnTo>
                    <a:pt x="1722" y="27"/>
                  </a:lnTo>
                  <a:lnTo>
                    <a:pt x="1731" y="43"/>
                  </a:lnTo>
                  <a:lnTo>
                    <a:pt x="1734" y="64"/>
                  </a:lnTo>
                  <a:lnTo>
                    <a:pt x="1731" y="84"/>
                  </a:lnTo>
                  <a:lnTo>
                    <a:pt x="1722" y="102"/>
                  </a:lnTo>
                  <a:lnTo>
                    <a:pt x="1708" y="115"/>
                  </a:lnTo>
                  <a:lnTo>
                    <a:pt x="1690" y="124"/>
                  </a:lnTo>
                  <a:lnTo>
                    <a:pt x="1671" y="127"/>
                  </a:lnTo>
                  <a:lnTo>
                    <a:pt x="63" y="127"/>
                  </a:lnTo>
                  <a:lnTo>
                    <a:pt x="43" y="124"/>
                  </a:lnTo>
                  <a:lnTo>
                    <a:pt x="25" y="115"/>
                  </a:lnTo>
                  <a:lnTo>
                    <a:pt x="12" y="102"/>
                  </a:lnTo>
                  <a:lnTo>
                    <a:pt x="3" y="84"/>
                  </a:lnTo>
                  <a:lnTo>
                    <a:pt x="0" y="64"/>
                  </a:lnTo>
                  <a:lnTo>
                    <a:pt x="3" y="43"/>
                  </a:lnTo>
                  <a:lnTo>
                    <a:pt x="12" y="27"/>
                  </a:lnTo>
                  <a:lnTo>
                    <a:pt x="25" y="13"/>
                  </a:lnTo>
                  <a:lnTo>
                    <a:pt x="43" y="4"/>
                  </a:lnTo>
                  <a:lnTo>
                    <a:pt x="63" y="0"/>
                  </a:lnTo>
                  <a:close/>
                </a:path>
              </a:pathLst>
            </a:custGeom>
            <a:solidFill>
              <a:schemeClr val="accent6">
                <a:lumMod val="75000"/>
              </a:schemeClr>
            </a:solidFill>
            <a:ln w="0">
              <a:solidFill>
                <a:schemeClr val="accent6">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8">
              <a:extLst>
                <a:ext uri="{FF2B5EF4-FFF2-40B4-BE49-F238E27FC236}">
                  <a16:creationId xmlns:a16="http://schemas.microsoft.com/office/drawing/2014/main" id="{8C64FE56-2EB0-E5E7-11E0-7493B641396F}"/>
                </a:ext>
              </a:extLst>
            </p:cNvPr>
            <p:cNvSpPr>
              <a:spLocks/>
            </p:cNvSpPr>
            <p:nvPr/>
          </p:nvSpPr>
          <p:spPr bwMode="auto">
            <a:xfrm>
              <a:off x="5254625" y="4635500"/>
              <a:ext cx="887412" cy="407988"/>
            </a:xfrm>
            <a:custGeom>
              <a:avLst/>
              <a:gdLst>
                <a:gd name="T0" fmla="*/ 159 w 1117"/>
                <a:gd name="T1" fmla="*/ 0 h 514"/>
                <a:gd name="T2" fmla="*/ 979 w 1117"/>
                <a:gd name="T3" fmla="*/ 0 h 514"/>
                <a:gd name="T4" fmla="*/ 1003 w 1117"/>
                <a:gd name="T5" fmla="*/ 4 h 514"/>
                <a:gd name="T6" fmla="*/ 1024 w 1117"/>
                <a:gd name="T7" fmla="*/ 15 h 514"/>
                <a:gd name="T8" fmla="*/ 1041 w 1117"/>
                <a:gd name="T9" fmla="*/ 31 h 514"/>
                <a:gd name="T10" fmla="*/ 1051 w 1117"/>
                <a:gd name="T11" fmla="*/ 52 h 514"/>
                <a:gd name="T12" fmla="*/ 1056 w 1117"/>
                <a:gd name="T13" fmla="*/ 76 h 514"/>
                <a:gd name="T14" fmla="*/ 1117 w 1117"/>
                <a:gd name="T15" fmla="*/ 514 h 514"/>
                <a:gd name="T16" fmla="*/ 0 w 1117"/>
                <a:gd name="T17" fmla="*/ 514 h 514"/>
                <a:gd name="T18" fmla="*/ 83 w 1117"/>
                <a:gd name="T19" fmla="*/ 76 h 514"/>
                <a:gd name="T20" fmla="*/ 86 w 1117"/>
                <a:gd name="T21" fmla="*/ 52 h 514"/>
                <a:gd name="T22" fmla="*/ 98 w 1117"/>
                <a:gd name="T23" fmla="*/ 31 h 514"/>
                <a:gd name="T24" fmla="*/ 114 w 1117"/>
                <a:gd name="T25" fmla="*/ 15 h 514"/>
                <a:gd name="T26" fmla="*/ 135 w 1117"/>
                <a:gd name="T27" fmla="*/ 4 h 514"/>
                <a:gd name="T28" fmla="*/ 159 w 1117"/>
                <a:gd name="T2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7" h="514">
                  <a:moveTo>
                    <a:pt x="159" y="0"/>
                  </a:moveTo>
                  <a:lnTo>
                    <a:pt x="979" y="0"/>
                  </a:lnTo>
                  <a:lnTo>
                    <a:pt x="1003" y="4"/>
                  </a:lnTo>
                  <a:lnTo>
                    <a:pt x="1024" y="15"/>
                  </a:lnTo>
                  <a:lnTo>
                    <a:pt x="1041" y="31"/>
                  </a:lnTo>
                  <a:lnTo>
                    <a:pt x="1051" y="52"/>
                  </a:lnTo>
                  <a:lnTo>
                    <a:pt x="1056" y="76"/>
                  </a:lnTo>
                  <a:lnTo>
                    <a:pt x="1117" y="514"/>
                  </a:lnTo>
                  <a:lnTo>
                    <a:pt x="0" y="514"/>
                  </a:lnTo>
                  <a:lnTo>
                    <a:pt x="83" y="76"/>
                  </a:lnTo>
                  <a:lnTo>
                    <a:pt x="86" y="52"/>
                  </a:lnTo>
                  <a:lnTo>
                    <a:pt x="98" y="31"/>
                  </a:lnTo>
                  <a:lnTo>
                    <a:pt x="114" y="15"/>
                  </a:lnTo>
                  <a:lnTo>
                    <a:pt x="135" y="4"/>
                  </a:lnTo>
                  <a:lnTo>
                    <a:pt x="159"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 name="Freeform 9">
              <a:extLst>
                <a:ext uri="{FF2B5EF4-FFF2-40B4-BE49-F238E27FC236}">
                  <a16:creationId xmlns:a16="http://schemas.microsoft.com/office/drawing/2014/main" id="{3A62828D-B2C8-88ED-80F4-82574350F97B}"/>
                </a:ext>
              </a:extLst>
            </p:cNvPr>
            <p:cNvSpPr>
              <a:spLocks/>
            </p:cNvSpPr>
            <p:nvPr/>
          </p:nvSpPr>
          <p:spPr bwMode="auto">
            <a:xfrm>
              <a:off x="3732213" y="4405313"/>
              <a:ext cx="3917950" cy="460375"/>
            </a:xfrm>
            <a:custGeom>
              <a:avLst/>
              <a:gdLst>
                <a:gd name="T0" fmla="*/ 0 w 4936"/>
                <a:gd name="T1" fmla="*/ 0 h 579"/>
                <a:gd name="T2" fmla="*/ 4936 w 4936"/>
                <a:gd name="T3" fmla="*/ 0 h 579"/>
                <a:gd name="T4" fmla="*/ 4936 w 4936"/>
                <a:gd name="T5" fmla="*/ 482 h 579"/>
                <a:gd name="T6" fmla="*/ 4933 w 4936"/>
                <a:gd name="T7" fmla="*/ 507 h 579"/>
                <a:gd name="T8" fmla="*/ 4922 w 4936"/>
                <a:gd name="T9" fmla="*/ 531 h 579"/>
                <a:gd name="T10" fmla="*/ 4907 w 4936"/>
                <a:gd name="T11" fmla="*/ 551 h 579"/>
                <a:gd name="T12" fmla="*/ 4888 w 4936"/>
                <a:gd name="T13" fmla="*/ 566 h 579"/>
                <a:gd name="T14" fmla="*/ 4864 w 4936"/>
                <a:gd name="T15" fmla="*/ 576 h 579"/>
                <a:gd name="T16" fmla="*/ 4838 w 4936"/>
                <a:gd name="T17" fmla="*/ 579 h 579"/>
                <a:gd name="T18" fmla="*/ 97 w 4936"/>
                <a:gd name="T19" fmla="*/ 579 h 579"/>
                <a:gd name="T20" fmla="*/ 72 w 4936"/>
                <a:gd name="T21" fmla="*/ 576 h 579"/>
                <a:gd name="T22" fmla="*/ 48 w 4936"/>
                <a:gd name="T23" fmla="*/ 566 h 579"/>
                <a:gd name="T24" fmla="*/ 28 w 4936"/>
                <a:gd name="T25" fmla="*/ 551 h 579"/>
                <a:gd name="T26" fmla="*/ 13 w 4936"/>
                <a:gd name="T27" fmla="*/ 531 h 579"/>
                <a:gd name="T28" fmla="*/ 3 w 4936"/>
                <a:gd name="T29" fmla="*/ 507 h 579"/>
                <a:gd name="T30" fmla="*/ 0 w 4936"/>
                <a:gd name="T31" fmla="*/ 482 h 579"/>
                <a:gd name="T32" fmla="*/ 0 w 4936"/>
                <a:gd name="T33"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6" h="579">
                  <a:moveTo>
                    <a:pt x="0" y="0"/>
                  </a:moveTo>
                  <a:lnTo>
                    <a:pt x="4936" y="0"/>
                  </a:lnTo>
                  <a:lnTo>
                    <a:pt x="4936" y="482"/>
                  </a:lnTo>
                  <a:lnTo>
                    <a:pt x="4933" y="507"/>
                  </a:lnTo>
                  <a:lnTo>
                    <a:pt x="4922" y="531"/>
                  </a:lnTo>
                  <a:lnTo>
                    <a:pt x="4907" y="551"/>
                  </a:lnTo>
                  <a:lnTo>
                    <a:pt x="4888" y="566"/>
                  </a:lnTo>
                  <a:lnTo>
                    <a:pt x="4864" y="576"/>
                  </a:lnTo>
                  <a:lnTo>
                    <a:pt x="4838" y="579"/>
                  </a:lnTo>
                  <a:lnTo>
                    <a:pt x="97" y="579"/>
                  </a:lnTo>
                  <a:lnTo>
                    <a:pt x="72" y="576"/>
                  </a:lnTo>
                  <a:lnTo>
                    <a:pt x="48" y="566"/>
                  </a:lnTo>
                  <a:lnTo>
                    <a:pt x="28" y="551"/>
                  </a:lnTo>
                  <a:lnTo>
                    <a:pt x="13" y="531"/>
                  </a:lnTo>
                  <a:lnTo>
                    <a:pt x="3" y="507"/>
                  </a:lnTo>
                  <a:lnTo>
                    <a:pt x="0" y="482"/>
                  </a:lnTo>
                  <a:lnTo>
                    <a:pt x="0" y="0"/>
                  </a:lnTo>
                  <a:close/>
                </a:path>
              </a:pathLst>
            </a:custGeom>
            <a:solidFill>
              <a:schemeClr val="bg1"/>
            </a:solidFill>
            <a:ln w="0">
              <a:solidFill>
                <a:schemeClr val="accent6">
                  <a:lumMod val="50000"/>
                </a:schemeClr>
              </a:solid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18" name="Freeform 10">
              <a:extLst>
                <a:ext uri="{FF2B5EF4-FFF2-40B4-BE49-F238E27FC236}">
                  <a16:creationId xmlns:a16="http://schemas.microsoft.com/office/drawing/2014/main" id="{B368E889-69EE-FDF2-3F92-FE8B496386B1}"/>
                </a:ext>
              </a:extLst>
            </p:cNvPr>
            <p:cNvSpPr>
              <a:spLocks/>
            </p:cNvSpPr>
            <p:nvPr/>
          </p:nvSpPr>
          <p:spPr bwMode="auto">
            <a:xfrm>
              <a:off x="3732213" y="2365375"/>
              <a:ext cx="3917950" cy="2114550"/>
            </a:xfrm>
            <a:custGeom>
              <a:avLst/>
              <a:gdLst>
                <a:gd name="T0" fmla="*/ 97 w 4936"/>
                <a:gd name="T1" fmla="*/ 0 h 2662"/>
                <a:gd name="T2" fmla="*/ 4838 w 4936"/>
                <a:gd name="T3" fmla="*/ 0 h 2662"/>
                <a:gd name="T4" fmla="*/ 4864 w 4936"/>
                <a:gd name="T5" fmla="*/ 3 h 2662"/>
                <a:gd name="T6" fmla="*/ 4888 w 4936"/>
                <a:gd name="T7" fmla="*/ 13 h 2662"/>
                <a:gd name="T8" fmla="*/ 4907 w 4936"/>
                <a:gd name="T9" fmla="*/ 28 h 2662"/>
                <a:gd name="T10" fmla="*/ 4922 w 4936"/>
                <a:gd name="T11" fmla="*/ 48 h 2662"/>
                <a:gd name="T12" fmla="*/ 4933 w 4936"/>
                <a:gd name="T13" fmla="*/ 72 h 2662"/>
                <a:gd name="T14" fmla="*/ 4936 w 4936"/>
                <a:gd name="T15" fmla="*/ 97 h 2662"/>
                <a:gd name="T16" fmla="*/ 4936 w 4936"/>
                <a:gd name="T17" fmla="*/ 2662 h 2662"/>
                <a:gd name="T18" fmla="*/ 0 w 4936"/>
                <a:gd name="T19" fmla="*/ 2662 h 2662"/>
                <a:gd name="T20" fmla="*/ 0 w 4936"/>
                <a:gd name="T21" fmla="*/ 97 h 2662"/>
                <a:gd name="T22" fmla="*/ 3 w 4936"/>
                <a:gd name="T23" fmla="*/ 72 h 2662"/>
                <a:gd name="T24" fmla="*/ 13 w 4936"/>
                <a:gd name="T25" fmla="*/ 48 h 2662"/>
                <a:gd name="T26" fmla="*/ 28 w 4936"/>
                <a:gd name="T27" fmla="*/ 28 h 2662"/>
                <a:gd name="T28" fmla="*/ 48 w 4936"/>
                <a:gd name="T29" fmla="*/ 13 h 2662"/>
                <a:gd name="T30" fmla="*/ 72 w 4936"/>
                <a:gd name="T31" fmla="*/ 3 h 2662"/>
                <a:gd name="T32" fmla="*/ 97 w 4936"/>
                <a:gd name="T33" fmla="*/ 0 h 2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6" h="2662">
                  <a:moveTo>
                    <a:pt x="97" y="0"/>
                  </a:moveTo>
                  <a:lnTo>
                    <a:pt x="4838" y="0"/>
                  </a:lnTo>
                  <a:lnTo>
                    <a:pt x="4864" y="3"/>
                  </a:lnTo>
                  <a:lnTo>
                    <a:pt x="4888" y="13"/>
                  </a:lnTo>
                  <a:lnTo>
                    <a:pt x="4907" y="28"/>
                  </a:lnTo>
                  <a:lnTo>
                    <a:pt x="4922" y="48"/>
                  </a:lnTo>
                  <a:lnTo>
                    <a:pt x="4933" y="72"/>
                  </a:lnTo>
                  <a:lnTo>
                    <a:pt x="4936" y="97"/>
                  </a:lnTo>
                  <a:lnTo>
                    <a:pt x="4936" y="2662"/>
                  </a:lnTo>
                  <a:lnTo>
                    <a:pt x="0" y="2662"/>
                  </a:lnTo>
                  <a:lnTo>
                    <a:pt x="0" y="97"/>
                  </a:lnTo>
                  <a:lnTo>
                    <a:pt x="3" y="72"/>
                  </a:lnTo>
                  <a:lnTo>
                    <a:pt x="13" y="48"/>
                  </a:lnTo>
                  <a:lnTo>
                    <a:pt x="28" y="28"/>
                  </a:lnTo>
                  <a:lnTo>
                    <a:pt x="48" y="13"/>
                  </a:lnTo>
                  <a:lnTo>
                    <a:pt x="72" y="3"/>
                  </a:lnTo>
                  <a:lnTo>
                    <a:pt x="97"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 name="Freeform 11">
              <a:extLst>
                <a:ext uri="{FF2B5EF4-FFF2-40B4-BE49-F238E27FC236}">
                  <a16:creationId xmlns:a16="http://schemas.microsoft.com/office/drawing/2014/main" id="{3CE31611-7C12-2027-44D7-2866B759B528}"/>
                </a:ext>
              </a:extLst>
            </p:cNvPr>
            <p:cNvSpPr>
              <a:spLocks/>
            </p:cNvSpPr>
            <p:nvPr/>
          </p:nvSpPr>
          <p:spPr bwMode="auto">
            <a:xfrm>
              <a:off x="3836988" y="2466975"/>
              <a:ext cx="3708400" cy="2012950"/>
            </a:xfrm>
            <a:custGeom>
              <a:avLst/>
              <a:gdLst>
                <a:gd name="T0" fmla="*/ 99 w 4672"/>
                <a:gd name="T1" fmla="*/ 0 h 2535"/>
                <a:gd name="T2" fmla="*/ 4573 w 4672"/>
                <a:gd name="T3" fmla="*/ 0 h 2535"/>
                <a:gd name="T4" fmla="*/ 4600 w 4672"/>
                <a:gd name="T5" fmla="*/ 3 h 2535"/>
                <a:gd name="T6" fmla="*/ 4622 w 4672"/>
                <a:gd name="T7" fmla="*/ 14 h 2535"/>
                <a:gd name="T8" fmla="*/ 4642 w 4672"/>
                <a:gd name="T9" fmla="*/ 29 h 2535"/>
                <a:gd name="T10" fmla="*/ 4658 w 4672"/>
                <a:gd name="T11" fmla="*/ 48 h 2535"/>
                <a:gd name="T12" fmla="*/ 4667 w 4672"/>
                <a:gd name="T13" fmla="*/ 72 h 2535"/>
                <a:gd name="T14" fmla="*/ 4672 w 4672"/>
                <a:gd name="T15" fmla="*/ 98 h 2535"/>
                <a:gd name="T16" fmla="*/ 4672 w 4672"/>
                <a:gd name="T17" fmla="*/ 2535 h 2535"/>
                <a:gd name="T18" fmla="*/ 0 w 4672"/>
                <a:gd name="T19" fmla="*/ 2535 h 2535"/>
                <a:gd name="T20" fmla="*/ 0 w 4672"/>
                <a:gd name="T21" fmla="*/ 98 h 2535"/>
                <a:gd name="T22" fmla="*/ 4 w 4672"/>
                <a:gd name="T23" fmla="*/ 72 h 2535"/>
                <a:gd name="T24" fmla="*/ 13 w 4672"/>
                <a:gd name="T25" fmla="*/ 48 h 2535"/>
                <a:gd name="T26" fmla="*/ 28 w 4672"/>
                <a:gd name="T27" fmla="*/ 29 h 2535"/>
                <a:gd name="T28" fmla="*/ 49 w 4672"/>
                <a:gd name="T29" fmla="*/ 14 h 2535"/>
                <a:gd name="T30" fmla="*/ 72 w 4672"/>
                <a:gd name="T31" fmla="*/ 3 h 2535"/>
                <a:gd name="T32" fmla="*/ 99 w 4672"/>
                <a:gd name="T33"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2" h="2535">
                  <a:moveTo>
                    <a:pt x="99" y="0"/>
                  </a:moveTo>
                  <a:lnTo>
                    <a:pt x="4573" y="0"/>
                  </a:lnTo>
                  <a:lnTo>
                    <a:pt x="4600" y="3"/>
                  </a:lnTo>
                  <a:lnTo>
                    <a:pt x="4622" y="14"/>
                  </a:lnTo>
                  <a:lnTo>
                    <a:pt x="4642" y="29"/>
                  </a:lnTo>
                  <a:lnTo>
                    <a:pt x="4658" y="48"/>
                  </a:lnTo>
                  <a:lnTo>
                    <a:pt x="4667" y="72"/>
                  </a:lnTo>
                  <a:lnTo>
                    <a:pt x="4672" y="98"/>
                  </a:lnTo>
                  <a:lnTo>
                    <a:pt x="4672" y="2535"/>
                  </a:lnTo>
                  <a:lnTo>
                    <a:pt x="0" y="2535"/>
                  </a:lnTo>
                  <a:lnTo>
                    <a:pt x="0" y="98"/>
                  </a:lnTo>
                  <a:lnTo>
                    <a:pt x="4" y="72"/>
                  </a:lnTo>
                  <a:lnTo>
                    <a:pt x="13" y="48"/>
                  </a:lnTo>
                  <a:lnTo>
                    <a:pt x="28" y="29"/>
                  </a:lnTo>
                  <a:lnTo>
                    <a:pt x="49" y="14"/>
                  </a:lnTo>
                  <a:lnTo>
                    <a:pt x="72" y="3"/>
                  </a:lnTo>
                  <a:lnTo>
                    <a:pt x="99" y="0"/>
                  </a:lnTo>
                  <a:close/>
                </a:path>
              </a:pathLst>
            </a:custGeom>
            <a:solidFill>
              <a:schemeClr val="bg1">
                <a:alpha val="14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0" name="Freeform 12">
              <a:extLst>
                <a:ext uri="{FF2B5EF4-FFF2-40B4-BE49-F238E27FC236}">
                  <a16:creationId xmlns:a16="http://schemas.microsoft.com/office/drawing/2014/main" id="{3EC6C1EB-54E0-82D2-6937-35F3C674531C}"/>
                </a:ext>
              </a:extLst>
            </p:cNvPr>
            <p:cNvSpPr>
              <a:spLocks/>
            </p:cNvSpPr>
            <p:nvPr/>
          </p:nvSpPr>
          <p:spPr bwMode="auto">
            <a:xfrm>
              <a:off x="5630863" y="4602163"/>
              <a:ext cx="120650" cy="120650"/>
            </a:xfrm>
            <a:custGeom>
              <a:avLst/>
              <a:gdLst>
                <a:gd name="T0" fmla="*/ 75 w 151"/>
                <a:gd name="T1" fmla="*/ 0 h 153"/>
                <a:gd name="T2" fmla="*/ 100 w 151"/>
                <a:gd name="T3" fmla="*/ 4 h 153"/>
                <a:gd name="T4" fmla="*/ 121 w 151"/>
                <a:gd name="T5" fmla="*/ 15 h 153"/>
                <a:gd name="T6" fmla="*/ 138 w 151"/>
                <a:gd name="T7" fmla="*/ 31 h 153"/>
                <a:gd name="T8" fmla="*/ 148 w 151"/>
                <a:gd name="T9" fmla="*/ 52 h 153"/>
                <a:gd name="T10" fmla="*/ 151 w 151"/>
                <a:gd name="T11" fmla="*/ 76 h 153"/>
                <a:gd name="T12" fmla="*/ 148 w 151"/>
                <a:gd name="T13" fmla="*/ 100 h 153"/>
                <a:gd name="T14" fmla="*/ 138 w 151"/>
                <a:gd name="T15" fmla="*/ 121 h 153"/>
                <a:gd name="T16" fmla="*/ 121 w 151"/>
                <a:gd name="T17" fmla="*/ 138 h 153"/>
                <a:gd name="T18" fmla="*/ 100 w 151"/>
                <a:gd name="T19" fmla="*/ 148 h 153"/>
                <a:gd name="T20" fmla="*/ 75 w 151"/>
                <a:gd name="T21" fmla="*/ 153 h 153"/>
                <a:gd name="T22" fmla="*/ 51 w 151"/>
                <a:gd name="T23" fmla="*/ 148 h 153"/>
                <a:gd name="T24" fmla="*/ 30 w 151"/>
                <a:gd name="T25" fmla="*/ 138 h 153"/>
                <a:gd name="T26" fmla="*/ 14 w 151"/>
                <a:gd name="T27" fmla="*/ 121 h 153"/>
                <a:gd name="T28" fmla="*/ 3 w 151"/>
                <a:gd name="T29" fmla="*/ 100 h 153"/>
                <a:gd name="T30" fmla="*/ 0 w 151"/>
                <a:gd name="T31" fmla="*/ 76 h 153"/>
                <a:gd name="T32" fmla="*/ 3 w 151"/>
                <a:gd name="T33" fmla="*/ 52 h 153"/>
                <a:gd name="T34" fmla="*/ 14 w 151"/>
                <a:gd name="T35" fmla="*/ 31 h 153"/>
                <a:gd name="T36" fmla="*/ 30 w 151"/>
                <a:gd name="T37" fmla="*/ 15 h 153"/>
                <a:gd name="T38" fmla="*/ 51 w 151"/>
                <a:gd name="T39" fmla="*/ 4 h 153"/>
                <a:gd name="T40" fmla="*/ 75 w 151"/>
                <a:gd name="T4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153">
                  <a:moveTo>
                    <a:pt x="75" y="0"/>
                  </a:moveTo>
                  <a:lnTo>
                    <a:pt x="100" y="4"/>
                  </a:lnTo>
                  <a:lnTo>
                    <a:pt x="121" y="15"/>
                  </a:lnTo>
                  <a:lnTo>
                    <a:pt x="138" y="31"/>
                  </a:lnTo>
                  <a:lnTo>
                    <a:pt x="148" y="52"/>
                  </a:lnTo>
                  <a:lnTo>
                    <a:pt x="151" y="76"/>
                  </a:lnTo>
                  <a:lnTo>
                    <a:pt x="148" y="100"/>
                  </a:lnTo>
                  <a:lnTo>
                    <a:pt x="138" y="121"/>
                  </a:lnTo>
                  <a:lnTo>
                    <a:pt x="121" y="138"/>
                  </a:lnTo>
                  <a:lnTo>
                    <a:pt x="100" y="148"/>
                  </a:lnTo>
                  <a:lnTo>
                    <a:pt x="75" y="153"/>
                  </a:lnTo>
                  <a:lnTo>
                    <a:pt x="51" y="148"/>
                  </a:lnTo>
                  <a:lnTo>
                    <a:pt x="30" y="138"/>
                  </a:lnTo>
                  <a:lnTo>
                    <a:pt x="14" y="121"/>
                  </a:lnTo>
                  <a:lnTo>
                    <a:pt x="3" y="100"/>
                  </a:lnTo>
                  <a:lnTo>
                    <a:pt x="0" y="76"/>
                  </a:lnTo>
                  <a:lnTo>
                    <a:pt x="3" y="52"/>
                  </a:lnTo>
                  <a:lnTo>
                    <a:pt x="14" y="31"/>
                  </a:lnTo>
                  <a:lnTo>
                    <a:pt x="30" y="15"/>
                  </a:lnTo>
                  <a:lnTo>
                    <a:pt x="51" y="4"/>
                  </a:lnTo>
                  <a:lnTo>
                    <a:pt x="75"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aphicFrame>
        <p:nvGraphicFramePr>
          <p:cNvPr id="22" name="Object 21">
            <a:extLst>
              <a:ext uri="{FF2B5EF4-FFF2-40B4-BE49-F238E27FC236}">
                <a16:creationId xmlns:a16="http://schemas.microsoft.com/office/drawing/2014/main" id="{859B774E-4D52-8413-9762-690984B3D39D}"/>
              </a:ext>
            </a:extLst>
          </p:cNvPr>
          <p:cNvGraphicFramePr>
            <a:graphicFrameLocks noChangeAspect="1"/>
          </p:cNvGraphicFramePr>
          <p:nvPr>
            <p:extLst>
              <p:ext uri="{D42A27DB-BD31-4B8C-83A1-F6EECF244321}">
                <p14:modId xmlns:p14="http://schemas.microsoft.com/office/powerpoint/2010/main" val="2986655605"/>
              </p:ext>
            </p:extLst>
          </p:nvPr>
        </p:nvGraphicFramePr>
        <p:xfrm>
          <a:off x="10509636" y="1409687"/>
          <a:ext cx="724533" cy="611325"/>
        </p:xfrm>
        <a:graphic>
          <a:graphicData uri="http://schemas.openxmlformats.org/presentationml/2006/ole">
            <mc:AlternateContent xmlns:mc="http://schemas.openxmlformats.org/markup-compatibility/2006">
              <mc:Choice xmlns:v="urn:schemas-microsoft-com:vml" Requires="v">
                <p:oleObj name="Worksheet" showAsIcon="1" r:id="rId3" imgW="914400" imgH="771480" progId="Excel.Sheet.12">
                  <p:embed/>
                </p:oleObj>
              </mc:Choice>
              <mc:Fallback>
                <p:oleObj name="Worksheet" showAsIcon="1" r:id="rId3" imgW="914400" imgH="771480" progId="Excel.Sheet.12">
                  <p:embed/>
                  <p:pic>
                    <p:nvPicPr>
                      <p:cNvPr id="22" name="Object 21">
                        <a:extLst>
                          <a:ext uri="{FF2B5EF4-FFF2-40B4-BE49-F238E27FC236}">
                            <a16:creationId xmlns:a16="http://schemas.microsoft.com/office/drawing/2014/main" id="{859B774E-4D52-8413-9762-690984B3D39D}"/>
                          </a:ext>
                        </a:extLst>
                      </p:cNvPr>
                      <p:cNvPicPr/>
                      <p:nvPr/>
                    </p:nvPicPr>
                    <p:blipFill>
                      <a:blip r:embed="rId4"/>
                      <a:stretch>
                        <a:fillRect/>
                      </a:stretch>
                    </p:blipFill>
                    <p:spPr>
                      <a:xfrm>
                        <a:off x="10509636" y="1409687"/>
                        <a:ext cx="724533" cy="611325"/>
                      </a:xfrm>
                      <a:prstGeom prst="rect">
                        <a:avLst/>
                      </a:prstGeom>
                      <a:solidFill>
                        <a:schemeClr val="accent5">
                          <a:lumMod val="20000"/>
                          <a:lumOff val="80000"/>
                        </a:schemeClr>
                      </a:solidFill>
                      <a:ln w="38100">
                        <a:solidFill>
                          <a:schemeClr val="accent5">
                            <a:lumMod val="75000"/>
                          </a:schemeClr>
                        </a:solidFill>
                      </a:ln>
                    </p:spPr>
                  </p:pic>
                </p:oleObj>
              </mc:Fallback>
            </mc:AlternateContent>
          </a:graphicData>
        </a:graphic>
      </p:graphicFrame>
      <p:graphicFrame>
        <p:nvGraphicFramePr>
          <p:cNvPr id="21" name="Content Placeholder 4">
            <a:extLst>
              <a:ext uri="{FF2B5EF4-FFF2-40B4-BE49-F238E27FC236}">
                <a16:creationId xmlns:a16="http://schemas.microsoft.com/office/drawing/2014/main" id="{2F3A1392-2AAD-9ED6-03AC-BFBD07A4CBB2}"/>
              </a:ext>
            </a:extLst>
          </p:cNvPr>
          <p:cNvGraphicFramePr>
            <a:graphicFrameLocks noGrp="1" noChangeAspect="1"/>
          </p:cNvGraphicFramePr>
          <p:nvPr>
            <p:ph idx="1"/>
            <p:extLst>
              <p:ext uri="{D42A27DB-BD31-4B8C-83A1-F6EECF244321}">
                <p14:modId xmlns:p14="http://schemas.microsoft.com/office/powerpoint/2010/main" val="3116751252"/>
              </p:ext>
            </p:extLst>
          </p:nvPr>
        </p:nvGraphicFramePr>
        <p:xfrm>
          <a:off x="332000" y="1409687"/>
          <a:ext cx="10069300" cy="2268097"/>
        </p:xfrm>
        <a:graphic>
          <a:graphicData uri="http://schemas.openxmlformats.org/presentationml/2006/ole">
            <mc:AlternateContent xmlns:mc="http://schemas.openxmlformats.org/markup-compatibility/2006">
              <mc:Choice xmlns:v="urn:schemas-microsoft-com:vml" Requires="v">
                <p:oleObj name="Worksheet" r:id="rId5" imgW="13811110" imgH="3067118" progId="Excel.Sheet.12">
                  <p:embed/>
                </p:oleObj>
              </mc:Choice>
              <mc:Fallback>
                <p:oleObj name="Worksheet" r:id="rId5" imgW="13811110" imgH="3067118" progId="Excel.Sheet.12">
                  <p:embed/>
                  <p:pic>
                    <p:nvPicPr>
                      <p:cNvPr id="21" name="Content Placeholder 4">
                        <a:extLst>
                          <a:ext uri="{FF2B5EF4-FFF2-40B4-BE49-F238E27FC236}">
                            <a16:creationId xmlns:a16="http://schemas.microsoft.com/office/drawing/2014/main" id="{2F3A1392-2AAD-9ED6-03AC-BFBD07A4CBB2}"/>
                          </a:ext>
                        </a:extLst>
                      </p:cNvPr>
                      <p:cNvPicPr/>
                      <p:nvPr/>
                    </p:nvPicPr>
                    <p:blipFill>
                      <a:blip r:embed="rId6"/>
                      <a:stretch>
                        <a:fillRect/>
                      </a:stretch>
                    </p:blipFill>
                    <p:spPr>
                      <a:xfrm>
                        <a:off x="332000" y="1409687"/>
                        <a:ext cx="10069300" cy="2268097"/>
                      </a:xfrm>
                      <a:prstGeom prst="rect">
                        <a:avLst/>
                      </a:prstGeom>
                      <a:solidFill>
                        <a:sysClr val="window" lastClr="FFFFFF"/>
                      </a:solidFill>
                      <a:ln>
                        <a:solidFill>
                          <a:sysClr val="windowText" lastClr="000000"/>
                        </a:solidFill>
                      </a:ln>
                    </p:spPr>
                  </p:pic>
                </p:oleObj>
              </mc:Fallback>
            </mc:AlternateContent>
          </a:graphicData>
        </a:graphic>
      </p:graphicFrame>
      <p:pic>
        <p:nvPicPr>
          <p:cNvPr id="24" name="Graphic 23" descr="Cursor with solid fill">
            <a:extLst>
              <a:ext uri="{FF2B5EF4-FFF2-40B4-BE49-F238E27FC236}">
                <a16:creationId xmlns:a16="http://schemas.microsoft.com/office/drawing/2014/main" id="{17CB3A4B-CBBA-9B76-E410-55B7394F930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rot="716522">
            <a:off x="10627561" y="1853080"/>
            <a:ext cx="636766" cy="636766"/>
          </a:xfrm>
          <a:prstGeom prst="rect">
            <a:avLst/>
          </a:prstGeom>
        </p:spPr>
      </p:pic>
    </p:spTree>
    <p:extLst>
      <p:ext uri="{BB962C8B-B14F-4D97-AF65-F5344CB8AC3E}">
        <p14:creationId xmlns:p14="http://schemas.microsoft.com/office/powerpoint/2010/main" val="366002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24"/>
                                        </p:tgtEl>
                                      </p:cBhvr>
                                    </p:animEffect>
                                    <p:animScale>
                                      <p:cBhvr>
                                        <p:cTn id="12" dur="250" autoRev="1" fill="hold"/>
                                        <p:tgtEl>
                                          <p:spTgt spid="24"/>
                                        </p:tgtEl>
                                      </p:cBhvr>
                                      <p:by x="105000" y="105000"/>
                                    </p:animScale>
                                  </p:childTnLst>
                                </p:cTn>
                              </p:par>
                            </p:childTnLst>
                          </p:cTn>
                        </p:par>
                        <p:par>
                          <p:cTn id="13" fill="hold">
                            <p:stCondLst>
                              <p:cond delay="1000"/>
                            </p:stCondLst>
                            <p:childTnLst>
                              <p:par>
                                <p:cTn id="14" presetID="23" presetClass="entr" presetSubtype="16" fill="hold" nodeType="afterEffect">
                                  <p:stCondLst>
                                    <p:cond delay="10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08D46-470B-CD27-867C-8A56A1A29CF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FB6E2ED-D19F-9A85-6C1F-3C5E30E54F06}"/>
              </a:ext>
            </a:extLst>
          </p:cNvPr>
          <p:cNvSpPr>
            <a:spLocks noGrp="1"/>
          </p:cNvSpPr>
          <p:nvPr>
            <p:ph type="title" idx="4294967295"/>
          </p:nvPr>
        </p:nvSpPr>
        <p:spPr>
          <a:xfrm>
            <a:off x="1981200" y="0"/>
            <a:ext cx="8229600" cy="731520"/>
          </a:xfrm>
        </p:spPr>
        <p:txBody>
          <a:bodyPr>
            <a:normAutofit fontScale="90000"/>
          </a:bodyPr>
          <a:lstStyle/>
          <a:p>
            <a:r>
              <a:rPr lang="en-US" dirty="0">
                <a:solidFill>
                  <a:schemeClr val="bg1"/>
                </a:solidFill>
              </a:rPr>
              <a:t>Example 2: Tracking Template</a:t>
            </a:r>
          </a:p>
        </p:txBody>
      </p:sp>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2868A206-DF18-D790-E85F-D4BA6A345EAB}"/>
              </a:ext>
            </a:extLst>
          </p:cNvPr>
          <p:cNvSpPr>
            <a:spLocks noGrp="1"/>
          </p:cNvSpPr>
          <p:nvPr>
            <p:ph type="sldNum" sz="quarter" idx="10"/>
          </p:nvPr>
        </p:nvSpPr>
        <p:spPr>
          <a:xfrm>
            <a:off x="11512800" y="6126480"/>
            <a:ext cx="571500" cy="731520"/>
          </a:xfrm>
        </p:spPr>
        <p:txBody>
          <a:bodyPr/>
          <a:lstStyle/>
          <a:p>
            <a:pPr defTabSz="457200"/>
            <a:fld id="{D983F1FA-211D-3044-9E35-958DFBC26156}" type="slidenum">
              <a:rPr lang="en-US" smtClean="0">
                <a:solidFill>
                  <a:prstClr val="white"/>
                </a:solidFill>
              </a:rPr>
              <a:pPr defTabSz="457200"/>
              <a:t>32</a:t>
            </a:fld>
            <a:endParaRPr lang="en-US">
              <a:solidFill>
                <a:prstClr val="white"/>
              </a:solidFill>
            </a:endParaRPr>
          </a:p>
        </p:txBody>
      </p:sp>
      <p:grpSp>
        <p:nvGrpSpPr>
          <p:cNvPr id="13" name="Group 12">
            <a:extLst>
              <a:ext uri="{FF2B5EF4-FFF2-40B4-BE49-F238E27FC236}">
                <a16:creationId xmlns:a16="http://schemas.microsoft.com/office/drawing/2014/main" id="{00C2C016-CA23-85B1-C69E-E95F89C7B90C}"/>
              </a:ext>
            </a:extLst>
          </p:cNvPr>
          <p:cNvGrpSpPr/>
          <p:nvPr/>
        </p:nvGrpSpPr>
        <p:grpSpPr>
          <a:xfrm>
            <a:off x="5257910" y="1146379"/>
            <a:ext cx="6254890" cy="4565242"/>
            <a:chOff x="3732213" y="2365375"/>
            <a:chExt cx="3917950" cy="3082925"/>
          </a:xfrm>
          <a:effectLst/>
        </p:grpSpPr>
        <p:sp>
          <p:nvSpPr>
            <p:cNvPr id="14" name="Freeform 6">
              <a:extLst>
                <a:ext uri="{FF2B5EF4-FFF2-40B4-BE49-F238E27FC236}">
                  <a16:creationId xmlns:a16="http://schemas.microsoft.com/office/drawing/2014/main" id="{97C2C213-8534-81B6-5894-0BF6EBFDA933}"/>
                </a:ext>
              </a:extLst>
            </p:cNvPr>
            <p:cNvSpPr>
              <a:spLocks/>
            </p:cNvSpPr>
            <p:nvPr/>
          </p:nvSpPr>
          <p:spPr bwMode="auto">
            <a:xfrm>
              <a:off x="5197475" y="4635500"/>
              <a:ext cx="985837" cy="773113"/>
            </a:xfrm>
            <a:custGeom>
              <a:avLst/>
              <a:gdLst>
                <a:gd name="T0" fmla="*/ 230 w 1241"/>
                <a:gd name="T1" fmla="*/ 0 h 973"/>
                <a:gd name="T2" fmla="*/ 1050 w 1241"/>
                <a:gd name="T3" fmla="*/ 0 h 973"/>
                <a:gd name="T4" fmla="*/ 1074 w 1241"/>
                <a:gd name="T5" fmla="*/ 4 h 973"/>
                <a:gd name="T6" fmla="*/ 1095 w 1241"/>
                <a:gd name="T7" fmla="*/ 15 h 973"/>
                <a:gd name="T8" fmla="*/ 1112 w 1241"/>
                <a:gd name="T9" fmla="*/ 31 h 973"/>
                <a:gd name="T10" fmla="*/ 1122 w 1241"/>
                <a:gd name="T11" fmla="*/ 52 h 973"/>
                <a:gd name="T12" fmla="*/ 1127 w 1241"/>
                <a:gd name="T13" fmla="*/ 76 h 973"/>
                <a:gd name="T14" fmla="*/ 1241 w 1241"/>
                <a:gd name="T15" fmla="*/ 897 h 973"/>
                <a:gd name="T16" fmla="*/ 1238 w 1241"/>
                <a:gd name="T17" fmla="*/ 921 h 973"/>
                <a:gd name="T18" fmla="*/ 1227 w 1241"/>
                <a:gd name="T19" fmla="*/ 942 h 973"/>
                <a:gd name="T20" fmla="*/ 1211 w 1241"/>
                <a:gd name="T21" fmla="*/ 958 h 973"/>
                <a:gd name="T22" fmla="*/ 1188 w 1241"/>
                <a:gd name="T23" fmla="*/ 969 h 973"/>
                <a:gd name="T24" fmla="*/ 1164 w 1241"/>
                <a:gd name="T25" fmla="*/ 973 h 973"/>
                <a:gd name="T26" fmla="*/ 77 w 1241"/>
                <a:gd name="T27" fmla="*/ 973 h 973"/>
                <a:gd name="T28" fmla="*/ 52 w 1241"/>
                <a:gd name="T29" fmla="*/ 969 h 973"/>
                <a:gd name="T30" fmla="*/ 31 w 1241"/>
                <a:gd name="T31" fmla="*/ 958 h 973"/>
                <a:gd name="T32" fmla="*/ 14 w 1241"/>
                <a:gd name="T33" fmla="*/ 942 h 973"/>
                <a:gd name="T34" fmla="*/ 4 w 1241"/>
                <a:gd name="T35" fmla="*/ 921 h 973"/>
                <a:gd name="T36" fmla="*/ 0 w 1241"/>
                <a:gd name="T37" fmla="*/ 897 h 973"/>
                <a:gd name="T38" fmla="*/ 154 w 1241"/>
                <a:gd name="T39" fmla="*/ 76 h 973"/>
                <a:gd name="T40" fmla="*/ 157 w 1241"/>
                <a:gd name="T41" fmla="*/ 52 h 973"/>
                <a:gd name="T42" fmla="*/ 169 w 1241"/>
                <a:gd name="T43" fmla="*/ 31 h 973"/>
                <a:gd name="T44" fmla="*/ 185 w 1241"/>
                <a:gd name="T45" fmla="*/ 15 h 973"/>
                <a:gd name="T46" fmla="*/ 206 w 1241"/>
                <a:gd name="T47" fmla="*/ 4 h 973"/>
                <a:gd name="T48" fmla="*/ 230 w 1241"/>
                <a:gd name="T49" fmla="*/ 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1" h="973">
                  <a:moveTo>
                    <a:pt x="230" y="0"/>
                  </a:moveTo>
                  <a:lnTo>
                    <a:pt x="1050" y="0"/>
                  </a:lnTo>
                  <a:lnTo>
                    <a:pt x="1074" y="4"/>
                  </a:lnTo>
                  <a:lnTo>
                    <a:pt x="1095" y="15"/>
                  </a:lnTo>
                  <a:lnTo>
                    <a:pt x="1112" y="31"/>
                  </a:lnTo>
                  <a:lnTo>
                    <a:pt x="1122" y="52"/>
                  </a:lnTo>
                  <a:lnTo>
                    <a:pt x="1127" y="76"/>
                  </a:lnTo>
                  <a:lnTo>
                    <a:pt x="1241" y="897"/>
                  </a:lnTo>
                  <a:lnTo>
                    <a:pt x="1238" y="921"/>
                  </a:lnTo>
                  <a:lnTo>
                    <a:pt x="1227" y="942"/>
                  </a:lnTo>
                  <a:lnTo>
                    <a:pt x="1211" y="958"/>
                  </a:lnTo>
                  <a:lnTo>
                    <a:pt x="1188" y="969"/>
                  </a:lnTo>
                  <a:lnTo>
                    <a:pt x="1164" y="973"/>
                  </a:lnTo>
                  <a:lnTo>
                    <a:pt x="77" y="973"/>
                  </a:lnTo>
                  <a:lnTo>
                    <a:pt x="52" y="969"/>
                  </a:lnTo>
                  <a:lnTo>
                    <a:pt x="31" y="958"/>
                  </a:lnTo>
                  <a:lnTo>
                    <a:pt x="14" y="942"/>
                  </a:lnTo>
                  <a:lnTo>
                    <a:pt x="4" y="921"/>
                  </a:lnTo>
                  <a:lnTo>
                    <a:pt x="0" y="897"/>
                  </a:lnTo>
                  <a:lnTo>
                    <a:pt x="154" y="76"/>
                  </a:lnTo>
                  <a:lnTo>
                    <a:pt x="157" y="52"/>
                  </a:lnTo>
                  <a:lnTo>
                    <a:pt x="169" y="31"/>
                  </a:lnTo>
                  <a:lnTo>
                    <a:pt x="185" y="15"/>
                  </a:lnTo>
                  <a:lnTo>
                    <a:pt x="206" y="4"/>
                  </a:lnTo>
                  <a:lnTo>
                    <a:pt x="230" y="0"/>
                  </a:lnTo>
                  <a:close/>
                </a:path>
              </a:pathLst>
            </a:custGeom>
            <a:solidFill>
              <a:schemeClr val="bg1">
                <a:lumMod val="85000"/>
              </a:schemeClr>
            </a:solidFill>
            <a:ln w="0">
              <a:solidFill>
                <a:schemeClr val="accent6">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 name="Freeform 7">
              <a:extLst>
                <a:ext uri="{FF2B5EF4-FFF2-40B4-BE49-F238E27FC236}">
                  <a16:creationId xmlns:a16="http://schemas.microsoft.com/office/drawing/2014/main" id="{E1B8163C-6E3E-93CA-D2EC-F3A3D2FDEB48}"/>
                </a:ext>
              </a:extLst>
            </p:cNvPr>
            <p:cNvSpPr>
              <a:spLocks/>
            </p:cNvSpPr>
            <p:nvPr/>
          </p:nvSpPr>
          <p:spPr bwMode="auto">
            <a:xfrm>
              <a:off x="5002213" y="5346700"/>
              <a:ext cx="1376362" cy="101600"/>
            </a:xfrm>
            <a:custGeom>
              <a:avLst/>
              <a:gdLst>
                <a:gd name="T0" fmla="*/ 63 w 1734"/>
                <a:gd name="T1" fmla="*/ 0 h 127"/>
                <a:gd name="T2" fmla="*/ 1671 w 1734"/>
                <a:gd name="T3" fmla="*/ 0 h 127"/>
                <a:gd name="T4" fmla="*/ 1690 w 1734"/>
                <a:gd name="T5" fmla="*/ 4 h 127"/>
                <a:gd name="T6" fmla="*/ 1708 w 1734"/>
                <a:gd name="T7" fmla="*/ 13 h 127"/>
                <a:gd name="T8" fmla="*/ 1722 w 1734"/>
                <a:gd name="T9" fmla="*/ 27 h 127"/>
                <a:gd name="T10" fmla="*/ 1731 w 1734"/>
                <a:gd name="T11" fmla="*/ 43 h 127"/>
                <a:gd name="T12" fmla="*/ 1734 w 1734"/>
                <a:gd name="T13" fmla="*/ 64 h 127"/>
                <a:gd name="T14" fmla="*/ 1731 w 1734"/>
                <a:gd name="T15" fmla="*/ 84 h 127"/>
                <a:gd name="T16" fmla="*/ 1722 w 1734"/>
                <a:gd name="T17" fmla="*/ 102 h 127"/>
                <a:gd name="T18" fmla="*/ 1708 w 1734"/>
                <a:gd name="T19" fmla="*/ 115 h 127"/>
                <a:gd name="T20" fmla="*/ 1690 w 1734"/>
                <a:gd name="T21" fmla="*/ 124 h 127"/>
                <a:gd name="T22" fmla="*/ 1671 w 1734"/>
                <a:gd name="T23" fmla="*/ 127 h 127"/>
                <a:gd name="T24" fmla="*/ 63 w 1734"/>
                <a:gd name="T25" fmla="*/ 127 h 127"/>
                <a:gd name="T26" fmla="*/ 43 w 1734"/>
                <a:gd name="T27" fmla="*/ 124 h 127"/>
                <a:gd name="T28" fmla="*/ 25 w 1734"/>
                <a:gd name="T29" fmla="*/ 115 h 127"/>
                <a:gd name="T30" fmla="*/ 12 w 1734"/>
                <a:gd name="T31" fmla="*/ 102 h 127"/>
                <a:gd name="T32" fmla="*/ 3 w 1734"/>
                <a:gd name="T33" fmla="*/ 84 h 127"/>
                <a:gd name="T34" fmla="*/ 0 w 1734"/>
                <a:gd name="T35" fmla="*/ 64 h 127"/>
                <a:gd name="T36" fmla="*/ 3 w 1734"/>
                <a:gd name="T37" fmla="*/ 43 h 127"/>
                <a:gd name="T38" fmla="*/ 12 w 1734"/>
                <a:gd name="T39" fmla="*/ 27 h 127"/>
                <a:gd name="T40" fmla="*/ 25 w 1734"/>
                <a:gd name="T41" fmla="*/ 13 h 127"/>
                <a:gd name="T42" fmla="*/ 43 w 1734"/>
                <a:gd name="T43" fmla="*/ 4 h 127"/>
                <a:gd name="T44" fmla="*/ 63 w 1734"/>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4" h="127">
                  <a:moveTo>
                    <a:pt x="63" y="0"/>
                  </a:moveTo>
                  <a:lnTo>
                    <a:pt x="1671" y="0"/>
                  </a:lnTo>
                  <a:lnTo>
                    <a:pt x="1690" y="4"/>
                  </a:lnTo>
                  <a:lnTo>
                    <a:pt x="1708" y="13"/>
                  </a:lnTo>
                  <a:lnTo>
                    <a:pt x="1722" y="27"/>
                  </a:lnTo>
                  <a:lnTo>
                    <a:pt x="1731" y="43"/>
                  </a:lnTo>
                  <a:lnTo>
                    <a:pt x="1734" y="64"/>
                  </a:lnTo>
                  <a:lnTo>
                    <a:pt x="1731" y="84"/>
                  </a:lnTo>
                  <a:lnTo>
                    <a:pt x="1722" y="102"/>
                  </a:lnTo>
                  <a:lnTo>
                    <a:pt x="1708" y="115"/>
                  </a:lnTo>
                  <a:lnTo>
                    <a:pt x="1690" y="124"/>
                  </a:lnTo>
                  <a:lnTo>
                    <a:pt x="1671" y="127"/>
                  </a:lnTo>
                  <a:lnTo>
                    <a:pt x="63" y="127"/>
                  </a:lnTo>
                  <a:lnTo>
                    <a:pt x="43" y="124"/>
                  </a:lnTo>
                  <a:lnTo>
                    <a:pt x="25" y="115"/>
                  </a:lnTo>
                  <a:lnTo>
                    <a:pt x="12" y="102"/>
                  </a:lnTo>
                  <a:lnTo>
                    <a:pt x="3" y="84"/>
                  </a:lnTo>
                  <a:lnTo>
                    <a:pt x="0" y="64"/>
                  </a:lnTo>
                  <a:lnTo>
                    <a:pt x="3" y="43"/>
                  </a:lnTo>
                  <a:lnTo>
                    <a:pt x="12" y="27"/>
                  </a:lnTo>
                  <a:lnTo>
                    <a:pt x="25" y="13"/>
                  </a:lnTo>
                  <a:lnTo>
                    <a:pt x="43" y="4"/>
                  </a:lnTo>
                  <a:lnTo>
                    <a:pt x="63" y="0"/>
                  </a:lnTo>
                  <a:close/>
                </a:path>
              </a:pathLst>
            </a:custGeom>
            <a:solidFill>
              <a:schemeClr val="accent6">
                <a:lumMod val="75000"/>
              </a:schemeClr>
            </a:solidFill>
            <a:ln w="0">
              <a:solidFill>
                <a:schemeClr val="accent6">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8">
              <a:extLst>
                <a:ext uri="{FF2B5EF4-FFF2-40B4-BE49-F238E27FC236}">
                  <a16:creationId xmlns:a16="http://schemas.microsoft.com/office/drawing/2014/main" id="{7E82466E-60CB-2D83-688A-B48E8F13016A}"/>
                </a:ext>
              </a:extLst>
            </p:cNvPr>
            <p:cNvSpPr>
              <a:spLocks/>
            </p:cNvSpPr>
            <p:nvPr/>
          </p:nvSpPr>
          <p:spPr bwMode="auto">
            <a:xfrm>
              <a:off x="5254625" y="4635500"/>
              <a:ext cx="887412" cy="407988"/>
            </a:xfrm>
            <a:custGeom>
              <a:avLst/>
              <a:gdLst>
                <a:gd name="T0" fmla="*/ 159 w 1117"/>
                <a:gd name="T1" fmla="*/ 0 h 514"/>
                <a:gd name="T2" fmla="*/ 979 w 1117"/>
                <a:gd name="T3" fmla="*/ 0 h 514"/>
                <a:gd name="T4" fmla="*/ 1003 w 1117"/>
                <a:gd name="T5" fmla="*/ 4 h 514"/>
                <a:gd name="T6" fmla="*/ 1024 w 1117"/>
                <a:gd name="T7" fmla="*/ 15 h 514"/>
                <a:gd name="T8" fmla="*/ 1041 w 1117"/>
                <a:gd name="T9" fmla="*/ 31 h 514"/>
                <a:gd name="T10" fmla="*/ 1051 w 1117"/>
                <a:gd name="T11" fmla="*/ 52 h 514"/>
                <a:gd name="T12" fmla="*/ 1056 w 1117"/>
                <a:gd name="T13" fmla="*/ 76 h 514"/>
                <a:gd name="T14" fmla="*/ 1117 w 1117"/>
                <a:gd name="T15" fmla="*/ 514 h 514"/>
                <a:gd name="T16" fmla="*/ 0 w 1117"/>
                <a:gd name="T17" fmla="*/ 514 h 514"/>
                <a:gd name="T18" fmla="*/ 83 w 1117"/>
                <a:gd name="T19" fmla="*/ 76 h 514"/>
                <a:gd name="T20" fmla="*/ 86 w 1117"/>
                <a:gd name="T21" fmla="*/ 52 h 514"/>
                <a:gd name="T22" fmla="*/ 98 w 1117"/>
                <a:gd name="T23" fmla="*/ 31 h 514"/>
                <a:gd name="T24" fmla="*/ 114 w 1117"/>
                <a:gd name="T25" fmla="*/ 15 h 514"/>
                <a:gd name="T26" fmla="*/ 135 w 1117"/>
                <a:gd name="T27" fmla="*/ 4 h 514"/>
                <a:gd name="T28" fmla="*/ 159 w 1117"/>
                <a:gd name="T2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7" h="514">
                  <a:moveTo>
                    <a:pt x="159" y="0"/>
                  </a:moveTo>
                  <a:lnTo>
                    <a:pt x="979" y="0"/>
                  </a:lnTo>
                  <a:lnTo>
                    <a:pt x="1003" y="4"/>
                  </a:lnTo>
                  <a:lnTo>
                    <a:pt x="1024" y="15"/>
                  </a:lnTo>
                  <a:lnTo>
                    <a:pt x="1041" y="31"/>
                  </a:lnTo>
                  <a:lnTo>
                    <a:pt x="1051" y="52"/>
                  </a:lnTo>
                  <a:lnTo>
                    <a:pt x="1056" y="76"/>
                  </a:lnTo>
                  <a:lnTo>
                    <a:pt x="1117" y="514"/>
                  </a:lnTo>
                  <a:lnTo>
                    <a:pt x="0" y="514"/>
                  </a:lnTo>
                  <a:lnTo>
                    <a:pt x="83" y="76"/>
                  </a:lnTo>
                  <a:lnTo>
                    <a:pt x="86" y="52"/>
                  </a:lnTo>
                  <a:lnTo>
                    <a:pt x="98" y="31"/>
                  </a:lnTo>
                  <a:lnTo>
                    <a:pt x="114" y="15"/>
                  </a:lnTo>
                  <a:lnTo>
                    <a:pt x="135" y="4"/>
                  </a:lnTo>
                  <a:lnTo>
                    <a:pt x="159"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 name="Freeform 9">
              <a:extLst>
                <a:ext uri="{FF2B5EF4-FFF2-40B4-BE49-F238E27FC236}">
                  <a16:creationId xmlns:a16="http://schemas.microsoft.com/office/drawing/2014/main" id="{D5947158-2776-0BBF-A5DA-771766567634}"/>
                </a:ext>
              </a:extLst>
            </p:cNvPr>
            <p:cNvSpPr>
              <a:spLocks/>
            </p:cNvSpPr>
            <p:nvPr/>
          </p:nvSpPr>
          <p:spPr bwMode="auto">
            <a:xfrm>
              <a:off x="3732213" y="4405313"/>
              <a:ext cx="3917950" cy="460375"/>
            </a:xfrm>
            <a:custGeom>
              <a:avLst/>
              <a:gdLst>
                <a:gd name="T0" fmla="*/ 0 w 4936"/>
                <a:gd name="T1" fmla="*/ 0 h 579"/>
                <a:gd name="T2" fmla="*/ 4936 w 4936"/>
                <a:gd name="T3" fmla="*/ 0 h 579"/>
                <a:gd name="T4" fmla="*/ 4936 w 4936"/>
                <a:gd name="T5" fmla="*/ 482 h 579"/>
                <a:gd name="T6" fmla="*/ 4933 w 4936"/>
                <a:gd name="T7" fmla="*/ 507 h 579"/>
                <a:gd name="T8" fmla="*/ 4922 w 4936"/>
                <a:gd name="T9" fmla="*/ 531 h 579"/>
                <a:gd name="T10" fmla="*/ 4907 w 4936"/>
                <a:gd name="T11" fmla="*/ 551 h 579"/>
                <a:gd name="T12" fmla="*/ 4888 w 4936"/>
                <a:gd name="T13" fmla="*/ 566 h 579"/>
                <a:gd name="T14" fmla="*/ 4864 w 4936"/>
                <a:gd name="T15" fmla="*/ 576 h 579"/>
                <a:gd name="T16" fmla="*/ 4838 w 4936"/>
                <a:gd name="T17" fmla="*/ 579 h 579"/>
                <a:gd name="T18" fmla="*/ 97 w 4936"/>
                <a:gd name="T19" fmla="*/ 579 h 579"/>
                <a:gd name="T20" fmla="*/ 72 w 4936"/>
                <a:gd name="T21" fmla="*/ 576 h 579"/>
                <a:gd name="T22" fmla="*/ 48 w 4936"/>
                <a:gd name="T23" fmla="*/ 566 h 579"/>
                <a:gd name="T24" fmla="*/ 28 w 4936"/>
                <a:gd name="T25" fmla="*/ 551 h 579"/>
                <a:gd name="T26" fmla="*/ 13 w 4936"/>
                <a:gd name="T27" fmla="*/ 531 h 579"/>
                <a:gd name="T28" fmla="*/ 3 w 4936"/>
                <a:gd name="T29" fmla="*/ 507 h 579"/>
                <a:gd name="T30" fmla="*/ 0 w 4936"/>
                <a:gd name="T31" fmla="*/ 482 h 579"/>
                <a:gd name="T32" fmla="*/ 0 w 4936"/>
                <a:gd name="T33"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6" h="579">
                  <a:moveTo>
                    <a:pt x="0" y="0"/>
                  </a:moveTo>
                  <a:lnTo>
                    <a:pt x="4936" y="0"/>
                  </a:lnTo>
                  <a:lnTo>
                    <a:pt x="4936" y="482"/>
                  </a:lnTo>
                  <a:lnTo>
                    <a:pt x="4933" y="507"/>
                  </a:lnTo>
                  <a:lnTo>
                    <a:pt x="4922" y="531"/>
                  </a:lnTo>
                  <a:lnTo>
                    <a:pt x="4907" y="551"/>
                  </a:lnTo>
                  <a:lnTo>
                    <a:pt x="4888" y="566"/>
                  </a:lnTo>
                  <a:lnTo>
                    <a:pt x="4864" y="576"/>
                  </a:lnTo>
                  <a:lnTo>
                    <a:pt x="4838" y="579"/>
                  </a:lnTo>
                  <a:lnTo>
                    <a:pt x="97" y="579"/>
                  </a:lnTo>
                  <a:lnTo>
                    <a:pt x="72" y="576"/>
                  </a:lnTo>
                  <a:lnTo>
                    <a:pt x="48" y="566"/>
                  </a:lnTo>
                  <a:lnTo>
                    <a:pt x="28" y="551"/>
                  </a:lnTo>
                  <a:lnTo>
                    <a:pt x="13" y="531"/>
                  </a:lnTo>
                  <a:lnTo>
                    <a:pt x="3" y="507"/>
                  </a:lnTo>
                  <a:lnTo>
                    <a:pt x="0" y="482"/>
                  </a:lnTo>
                  <a:lnTo>
                    <a:pt x="0" y="0"/>
                  </a:lnTo>
                  <a:close/>
                </a:path>
              </a:pathLst>
            </a:custGeom>
            <a:solidFill>
              <a:schemeClr val="bg1"/>
            </a:solidFill>
            <a:ln w="0">
              <a:solidFill>
                <a:schemeClr val="accent6">
                  <a:lumMod val="50000"/>
                </a:schemeClr>
              </a:solid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18" name="Freeform 10">
              <a:extLst>
                <a:ext uri="{FF2B5EF4-FFF2-40B4-BE49-F238E27FC236}">
                  <a16:creationId xmlns:a16="http://schemas.microsoft.com/office/drawing/2014/main" id="{99AF2275-6266-17BE-30DA-6B7224A98F60}"/>
                </a:ext>
              </a:extLst>
            </p:cNvPr>
            <p:cNvSpPr>
              <a:spLocks/>
            </p:cNvSpPr>
            <p:nvPr/>
          </p:nvSpPr>
          <p:spPr bwMode="auto">
            <a:xfrm>
              <a:off x="3732213" y="2365375"/>
              <a:ext cx="3917950" cy="2114550"/>
            </a:xfrm>
            <a:custGeom>
              <a:avLst/>
              <a:gdLst>
                <a:gd name="T0" fmla="*/ 97 w 4936"/>
                <a:gd name="T1" fmla="*/ 0 h 2662"/>
                <a:gd name="T2" fmla="*/ 4838 w 4936"/>
                <a:gd name="T3" fmla="*/ 0 h 2662"/>
                <a:gd name="T4" fmla="*/ 4864 w 4936"/>
                <a:gd name="T5" fmla="*/ 3 h 2662"/>
                <a:gd name="T6" fmla="*/ 4888 w 4936"/>
                <a:gd name="T7" fmla="*/ 13 h 2662"/>
                <a:gd name="T8" fmla="*/ 4907 w 4936"/>
                <a:gd name="T9" fmla="*/ 28 h 2662"/>
                <a:gd name="T10" fmla="*/ 4922 w 4936"/>
                <a:gd name="T11" fmla="*/ 48 h 2662"/>
                <a:gd name="T12" fmla="*/ 4933 w 4936"/>
                <a:gd name="T13" fmla="*/ 72 h 2662"/>
                <a:gd name="T14" fmla="*/ 4936 w 4936"/>
                <a:gd name="T15" fmla="*/ 97 h 2662"/>
                <a:gd name="T16" fmla="*/ 4936 w 4936"/>
                <a:gd name="T17" fmla="*/ 2662 h 2662"/>
                <a:gd name="T18" fmla="*/ 0 w 4936"/>
                <a:gd name="T19" fmla="*/ 2662 h 2662"/>
                <a:gd name="T20" fmla="*/ 0 w 4936"/>
                <a:gd name="T21" fmla="*/ 97 h 2662"/>
                <a:gd name="T22" fmla="*/ 3 w 4936"/>
                <a:gd name="T23" fmla="*/ 72 h 2662"/>
                <a:gd name="T24" fmla="*/ 13 w 4936"/>
                <a:gd name="T25" fmla="*/ 48 h 2662"/>
                <a:gd name="T26" fmla="*/ 28 w 4936"/>
                <a:gd name="T27" fmla="*/ 28 h 2662"/>
                <a:gd name="T28" fmla="*/ 48 w 4936"/>
                <a:gd name="T29" fmla="*/ 13 h 2662"/>
                <a:gd name="T30" fmla="*/ 72 w 4936"/>
                <a:gd name="T31" fmla="*/ 3 h 2662"/>
                <a:gd name="T32" fmla="*/ 97 w 4936"/>
                <a:gd name="T33" fmla="*/ 0 h 2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6" h="2662">
                  <a:moveTo>
                    <a:pt x="97" y="0"/>
                  </a:moveTo>
                  <a:lnTo>
                    <a:pt x="4838" y="0"/>
                  </a:lnTo>
                  <a:lnTo>
                    <a:pt x="4864" y="3"/>
                  </a:lnTo>
                  <a:lnTo>
                    <a:pt x="4888" y="13"/>
                  </a:lnTo>
                  <a:lnTo>
                    <a:pt x="4907" y="28"/>
                  </a:lnTo>
                  <a:lnTo>
                    <a:pt x="4922" y="48"/>
                  </a:lnTo>
                  <a:lnTo>
                    <a:pt x="4933" y="72"/>
                  </a:lnTo>
                  <a:lnTo>
                    <a:pt x="4936" y="97"/>
                  </a:lnTo>
                  <a:lnTo>
                    <a:pt x="4936" y="2662"/>
                  </a:lnTo>
                  <a:lnTo>
                    <a:pt x="0" y="2662"/>
                  </a:lnTo>
                  <a:lnTo>
                    <a:pt x="0" y="97"/>
                  </a:lnTo>
                  <a:lnTo>
                    <a:pt x="3" y="72"/>
                  </a:lnTo>
                  <a:lnTo>
                    <a:pt x="13" y="48"/>
                  </a:lnTo>
                  <a:lnTo>
                    <a:pt x="28" y="28"/>
                  </a:lnTo>
                  <a:lnTo>
                    <a:pt x="48" y="13"/>
                  </a:lnTo>
                  <a:lnTo>
                    <a:pt x="72" y="3"/>
                  </a:lnTo>
                  <a:lnTo>
                    <a:pt x="97"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 name="Freeform 11">
              <a:extLst>
                <a:ext uri="{FF2B5EF4-FFF2-40B4-BE49-F238E27FC236}">
                  <a16:creationId xmlns:a16="http://schemas.microsoft.com/office/drawing/2014/main" id="{CACF5D82-268F-DB64-2B5D-64EA35A62CF7}"/>
                </a:ext>
              </a:extLst>
            </p:cNvPr>
            <p:cNvSpPr>
              <a:spLocks/>
            </p:cNvSpPr>
            <p:nvPr/>
          </p:nvSpPr>
          <p:spPr bwMode="auto">
            <a:xfrm>
              <a:off x="3836988" y="2466975"/>
              <a:ext cx="3708400" cy="2012950"/>
            </a:xfrm>
            <a:custGeom>
              <a:avLst/>
              <a:gdLst>
                <a:gd name="T0" fmla="*/ 99 w 4672"/>
                <a:gd name="T1" fmla="*/ 0 h 2535"/>
                <a:gd name="T2" fmla="*/ 4573 w 4672"/>
                <a:gd name="T3" fmla="*/ 0 h 2535"/>
                <a:gd name="T4" fmla="*/ 4600 w 4672"/>
                <a:gd name="T5" fmla="*/ 3 h 2535"/>
                <a:gd name="T6" fmla="*/ 4622 w 4672"/>
                <a:gd name="T7" fmla="*/ 14 h 2535"/>
                <a:gd name="T8" fmla="*/ 4642 w 4672"/>
                <a:gd name="T9" fmla="*/ 29 h 2535"/>
                <a:gd name="T10" fmla="*/ 4658 w 4672"/>
                <a:gd name="T11" fmla="*/ 48 h 2535"/>
                <a:gd name="T12" fmla="*/ 4667 w 4672"/>
                <a:gd name="T13" fmla="*/ 72 h 2535"/>
                <a:gd name="T14" fmla="*/ 4672 w 4672"/>
                <a:gd name="T15" fmla="*/ 98 h 2535"/>
                <a:gd name="T16" fmla="*/ 4672 w 4672"/>
                <a:gd name="T17" fmla="*/ 2535 h 2535"/>
                <a:gd name="T18" fmla="*/ 0 w 4672"/>
                <a:gd name="T19" fmla="*/ 2535 h 2535"/>
                <a:gd name="T20" fmla="*/ 0 w 4672"/>
                <a:gd name="T21" fmla="*/ 98 h 2535"/>
                <a:gd name="T22" fmla="*/ 4 w 4672"/>
                <a:gd name="T23" fmla="*/ 72 h 2535"/>
                <a:gd name="T24" fmla="*/ 13 w 4672"/>
                <a:gd name="T25" fmla="*/ 48 h 2535"/>
                <a:gd name="T26" fmla="*/ 28 w 4672"/>
                <a:gd name="T27" fmla="*/ 29 h 2535"/>
                <a:gd name="T28" fmla="*/ 49 w 4672"/>
                <a:gd name="T29" fmla="*/ 14 h 2535"/>
                <a:gd name="T30" fmla="*/ 72 w 4672"/>
                <a:gd name="T31" fmla="*/ 3 h 2535"/>
                <a:gd name="T32" fmla="*/ 99 w 4672"/>
                <a:gd name="T33"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2" h="2535">
                  <a:moveTo>
                    <a:pt x="99" y="0"/>
                  </a:moveTo>
                  <a:lnTo>
                    <a:pt x="4573" y="0"/>
                  </a:lnTo>
                  <a:lnTo>
                    <a:pt x="4600" y="3"/>
                  </a:lnTo>
                  <a:lnTo>
                    <a:pt x="4622" y="14"/>
                  </a:lnTo>
                  <a:lnTo>
                    <a:pt x="4642" y="29"/>
                  </a:lnTo>
                  <a:lnTo>
                    <a:pt x="4658" y="48"/>
                  </a:lnTo>
                  <a:lnTo>
                    <a:pt x="4667" y="72"/>
                  </a:lnTo>
                  <a:lnTo>
                    <a:pt x="4672" y="98"/>
                  </a:lnTo>
                  <a:lnTo>
                    <a:pt x="4672" y="2535"/>
                  </a:lnTo>
                  <a:lnTo>
                    <a:pt x="0" y="2535"/>
                  </a:lnTo>
                  <a:lnTo>
                    <a:pt x="0" y="98"/>
                  </a:lnTo>
                  <a:lnTo>
                    <a:pt x="4" y="72"/>
                  </a:lnTo>
                  <a:lnTo>
                    <a:pt x="13" y="48"/>
                  </a:lnTo>
                  <a:lnTo>
                    <a:pt x="28" y="29"/>
                  </a:lnTo>
                  <a:lnTo>
                    <a:pt x="49" y="14"/>
                  </a:lnTo>
                  <a:lnTo>
                    <a:pt x="72" y="3"/>
                  </a:lnTo>
                  <a:lnTo>
                    <a:pt x="99" y="0"/>
                  </a:lnTo>
                  <a:close/>
                </a:path>
              </a:pathLst>
            </a:custGeom>
            <a:solidFill>
              <a:schemeClr val="bg1">
                <a:alpha val="14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0" name="Freeform 12">
              <a:extLst>
                <a:ext uri="{FF2B5EF4-FFF2-40B4-BE49-F238E27FC236}">
                  <a16:creationId xmlns:a16="http://schemas.microsoft.com/office/drawing/2014/main" id="{78086D57-9795-BFAA-0392-D0FAEA6A6001}"/>
                </a:ext>
              </a:extLst>
            </p:cNvPr>
            <p:cNvSpPr>
              <a:spLocks/>
            </p:cNvSpPr>
            <p:nvPr/>
          </p:nvSpPr>
          <p:spPr bwMode="auto">
            <a:xfrm>
              <a:off x="5630863" y="4602163"/>
              <a:ext cx="120650" cy="120650"/>
            </a:xfrm>
            <a:custGeom>
              <a:avLst/>
              <a:gdLst>
                <a:gd name="T0" fmla="*/ 75 w 151"/>
                <a:gd name="T1" fmla="*/ 0 h 153"/>
                <a:gd name="T2" fmla="*/ 100 w 151"/>
                <a:gd name="T3" fmla="*/ 4 h 153"/>
                <a:gd name="T4" fmla="*/ 121 w 151"/>
                <a:gd name="T5" fmla="*/ 15 h 153"/>
                <a:gd name="T6" fmla="*/ 138 w 151"/>
                <a:gd name="T7" fmla="*/ 31 h 153"/>
                <a:gd name="T8" fmla="*/ 148 w 151"/>
                <a:gd name="T9" fmla="*/ 52 h 153"/>
                <a:gd name="T10" fmla="*/ 151 w 151"/>
                <a:gd name="T11" fmla="*/ 76 h 153"/>
                <a:gd name="T12" fmla="*/ 148 w 151"/>
                <a:gd name="T13" fmla="*/ 100 h 153"/>
                <a:gd name="T14" fmla="*/ 138 w 151"/>
                <a:gd name="T15" fmla="*/ 121 h 153"/>
                <a:gd name="T16" fmla="*/ 121 w 151"/>
                <a:gd name="T17" fmla="*/ 138 h 153"/>
                <a:gd name="T18" fmla="*/ 100 w 151"/>
                <a:gd name="T19" fmla="*/ 148 h 153"/>
                <a:gd name="T20" fmla="*/ 75 w 151"/>
                <a:gd name="T21" fmla="*/ 153 h 153"/>
                <a:gd name="T22" fmla="*/ 51 w 151"/>
                <a:gd name="T23" fmla="*/ 148 h 153"/>
                <a:gd name="T24" fmla="*/ 30 w 151"/>
                <a:gd name="T25" fmla="*/ 138 h 153"/>
                <a:gd name="T26" fmla="*/ 14 w 151"/>
                <a:gd name="T27" fmla="*/ 121 h 153"/>
                <a:gd name="T28" fmla="*/ 3 w 151"/>
                <a:gd name="T29" fmla="*/ 100 h 153"/>
                <a:gd name="T30" fmla="*/ 0 w 151"/>
                <a:gd name="T31" fmla="*/ 76 h 153"/>
                <a:gd name="T32" fmla="*/ 3 w 151"/>
                <a:gd name="T33" fmla="*/ 52 h 153"/>
                <a:gd name="T34" fmla="*/ 14 w 151"/>
                <a:gd name="T35" fmla="*/ 31 h 153"/>
                <a:gd name="T36" fmla="*/ 30 w 151"/>
                <a:gd name="T37" fmla="*/ 15 h 153"/>
                <a:gd name="T38" fmla="*/ 51 w 151"/>
                <a:gd name="T39" fmla="*/ 4 h 153"/>
                <a:gd name="T40" fmla="*/ 75 w 151"/>
                <a:gd name="T4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153">
                  <a:moveTo>
                    <a:pt x="75" y="0"/>
                  </a:moveTo>
                  <a:lnTo>
                    <a:pt x="100" y="4"/>
                  </a:lnTo>
                  <a:lnTo>
                    <a:pt x="121" y="15"/>
                  </a:lnTo>
                  <a:lnTo>
                    <a:pt x="138" y="31"/>
                  </a:lnTo>
                  <a:lnTo>
                    <a:pt x="148" y="52"/>
                  </a:lnTo>
                  <a:lnTo>
                    <a:pt x="151" y="76"/>
                  </a:lnTo>
                  <a:lnTo>
                    <a:pt x="148" y="100"/>
                  </a:lnTo>
                  <a:lnTo>
                    <a:pt x="138" y="121"/>
                  </a:lnTo>
                  <a:lnTo>
                    <a:pt x="121" y="138"/>
                  </a:lnTo>
                  <a:lnTo>
                    <a:pt x="100" y="148"/>
                  </a:lnTo>
                  <a:lnTo>
                    <a:pt x="75" y="153"/>
                  </a:lnTo>
                  <a:lnTo>
                    <a:pt x="51" y="148"/>
                  </a:lnTo>
                  <a:lnTo>
                    <a:pt x="30" y="138"/>
                  </a:lnTo>
                  <a:lnTo>
                    <a:pt x="14" y="121"/>
                  </a:lnTo>
                  <a:lnTo>
                    <a:pt x="3" y="100"/>
                  </a:lnTo>
                  <a:lnTo>
                    <a:pt x="0" y="76"/>
                  </a:lnTo>
                  <a:lnTo>
                    <a:pt x="3" y="52"/>
                  </a:lnTo>
                  <a:lnTo>
                    <a:pt x="14" y="31"/>
                  </a:lnTo>
                  <a:lnTo>
                    <a:pt x="30" y="15"/>
                  </a:lnTo>
                  <a:lnTo>
                    <a:pt x="51" y="4"/>
                  </a:lnTo>
                  <a:lnTo>
                    <a:pt x="75"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aphicFrame>
        <p:nvGraphicFramePr>
          <p:cNvPr id="5" name="Content Placeholder 4">
            <a:extLst>
              <a:ext uri="{FF2B5EF4-FFF2-40B4-BE49-F238E27FC236}">
                <a16:creationId xmlns:a16="http://schemas.microsoft.com/office/drawing/2014/main" id="{2A633BB3-F5A6-4565-8D19-32EBC98806BE}"/>
              </a:ext>
            </a:extLst>
          </p:cNvPr>
          <p:cNvGraphicFramePr>
            <a:graphicFrameLocks noGrp="1" noChangeAspect="1"/>
          </p:cNvGraphicFramePr>
          <p:nvPr>
            <p:ph idx="1"/>
            <p:extLst>
              <p:ext uri="{D42A27DB-BD31-4B8C-83A1-F6EECF244321}">
                <p14:modId xmlns:p14="http://schemas.microsoft.com/office/powerpoint/2010/main" val="1500161673"/>
              </p:ext>
            </p:extLst>
          </p:nvPr>
        </p:nvGraphicFramePr>
        <p:xfrm>
          <a:off x="5629712" y="2280106"/>
          <a:ext cx="5544118" cy="1148894"/>
        </p:xfrm>
        <a:graphic>
          <a:graphicData uri="http://schemas.openxmlformats.org/presentationml/2006/ole">
            <mc:AlternateContent xmlns:mc="http://schemas.openxmlformats.org/markup-compatibility/2006">
              <mc:Choice xmlns:v="urn:schemas-microsoft-com:vml" Requires="v">
                <p:oleObj name="Worksheet" r:id="rId3" imgW="12992135" imgH="2590627" progId="Excel.Sheet.12">
                  <p:embed/>
                </p:oleObj>
              </mc:Choice>
              <mc:Fallback>
                <p:oleObj name="Worksheet" r:id="rId3" imgW="12992135" imgH="2590627" progId="Excel.Sheet.12">
                  <p:embed/>
                  <p:pic>
                    <p:nvPicPr>
                      <p:cNvPr id="5" name="Content Placeholder 4">
                        <a:extLst>
                          <a:ext uri="{FF2B5EF4-FFF2-40B4-BE49-F238E27FC236}">
                            <a16:creationId xmlns:a16="http://schemas.microsoft.com/office/drawing/2014/main" id="{2A633BB3-F5A6-4565-8D19-32EBC98806BE}"/>
                          </a:ext>
                        </a:extLst>
                      </p:cNvPr>
                      <p:cNvPicPr/>
                      <p:nvPr/>
                    </p:nvPicPr>
                    <p:blipFill>
                      <a:blip r:embed="rId4">
                        <a:lum bright="20000" contrast="-20000"/>
                      </a:blip>
                      <a:stretch>
                        <a:fillRect/>
                      </a:stretch>
                    </p:blipFill>
                    <p:spPr>
                      <a:xfrm>
                        <a:off x="5629712" y="2280106"/>
                        <a:ext cx="5544118" cy="1148894"/>
                      </a:xfrm>
                      <a:prstGeom prst="rect">
                        <a:avLst/>
                      </a:prstGeom>
                      <a:solidFill>
                        <a:sysClr val="window" lastClr="FFFFFF">
                          <a:alpha val="36000"/>
                        </a:sysClr>
                      </a:solidFill>
                      <a:ln>
                        <a:solidFill>
                          <a:sysClr val="windowText" lastClr="000000"/>
                        </a:solidFill>
                      </a:ln>
                    </p:spPr>
                  </p:pic>
                </p:oleObj>
              </mc:Fallback>
            </mc:AlternateContent>
          </a:graphicData>
        </a:graphic>
      </p:graphicFrame>
      <p:pic>
        <p:nvPicPr>
          <p:cNvPr id="24" name="Graphic 23" descr="Cursor with solid fill">
            <a:extLst>
              <a:ext uri="{FF2B5EF4-FFF2-40B4-BE49-F238E27FC236}">
                <a16:creationId xmlns:a16="http://schemas.microsoft.com/office/drawing/2014/main" id="{287EADFE-DD2E-83EF-245D-F1F7126EFAE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716522">
            <a:off x="10645344" y="3089390"/>
            <a:ext cx="636766" cy="636766"/>
          </a:xfrm>
          <a:prstGeom prst="rect">
            <a:avLst/>
          </a:prstGeom>
        </p:spPr>
      </p:pic>
      <p:graphicFrame>
        <p:nvGraphicFramePr>
          <p:cNvPr id="7" name="Content Placeholder 4">
            <a:extLst>
              <a:ext uri="{FF2B5EF4-FFF2-40B4-BE49-F238E27FC236}">
                <a16:creationId xmlns:a16="http://schemas.microsoft.com/office/drawing/2014/main" id="{B015EF24-0D06-5B12-96A4-FD67EF6A9AC2}"/>
              </a:ext>
            </a:extLst>
          </p:cNvPr>
          <p:cNvGraphicFramePr>
            <a:graphicFrameLocks noChangeAspect="1"/>
          </p:cNvGraphicFramePr>
          <p:nvPr>
            <p:extLst>
              <p:ext uri="{D42A27DB-BD31-4B8C-83A1-F6EECF244321}">
                <p14:modId xmlns:p14="http://schemas.microsoft.com/office/powerpoint/2010/main" val="3178821956"/>
              </p:ext>
            </p:extLst>
          </p:nvPr>
        </p:nvGraphicFramePr>
        <p:xfrm>
          <a:off x="612330" y="1660509"/>
          <a:ext cx="10627799" cy="2202373"/>
        </p:xfrm>
        <a:graphic>
          <a:graphicData uri="http://schemas.openxmlformats.org/presentationml/2006/ole">
            <mc:AlternateContent xmlns:mc="http://schemas.openxmlformats.org/markup-compatibility/2006">
              <mc:Choice xmlns:v="urn:schemas-microsoft-com:vml" Requires="v">
                <p:oleObj name="Worksheet" r:id="rId3" imgW="12992135" imgH="2590627" progId="Excel.Sheet.12">
                  <p:embed/>
                </p:oleObj>
              </mc:Choice>
              <mc:Fallback>
                <p:oleObj name="Worksheet" r:id="rId3" imgW="12992135" imgH="2590627" progId="Excel.Sheet.12">
                  <p:embed/>
                  <p:pic>
                    <p:nvPicPr>
                      <p:cNvPr id="7" name="Content Placeholder 4">
                        <a:extLst>
                          <a:ext uri="{FF2B5EF4-FFF2-40B4-BE49-F238E27FC236}">
                            <a16:creationId xmlns:a16="http://schemas.microsoft.com/office/drawing/2014/main" id="{B015EF24-0D06-5B12-96A4-FD67EF6A9AC2}"/>
                          </a:ext>
                        </a:extLst>
                      </p:cNvPr>
                      <p:cNvPicPr/>
                      <p:nvPr/>
                    </p:nvPicPr>
                    <p:blipFill>
                      <a:blip r:embed="rId4"/>
                      <a:stretch>
                        <a:fillRect/>
                      </a:stretch>
                    </p:blipFill>
                    <p:spPr>
                      <a:xfrm>
                        <a:off x="612330" y="1660509"/>
                        <a:ext cx="10627799" cy="2202373"/>
                      </a:xfrm>
                      <a:prstGeom prst="rect">
                        <a:avLst/>
                      </a:prstGeom>
                      <a:solidFill>
                        <a:sysClr val="window" lastClr="FFFFFF"/>
                      </a:solidFill>
                      <a:ln w="57150">
                        <a:solidFill>
                          <a:schemeClr val="accent6">
                            <a:lumMod val="10000"/>
                          </a:schemeClr>
                        </a:solidFill>
                      </a:ln>
                    </p:spPr>
                  </p:pic>
                </p:oleObj>
              </mc:Fallback>
            </mc:AlternateContent>
          </a:graphicData>
        </a:graphic>
      </p:graphicFrame>
    </p:spTree>
    <p:extLst>
      <p:ext uri="{BB962C8B-B14F-4D97-AF65-F5344CB8AC3E}">
        <p14:creationId xmlns:p14="http://schemas.microsoft.com/office/powerpoint/2010/main" val="398276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24"/>
                                        </p:tgtEl>
                                      </p:cBhvr>
                                    </p:animEffect>
                                    <p:animScale>
                                      <p:cBhvr>
                                        <p:cTn id="12" dur="250" autoRev="1" fill="hold"/>
                                        <p:tgtEl>
                                          <p:spTgt spid="24"/>
                                        </p:tgtEl>
                                      </p:cBhvr>
                                      <p:by x="105000" y="105000"/>
                                    </p:animScale>
                                  </p:childTnLst>
                                </p:cTn>
                              </p:par>
                            </p:childTnLst>
                          </p:cTn>
                        </p:par>
                        <p:par>
                          <p:cTn id="13" fill="hold">
                            <p:stCondLst>
                              <p:cond delay="1000"/>
                            </p:stCondLst>
                            <p:childTnLst>
                              <p:par>
                                <p:cTn id="14" presetID="10" presetClass="entr" presetSubtype="0" fill="hold" nodeType="after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9226B-9007-58C6-3A31-C5E9209B584D}"/>
            </a:ext>
          </a:extLst>
        </p:cNvPr>
        <p:cNvGrpSpPr/>
        <p:nvPr/>
      </p:nvGrpSpPr>
      <p:grpSpPr>
        <a:xfrm>
          <a:off x="0" y="0"/>
          <a:ext cx="0" cy="0"/>
          <a:chOff x="0" y="0"/>
          <a:chExt cx="0" cy="0"/>
        </a:xfrm>
      </p:grpSpPr>
      <p:pic>
        <p:nvPicPr>
          <p:cNvPr id="45" name="Picture 44">
            <a:extLst>
              <a:ext uri="{FF2B5EF4-FFF2-40B4-BE49-F238E27FC236}">
                <a16:creationId xmlns:a16="http://schemas.microsoft.com/office/drawing/2014/main" id="{40B410B0-F067-B2A6-091C-7847138EC4BA}"/>
              </a:ext>
            </a:extLst>
          </p:cNvPr>
          <p:cNvPicPr>
            <a:picLocks noChangeAspect="1"/>
          </p:cNvPicPr>
          <p:nvPr/>
        </p:nvPicPr>
        <p:blipFill>
          <a:blip r:embed="rId3"/>
          <a:stretch>
            <a:fillRect/>
          </a:stretch>
        </p:blipFill>
        <p:spPr>
          <a:xfrm>
            <a:off x="5535974" y="1148210"/>
            <a:ext cx="943011" cy="731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 name="Picture 50">
            <a:extLst>
              <a:ext uri="{FF2B5EF4-FFF2-40B4-BE49-F238E27FC236}">
                <a16:creationId xmlns:a16="http://schemas.microsoft.com/office/drawing/2014/main" id="{79F9BF26-CDD7-FFE1-853B-35AAFA72034F}"/>
              </a:ext>
            </a:extLst>
          </p:cNvPr>
          <p:cNvPicPr>
            <a:picLocks noChangeAspect="1"/>
          </p:cNvPicPr>
          <p:nvPr/>
        </p:nvPicPr>
        <p:blipFill>
          <a:blip r:embed="rId4"/>
          <a:stretch>
            <a:fillRect/>
          </a:stretch>
        </p:blipFill>
        <p:spPr>
          <a:xfrm>
            <a:off x="1401405" y="842679"/>
            <a:ext cx="3936020" cy="2221082"/>
          </a:xfrm>
          <a:prstGeom prst="rect">
            <a:avLst/>
          </a:prstGeom>
          <a:effectLst>
            <a:outerShdw blurRad="50800" dist="38100" dir="2700000" algn="tl" rotWithShape="0">
              <a:prstClr val="black">
                <a:alpha val="40000"/>
              </a:prstClr>
            </a:outerShdw>
          </a:effectLst>
        </p:spPr>
      </p:pic>
      <p:pic>
        <p:nvPicPr>
          <p:cNvPr id="47" name="Picture 46">
            <a:extLst>
              <a:ext uri="{FF2B5EF4-FFF2-40B4-BE49-F238E27FC236}">
                <a16:creationId xmlns:a16="http://schemas.microsoft.com/office/drawing/2014/main" id="{31FF4B39-7B6D-46EF-355C-DD573DB43008}"/>
              </a:ext>
            </a:extLst>
          </p:cNvPr>
          <p:cNvPicPr>
            <a:picLocks noChangeAspect="1"/>
          </p:cNvPicPr>
          <p:nvPr/>
        </p:nvPicPr>
        <p:blipFill>
          <a:blip r:embed="rId4"/>
          <a:stretch>
            <a:fillRect/>
          </a:stretch>
        </p:blipFill>
        <p:spPr>
          <a:xfrm>
            <a:off x="6691761" y="842679"/>
            <a:ext cx="3936020" cy="2221082"/>
          </a:xfrm>
          <a:prstGeom prst="rect">
            <a:avLst/>
          </a:prstGeom>
          <a:effectLst>
            <a:outerShdw blurRad="50800" dist="38100" dir="2700000" algn="tl" rotWithShape="0">
              <a:prstClr val="black">
                <a:alpha val="40000"/>
              </a:prstClr>
            </a:outerShdw>
          </a:effectLst>
        </p:spPr>
      </p:pic>
      <p:sp>
        <p:nvSpPr>
          <p:cNvPr id="6" name="Title 5">
            <a:extLst>
              <a:ext uri="{FF2B5EF4-FFF2-40B4-BE49-F238E27FC236}">
                <a16:creationId xmlns:a16="http://schemas.microsoft.com/office/drawing/2014/main" id="{5D3DC31A-2B13-3922-FCF8-FEECE22B8FFC}"/>
              </a:ext>
            </a:extLst>
          </p:cNvPr>
          <p:cNvSpPr>
            <a:spLocks noGrp="1"/>
          </p:cNvSpPr>
          <p:nvPr>
            <p:ph type="title" idx="4294967295"/>
          </p:nvPr>
        </p:nvSpPr>
        <p:spPr>
          <a:xfrm>
            <a:off x="1981200" y="0"/>
            <a:ext cx="8229600" cy="731520"/>
          </a:xfrm>
        </p:spPr>
        <p:txBody>
          <a:bodyPr>
            <a:normAutofit fontScale="90000"/>
          </a:bodyPr>
          <a:lstStyle/>
          <a:p>
            <a:r>
              <a:rPr lang="en-US" b="1" dirty="0">
                <a:solidFill>
                  <a:schemeClr val="bg1"/>
                </a:solidFill>
              </a:rPr>
              <a:t>Performance/Conduct</a:t>
            </a:r>
            <a:endParaRPr lang="en-US" dirty="0"/>
          </a:p>
        </p:txBody>
      </p:sp>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1CC46942-80DB-9B5B-D534-0EBCC2837CA4}"/>
              </a:ext>
            </a:extLst>
          </p:cNvPr>
          <p:cNvSpPr>
            <a:spLocks noGrp="1"/>
          </p:cNvSpPr>
          <p:nvPr>
            <p:ph type="sldNum" sz="quarter" idx="10"/>
          </p:nvPr>
        </p:nvSpPr>
        <p:spPr>
          <a:xfrm>
            <a:off x="10401299" y="6121667"/>
            <a:ext cx="1630280" cy="731520"/>
          </a:xfrm>
        </p:spPr>
        <p:txBody>
          <a:bodyPr/>
          <a:lstStyle/>
          <a:p>
            <a:pPr defTabSz="457200"/>
            <a:fld id="{D983F1FA-211D-3044-9E35-958DFBC26156}" type="slidenum">
              <a:rPr lang="en-US" smtClean="0">
                <a:solidFill>
                  <a:prstClr val="white"/>
                </a:solidFill>
              </a:rPr>
              <a:pPr defTabSz="457200"/>
              <a:t>33</a:t>
            </a:fld>
            <a:endParaRPr lang="en-US">
              <a:solidFill>
                <a:prstClr val="white"/>
              </a:solidFill>
            </a:endParaRPr>
          </a:p>
        </p:txBody>
      </p:sp>
      <p:grpSp>
        <p:nvGrpSpPr>
          <p:cNvPr id="3" name="Group 2">
            <a:extLst>
              <a:ext uri="{FF2B5EF4-FFF2-40B4-BE49-F238E27FC236}">
                <a16:creationId xmlns:a16="http://schemas.microsoft.com/office/drawing/2014/main" id="{51F1ABCE-3945-CE61-A1DA-A4A1363A1338}"/>
              </a:ext>
            </a:extLst>
          </p:cNvPr>
          <p:cNvGrpSpPr/>
          <p:nvPr/>
        </p:nvGrpSpPr>
        <p:grpSpPr>
          <a:xfrm>
            <a:off x="2972711" y="1622323"/>
            <a:ext cx="6001682" cy="4372404"/>
            <a:chOff x="2667692" y="1306704"/>
            <a:chExt cx="5242927" cy="4076540"/>
          </a:xfrm>
        </p:grpSpPr>
        <p:sp>
          <p:nvSpPr>
            <p:cNvPr id="4" name="Freeform 44">
              <a:extLst>
                <a:ext uri="{FF2B5EF4-FFF2-40B4-BE49-F238E27FC236}">
                  <a16:creationId xmlns:a16="http://schemas.microsoft.com/office/drawing/2014/main" id="{5E9DC5A7-82A9-235E-AA94-416BF5CEE1AF}"/>
                </a:ext>
              </a:extLst>
            </p:cNvPr>
            <p:cNvSpPr>
              <a:spLocks/>
            </p:cNvSpPr>
            <p:nvPr/>
          </p:nvSpPr>
          <p:spPr bwMode="auto">
            <a:xfrm>
              <a:off x="2667692" y="3140305"/>
              <a:ext cx="5242927" cy="957363"/>
            </a:xfrm>
            <a:custGeom>
              <a:avLst/>
              <a:gdLst>
                <a:gd name="T0" fmla="*/ 588 w 5575"/>
                <a:gd name="T1" fmla="*/ 0 h 1018"/>
                <a:gd name="T2" fmla="*/ 5035 w 5575"/>
                <a:gd name="T3" fmla="*/ 0 h 1018"/>
                <a:gd name="T4" fmla="*/ 5575 w 5575"/>
                <a:gd name="T5" fmla="*/ 1018 h 1018"/>
                <a:gd name="T6" fmla="*/ 0 w 5575"/>
                <a:gd name="T7" fmla="*/ 1018 h 1018"/>
                <a:gd name="T8" fmla="*/ 588 w 5575"/>
                <a:gd name="T9" fmla="*/ 0 h 1018"/>
              </a:gdLst>
              <a:ahLst/>
              <a:cxnLst>
                <a:cxn ang="0">
                  <a:pos x="T0" y="T1"/>
                </a:cxn>
                <a:cxn ang="0">
                  <a:pos x="T2" y="T3"/>
                </a:cxn>
                <a:cxn ang="0">
                  <a:pos x="T4" y="T5"/>
                </a:cxn>
                <a:cxn ang="0">
                  <a:pos x="T6" y="T7"/>
                </a:cxn>
                <a:cxn ang="0">
                  <a:pos x="T8" y="T9"/>
                </a:cxn>
              </a:cxnLst>
              <a:rect l="0" t="0" r="r" b="b"/>
              <a:pathLst>
                <a:path w="5575" h="1018">
                  <a:moveTo>
                    <a:pt x="588" y="0"/>
                  </a:moveTo>
                  <a:lnTo>
                    <a:pt x="5035" y="0"/>
                  </a:lnTo>
                  <a:lnTo>
                    <a:pt x="5575" y="1018"/>
                  </a:lnTo>
                  <a:lnTo>
                    <a:pt x="0" y="1018"/>
                  </a:lnTo>
                  <a:lnTo>
                    <a:pt x="588"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 name="Freeform 45">
              <a:extLst>
                <a:ext uri="{FF2B5EF4-FFF2-40B4-BE49-F238E27FC236}">
                  <a16:creationId xmlns:a16="http://schemas.microsoft.com/office/drawing/2014/main" id="{FEB54909-D5D1-A775-F666-40E81C509769}"/>
                </a:ext>
              </a:extLst>
            </p:cNvPr>
            <p:cNvSpPr>
              <a:spLocks/>
            </p:cNvSpPr>
            <p:nvPr/>
          </p:nvSpPr>
          <p:spPr bwMode="auto">
            <a:xfrm>
              <a:off x="2836030" y="3165697"/>
              <a:ext cx="4921298" cy="879307"/>
            </a:xfrm>
            <a:custGeom>
              <a:avLst/>
              <a:gdLst>
                <a:gd name="T0" fmla="*/ 497 w 5233"/>
                <a:gd name="T1" fmla="*/ 0 h 935"/>
                <a:gd name="T2" fmla="*/ 4757 w 5233"/>
                <a:gd name="T3" fmla="*/ 0 h 935"/>
                <a:gd name="T4" fmla="*/ 5233 w 5233"/>
                <a:gd name="T5" fmla="*/ 935 h 935"/>
                <a:gd name="T6" fmla="*/ 0 w 5233"/>
                <a:gd name="T7" fmla="*/ 935 h 935"/>
                <a:gd name="T8" fmla="*/ 497 w 5233"/>
                <a:gd name="T9" fmla="*/ 0 h 935"/>
              </a:gdLst>
              <a:ahLst/>
              <a:cxnLst>
                <a:cxn ang="0">
                  <a:pos x="T0" y="T1"/>
                </a:cxn>
                <a:cxn ang="0">
                  <a:pos x="T2" y="T3"/>
                </a:cxn>
                <a:cxn ang="0">
                  <a:pos x="T4" y="T5"/>
                </a:cxn>
                <a:cxn ang="0">
                  <a:pos x="T6" y="T7"/>
                </a:cxn>
                <a:cxn ang="0">
                  <a:pos x="T8" y="T9"/>
                </a:cxn>
              </a:cxnLst>
              <a:rect l="0" t="0" r="r" b="b"/>
              <a:pathLst>
                <a:path w="5233" h="935">
                  <a:moveTo>
                    <a:pt x="497" y="0"/>
                  </a:moveTo>
                  <a:lnTo>
                    <a:pt x="4757" y="0"/>
                  </a:lnTo>
                  <a:lnTo>
                    <a:pt x="5233" y="935"/>
                  </a:lnTo>
                  <a:lnTo>
                    <a:pt x="0" y="935"/>
                  </a:lnTo>
                  <a:lnTo>
                    <a:pt x="497"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 name="Rectangle 6">
              <a:extLst>
                <a:ext uri="{FF2B5EF4-FFF2-40B4-BE49-F238E27FC236}">
                  <a16:creationId xmlns:a16="http://schemas.microsoft.com/office/drawing/2014/main" id="{33496134-555F-7FE3-8BDF-3464ADD58101}"/>
                </a:ext>
              </a:extLst>
            </p:cNvPr>
            <p:cNvSpPr>
              <a:spLocks noChangeArrowheads="1"/>
            </p:cNvSpPr>
            <p:nvPr/>
          </p:nvSpPr>
          <p:spPr bwMode="auto">
            <a:xfrm>
              <a:off x="2667692" y="4097669"/>
              <a:ext cx="5242927" cy="164576"/>
            </a:xfrm>
            <a:prstGeom prst="rect">
              <a:avLst/>
            </a:prstGeom>
            <a:solidFill>
              <a:schemeClr val="tx1">
                <a:lumMod val="75000"/>
                <a:lumOff val="25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nvGrpSpPr>
            <p:cNvPr id="8" name="Group 7">
              <a:extLst>
                <a:ext uri="{FF2B5EF4-FFF2-40B4-BE49-F238E27FC236}">
                  <a16:creationId xmlns:a16="http://schemas.microsoft.com/office/drawing/2014/main" id="{3F68E864-9AE7-94C2-8BC5-CD17566EC677}"/>
                </a:ext>
              </a:extLst>
            </p:cNvPr>
            <p:cNvGrpSpPr/>
            <p:nvPr/>
          </p:nvGrpSpPr>
          <p:grpSpPr>
            <a:xfrm>
              <a:off x="5363038" y="1306704"/>
              <a:ext cx="1290394" cy="2020292"/>
              <a:chOff x="7867573" y="1430479"/>
              <a:chExt cx="3053597" cy="4780833"/>
            </a:xfrm>
          </p:grpSpPr>
          <p:sp>
            <p:nvSpPr>
              <p:cNvPr id="18" name="Freeform 48">
                <a:extLst>
                  <a:ext uri="{FF2B5EF4-FFF2-40B4-BE49-F238E27FC236}">
                    <a16:creationId xmlns:a16="http://schemas.microsoft.com/office/drawing/2014/main" id="{E350BB44-8B61-8CAF-62A1-AD29B445BE7A}"/>
                  </a:ext>
                </a:extLst>
              </p:cNvPr>
              <p:cNvSpPr>
                <a:spLocks/>
              </p:cNvSpPr>
              <p:nvPr/>
            </p:nvSpPr>
            <p:spPr bwMode="auto">
              <a:xfrm>
                <a:off x="9018241" y="3420018"/>
                <a:ext cx="752263" cy="1138293"/>
              </a:xfrm>
              <a:custGeom>
                <a:avLst/>
                <a:gdLst>
                  <a:gd name="T0" fmla="*/ 51 w 304"/>
                  <a:gd name="T1" fmla="*/ 0 h 460"/>
                  <a:gd name="T2" fmla="*/ 254 w 304"/>
                  <a:gd name="T3" fmla="*/ 0 h 460"/>
                  <a:gd name="T4" fmla="*/ 254 w 304"/>
                  <a:gd name="T5" fmla="*/ 128 h 460"/>
                  <a:gd name="T6" fmla="*/ 304 w 304"/>
                  <a:gd name="T7" fmla="*/ 131 h 460"/>
                  <a:gd name="T8" fmla="*/ 254 w 304"/>
                  <a:gd name="T9" fmla="*/ 460 h 460"/>
                  <a:gd name="T10" fmla="*/ 51 w 304"/>
                  <a:gd name="T11" fmla="*/ 460 h 460"/>
                  <a:gd name="T12" fmla="*/ 0 w 304"/>
                  <a:gd name="T13" fmla="*/ 131 h 460"/>
                  <a:gd name="T14" fmla="*/ 51 w 304"/>
                  <a:gd name="T15" fmla="*/ 128 h 460"/>
                  <a:gd name="T16" fmla="*/ 51 w 304"/>
                  <a:gd name="T17"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460">
                    <a:moveTo>
                      <a:pt x="51" y="0"/>
                    </a:moveTo>
                    <a:lnTo>
                      <a:pt x="254" y="0"/>
                    </a:lnTo>
                    <a:lnTo>
                      <a:pt x="254" y="128"/>
                    </a:lnTo>
                    <a:lnTo>
                      <a:pt x="304" y="131"/>
                    </a:lnTo>
                    <a:lnTo>
                      <a:pt x="254" y="460"/>
                    </a:lnTo>
                    <a:lnTo>
                      <a:pt x="51" y="460"/>
                    </a:lnTo>
                    <a:lnTo>
                      <a:pt x="0" y="131"/>
                    </a:lnTo>
                    <a:lnTo>
                      <a:pt x="51" y="128"/>
                    </a:lnTo>
                    <a:lnTo>
                      <a:pt x="51" y="0"/>
                    </a:lnTo>
                    <a:close/>
                  </a:path>
                </a:pathLst>
              </a:custGeom>
              <a:solidFill>
                <a:srgbClr val="F9C4A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 name="Freeform 49">
                <a:extLst>
                  <a:ext uri="{FF2B5EF4-FFF2-40B4-BE49-F238E27FC236}">
                    <a16:creationId xmlns:a16="http://schemas.microsoft.com/office/drawing/2014/main" id="{01B562AB-7F43-9AAC-88FA-DF7D7FE1BC5B}"/>
                  </a:ext>
                </a:extLst>
              </p:cNvPr>
              <p:cNvSpPr>
                <a:spLocks/>
              </p:cNvSpPr>
              <p:nvPr/>
            </p:nvSpPr>
            <p:spPr bwMode="auto">
              <a:xfrm>
                <a:off x="9144443" y="3459611"/>
                <a:ext cx="502336" cy="277150"/>
              </a:xfrm>
              <a:custGeom>
                <a:avLst/>
                <a:gdLst>
                  <a:gd name="T0" fmla="*/ 0 w 203"/>
                  <a:gd name="T1" fmla="*/ 0 h 112"/>
                  <a:gd name="T2" fmla="*/ 35 w 203"/>
                  <a:gd name="T3" fmla="*/ 22 h 112"/>
                  <a:gd name="T4" fmla="*/ 71 w 203"/>
                  <a:gd name="T5" fmla="*/ 38 h 112"/>
                  <a:gd name="T6" fmla="*/ 106 w 203"/>
                  <a:gd name="T7" fmla="*/ 43 h 112"/>
                  <a:gd name="T8" fmla="*/ 138 w 203"/>
                  <a:gd name="T9" fmla="*/ 38 h 112"/>
                  <a:gd name="T10" fmla="*/ 171 w 203"/>
                  <a:gd name="T11" fmla="*/ 26 h 112"/>
                  <a:gd name="T12" fmla="*/ 203 w 203"/>
                  <a:gd name="T13" fmla="*/ 7 h 112"/>
                  <a:gd name="T14" fmla="*/ 203 w 203"/>
                  <a:gd name="T15" fmla="*/ 112 h 112"/>
                  <a:gd name="T16" fmla="*/ 0 w 203"/>
                  <a:gd name="T17" fmla="*/ 31 h 112"/>
                  <a:gd name="T18" fmla="*/ 0 w 203"/>
                  <a:gd name="T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112">
                    <a:moveTo>
                      <a:pt x="0" y="0"/>
                    </a:moveTo>
                    <a:lnTo>
                      <a:pt x="35" y="22"/>
                    </a:lnTo>
                    <a:lnTo>
                      <a:pt x="71" y="38"/>
                    </a:lnTo>
                    <a:lnTo>
                      <a:pt x="106" y="43"/>
                    </a:lnTo>
                    <a:lnTo>
                      <a:pt x="138" y="38"/>
                    </a:lnTo>
                    <a:lnTo>
                      <a:pt x="171" y="26"/>
                    </a:lnTo>
                    <a:lnTo>
                      <a:pt x="203" y="7"/>
                    </a:lnTo>
                    <a:lnTo>
                      <a:pt x="203" y="112"/>
                    </a:lnTo>
                    <a:lnTo>
                      <a:pt x="0" y="31"/>
                    </a:lnTo>
                    <a:lnTo>
                      <a:pt x="0" y="0"/>
                    </a:lnTo>
                    <a:close/>
                  </a:path>
                </a:pathLst>
              </a:custGeom>
              <a:solidFill>
                <a:srgbClr val="F699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0" name="Freeform 50">
                <a:extLst>
                  <a:ext uri="{FF2B5EF4-FFF2-40B4-BE49-F238E27FC236}">
                    <a16:creationId xmlns:a16="http://schemas.microsoft.com/office/drawing/2014/main" id="{867F5E51-294E-BCAD-987E-8B52992632E6}"/>
                  </a:ext>
                </a:extLst>
              </p:cNvPr>
              <p:cNvSpPr>
                <a:spLocks/>
              </p:cNvSpPr>
              <p:nvPr/>
            </p:nvSpPr>
            <p:spPr bwMode="auto">
              <a:xfrm>
                <a:off x="7867573" y="3719437"/>
                <a:ext cx="3053597" cy="2444856"/>
              </a:xfrm>
              <a:custGeom>
                <a:avLst/>
                <a:gdLst>
                  <a:gd name="T0" fmla="*/ 499 w 1234"/>
                  <a:gd name="T1" fmla="*/ 0 h 988"/>
                  <a:gd name="T2" fmla="*/ 499 w 1234"/>
                  <a:gd name="T3" fmla="*/ 0 h 988"/>
                  <a:gd name="T4" fmla="*/ 499 w 1234"/>
                  <a:gd name="T5" fmla="*/ 4 h 988"/>
                  <a:gd name="T6" fmla="*/ 617 w 1234"/>
                  <a:gd name="T7" fmla="*/ 327 h 988"/>
                  <a:gd name="T8" fmla="*/ 736 w 1234"/>
                  <a:gd name="T9" fmla="*/ 4 h 988"/>
                  <a:gd name="T10" fmla="*/ 736 w 1234"/>
                  <a:gd name="T11" fmla="*/ 0 h 988"/>
                  <a:gd name="T12" fmla="*/ 736 w 1234"/>
                  <a:gd name="T13" fmla="*/ 0 h 988"/>
                  <a:gd name="T14" fmla="*/ 769 w 1234"/>
                  <a:gd name="T15" fmla="*/ 2 h 988"/>
                  <a:gd name="T16" fmla="*/ 803 w 1234"/>
                  <a:gd name="T17" fmla="*/ 5 h 988"/>
                  <a:gd name="T18" fmla="*/ 837 w 1234"/>
                  <a:gd name="T19" fmla="*/ 9 h 988"/>
                  <a:gd name="T20" fmla="*/ 871 w 1234"/>
                  <a:gd name="T21" fmla="*/ 17 h 988"/>
                  <a:gd name="T22" fmla="*/ 905 w 1234"/>
                  <a:gd name="T23" fmla="*/ 29 h 988"/>
                  <a:gd name="T24" fmla="*/ 937 w 1234"/>
                  <a:gd name="T25" fmla="*/ 48 h 988"/>
                  <a:gd name="T26" fmla="*/ 969 w 1234"/>
                  <a:gd name="T27" fmla="*/ 73 h 988"/>
                  <a:gd name="T28" fmla="*/ 982 w 1234"/>
                  <a:gd name="T29" fmla="*/ 88 h 988"/>
                  <a:gd name="T30" fmla="*/ 999 w 1234"/>
                  <a:gd name="T31" fmla="*/ 110 h 988"/>
                  <a:gd name="T32" fmla="*/ 1018 w 1234"/>
                  <a:gd name="T33" fmla="*/ 141 h 988"/>
                  <a:gd name="T34" fmla="*/ 1040 w 1234"/>
                  <a:gd name="T35" fmla="*/ 175 h 988"/>
                  <a:gd name="T36" fmla="*/ 1063 w 1234"/>
                  <a:gd name="T37" fmla="*/ 213 h 988"/>
                  <a:gd name="T38" fmla="*/ 1089 w 1234"/>
                  <a:gd name="T39" fmla="*/ 256 h 988"/>
                  <a:gd name="T40" fmla="*/ 1112 w 1234"/>
                  <a:gd name="T41" fmla="*/ 300 h 988"/>
                  <a:gd name="T42" fmla="*/ 1138 w 1234"/>
                  <a:gd name="T43" fmla="*/ 345 h 988"/>
                  <a:gd name="T44" fmla="*/ 1161 w 1234"/>
                  <a:gd name="T45" fmla="*/ 389 h 988"/>
                  <a:gd name="T46" fmla="*/ 1182 w 1234"/>
                  <a:gd name="T47" fmla="*/ 432 h 988"/>
                  <a:gd name="T48" fmla="*/ 1202 w 1234"/>
                  <a:gd name="T49" fmla="*/ 472 h 988"/>
                  <a:gd name="T50" fmla="*/ 1219 w 1234"/>
                  <a:gd name="T51" fmla="*/ 508 h 988"/>
                  <a:gd name="T52" fmla="*/ 1229 w 1234"/>
                  <a:gd name="T53" fmla="*/ 542 h 988"/>
                  <a:gd name="T54" fmla="*/ 1234 w 1234"/>
                  <a:gd name="T55" fmla="*/ 575 h 988"/>
                  <a:gd name="T56" fmla="*/ 1231 w 1234"/>
                  <a:gd name="T57" fmla="*/ 611 h 988"/>
                  <a:gd name="T58" fmla="*/ 1222 w 1234"/>
                  <a:gd name="T59" fmla="*/ 645 h 988"/>
                  <a:gd name="T60" fmla="*/ 1207 w 1234"/>
                  <a:gd name="T61" fmla="*/ 677 h 988"/>
                  <a:gd name="T62" fmla="*/ 1058 w 1234"/>
                  <a:gd name="T63" fmla="*/ 988 h 988"/>
                  <a:gd name="T64" fmla="*/ 649 w 1234"/>
                  <a:gd name="T65" fmla="*/ 988 h 988"/>
                  <a:gd name="T66" fmla="*/ 617 w 1234"/>
                  <a:gd name="T67" fmla="*/ 866 h 988"/>
                  <a:gd name="T68" fmla="*/ 585 w 1234"/>
                  <a:gd name="T69" fmla="*/ 988 h 988"/>
                  <a:gd name="T70" fmla="*/ 176 w 1234"/>
                  <a:gd name="T71" fmla="*/ 988 h 988"/>
                  <a:gd name="T72" fmla="*/ 27 w 1234"/>
                  <a:gd name="T73" fmla="*/ 677 h 988"/>
                  <a:gd name="T74" fmla="*/ 12 w 1234"/>
                  <a:gd name="T75" fmla="*/ 645 h 988"/>
                  <a:gd name="T76" fmla="*/ 4 w 1234"/>
                  <a:gd name="T77" fmla="*/ 611 h 988"/>
                  <a:gd name="T78" fmla="*/ 0 w 1234"/>
                  <a:gd name="T79" fmla="*/ 575 h 988"/>
                  <a:gd name="T80" fmla="*/ 5 w 1234"/>
                  <a:gd name="T81" fmla="*/ 542 h 988"/>
                  <a:gd name="T82" fmla="*/ 15 w 1234"/>
                  <a:gd name="T83" fmla="*/ 508 h 988"/>
                  <a:gd name="T84" fmla="*/ 32 w 1234"/>
                  <a:gd name="T85" fmla="*/ 472 h 988"/>
                  <a:gd name="T86" fmla="*/ 51 w 1234"/>
                  <a:gd name="T87" fmla="*/ 432 h 988"/>
                  <a:gd name="T88" fmla="*/ 73 w 1234"/>
                  <a:gd name="T89" fmla="*/ 389 h 988"/>
                  <a:gd name="T90" fmla="*/ 97 w 1234"/>
                  <a:gd name="T91" fmla="*/ 345 h 988"/>
                  <a:gd name="T92" fmla="*/ 120 w 1234"/>
                  <a:gd name="T93" fmla="*/ 300 h 988"/>
                  <a:gd name="T94" fmla="*/ 146 w 1234"/>
                  <a:gd name="T95" fmla="*/ 256 h 988"/>
                  <a:gd name="T96" fmla="*/ 171 w 1234"/>
                  <a:gd name="T97" fmla="*/ 213 h 988"/>
                  <a:gd name="T98" fmla="*/ 195 w 1234"/>
                  <a:gd name="T99" fmla="*/ 175 h 988"/>
                  <a:gd name="T100" fmla="*/ 217 w 1234"/>
                  <a:gd name="T101" fmla="*/ 141 h 988"/>
                  <a:gd name="T102" fmla="*/ 235 w 1234"/>
                  <a:gd name="T103" fmla="*/ 110 h 988"/>
                  <a:gd name="T104" fmla="*/ 252 w 1234"/>
                  <a:gd name="T105" fmla="*/ 88 h 988"/>
                  <a:gd name="T106" fmla="*/ 266 w 1234"/>
                  <a:gd name="T107" fmla="*/ 73 h 988"/>
                  <a:gd name="T108" fmla="*/ 298 w 1234"/>
                  <a:gd name="T109" fmla="*/ 48 h 988"/>
                  <a:gd name="T110" fmla="*/ 330 w 1234"/>
                  <a:gd name="T111" fmla="*/ 29 h 988"/>
                  <a:gd name="T112" fmla="*/ 364 w 1234"/>
                  <a:gd name="T113" fmla="*/ 17 h 988"/>
                  <a:gd name="T114" fmla="*/ 397 w 1234"/>
                  <a:gd name="T115" fmla="*/ 9 h 988"/>
                  <a:gd name="T116" fmla="*/ 431 w 1234"/>
                  <a:gd name="T117" fmla="*/ 5 h 988"/>
                  <a:gd name="T118" fmla="*/ 465 w 1234"/>
                  <a:gd name="T119" fmla="*/ 2 h 988"/>
                  <a:gd name="T120" fmla="*/ 499 w 1234"/>
                  <a:gd name="T121" fmla="*/ 0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34" h="988">
                    <a:moveTo>
                      <a:pt x="499" y="0"/>
                    </a:moveTo>
                    <a:lnTo>
                      <a:pt x="499" y="0"/>
                    </a:lnTo>
                    <a:lnTo>
                      <a:pt x="499" y="4"/>
                    </a:lnTo>
                    <a:lnTo>
                      <a:pt x="617" y="327"/>
                    </a:lnTo>
                    <a:lnTo>
                      <a:pt x="736" y="4"/>
                    </a:lnTo>
                    <a:lnTo>
                      <a:pt x="736" y="0"/>
                    </a:lnTo>
                    <a:lnTo>
                      <a:pt x="736" y="0"/>
                    </a:lnTo>
                    <a:lnTo>
                      <a:pt x="769" y="2"/>
                    </a:lnTo>
                    <a:lnTo>
                      <a:pt x="803" y="5"/>
                    </a:lnTo>
                    <a:lnTo>
                      <a:pt x="837" y="9"/>
                    </a:lnTo>
                    <a:lnTo>
                      <a:pt x="871" y="17"/>
                    </a:lnTo>
                    <a:lnTo>
                      <a:pt x="905" y="29"/>
                    </a:lnTo>
                    <a:lnTo>
                      <a:pt x="937" y="48"/>
                    </a:lnTo>
                    <a:lnTo>
                      <a:pt x="969" y="73"/>
                    </a:lnTo>
                    <a:lnTo>
                      <a:pt x="982" y="88"/>
                    </a:lnTo>
                    <a:lnTo>
                      <a:pt x="999" y="110"/>
                    </a:lnTo>
                    <a:lnTo>
                      <a:pt x="1018" y="141"/>
                    </a:lnTo>
                    <a:lnTo>
                      <a:pt x="1040" y="175"/>
                    </a:lnTo>
                    <a:lnTo>
                      <a:pt x="1063" y="213"/>
                    </a:lnTo>
                    <a:lnTo>
                      <a:pt x="1089" y="256"/>
                    </a:lnTo>
                    <a:lnTo>
                      <a:pt x="1112" y="300"/>
                    </a:lnTo>
                    <a:lnTo>
                      <a:pt x="1138" y="345"/>
                    </a:lnTo>
                    <a:lnTo>
                      <a:pt x="1161" y="389"/>
                    </a:lnTo>
                    <a:lnTo>
                      <a:pt x="1182" y="432"/>
                    </a:lnTo>
                    <a:lnTo>
                      <a:pt x="1202" y="472"/>
                    </a:lnTo>
                    <a:lnTo>
                      <a:pt x="1219" y="508"/>
                    </a:lnTo>
                    <a:lnTo>
                      <a:pt x="1229" y="542"/>
                    </a:lnTo>
                    <a:lnTo>
                      <a:pt x="1234" y="575"/>
                    </a:lnTo>
                    <a:lnTo>
                      <a:pt x="1231" y="611"/>
                    </a:lnTo>
                    <a:lnTo>
                      <a:pt x="1222" y="645"/>
                    </a:lnTo>
                    <a:lnTo>
                      <a:pt x="1207" y="677"/>
                    </a:lnTo>
                    <a:lnTo>
                      <a:pt x="1058" y="988"/>
                    </a:lnTo>
                    <a:lnTo>
                      <a:pt x="649" y="988"/>
                    </a:lnTo>
                    <a:lnTo>
                      <a:pt x="617" y="866"/>
                    </a:lnTo>
                    <a:lnTo>
                      <a:pt x="585" y="988"/>
                    </a:lnTo>
                    <a:lnTo>
                      <a:pt x="176" y="988"/>
                    </a:lnTo>
                    <a:lnTo>
                      <a:pt x="27" y="677"/>
                    </a:lnTo>
                    <a:lnTo>
                      <a:pt x="12" y="645"/>
                    </a:lnTo>
                    <a:lnTo>
                      <a:pt x="4" y="611"/>
                    </a:lnTo>
                    <a:lnTo>
                      <a:pt x="0" y="575"/>
                    </a:lnTo>
                    <a:lnTo>
                      <a:pt x="5" y="542"/>
                    </a:lnTo>
                    <a:lnTo>
                      <a:pt x="15" y="508"/>
                    </a:lnTo>
                    <a:lnTo>
                      <a:pt x="32" y="472"/>
                    </a:lnTo>
                    <a:lnTo>
                      <a:pt x="51" y="432"/>
                    </a:lnTo>
                    <a:lnTo>
                      <a:pt x="73" y="389"/>
                    </a:lnTo>
                    <a:lnTo>
                      <a:pt x="97" y="345"/>
                    </a:lnTo>
                    <a:lnTo>
                      <a:pt x="120" y="300"/>
                    </a:lnTo>
                    <a:lnTo>
                      <a:pt x="146" y="256"/>
                    </a:lnTo>
                    <a:lnTo>
                      <a:pt x="171" y="213"/>
                    </a:lnTo>
                    <a:lnTo>
                      <a:pt x="195" y="175"/>
                    </a:lnTo>
                    <a:lnTo>
                      <a:pt x="217" y="141"/>
                    </a:lnTo>
                    <a:lnTo>
                      <a:pt x="235" y="110"/>
                    </a:lnTo>
                    <a:lnTo>
                      <a:pt x="252" y="88"/>
                    </a:lnTo>
                    <a:lnTo>
                      <a:pt x="266" y="73"/>
                    </a:lnTo>
                    <a:lnTo>
                      <a:pt x="298" y="48"/>
                    </a:lnTo>
                    <a:lnTo>
                      <a:pt x="330" y="29"/>
                    </a:lnTo>
                    <a:lnTo>
                      <a:pt x="364" y="17"/>
                    </a:lnTo>
                    <a:lnTo>
                      <a:pt x="397" y="9"/>
                    </a:lnTo>
                    <a:lnTo>
                      <a:pt x="431" y="5"/>
                    </a:lnTo>
                    <a:lnTo>
                      <a:pt x="465" y="2"/>
                    </a:lnTo>
                    <a:lnTo>
                      <a:pt x="499"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 name="Freeform 51">
                <a:extLst>
                  <a:ext uri="{FF2B5EF4-FFF2-40B4-BE49-F238E27FC236}">
                    <a16:creationId xmlns:a16="http://schemas.microsoft.com/office/drawing/2014/main" id="{FE8C45B2-3731-FCD7-2744-2E4EE4A446C1}"/>
                  </a:ext>
                </a:extLst>
              </p:cNvPr>
              <p:cNvSpPr>
                <a:spLocks/>
              </p:cNvSpPr>
              <p:nvPr/>
            </p:nvSpPr>
            <p:spPr bwMode="auto">
              <a:xfrm>
                <a:off x="8812851" y="3716964"/>
                <a:ext cx="581522" cy="806704"/>
              </a:xfrm>
              <a:custGeom>
                <a:avLst/>
                <a:gdLst>
                  <a:gd name="T0" fmla="*/ 117 w 235"/>
                  <a:gd name="T1" fmla="*/ 0 h 326"/>
                  <a:gd name="T2" fmla="*/ 235 w 235"/>
                  <a:gd name="T3" fmla="*/ 326 h 326"/>
                  <a:gd name="T4" fmla="*/ 68 w 235"/>
                  <a:gd name="T5" fmla="*/ 186 h 326"/>
                  <a:gd name="T6" fmla="*/ 112 w 235"/>
                  <a:gd name="T7" fmla="*/ 125 h 326"/>
                  <a:gd name="T8" fmla="*/ 0 w 235"/>
                  <a:gd name="T9" fmla="*/ 82 h 326"/>
                  <a:gd name="T10" fmla="*/ 117 w 235"/>
                  <a:gd name="T11" fmla="*/ 0 h 326"/>
                </a:gdLst>
                <a:ahLst/>
                <a:cxnLst>
                  <a:cxn ang="0">
                    <a:pos x="T0" y="T1"/>
                  </a:cxn>
                  <a:cxn ang="0">
                    <a:pos x="T2" y="T3"/>
                  </a:cxn>
                  <a:cxn ang="0">
                    <a:pos x="T4" y="T5"/>
                  </a:cxn>
                  <a:cxn ang="0">
                    <a:pos x="T6" y="T7"/>
                  </a:cxn>
                  <a:cxn ang="0">
                    <a:pos x="T8" y="T9"/>
                  </a:cxn>
                  <a:cxn ang="0">
                    <a:pos x="T10" y="T11"/>
                  </a:cxn>
                </a:cxnLst>
                <a:rect l="0" t="0" r="r" b="b"/>
                <a:pathLst>
                  <a:path w="235" h="326">
                    <a:moveTo>
                      <a:pt x="117" y="0"/>
                    </a:moveTo>
                    <a:lnTo>
                      <a:pt x="235" y="326"/>
                    </a:lnTo>
                    <a:lnTo>
                      <a:pt x="68" y="186"/>
                    </a:lnTo>
                    <a:lnTo>
                      <a:pt x="112" y="125"/>
                    </a:lnTo>
                    <a:lnTo>
                      <a:pt x="0" y="82"/>
                    </a:lnTo>
                    <a:lnTo>
                      <a:pt x="1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 name="Freeform 52">
                <a:extLst>
                  <a:ext uri="{FF2B5EF4-FFF2-40B4-BE49-F238E27FC236}">
                    <a16:creationId xmlns:a16="http://schemas.microsoft.com/office/drawing/2014/main" id="{065BE6CE-236E-FCFD-0923-7278B88D1BC0}"/>
                  </a:ext>
                </a:extLst>
              </p:cNvPr>
              <p:cNvSpPr>
                <a:spLocks/>
              </p:cNvSpPr>
              <p:nvPr/>
            </p:nvSpPr>
            <p:spPr bwMode="auto">
              <a:xfrm>
                <a:off x="9394373" y="3719437"/>
                <a:ext cx="581522" cy="804231"/>
              </a:xfrm>
              <a:custGeom>
                <a:avLst/>
                <a:gdLst>
                  <a:gd name="T0" fmla="*/ 119 w 235"/>
                  <a:gd name="T1" fmla="*/ 0 h 325"/>
                  <a:gd name="T2" fmla="*/ 235 w 235"/>
                  <a:gd name="T3" fmla="*/ 81 h 325"/>
                  <a:gd name="T4" fmla="*/ 124 w 235"/>
                  <a:gd name="T5" fmla="*/ 124 h 325"/>
                  <a:gd name="T6" fmla="*/ 168 w 235"/>
                  <a:gd name="T7" fmla="*/ 185 h 325"/>
                  <a:gd name="T8" fmla="*/ 0 w 235"/>
                  <a:gd name="T9" fmla="*/ 325 h 325"/>
                  <a:gd name="T10" fmla="*/ 119 w 235"/>
                  <a:gd name="T11" fmla="*/ 0 h 325"/>
                </a:gdLst>
                <a:ahLst/>
                <a:cxnLst>
                  <a:cxn ang="0">
                    <a:pos x="T0" y="T1"/>
                  </a:cxn>
                  <a:cxn ang="0">
                    <a:pos x="T2" y="T3"/>
                  </a:cxn>
                  <a:cxn ang="0">
                    <a:pos x="T4" y="T5"/>
                  </a:cxn>
                  <a:cxn ang="0">
                    <a:pos x="T6" y="T7"/>
                  </a:cxn>
                  <a:cxn ang="0">
                    <a:pos x="T8" y="T9"/>
                  </a:cxn>
                  <a:cxn ang="0">
                    <a:pos x="T10" y="T11"/>
                  </a:cxn>
                </a:cxnLst>
                <a:rect l="0" t="0" r="r" b="b"/>
                <a:pathLst>
                  <a:path w="235" h="325">
                    <a:moveTo>
                      <a:pt x="119" y="0"/>
                    </a:moveTo>
                    <a:lnTo>
                      <a:pt x="235" y="81"/>
                    </a:lnTo>
                    <a:lnTo>
                      <a:pt x="124" y="124"/>
                    </a:lnTo>
                    <a:lnTo>
                      <a:pt x="168" y="185"/>
                    </a:lnTo>
                    <a:lnTo>
                      <a:pt x="0" y="325"/>
                    </a:lnTo>
                    <a:lnTo>
                      <a:pt x="11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 name="Freeform 53">
                <a:extLst>
                  <a:ext uri="{FF2B5EF4-FFF2-40B4-BE49-F238E27FC236}">
                    <a16:creationId xmlns:a16="http://schemas.microsoft.com/office/drawing/2014/main" id="{7EF791D6-D930-659D-F9AA-BEAE7F19E887}"/>
                  </a:ext>
                </a:extLst>
              </p:cNvPr>
              <p:cNvSpPr>
                <a:spLocks/>
              </p:cNvSpPr>
              <p:nvPr/>
            </p:nvSpPr>
            <p:spPr bwMode="auto">
              <a:xfrm>
                <a:off x="9290442" y="1531936"/>
                <a:ext cx="965076" cy="1949946"/>
              </a:xfrm>
              <a:custGeom>
                <a:avLst/>
                <a:gdLst>
                  <a:gd name="T0" fmla="*/ 189 w 390"/>
                  <a:gd name="T1" fmla="*/ 0 h 788"/>
                  <a:gd name="T2" fmla="*/ 220 w 390"/>
                  <a:gd name="T3" fmla="*/ 5 h 788"/>
                  <a:gd name="T4" fmla="*/ 248 w 390"/>
                  <a:gd name="T5" fmla="*/ 18 h 788"/>
                  <a:gd name="T6" fmla="*/ 274 w 390"/>
                  <a:gd name="T7" fmla="*/ 40 h 788"/>
                  <a:gd name="T8" fmla="*/ 297 w 390"/>
                  <a:gd name="T9" fmla="*/ 67 h 788"/>
                  <a:gd name="T10" fmla="*/ 319 w 390"/>
                  <a:gd name="T11" fmla="*/ 99 h 788"/>
                  <a:gd name="T12" fmla="*/ 338 w 390"/>
                  <a:gd name="T13" fmla="*/ 138 h 788"/>
                  <a:gd name="T14" fmla="*/ 355 w 390"/>
                  <a:gd name="T15" fmla="*/ 179 h 788"/>
                  <a:gd name="T16" fmla="*/ 367 w 390"/>
                  <a:gd name="T17" fmla="*/ 225 h 788"/>
                  <a:gd name="T18" fmla="*/ 379 w 390"/>
                  <a:gd name="T19" fmla="*/ 272 h 788"/>
                  <a:gd name="T20" fmla="*/ 385 w 390"/>
                  <a:gd name="T21" fmla="*/ 323 h 788"/>
                  <a:gd name="T22" fmla="*/ 389 w 390"/>
                  <a:gd name="T23" fmla="*/ 373 h 788"/>
                  <a:gd name="T24" fmla="*/ 390 w 390"/>
                  <a:gd name="T25" fmla="*/ 424 h 788"/>
                  <a:gd name="T26" fmla="*/ 389 w 390"/>
                  <a:gd name="T27" fmla="*/ 475 h 788"/>
                  <a:gd name="T28" fmla="*/ 384 w 390"/>
                  <a:gd name="T29" fmla="*/ 524 h 788"/>
                  <a:gd name="T30" fmla="*/ 373 w 390"/>
                  <a:gd name="T31" fmla="*/ 571 h 788"/>
                  <a:gd name="T32" fmla="*/ 362 w 390"/>
                  <a:gd name="T33" fmla="*/ 615 h 788"/>
                  <a:gd name="T34" fmla="*/ 345 w 390"/>
                  <a:gd name="T35" fmla="*/ 658 h 788"/>
                  <a:gd name="T36" fmla="*/ 324 w 390"/>
                  <a:gd name="T37" fmla="*/ 695 h 788"/>
                  <a:gd name="T38" fmla="*/ 301 w 390"/>
                  <a:gd name="T39" fmla="*/ 725 h 788"/>
                  <a:gd name="T40" fmla="*/ 274 w 390"/>
                  <a:gd name="T41" fmla="*/ 752 h 788"/>
                  <a:gd name="T42" fmla="*/ 242 w 390"/>
                  <a:gd name="T43" fmla="*/ 771 h 788"/>
                  <a:gd name="T44" fmla="*/ 204 w 390"/>
                  <a:gd name="T45" fmla="*/ 783 h 788"/>
                  <a:gd name="T46" fmla="*/ 164 w 390"/>
                  <a:gd name="T47" fmla="*/ 788 h 788"/>
                  <a:gd name="T48" fmla="*/ 135 w 390"/>
                  <a:gd name="T49" fmla="*/ 781 h 788"/>
                  <a:gd name="T50" fmla="*/ 108 w 390"/>
                  <a:gd name="T51" fmla="*/ 768 h 788"/>
                  <a:gd name="T52" fmla="*/ 84 w 390"/>
                  <a:gd name="T53" fmla="*/ 744 h 788"/>
                  <a:gd name="T54" fmla="*/ 66 w 390"/>
                  <a:gd name="T55" fmla="*/ 713 h 788"/>
                  <a:gd name="T56" fmla="*/ 51 w 390"/>
                  <a:gd name="T57" fmla="*/ 678 h 788"/>
                  <a:gd name="T58" fmla="*/ 41 w 390"/>
                  <a:gd name="T59" fmla="*/ 637 h 788"/>
                  <a:gd name="T60" fmla="*/ 37 w 390"/>
                  <a:gd name="T61" fmla="*/ 592 h 788"/>
                  <a:gd name="T62" fmla="*/ 37 w 390"/>
                  <a:gd name="T63" fmla="*/ 575 h 788"/>
                  <a:gd name="T64" fmla="*/ 34 w 390"/>
                  <a:gd name="T65" fmla="*/ 551 h 788"/>
                  <a:gd name="T66" fmla="*/ 30 w 390"/>
                  <a:gd name="T67" fmla="*/ 524 h 788"/>
                  <a:gd name="T68" fmla="*/ 25 w 390"/>
                  <a:gd name="T69" fmla="*/ 494 h 788"/>
                  <a:gd name="T70" fmla="*/ 20 w 390"/>
                  <a:gd name="T71" fmla="*/ 461 h 788"/>
                  <a:gd name="T72" fmla="*/ 15 w 390"/>
                  <a:gd name="T73" fmla="*/ 424 h 788"/>
                  <a:gd name="T74" fmla="*/ 10 w 390"/>
                  <a:gd name="T75" fmla="*/ 387 h 788"/>
                  <a:gd name="T76" fmla="*/ 5 w 390"/>
                  <a:gd name="T77" fmla="*/ 348 h 788"/>
                  <a:gd name="T78" fmla="*/ 3 w 390"/>
                  <a:gd name="T79" fmla="*/ 309 h 788"/>
                  <a:gd name="T80" fmla="*/ 0 w 390"/>
                  <a:gd name="T81" fmla="*/ 270 h 788"/>
                  <a:gd name="T82" fmla="*/ 2 w 390"/>
                  <a:gd name="T83" fmla="*/ 231 h 788"/>
                  <a:gd name="T84" fmla="*/ 3 w 390"/>
                  <a:gd name="T85" fmla="*/ 192 h 788"/>
                  <a:gd name="T86" fmla="*/ 8 w 390"/>
                  <a:gd name="T87" fmla="*/ 157 h 788"/>
                  <a:gd name="T88" fmla="*/ 17 w 390"/>
                  <a:gd name="T89" fmla="*/ 123 h 788"/>
                  <a:gd name="T90" fmla="*/ 27 w 390"/>
                  <a:gd name="T91" fmla="*/ 93 h 788"/>
                  <a:gd name="T92" fmla="*/ 42 w 390"/>
                  <a:gd name="T93" fmla="*/ 64 h 788"/>
                  <a:gd name="T94" fmla="*/ 62 w 390"/>
                  <a:gd name="T95" fmla="*/ 40 h 788"/>
                  <a:gd name="T96" fmla="*/ 86 w 390"/>
                  <a:gd name="T97" fmla="*/ 22 h 788"/>
                  <a:gd name="T98" fmla="*/ 115 w 390"/>
                  <a:gd name="T99" fmla="*/ 8 h 788"/>
                  <a:gd name="T100" fmla="*/ 150 w 390"/>
                  <a:gd name="T101" fmla="*/ 1 h 788"/>
                  <a:gd name="T102" fmla="*/ 189 w 390"/>
                  <a:gd name="T103"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788">
                    <a:moveTo>
                      <a:pt x="189" y="0"/>
                    </a:moveTo>
                    <a:lnTo>
                      <a:pt x="220" y="5"/>
                    </a:lnTo>
                    <a:lnTo>
                      <a:pt x="248" y="18"/>
                    </a:lnTo>
                    <a:lnTo>
                      <a:pt x="274" y="40"/>
                    </a:lnTo>
                    <a:lnTo>
                      <a:pt x="297" y="67"/>
                    </a:lnTo>
                    <a:lnTo>
                      <a:pt x="319" y="99"/>
                    </a:lnTo>
                    <a:lnTo>
                      <a:pt x="338" y="138"/>
                    </a:lnTo>
                    <a:lnTo>
                      <a:pt x="355" y="179"/>
                    </a:lnTo>
                    <a:lnTo>
                      <a:pt x="367" y="225"/>
                    </a:lnTo>
                    <a:lnTo>
                      <a:pt x="379" y="272"/>
                    </a:lnTo>
                    <a:lnTo>
                      <a:pt x="385" y="323"/>
                    </a:lnTo>
                    <a:lnTo>
                      <a:pt x="389" y="373"/>
                    </a:lnTo>
                    <a:lnTo>
                      <a:pt x="390" y="424"/>
                    </a:lnTo>
                    <a:lnTo>
                      <a:pt x="389" y="475"/>
                    </a:lnTo>
                    <a:lnTo>
                      <a:pt x="384" y="524"/>
                    </a:lnTo>
                    <a:lnTo>
                      <a:pt x="373" y="571"/>
                    </a:lnTo>
                    <a:lnTo>
                      <a:pt x="362" y="615"/>
                    </a:lnTo>
                    <a:lnTo>
                      <a:pt x="345" y="658"/>
                    </a:lnTo>
                    <a:lnTo>
                      <a:pt x="324" y="695"/>
                    </a:lnTo>
                    <a:lnTo>
                      <a:pt x="301" y="725"/>
                    </a:lnTo>
                    <a:lnTo>
                      <a:pt x="274" y="752"/>
                    </a:lnTo>
                    <a:lnTo>
                      <a:pt x="242" y="771"/>
                    </a:lnTo>
                    <a:lnTo>
                      <a:pt x="204" y="783"/>
                    </a:lnTo>
                    <a:lnTo>
                      <a:pt x="164" y="788"/>
                    </a:lnTo>
                    <a:lnTo>
                      <a:pt x="135" y="781"/>
                    </a:lnTo>
                    <a:lnTo>
                      <a:pt x="108" y="768"/>
                    </a:lnTo>
                    <a:lnTo>
                      <a:pt x="84" y="744"/>
                    </a:lnTo>
                    <a:lnTo>
                      <a:pt x="66" y="713"/>
                    </a:lnTo>
                    <a:lnTo>
                      <a:pt x="51" y="678"/>
                    </a:lnTo>
                    <a:lnTo>
                      <a:pt x="41" y="637"/>
                    </a:lnTo>
                    <a:lnTo>
                      <a:pt x="37" y="592"/>
                    </a:lnTo>
                    <a:lnTo>
                      <a:pt x="37" y="575"/>
                    </a:lnTo>
                    <a:lnTo>
                      <a:pt x="34" y="551"/>
                    </a:lnTo>
                    <a:lnTo>
                      <a:pt x="30" y="524"/>
                    </a:lnTo>
                    <a:lnTo>
                      <a:pt x="25" y="494"/>
                    </a:lnTo>
                    <a:lnTo>
                      <a:pt x="20" y="461"/>
                    </a:lnTo>
                    <a:lnTo>
                      <a:pt x="15" y="424"/>
                    </a:lnTo>
                    <a:lnTo>
                      <a:pt x="10" y="387"/>
                    </a:lnTo>
                    <a:lnTo>
                      <a:pt x="5" y="348"/>
                    </a:lnTo>
                    <a:lnTo>
                      <a:pt x="3" y="309"/>
                    </a:lnTo>
                    <a:lnTo>
                      <a:pt x="0" y="270"/>
                    </a:lnTo>
                    <a:lnTo>
                      <a:pt x="2" y="231"/>
                    </a:lnTo>
                    <a:lnTo>
                      <a:pt x="3" y="192"/>
                    </a:lnTo>
                    <a:lnTo>
                      <a:pt x="8" y="157"/>
                    </a:lnTo>
                    <a:lnTo>
                      <a:pt x="17" y="123"/>
                    </a:lnTo>
                    <a:lnTo>
                      <a:pt x="27" y="93"/>
                    </a:lnTo>
                    <a:lnTo>
                      <a:pt x="42" y="64"/>
                    </a:lnTo>
                    <a:lnTo>
                      <a:pt x="62" y="40"/>
                    </a:lnTo>
                    <a:lnTo>
                      <a:pt x="86" y="22"/>
                    </a:lnTo>
                    <a:lnTo>
                      <a:pt x="115" y="8"/>
                    </a:lnTo>
                    <a:lnTo>
                      <a:pt x="150" y="1"/>
                    </a:lnTo>
                    <a:lnTo>
                      <a:pt x="189"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 name="Freeform 54">
                <a:extLst>
                  <a:ext uri="{FF2B5EF4-FFF2-40B4-BE49-F238E27FC236}">
                    <a16:creationId xmlns:a16="http://schemas.microsoft.com/office/drawing/2014/main" id="{7680CBC6-1A27-06F7-6454-0DD1C4CCD7B4}"/>
                  </a:ext>
                </a:extLst>
              </p:cNvPr>
              <p:cNvSpPr>
                <a:spLocks/>
              </p:cNvSpPr>
              <p:nvPr/>
            </p:nvSpPr>
            <p:spPr bwMode="auto">
              <a:xfrm>
                <a:off x="8703971" y="1655662"/>
                <a:ext cx="1405545" cy="1910353"/>
              </a:xfrm>
              <a:custGeom>
                <a:avLst/>
                <a:gdLst>
                  <a:gd name="T0" fmla="*/ 284 w 568"/>
                  <a:gd name="T1" fmla="*/ 0 h 772"/>
                  <a:gd name="T2" fmla="*/ 320 w 568"/>
                  <a:gd name="T3" fmla="*/ 5 h 772"/>
                  <a:gd name="T4" fmla="*/ 355 w 568"/>
                  <a:gd name="T5" fmla="*/ 19 h 772"/>
                  <a:gd name="T6" fmla="*/ 391 w 568"/>
                  <a:gd name="T7" fmla="*/ 41 h 772"/>
                  <a:gd name="T8" fmla="*/ 423 w 568"/>
                  <a:gd name="T9" fmla="*/ 70 h 772"/>
                  <a:gd name="T10" fmla="*/ 453 w 568"/>
                  <a:gd name="T11" fmla="*/ 102 h 772"/>
                  <a:gd name="T12" fmla="*/ 479 w 568"/>
                  <a:gd name="T13" fmla="*/ 139 h 772"/>
                  <a:gd name="T14" fmla="*/ 499 w 568"/>
                  <a:gd name="T15" fmla="*/ 176 h 772"/>
                  <a:gd name="T16" fmla="*/ 512 w 568"/>
                  <a:gd name="T17" fmla="*/ 215 h 772"/>
                  <a:gd name="T18" fmla="*/ 516 w 568"/>
                  <a:gd name="T19" fmla="*/ 254 h 772"/>
                  <a:gd name="T20" fmla="*/ 516 w 568"/>
                  <a:gd name="T21" fmla="*/ 359 h 772"/>
                  <a:gd name="T22" fmla="*/ 536 w 568"/>
                  <a:gd name="T23" fmla="*/ 364 h 772"/>
                  <a:gd name="T24" fmla="*/ 553 w 568"/>
                  <a:gd name="T25" fmla="*/ 374 h 772"/>
                  <a:gd name="T26" fmla="*/ 563 w 568"/>
                  <a:gd name="T27" fmla="*/ 391 h 772"/>
                  <a:gd name="T28" fmla="*/ 568 w 568"/>
                  <a:gd name="T29" fmla="*/ 410 h 772"/>
                  <a:gd name="T30" fmla="*/ 568 w 568"/>
                  <a:gd name="T31" fmla="*/ 462 h 772"/>
                  <a:gd name="T32" fmla="*/ 563 w 568"/>
                  <a:gd name="T33" fmla="*/ 482 h 772"/>
                  <a:gd name="T34" fmla="*/ 553 w 568"/>
                  <a:gd name="T35" fmla="*/ 499 h 772"/>
                  <a:gd name="T36" fmla="*/ 536 w 568"/>
                  <a:gd name="T37" fmla="*/ 510 h 772"/>
                  <a:gd name="T38" fmla="*/ 516 w 568"/>
                  <a:gd name="T39" fmla="*/ 513 h 772"/>
                  <a:gd name="T40" fmla="*/ 512 w 568"/>
                  <a:gd name="T41" fmla="*/ 552 h 772"/>
                  <a:gd name="T42" fmla="*/ 499 w 568"/>
                  <a:gd name="T43" fmla="*/ 591 h 772"/>
                  <a:gd name="T44" fmla="*/ 479 w 568"/>
                  <a:gd name="T45" fmla="*/ 630 h 772"/>
                  <a:gd name="T46" fmla="*/ 453 w 568"/>
                  <a:gd name="T47" fmla="*/ 667 h 772"/>
                  <a:gd name="T48" fmla="*/ 423 w 568"/>
                  <a:gd name="T49" fmla="*/ 701 h 772"/>
                  <a:gd name="T50" fmla="*/ 391 w 568"/>
                  <a:gd name="T51" fmla="*/ 729 h 772"/>
                  <a:gd name="T52" fmla="*/ 355 w 568"/>
                  <a:gd name="T53" fmla="*/ 751 h 772"/>
                  <a:gd name="T54" fmla="*/ 320 w 568"/>
                  <a:gd name="T55" fmla="*/ 767 h 772"/>
                  <a:gd name="T56" fmla="*/ 284 w 568"/>
                  <a:gd name="T57" fmla="*/ 772 h 772"/>
                  <a:gd name="T58" fmla="*/ 249 w 568"/>
                  <a:gd name="T59" fmla="*/ 767 h 772"/>
                  <a:gd name="T60" fmla="*/ 213 w 568"/>
                  <a:gd name="T61" fmla="*/ 751 h 772"/>
                  <a:gd name="T62" fmla="*/ 178 w 568"/>
                  <a:gd name="T63" fmla="*/ 729 h 772"/>
                  <a:gd name="T64" fmla="*/ 146 w 568"/>
                  <a:gd name="T65" fmla="*/ 701 h 772"/>
                  <a:gd name="T66" fmla="*/ 115 w 568"/>
                  <a:gd name="T67" fmla="*/ 667 h 772"/>
                  <a:gd name="T68" fmla="*/ 90 w 568"/>
                  <a:gd name="T69" fmla="*/ 630 h 772"/>
                  <a:gd name="T70" fmla="*/ 70 w 568"/>
                  <a:gd name="T71" fmla="*/ 591 h 772"/>
                  <a:gd name="T72" fmla="*/ 56 w 568"/>
                  <a:gd name="T73" fmla="*/ 552 h 772"/>
                  <a:gd name="T74" fmla="*/ 53 w 568"/>
                  <a:gd name="T75" fmla="*/ 513 h 772"/>
                  <a:gd name="T76" fmla="*/ 32 w 568"/>
                  <a:gd name="T77" fmla="*/ 510 h 772"/>
                  <a:gd name="T78" fmla="*/ 16 w 568"/>
                  <a:gd name="T79" fmla="*/ 499 h 772"/>
                  <a:gd name="T80" fmla="*/ 4 w 568"/>
                  <a:gd name="T81" fmla="*/ 482 h 772"/>
                  <a:gd name="T82" fmla="*/ 0 w 568"/>
                  <a:gd name="T83" fmla="*/ 462 h 772"/>
                  <a:gd name="T84" fmla="*/ 0 w 568"/>
                  <a:gd name="T85" fmla="*/ 410 h 772"/>
                  <a:gd name="T86" fmla="*/ 4 w 568"/>
                  <a:gd name="T87" fmla="*/ 391 h 772"/>
                  <a:gd name="T88" fmla="*/ 16 w 568"/>
                  <a:gd name="T89" fmla="*/ 374 h 772"/>
                  <a:gd name="T90" fmla="*/ 32 w 568"/>
                  <a:gd name="T91" fmla="*/ 364 h 772"/>
                  <a:gd name="T92" fmla="*/ 53 w 568"/>
                  <a:gd name="T93" fmla="*/ 359 h 772"/>
                  <a:gd name="T94" fmla="*/ 53 w 568"/>
                  <a:gd name="T95" fmla="*/ 254 h 772"/>
                  <a:gd name="T96" fmla="*/ 56 w 568"/>
                  <a:gd name="T97" fmla="*/ 215 h 772"/>
                  <a:gd name="T98" fmla="*/ 70 w 568"/>
                  <a:gd name="T99" fmla="*/ 176 h 772"/>
                  <a:gd name="T100" fmla="*/ 90 w 568"/>
                  <a:gd name="T101" fmla="*/ 139 h 772"/>
                  <a:gd name="T102" fmla="*/ 115 w 568"/>
                  <a:gd name="T103" fmla="*/ 102 h 772"/>
                  <a:gd name="T104" fmla="*/ 146 w 568"/>
                  <a:gd name="T105" fmla="*/ 70 h 772"/>
                  <a:gd name="T106" fmla="*/ 178 w 568"/>
                  <a:gd name="T107" fmla="*/ 41 h 772"/>
                  <a:gd name="T108" fmla="*/ 213 w 568"/>
                  <a:gd name="T109" fmla="*/ 19 h 772"/>
                  <a:gd name="T110" fmla="*/ 249 w 568"/>
                  <a:gd name="T111" fmla="*/ 5 h 772"/>
                  <a:gd name="T112" fmla="*/ 284 w 568"/>
                  <a:gd name="T11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8" h="772">
                    <a:moveTo>
                      <a:pt x="284" y="0"/>
                    </a:moveTo>
                    <a:lnTo>
                      <a:pt x="320" y="5"/>
                    </a:lnTo>
                    <a:lnTo>
                      <a:pt x="355" y="19"/>
                    </a:lnTo>
                    <a:lnTo>
                      <a:pt x="391" y="41"/>
                    </a:lnTo>
                    <a:lnTo>
                      <a:pt x="423" y="70"/>
                    </a:lnTo>
                    <a:lnTo>
                      <a:pt x="453" y="102"/>
                    </a:lnTo>
                    <a:lnTo>
                      <a:pt x="479" y="139"/>
                    </a:lnTo>
                    <a:lnTo>
                      <a:pt x="499" y="176"/>
                    </a:lnTo>
                    <a:lnTo>
                      <a:pt x="512" y="215"/>
                    </a:lnTo>
                    <a:lnTo>
                      <a:pt x="516" y="254"/>
                    </a:lnTo>
                    <a:lnTo>
                      <a:pt x="516" y="359"/>
                    </a:lnTo>
                    <a:lnTo>
                      <a:pt x="536" y="364"/>
                    </a:lnTo>
                    <a:lnTo>
                      <a:pt x="553" y="374"/>
                    </a:lnTo>
                    <a:lnTo>
                      <a:pt x="563" y="391"/>
                    </a:lnTo>
                    <a:lnTo>
                      <a:pt x="568" y="410"/>
                    </a:lnTo>
                    <a:lnTo>
                      <a:pt x="568" y="462"/>
                    </a:lnTo>
                    <a:lnTo>
                      <a:pt x="563" y="482"/>
                    </a:lnTo>
                    <a:lnTo>
                      <a:pt x="553" y="499"/>
                    </a:lnTo>
                    <a:lnTo>
                      <a:pt x="536" y="510"/>
                    </a:lnTo>
                    <a:lnTo>
                      <a:pt x="516" y="513"/>
                    </a:lnTo>
                    <a:lnTo>
                      <a:pt x="512" y="552"/>
                    </a:lnTo>
                    <a:lnTo>
                      <a:pt x="499" y="591"/>
                    </a:lnTo>
                    <a:lnTo>
                      <a:pt x="479" y="630"/>
                    </a:lnTo>
                    <a:lnTo>
                      <a:pt x="453" y="667"/>
                    </a:lnTo>
                    <a:lnTo>
                      <a:pt x="423" y="701"/>
                    </a:lnTo>
                    <a:lnTo>
                      <a:pt x="391" y="729"/>
                    </a:lnTo>
                    <a:lnTo>
                      <a:pt x="355" y="751"/>
                    </a:lnTo>
                    <a:lnTo>
                      <a:pt x="320" y="767"/>
                    </a:lnTo>
                    <a:lnTo>
                      <a:pt x="284" y="772"/>
                    </a:lnTo>
                    <a:lnTo>
                      <a:pt x="249" y="767"/>
                    </a:lnTo>
                    <a:lnTo>
                      <a:pt x="213" y="751"/>
                    </a:lnTo>
                    <a:lnTo>
                      <a:pt x="178" y="729"/>
                    </a:lnTo>
                    <a:lnTo>
                      <a:pt x="146" y="701"/>
                    </a:lnTo>
                    <a:lnTo>
                      <a:pt x="115" y="667"/>
                    </a:lnTo>
                    <a:lnTo>
                      <a:pt x="90" y="630"/>
                    </a:lnTo>
                    <a:lnTo>
                      <a:pt x="70" y="591"/>
                    </a:lnTo>
                    <a:lnTo>
                      <a:pt x="56" y="552"/>
                    </a:lnTo>
                    <a:lnTo>
                      <a:pt x="53" y="513"/>
                    </a:lnTo>
                    <a:lnTo>
                      <a:pt x="32" y="510"/>
                    </a:lnTo>
                    <a:lnTo>
                      <a:pt x="16" y="499"/>
                    </a:lnTo>
                    <a:lnTo>
                      <a:pt x="4" y="482"/>
                    </a:lnTo>
                    <a:lnTo>
                      <a:pt x="0" y="462"/>
                    </a:lnTo>
                    <a:lnTo>
                      <a:pt x="0" y="410"/>
                    </a:lnTo>
                    <a:lnTo>
                      <a:pt x="4" y="391"/>
                    </a:lnTo>
                    <a:lnTo>
                      <a:pt x="16" y="374"/>
                    </a:lnTo>
                    <a:lnTo>
                      <a:pt x="32" y="364"/>
                    </a:lnTo>
                    <a:lnTo>
                      <a:pt x="53" y="359"/>
                    </a:lnTo>
                    <a:lnTo>
                      <a:pt x="53" y="254"/>
                    </a:lnTo>
                    <a:lnTo>
                      <a:pt x="56" y="215"/>
                    </a:lnTo>
                    <a:lnTo>
                      <a:pt x="70" y="176"/>
                    </a:lnTo>
                    <a:lnTo>
                      <a:pt x="90" y="139"/>
                    </a:lnTo>
                    <a:lnTo>
                      <a:pt x="115" y="102"/>
                    </a:lnTo>
                    <a:lnTo>
                      <a:pt x="146" y="70"/>
                    </a:lnTo>
                    <a:lnTo>
                      <a:pt x="178" y="41"/>
                    </a:lnTo>
                    <a:lnTo>
                      <a:pt x="213" y="19"/>
                    </a:lnTo>
                    <a:lnTo>
                      <a:pt x="249" y="5"/>
                    </a:lnTo>
                    <a:lnTo>
                      <a:pt x="284" y="0"/>
                    </a:lnTo>
                    <a:close/>
                  </a:path>
                </a:pathLst>
              </a:custGeom>
              <a:solidFill>
                <a:srgbClr val="F9C4A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 name="Freeform 55">
                <a:extLst>
                  <a:ext uri="{FF2B5EF4-FFF2-40B4-BE49-F238E27FC236}">
                    <a16:creationId xmlns:a16="http://schemas.microsoft.com/office/drawing/2014/main" id="{A6A3CD27-2F21-99B0-0728-F61EBEA87C2F}"/>
                  </a:ext>
                </a:extLst>
              </p:cNvPr>
              <p:cNvSpPr>
                <a:spLocks noEditPoints="1"/>
              </p:cNvSpPr>
              <p:nvPr/>
            </p:nvSpPr>
            <p:spPr bwMode="auto">
              <a:xfrm>
                <a:off x="9278067" y="1655662"/>
                <a:ext cx="831449" cy="1910353"/>
              </a:xfrm>
              <a:custGeom>
                <a:avLst/>
                <a:gdLst>
                  <a:gd name="T0" fmla="*/ 172 w 336"/>
                  <a:gd name="T1" fmla="*/ 391 h 772"/>
                  <a:gd name="T2" fmla="*/ 171 w 336"/>
                  <a:gd name="T3" fmla="*/ 391 h 772"/>
                  <a:gd name="T4" fmla="*/ 155 w 336"/>
                  <a:gd name="T5" fmla="*/ 395 h 772"/>
                  <a:gd name="T6" fmla="*/ 144 w 336"/>
                  <a:gd name="T7" fmla="*/ 403 h 772"/>
                  <a:gd name="T8" fmla="*/ 135 w 336"/>
                  <a:gd name="T9" fmla="*/ 417 h 772"/>
                  <a:gd name="T10" fmla="*/ 132 w 336"/>
                  <a:gd name="T11" fmla="*/ 432 h 772"/>
                  <a:gd name="T12" fmla="*/ 137 w 336"/>
                  <a:gd name="T13" fmla="*/ 447 h 772"/>
                  <a:gd name="T14" fmla="*/ 145 w 336"/>
                  <a:gd name="T15" fmla="*/ 459 h 772"/>
                  <a:gd name="T16" fmla="*/ 157 w 336"/>
                  <a:gd name="T17" fmla="*/ 467 h 772"/>
                  <a:gd name="T18" fmla="*/ 172 w 336"/>
                  <a:gd name="T19" fmla="*/ 471 h 772"/>
                  <a:gd name="T20" fmla="*/ 174 w 336"/>
                  <a:gd name="T21" fmla="*/ 471 h 772"/>
                  <a:gd name="T22" fmla="*/ 189 w 336"/>
                  <a:gd name="T23" fmla="*/ 467 h 772"/>
                  <a:gd name="T24" fmla="*/ 201 w 336"/>
                  <a:gd name="T25" fmla="*/ 457 h 772"/>
                  <a:gd name="T26" fmla="*/ 209 w 336"/>
                  <a:gd name="T27" fmla="*/ 445 h 772"/>
                  <a:gd name="T28" fmla="*/ 213 w 336"/>
                  <a:gd name="T29" fmla="*/ 428 h 772"/>
                  <a:gd name="T30" fmla="*/ 209 w 336"/>
                  <a:gd name="T31" fmla="*/ 415 h 772"/>
                  <a:gd name="T32" fmla="*/ 201 w 336"/>
                  <a:gd name="T33" fmla="*/ 401 h 772"/>
                  <a:gd name="T34" fmla="*/ 187 w 336"/>
                  <a:gd name="T35" fmla="*/ 393 h 772"/>
                  <a:gd name="T36" fmla="*/ 172 w 336"/>
                  <a:gd name="T37" fmla="*/ 391 h 772"/>
                  <a:gd name="T38" fmla="*/ 52 w 336"/>
                  <a:gd name="T39" fmla="*/ 0 h 772"/>
                  <a:gd name="T40" fmla="*/ 88 w 336"/>
                  <a:gd name="T41" fmla="*/ 5 h 772"/>
                  <a:gd name="T42" fmla="*/ 123 w 336"/>
                  <a:gd name="T43" fmla="*/ 19 h 772"/>
                  <a:gd name="T44" fmla="*/ 159 w 336"/>
                  <a:gd name="T45" fmla="*/ 41 h 772"/>
                  <a:gd name="T46" fmla="*/ 191 w 336"/>
                  <a:gd name="T47" fmla="*/ 70 h 772"/>
                  <a:gd name="T48" fmla="*/ 221 w 336"/>
                  <a:gd name="T49" fmla="*/ 102 h 772"/>
                  <a:gd name="T50" fmla="*/ 247 w 336"/>
                  <a:gd name="T51" fmla="*/ 139 h 772"/>
                  <a:gd name="T52" fmla="*/ 267 w 336"/>
                  <a:gd name="T53" fmla="*/ 176 h 772"/>
                  <a:gd name="T54" fmla="*/ 280 w 336"/>
                  <a:gd name="T55" fmla="*/ 215 h 772"/>
                  <a:gd name="T56" fmla="*/ 284 w 336"/>
                  <a:gd name="T57" fmla="*/ 254 h 772"/>
                  <a:gd name="T58" fmla="*/ 284 w 336"/>
                  <a:gd name="T59" fmla="*/ 359 h 772"/>
                  <a:gd name="T60" fmla="*/ 304 w 336"/>
                  <a:gd name="T61" fmla="*/ 364 h 772"/>
                  <a:gd name="T62" fmla="*/ 321 w 336"/>
                  <a:gd name="T63" fmla="*/ 374 h 772"/>
                  <a:gd name="T64" fmla="*/ 331 w 336"/>
                  <a:gd name="T65" fmla="*/ 391 h 772"/>
                  <a:gd name="T66" fmla="*/ 336 w 336"/>
                  <a:gd name="T67" fmla="*/ 410 h 772"/>
                  <a:gd name="T68" fmla="*/ 336 w 336"/>
                  <a:gd name="T69" fmla="*/ 462 h 772"/>
                  <a:gd name="T70" fmla="*/ 331 w 336"/>
                  <a:gd name="T71" fmla="*/ 482 h 772"/>
                  <a:gd name="T72" fmla="*/ 321 w 336"/>
                  <a:gd name="T73" fmla="*/ 499 h 772"/>
                  <a:gd name="T74" fmla="*/ 304 w 336"/>
                  <a:gd name="T75" fmla="*/ 510 h 772"/>
                  <a:gd name="T76" fmla="*/ 284 w 336"/>
                  <a:gd name="T77" fmla="*/ 513 h 772"/>
                  <a:gd name="T78" fmla="*/ 279 w 336"/>
                  <a:gd name="T79" fmla="*/ 554 h 772"/>
                  <a:gd name="T80" fmla="*/ 265 w 336"/>
                  <a:gd name="T81" fmla="*/ 594 h 772"/>
                  <a:gd name="T82" fmla="*/ 245 w 336"/>
                  <a:gd name="T83" fmla="*/ 635 h 772"/>
                  <a:gd name="T84" fmla="*/ 216 w 336"/>
                  <a:gd name="T85" fmla="*/ 672 h 772"/>
                  <a:gd name="T86" fmla="*/ 186 w 336"/>
                  <a:gd name="T87" fmla="*/ 706 h 772"/>
                  <a:gd name="T88" fmla="*/ 150 w 336"/>
                  <a:gd name="T89" fmla="*/ 735 h 772"/>
                  <a:gd name="T90" fmla="*/ 118 w 336"/>
                  <a:gd name="T91" fmla="*/ 755 h 772"/>
                  <a:gd name="T92" fmla="*/ 84 w 336"/>
                  <a:gd name="T93" fmla="*/ 767 h 772"/>
                  <a:gd name="T94" fmla="*/ 52 w 336"/>
                  <a:gd name="T95" fmla="*/ 772 h 772"/>
                  <a:gd name="T96" fmla="*/ 52 w 336"/>
                  <a:gd name="T97" fmla="*/ 584 h 772"/>
                  <a:gd name="T98" fmla="*/ 0 w 336"/>
                  <a:gd name="T99" fmla="*/ 574 h 772"/>
                  <a:gd name="T100" fmla="*/ 2 w 336"/>
                  <a:gd name="T101" fmla="*/ 569 h 772"/>
                  <a:gd name="T102" fmla="*/ 5 w 336"/>
                  <a:gd name="T103" fmla="*/ 555 h 772"/>
                  <a:gd name="T104" fmla="*/ 8 w 336"/>
                  <a:gd name="T105" fmla="*/ 535 h 772"/>
                  <a:gd name="T106" fmla="*/ 17 w 336"/>
                  <a:gd name="T107" fmla="*/ 508 h 772"/>
                  <a:gd name="T108" fmla="*/ 25 w 336"/>
                  <a:gd name="T109" fmla="*/ 477 h 772"/>
                  <a:gd name="T110" fmla="*/ 37 w 336"/>
                  <a:gd name="T111" fmla="*/ 445 h 772"/>
                  <a:gd name="T112" fmla="*/ 52 w 336"/>
                  <a:gd name="T113" fmla="*/ 411 h 772"/>
                  <a:gd name="T114" fmla="*/ 52 w 336"/>
                  <a:gd name="T115"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6" h="772">
                    <a:moveTo>
                      <a:pt x="172" y="391"/>
                    </a:moveTo>
                    <a:lnTo>
                      <a:pt x="171" y="391"/>
                    </a:lnTo>
                    <a:lnTo>
                      <a:pt x="155" y="395"/>
                    </a:lnTo>
                    <a:lnTo>
                      <a:pt x="144" y="403"/>
                    </a:lnTo>
                    <a:lnTo>
                      <a:pt x="135" y="417"/>
                    </a:lnTo>
                    <a:lnTo>
                      <a:pt x="132" y="432"/>
                    </a:lnTo>
                    <a:lnTo>
                      <a:pt x="137" y="447"/>
                    </a:lnTo>
                    <a:lnTo>
                      <a:pt x="145" y="459"/>
                    </a:lnTo>
                    <a:lnTo>
                      <a:pt x="157" y="467"/>
                    </a:lnTo>
                    <a:lnTo>
                      <a:pt x="172" y="471"/>
                    </a:lnTo>
                    <a:lnTo>
                      <a:pt x="174" y="471"/>
                    </a:lnTo>
                    <a:lnTo>
                      <a:pt x="189" y="467"/>
                    </a:lnTo>
                    <a:lnTo>
                      <a:pt x="201" y="457"/>
                    </a:lnTo>
                    <a:lnTo>
                      <a:pt x="209" y="445"/>
                    </a:lnTo>
                    <a:lnTo>
                      <a:pt x="213" y="428"/>
                    </a:lnTo>
                    <a:lnTo>
                      <a:pt x="209" y="415"/>
                    </a:lnTo>
                    <a:lnTo>
                      <a:pt x="201" y="401"/>
                    </a:lnTo>
                    <a:lnTo>
                      <a:pt x="187" y="393"/>
                    </a:lnTo>
                    <a:lnTo>
                      <a:pt x="172" y="391"/>
                    </a:lnTo>
                    <a:close/>
                    <a:moveTo>
                      <a:pt x="52" y="0"/>
                    </a:moveTo>
                    <a:lnTo>
                      <a:pt x="88" y="5"/>
                    </a:lnTo>
                    <a:lnTo>
                      <a:pt x="123" y="19"/>
                    </a:lnTo>
                    <a:lnTo>
                      <a:pt x="159" y="41"/>
                    </a:lnTo>
                    <a:lnTo>
                      <a:pt x="191" y="70"/>
                    </a:lnTo>
                    <a:lnTo>
                      <a:pt x="221" y="102"/>
                    </a:lnTo>
                    <a:lnTo>
                      <a:pt x="247" y="139"/>
                    </a:lnTo>
                    <a:lnTo>
                      <a:pt x="267" y="176"/>
                    </a:lnTo>
                    <a:lnTo>
                      <a:pt x="280" y="215"/>
                    </a:lnTo>
                    <a:lnTo>
                      <a:pt x="284" y="254"/>
                    </a:lnTo>
                    <a:lnTo>
                      <a:pt x="284" y="359"/>
                    </a:lnTo>
                    <a:lnTo>
                      <a:pt x="304" y="364"/>
                    </a:lnTo>
                    <a:lnTo>
                      <a:pt x="321" y="374"/>
                    </a:lnTo>
                    <a:lnTo>
                      <a:pt x="331" y="391"/>
                    </a:lnTo>
                    <a:lnTo>
                      <a:pt x="336" y="410"/>
                    </a:lnTo>
                    <a:lnTo>
                      <a:pt x="336" y="462"/>
                    </a:lnTo>
                    <a:lnTo>
                      <a:pt x="331" y="482"/>
                    </a:lnTo>
                    <a:lnTo>
                      <a:pt x="321" y="499"/>
                    </a:lnTo>
                    <a:lnTo>
                      <a:pt x="304" y="510"/>
                    </a:lnTo>
                    <a:lnTo>
                      <a:pt x="284" y="513"/>
                    </a:lnTo>
                    <a:lnTo>
                      <a:pt x="279" y="554"/>
                    </a:lnTo>
                    <a:lnTo>
                      <a:pt x="265" y="594"/>
                    </a:lnTo>
                    <a:lnTo>
                      <a:pt x="245" y="635"/>
                    </a:lnTo>
                    <a:lnTo>
                      <a:pt x="216" y="672"/>
                    </a:lnTo>
                    <a:lnTo>
                      <a:pt x="186" y="706"/>
                    </a:lnTo>
                    <a:lnTo>
                      <a:pt x="150" y="735"/>
                    </a:lnTo>
                    <a:lnTo>
                      <a:pt x="118" y="755"/>
                    </a:lnTo>
                    <a:lnTo>
                      <a:pt x="84" y="767"/>
                    </a:lnTo>
                    <a:lnTo>
                      <a:pt x="52" y="772"/>
                    </a:lnTo>
                    <a:lnTo>
                      <a:pt x="52" y="584"/>
                    </a:lnTo>
                    <a:lnTo>
                      <a:pt x="0" y="574"/>
                    </a:lnTo>
                    <a:lnTo>
                      <a:pt x="2" y="569"/>
                    </a:lnTo>
                    <a:lnTo>
                      <a:pt x="5" y="555"/>
                    </a:lnTo>
                    <a:lnTo>
                      <a:pt x="8" y="535"/>
                    </a:lnTo>
                    <a:lnTo>
                      <a:pt x="17" y="508"/>
                    </a:lnTo>
                    <a:lnTo>
                      <a:pt x="25" y="477"/>
                    </a:lnTo>
                    <a:lnTo>
                      <a:pt x="37" y="445"/>
                    </a:lnTo>
                    <a:lnTo>
                      <a:pt x="52" y="411"/>
                    </a:lnTo>
                    <a:lnTo>
                      <a:pt x="52" y="0"/>
                    </a:lnTo>
                    <a:close/>
                  </a:path>
                </a:pathLst>
              </a:custGeom>
              <a:solidFill>
                <a:srgbClr val="F699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 name="Freeform 56">
                <a:extLst>
                  <a:ext uri="{FF2B5EF4-FFF2-40B4-BE49-F238E27FC236}">
                    <a16:creationId xmlns:a16="http://schemas.microsoft.com/office/drawing/2014/main" id="{DC105265-5F24-41BC-5029-9A260928AE60}"/>
                  </a:ext>
                </a:extLst>
              </p:cNvPr>
              <p:cNvSpPr>
                <a:spLocks/>
              </p:cNvSpPr>
              <p:nvPr/>
            </p:nvSpPr>
            <p:spPr bwMode="auto">
              <a:xfrm>
                <a:off x="8981122" y="2623213"/>
                <a:ext cx="195491" cy="197965"/>
              </a:xfrm>
              <a:custGeom>
                <a:avLst/>
                <a:gdLst>
                  <a:gd name="T0" fmla="*/ 39 w 79"/>
                  <a:gd name="T1" fmla="*/ 0 h 80"/>
                  <a:gd name="T2" fmla="*/ 54 w 79"/>
                  <a:gd name="T3" fmla="*/ 2 h 80"/>
                  <a:gd name="T4" fmla="*/ 67 w 79"/>
                  <a:gd name="T5" fmla="*/ 10 h 80"/>
                  <a:gd name="T6" fmla="*/ 76 w 79"/>
                  <a:gd name="T7" fmla="*/ 24 h 80"/>
                  <a:gd name="T8" fmla="*/ 79 w 79"/>
                  <a:gd name="T9" fmla="*/ 37 h 80"/>
                  <a:gd name="T10" fmla="*/ 76 w 79"/>
                  <a:gd name="T11" fmla="*/ 54 h 80"/>
                  <a:gd name="T12" fmla="*/ 69 w 79"/>
                  <a:gd name="T13" fmla="*/ 66 h 80"/>
                  <a:gd name="T14" fmla="*/ 56 w 79"/>
                  <a:gd name="T15" fmla="*/ 76 h 80"/>
                  <a:gd name="T16" fmla="*/ 40 w 79"/>
                  <a:gd name="T17" fmla="*/ 80 h 80"/>
                  <a:gd name="T18" fmla="*/ 39 w 79"/>
                  <a:gd name="T19" fmla="*/ 80 h 80"/>
                  <a:gd name="T20" fmla="*/ 24 w 79"/>
                  <a:gd name="T21" fmla="*/ 76 h 80"/>
                  <a:gd name="T22" fmla="*/ 12 w 79"/>
                  <a:gd name="T23" fmla="*/ 68 h 80"/>
                  <a:gd name="T24" fmla="*/ 3 w 79"/>
                  <a:gd name="T25" fmla="*/ 56 h 80"/>
                  <a:gd name="T26" fmla="*/ 0 w 79"/>
                  <a:gd name="T27" fmla="*/ 41 h 80"/>
                  <a:gd name="T28" fmla="*/ 2 w 79"/>
                  <a:gd name="T29" fmla="*/ 26 h 80"/>
                  <a:gd name="T30" fmla="*/ 10 w 79"/>
                  <a:gd name="T31" fmla="*/ 12 h 80"/>
                  <a:gd name="T32" fmla="*/ 22 w 79"/>
                  <a:gd name="T33" fmla="*/ 4 h 80"/>
                  <a:gd name="T34" fmla="*/ 37 w 79"/>
                  <a:gd name="T35" fmla="*/ 0 h 80"/>
                  <a:gd name="T36" fmla="*/ 39 w 79"/>
                  <a:gd name="T3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 h="80">
                    <a:moveTo>
                      <a:pt x="39" y="0"/>
                    </a:moveTo>
                    <a:lnTo>
                      <a:pt x="54" y="2"/>
                    </a:lnTo>
                    <a:lnTo>
                      <a:pt x="67" y="10"/>
                    </a:lnTo>
                    <a:lnTo>
                      <a:pt x="76" y="24"/>
                    </a:lnTo>
                    <a:lnTo>
                      <a:pt x="79" y="37"/>
                    </a:lnTo>
                    <a:lnTo>
                      <a:pt x="76" y="54"/>
                    </a:lnTo>
                    <a:lnTo>
                      <a:pt x="69" y="66"/>
                    </a:lnTo>
                    <a:lnTo>
                      <a:pt x="56" y="76"/>
                    </a:lnTo>
                    <a:lnTo>
                      <a:pt x="40" y="80"/>
                    </a:lnTo>
                    <a:lnTo>
                      <a:pt x="39" y="80"/>
                    </a:lnTo>
                    <a:lnTo>
                      <a:pt x="24" y="76"/>
                    </a:lnTo>
                    <a:lnTo>
                      <a:pt x="12" y="68"/>
                    </a:lnTo>
                    <a:lnTo>
                      <a:pt x="3" y="56"/>
                    </a:lnTo>
                    <a:lnTo>
                      <a:pt x="0" y="41"/>
                    </a:lnTo>
                    <a:lnTo>
                      <a:pt x="2" y="26"/>
                    </a:lnTo>
                    <a:lnTo>
                      <a:pt x="10" y="12"/>
                    </a:lnTo>
                    <a:lnTo>
                      <a:pt x="22" y="4"/>
                    </a:lnTo>
                    <a:lnTo>
                      <a:pt x="37" y="0"/>
                    </a:lnTo>
                    <a:lnTo>
                      <a:pt x="39" y="0"/>
                    </a:lnTo>
                    <a:close/>
                  </a:path>
                </a:pathLst>
              </a:custGeom>
              <a:solidFill>
                <a:srgbClr val="F699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 name="Freeform 57">
                <a:extLst>
                  <a:ext uri="{FF2B5EF4-FFF2-40B4-BE49-F238E27FC236}">
                    <a16:creationId xmlns:a16="http://schemas.microsoft.com/office/drawing/2014/main" id="{D942D34F-3A36-7365-2FD0-CA5085969725}"/>
                  </a:ext>
                </a:extLst>
              </p:cNvPr>
              <p:cNvSpPr>
                <a:spLocks/>
              </p:cNvSpPr>
              <p:nvPr/>
            </p:nvSpPr>
            <p:spPr bwMode="auto">
              <a:xfrm>
                <a:off x="8981122" y="2598469"/>
                <a:ext cx="195491" cy="195491"/>
              </a:xfrm>
              <a:custGeom>
                <a:avLst/>
                <a:gdLst>
                  <a:gd name="T0" fmla="*/ 37 w 79"/>
                  <a:gd name="T1" fmla="*/ 0 h 79"/>
                  <a:gd name="T2" fmla="*/ 54 w 79"/>
                  <a:gd name="T3" fmla="*/ 2 h 79"/>
                  <a:gd name="T4" fmla="*/ 66 w 79"/>
                  <a:gd name="T5" fmla="*/ 10 h 79"/>
                  <a:gd name="T6" fmla="*/ 76 w 79"/>
                  <a:gd name="T7" fmla="*/ 22 h 79"/>
                  <a:gd name="T8" fmla="*/ 79 w 79"/>
                  <a:gd name="T9" fmla="*/ 37 h 79"/>
                  <a:gd name="T10" fmla="*/ 76 w 79"/>
                  <a:gd name="T11" fmla="*/ 54 h 79"/>
                  <a:gd name="T12" fmla="*/ 69 w 79"/>
                  <a:gd name="T13" fmla="*/ 66 h 79"/>
                  <a:gd name="T14" fmla="*/ 56 w 79"/>
                  <a:gd name="T15" fmla="*/ 76 h 79"/>
                  <a:gd name="T16" fmla="*/ 40 w 79"/>
                  <a:gd name="T17" fmla="*/ 79 h 79"/>
                  <a:gd name="T18" fmla="*/ 25 w 79"/>
                  <a:gd name="T19" fmla="*/ 76 h 79"/>
                  <a:gd name="T20" fmla="*/ 12 w 79"/>
                  <a:gd name="T21" fmla="*/ 69 h 79"/>
                  <a:gd name="T22" fmla="*/ 3 w 79"/>
                  <a:gd name="T23" fmla="*/ 56 h 79"/>
                  <a:gd name="T24" fmla="*/ 0 w 79"/>
                  <a:gd name="T25" fmla="*/ 41 h 79"/>
                  <a:gd name="T26" fmla="*/ 2 w 79"/>
                  <a:gd name="T27" fmla="*/ 25 h 79"/>
                  <a:gd name="T28" fmla="*/ 10 w 79"/>
                  <a:gd name="T29" fmla="*/ 12 h 79"/>
                  <a:gd name="T30" fmla="*/ 22 w 79"/>
                  <a:gd name="T31" fmla="*/ 3 h 79"/>
                  <a:gd name="T32" fmla="*/ 37 w 79"/>
                  <a:gd name="T3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79">
                    <a:moveTo>
                      <a:pt x="37" y="0"/>
                    </a:moveTo>
                    <a:lnTo>
                      <a:pt x="54" y="2"/>
                    </a:lnTo>
                    <a:lnTo>
                      <a:pt x="66" y="10"/>
                    </a:lnTo>
                    <a:lnTo>
                      <a:pt x="76" y="22"/>
                    </a:lnTo>
                    <a:lnTo>
                      <a:pt x="79" y="37"/>
                    </a:lnTo>
                    <a:lnTo>
                      <a:pt x="76" y="54"/>
                    </a:lnTo>
                    <a:lnTo>
                      <a:pt x="69" y="66"/>
                    </a:lnTo>
                    <a:lnTo>
                      <a:pt x="56" y="76"/>
                    </a:lnTo>
                    <a:lnTo>
                      <a:pt x="40" y="79"/>
                    </a:lnTo>
                    <a:lnTo>
                      <a:pt x="25" y="76"/>
                    </a:lnTo>
                    <a:lnTo>
                      <a:pt x="12" y="69"/>
                    </a:lnTo>
                    <a:lnTo>
                      <a:pt x="3" y="56"/>
                    </a:lnTo>
                    <a:lnTo>
                      <a:pt x="0" y="41"/>
                    </a:lnTo>
                    <a:lnTo>
                      <a:pt x="2" y="25"/>
                    </a:lnTo>
                    <a:lnTo>
                      <a:pt x="10" y="12"/>
                    </a:lnTo>
                    <a:lnTo>
                      <a:pt x="22" y="3"/>
                    </a:lnTo>
                    <a:lnTo>
                      <a:pt x="37"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 name="Freeform 58">
                <a:extLst>
                  <a:ext uri="{FF2B5EF4-FFF2-40B4-BE49-F238E27FC236}">
                    <a16:creationId xmlns:a16="http://schemas.microsoft.com/office/drawing/2014/main" id="{0D607590-A795-2355-6DEF-292F8B653A20}"/>
                  </a:ext>
                </a:extLst>
              </p:cNvPr>
              <p:cNvSpPr>
                <a:spLocks/>
              </p:cNvSpPr>
              <p:nvPr/>
            </p:nvSpPr>
            <p:spPr bwMode="auto">
              <a:xfrm>
                <a:off x="9085052" y="2640535"/>
                <a:ext cx="49492" cy="49492"/>
              </a:xfrm>
              <a:custGeom>
                <a:avLst/>
                <a:gdLst>
                  <a:gd name="T0" fmla="*/ 10 w 20"/>
                  <a:gd name="T1" fmla="*/ 0 h 20"/>
                  <a:gd name="T2" fmla="*/ 14 w 20"/>
                  <a:gd name="T3" fmla="*/ 0 h 20"/>
                  <a:gd name="T4" fmla="*/ 17 w 20"/>
                  <a:gd name="T5" fmla="*/ 3 h 20"/>
                  <a:gd name="T6" fmla="*/ 20 w 20"/>
                  <a:gd name="T7" fmla="*/ 5 h 20"/>
                  <a:gd name="T8" fmla="*/ 20 w 20"/>
                  <a:gd name="T9" fmla="*/ 10 h 20"/>
                  <a:gd name="T10" fmla="*/ 20 w 20"/>
                  <a:gd name="T11" fmla="*/ 13 h 20"/>
                  <a:gd name="T12" fmla="*/ 19 w 20"/>
                  <a:gd name="T13" fmla="*/ 17 h 20"/>
                  <a:gd name="T14" fmla="*/ 15 w 20"/>
                  <a:gd name="T15" fmla="*/ 19 h 20"/>
                  <a:gd name="T16" fmla="*/ 10 w 20"/>
                  <a:gd name="T17" fmla="*/ 20 h 20"/>
                  <a:gd name="T18" fmla="*/ 7 w 20"/>
                  <a:gd name="T19" fmla="*/ 19 h 20"/>
                  <a:gd name="T20" fmla="*/ 3 w 20"/>
                  <a:gd name="T21" fmla="*/ 17 h 20"/>
                  <a:gd name="T22" fmla="*/ 2 w 20"/>
                  <a:gd name="T23" fmla="*/ 13 h 20"/>
                  <a:gd name="T24" fmla="*/ 0 w 20"/>
                  <a:gd name="T25" fmla="*/ 10 h 20"/>
                  <a:gd name="T26" fmla="*/ 2 w 20"/>
                  <a:gd name="T27" fmla="*/ 7 h 20"/>
                  <a:gd name="T28" fmla="*/ 3 w 20"/>
                  <a:gd name="T29" fmla="*/ 3 h 20"/>
                  <a:gd name="T30" fmla="*/ 7 w 20"/>
                  <a:gd name="T31" fmla="*/ 2 h 20"/>
                  <a:gd name="T32" fmla="*/ 10 w 20"/>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0">
                    <a:moveTo>
                      <a:pt x="10" y="0"/>
                    </a:moveTo>
                    <a:lnTo>
                      <a:pt x="14" y="0"/>
                    </a:lnTo>
                    <a:lnTo>
                      <a:pt x="17" y="3"/>
                    </a:lnTo>
                    <a:lnTo>
                      <a:pt x="20" y="5"/>
                    </a:lnTo>
                    <a:lnTo>
                      <a:pt x="20" y="10"/>
                    </a:lnTo>
                    <a:lnTo>
                      <a:pt x="20" y="13"/>
                    </a:lnTo>
                    <a:lnTo>
                      <a:pt x="19" y="17"/>
                    </a:lnTo>
                    <a:lnTo>
                      <a:pt x="15" y="19"/>
                    </a:lnTo>
                    <a:lnTo>
                      <a:pt x="10" y="20"/>
                    </a:lnTo>
                    <a:lnTo>
                      <a:pt x="7" y="19"/>
                    </a:lnTo>
                    <a:lnTo>
                      <a:pt x="3" y="17"/>
                    </a:lnTo>
                    <a:lnTo>
                      <a:pt x="2" y="13"/>
                    </a:lnTo>
                    <a:lnTo>
                      <a:pt x="0" y="10"/>
                    </a:lnTo>
                    <a:lnTo>
                      <a:pt x="2" y="7"/>
                    </a:lnTo>
                    <a:lnTo>
                      <a:pt x="3" y="3"/>
                    </a:lnTo>
                    <a:lnTo>
                      <a:pt x="7" y="2"/>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 name="Freeform 59">
                <a:extLst>
                  <a:ext uri="{FF2B5EF4-FFF2-40B4-BE49-F238E27FC236}">
                    <a16:creationId xmlns:a16="http://schemas.microsoft.com/office/drawing/2014/main" id="{A5BED9CC-C6F3-F8CE-0DAE-3485C402E877}"/>
                  </a:ext>
                </a:extLst>
              </p:cNvPr>
              <p:cNvSpPr>
                <a:spLocks/>
              </p:cNvSpPr>
              <p:nvPr/>
            </p:nvSpPr>
            <p:spPr bwMode="auto">
              <a:xfrm>
                <a:off x="8877191" y="2536602"/>
                <a:ext cx="321693" cy="98981"/>
              </a:xfrm>
              <a:custGeom>
                <a:avLst/>
                <a:gdLst>
                  <a:gd name="T0" fmla="*/ 71 w 130"/>
                  <a:gd name="T1" fmla="*/ 0 h 40"/>
                  <a:gd name="T2" fmla="*/ 82 w 130"/>
                  <a:gd name="T3" fmla="*/ 0 h 40"/>
                  <a:gd name="T4" fmla="*/ 103 w 130"/>
                  <a:gd name="T5" fmla="*/ 6 h 40"/>
                  <a:gd name="T6" fmla="*/ 120 w 130"/>
                  <a:gd name="T7" fmla="*/ 17 h 40"/>
                  <a:gd name="T8" fmla="*/ 130 w 130"/>
                  <a:gd name="T9" fmla="*/ 32 h 40"/>
                  <a:gd name="T10" fmla="*/ 130 w 130"/>
                  <a:gd name="T11" fmla="*/ 35 h 40"/>
                  <a:gd name="T12" fmla="*/ 130 w 130"/>
                  <a:gd name="T13" fmla="*/ 37 h 40"/>
                  <a:gd name="T14" fmla="*/ 126 w 130"/>
                  <a:gd name="T15" fmla="*/ 39 h 40"/>
                  <a:gd name="T16" fmla="*/ 125 w 130"/>
                  <a:gd name="T17" fmla="*/ 40 h 40"/>
                  <a:gd name="T18" fmla="*/ 123 w 130"/>
                  <a:gd name="T19" fmla="*/ 39 h 40"/>
                  <a:gd name="T20" fmla="*/ 121 w 130"/>
                  <a:gd name="T21" fmla="*/ 37 h 40"/>
                  <a:gd name="T22" fmla="*/ 111 w 130"/>
                  <a:gd name="T23" fmla="*/ 23 h 40"/>
                  <a:gd name="T24" fmla="*/ 98 w 130"/>
                  <a:gd name="T25" fmla="*/ 15 h 40"/>
                  <a:gd name="T26" fmla="*/ 82 w 130"/>
                  <a:gd name="T27" fmla="*/ 10 h 40"/>
                  <a:gd name="T28" fmla="*/ 64 w 130"/>
                  <a:gd name="T29" fmla="*/ 11 h 40"/>
                  <a:gd name="T30" fmla="*/ 45 w 130"/>
                  <a:gd name="T31" fmla="*/ 20 h 40"/>
                  <a:gd name="T32" fmla="*/ 32 w 130"/>
                  <a:gd name="T33" fmla="*/ 37 h 40"/>
                  <a:gd name="T34" fmla="*/ 28 w 130"/>
                  <a:gd name="T35" fmla="*/ 39 h 40"/>
                  <a:gd name="T36" fmla="*/ 25 w 130"/>
                  <a:gd name="T37" fmla="*/ 40 h 40"/>
                  <a:gd name="T38" fmla="*/ 23 w 130"/>
                  <a:gd name="T39" fmla="*/ 40 h 40"/>
                  <a:gd name="T40" fmla="*/ 23 w 130"/>
                  <a:gd name="T41" fmla="*/ 39 h 40"/>
                  <a:gd name="T42" fmla="*/ 18 w 130"/>
                  <a:gd name="T43" fmla="*/ 37 h 40"/>
                  <a:gd name="T44" fmla="*/ 15 w 130"/>
                  <a:gd name="T45" fmla="*/ 35 h 40"/>
                  <a:gd name="T46" fmla="*/ 10 w 130"/>
                  <a:gd name="T47" fmla="*/ 30 h 40"/>
                  <a:gd name="T48" fmla="*/ 6 w 130"/>
                  <a:gd name="T49" fmla="*/ 27 h 40"/>
                  <a:gd name="T50" fmla="*/ 3 w 130"/>
                  <a:gd name="T51" fmla="*/ 22 h 40"/>
                  <a:gd name="T52" fmla="*/ 1 w 130"/>
                  <a:gd name="T53" fmla="*/ 20 h 40"/>
                  <a:gd name="T54" fmla="*/ 1 w 130"/>
                  <a:gd name="T55" fmla="*/ 18 h 40"/>
                  <a:gd name="T56" fmla="*/ 0 w 130"/>
                  <a:gd name="T57" fmla="*/ 18 h 40"/>
                  <a:gd name="T58" fmla="*/ 0 w 130"/>
                  <a:gd name="T59" fmla="*/ 17 h 40"/>
                  <a:gd name="T60" fmla="*/ 1 w 130"/>
                  <a:gd name="T61" fmla="*/ 17 h 40"/>
                  <a:gd name="T62" fmla="*/ 3 w 130"/>
                  <a:gd name="T63" fmla="*/ 17 h 40"/>
                  <a:gd name="T64" fmla="*/ 3 w 130"/>
                  <a:gd name="T65" fmla="*/ 17 h 40"/>
                  <a:gd name="T66" fmla="*/ 5 w 130"/>
                  <a:gd name="T67" fmla="*/ 18 h 40"/>
                  <a:gd name="T68" fmla="*/ 6 w 130"/>
                  <a:gd name="T69" fmla="*/ 20 h 40"/>
                  <a:gd name="T70" fmla="*/ 10 w 130"/>
                  <a:gd name="T71" fmla="*/ 22 h 40"/>
                  <a:gd name="T72" fmla="*/ 13 w 130"/>
                  <a:gd name="T73" fmla="*/ 25 h 40"/>
                  <a:gd name="T74" fmla="*/ 18 w 130"/>
                  <a:gd name="T75" fmla="*/ 25 h 40"/>
                  <a:gd name="T76" fmla="*/ 23 w 130"/>
                  <a:gd name="T77" fmla="*/ 27 h 40"/>
                  <a:gd name="T78" fmla="*/ 25 w 130"/>
                  <a:gd name="T79" fmla="*/ 27 h 40"/>
                  <a:gd name="T80" fmla="*/ 42 w 130"/>
                  <a:gd name="T81" fmla="*/ 11 h 40"/>
                  <a:gd name="T82" fmla="*/ 57 w 130"/>
                  <a:gd name="T83" fmla="*/ 3 h 40"/>
                  <a:gd name="T84" fmla="*/ 71 w 130"/>
                  <a:gd name="T8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40">
                    <a:moveTo>
                      <a:pt x="71" y="0"/>
                    </a:moveTo>
                    <a:lnTo>
                      <a:pt x="82" y="0"/>
                    </a:lnTo>
                    <a:lnTo>
                      <a:pt x="103" y="6"/>
                    </a:lnTo>
                    <a:lnTo>
                      <a:pt x="120" y="17"/>
                    </a:lnTo>
                    <a:lnTo>
                      <a:pt x="130" y="32"/>
                    </a:lnTo>
                    <a:lnTo>
                      <a:pt x="130" y="35"/>
                    </a:lnTo>
                    <a:lnTo>
                      <a:pt x="130" y="37"/>
                    </a:lnTo>
                    <a:lnTo>
                      <a:pt x="126" y="39"/>
                    </a:lnTo>
                    <a:lnTo>
                      <a:pt x="125" y="40"/>
                    </a:lnTo>
                    <a:lnTo>
                      <a:pt x="123" y="39"/>
                    </a:lnTo>
                    <a:lnTo>
                      <a:pt x="121" y="37"/>
                    </a:lnTo>
                    <a:lnTo>
                      <a:pt x="111" y="23"/>
                    </a:lnTo>
                    <a:lnTo>
                      <a:pt x="98" y="15"/>
                    </a:lnTo>
                    <a:lnTo>
                      <a:pt x="82" y="10"/>
                    </a:lnTo>
                    <a:lnTo>
                      <a:pt x="64" y="11"/>
                    </a:lnTo>
                    <a:lnTo>
                      <a:pt x="45" y="20"/>
                    </a:lnTo>
                    <a:lnTo>
                      <a:pt x="32" y="37"/>
                    </a:lnTo>
                    <a:lnTo>
                      <a:pt x="28" y="39"/>
                    </a:lnTo>
                    <a:lnTo>
                      <a:pt x="25" y="40"/>
                    </a:lnTo>
                    <a:lnTo>
                      <a:pt x="23" y="40"/>
                    </a:lnTo>
                    <a:lnTo>
                      <a:pt x="23" y="39"/>
                    </a:lnTo>
                    <a:lnTo>
                      <a:pt x="18" y="37"/>
                    </a:lnTo>
                    <a:lnTo>
                      <a:pt x="15" y="35"/>
                    </a:lnTo>
                    <a:lnTo>
                      <a:pt x="10" y="30"/>
                    </a:lnTo>
                    <a:lnTo>
                      <a:pt x="6" y="27"/>
                    </a:lnTo>
                    <a:lnTo>
                      <a:pt x="3" y="22"/>
                    </a:lnTo>
                    <a:lnTo>
                      <a:pt x="1" y="20"/>
                    </a:lnTo>
                    <a:lnTo>
                      <a:pt x="1" y="18"/>
                    </a:lnTo>
                    <a:lnTo>
                      <a:pt x="0" y="18"/>
                    </a:lnTo>
                    <a:lnTo>
                      <a:pt x="0" y="17"/>
                    </a:lnTo>
                    <a:lnTo>
                      <a:pt x="1" y="17"/>
                    </a:lnTo>
                    <a:lnTo>
                      <a:pt x="3" y="17"/>
                    </a:lnTo>
                    <a:lnTo>
                      <a:pt x="3" y="17"/>
                    </a:lnTo>
                    <a:lnTo>
                      <a:pt x="5" y="18"/>
                    </a:lnTo>
                    <a:lnTo>
                      <a:pt x="6" y="20"/>
                    </a:lnTo>
                    <a:lnTo>
                      <a:pt x="10" y="22"/>
                    </a:lnTo>
                    <a:lnTo>
                      <a:pt x="13" y="25"/>
                    </a:lnTo>
                    <a:lnTo>
                      <a:pt x="18" y="25"/>
                    </a:lnTo>
                    <a:lnTo>
                      <a:pt x="23" y="27"/>
                    </a:lnTo>
                    <a:lnTo>
                      <a:pt x="25" y="27"/>
                    </a:lnTo>
                    <a:lnTo>
                      <a:pt x="42" y="11"/>
                    </a:lnTo>
                    <a:lnTo>
                      <a:pt x="57" y="3"/>
                    </a:lnTo>
                    <a:lnTo>
                      <a:pt x="71"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 name="Freeform 60">
                <a:extLst>
                  <a:ext uri="{FF2B5EF4-FFF2-40B4-BE49-F238E27FC236}">
                    <a16:creationId xmlns:a16="http://schemas.microsoft.com/office/drawing/2014/main" id="{EEC8266B-091C-496D-BB46-0722F7F7939F}"/>
                  </a:ext>
                </a:extLst>
              </p:cNvPr>
              <p:cNvSpPr>
                <a:spLocks/>
              </p:cNvSpPr>
              <p:nvPr/>
            </p:nvSpPr>
            <p:spPr bwMode="auto">
              <a:xfrm>
                <a:off x="9604710" y="2623213"/>
                <a:ext cx="200441" cy="197965"/>
              </a:xfrm>
              <a:custGeom>
                <a:avLst/>
                <a:gdLst>
                  <a:gd name="T0" fmla="*/ 40 w 81"/>
                  <a:gd name="T1" fmla="*/ 0 h 80"/>
                  <a:gd name="T2" fmla="*/ 55 w 81"/>
                  <a:gd name="T3" fmla="*/ 2 h 80"/>
                  <a:gd name="T4" fmla="*/ 69 w 81"/>
                  <a:gd name="T5" fmla="*/ 10 h 80"/>
                  <a:gd name="T6" fmla="*/ 77 w 81"/>
                  <a:gd name="T7" fmla="*/ 24 h 80"/>
                  <a:gd name="T8" fmla="*/ 81 w 81"/>
                  <a:gd name="T9" fmla="*/ 37 h 80"/>
                  <a:gd name="T10" fmla="*/ 77 w 81"/>
                  <a:gd name="T11" fmla="*/ 54 h 80"/>
                  <a:gd name="T12" fmla="*/ 69 w 81"/>
                  <a:gd name="T13" fmla="*/ 66 h 80"/>
                  <a:gd name="T14" fmla="*/ 57 w 81"/>
                  <a:gd name="T15" fmla="*/ 76 h 80"/>
                  <a:gd name="T16" fmla="*/ 42 w 81"/>
                  <a:gd name="T17" fmla="*/ 80 h 80"/>
                  <a:gd name="T18" fmla="*/ 40 w 81"/>
                  <a:gd name="T19" fmla="*/ 80 h 80"/>
                  <a:gd name="T20" fmla="*/ 25 w 81"/>
                  <a:gd name="T21" fmla="*/ 76 h 80"/>
                  <a:gd name="T22" fmla="*/ 13 w 81"/>
                  <a:gd name="T23" fmla="*/ 68 h 80"/>
                  <a:gd name="T24" fmla="*/ 5 w 81"/>
                  <a:gd name="T25" fmla="*/ 56 h 80"/>
                  <a:gd name="T26" fmla="*/ 0 w 81"/>
                  <a:gd name="T27" fmla="*/ 41 h 80"/>
                  <a:gd name="T28" fmla="*/ 3 w 81"/>
                  <a:gd name="T29" fmla="*/ 26 h 80"/>
                  <a:gd name="T30" fmla="*/ 12 w 81"/>
                  <a:gd name="T31" fmla="*/ 12 h 80"/>
                  <a:gd name="T32" fmla="*/ 23 w 81"/>
                  <a:gd name="T33" fmla="*/ 4 h 80"/>
                  <a:gd name="T34" fmla="*/ 39 w 81"/>
                  <a:gd name="T35" fmla="*/ 0 h 80"/>
                  <a:gd name="T36" fmla="*/ 40 w 81"/>
                  <a:gd name="T3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80">
                    <a:moveTo>
                      <a:pt x="40" y="0"/>
                    </a:moveTo>
                    <a:lnTo>
                      <a:pt x="55" y="2"/>
                    </a:lnTo>
                    <a:lnTo>
                      <a:pt x="69" y="10"/>
                    </a:lnTo>
                    <a:lnTo>
                      <a:pt x="77" y="24"/>
                    </a:lnTo>
                    <a:lnTo>
                      <a:pt x="81" y="37"/>
                    </a:lnTo>
                    <a:lnTo>
                      <a:pt x="77" y="54"/>
                    </a:lnTo>
                    <a:lnTo>
                      <a:pt x="69" y="66"/>
                    </a:lnTo>
                    <a:lnTo>
                      <a:pt x="57" y="76"/>
                    </a:lnTo>
                    <a:lnTo>
                      <a:pt x="42" y="80"/>
                    </a:lnTo>
                    <a:lnTo>
                      <a:pt x="40" y="80"/>
                    </a:lnTo>
                    <a:lnTo>
                      <a:pt x="25" y="76"/>
                    </a:lnTo>
                    <a:lnTo>
                      <a:pt x="13" y="68"/>
                    </a:lnTo>
                    <a:lnTo>
                      <a:pt x="5" y="56"/>
                    </a:lnTo>
                    <a:lnTo>
                      <a:pt x="0" y="41"/>
                    </a:lnTo>
                    <a:lnTo>
                      <a:pt x="3" y="26"/>
                    </a:lnTo>
                    <a:lnTo>
                      <a:pt x="12" y="12"/>
                    </a:lnTo>
                    <a:lnTo>
                      <a:pt x="23" y="4"/>
                    </a:lnTo>
                    <a:lnTo>
                      <a:pt x="39" y="0"/>
                    </a:lnTo>
                    <a:lnTo>
                      <a:pt x="40" y="0"/>
                    </a:lnTo>
                    <a:close/>
                  </a:path>
                </a:pathLst>
              </a:custGeom>
              <a:solidFill>
                <a:srgbClr val="F699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 name="Freeform 61">
                <a:extLst>
                  <a:ext uri="{FF2B5EF4-FFF2-40B4-BE49-F238E27FC236}">
                    <a16:creationId xmlns:a16="http://schemas.microsoft.com/office/drawing/2014/main" id="{56C34F20-77C9-572D-976A-B4EBCCA3F7F5}"/>
                  </a:ext>
                </a:extLst>
              </p:cNvPr>
              <p:cNvSpPr>
                <a:spLocks/>
              </p:cNvSpPr>
              <p:nvPr/>
            </p:nvSpPr>
            <p:spPr bwMode="auto">
              <a:xfrm>
                <a:off x="9604710" y="2598469"/>
                <a:ext cx="200441" cy="195491"/>
              </a:xfrm>
              <a:custGeom>
                <a:avLst/>
                <a:gdLst>
                  <a:gd name="T0" fmla="*/ 39 w 81"/>
                  <a:gd name="T1" fmla="*/ 0 h 79"/>
                  <a:gd name="T2" fmla="*/ 55 w 81"/>
                  <a:gd name="T3" fmla="*/ 2 h 79"/>
                  <a:gd name="T4" fmla="*/ 67 w 81"/>
                  <a:gd name="T5" fmla="*/ 10 h 79"/>
                  <a:gd name="T6" fmla="*/ 77 w 81"/>
                  <a:gd name="T7" fmla="*/ 22 h 79"/>
                  <a:gd name="T8" fmla="*/ 81 w 81"/>
                  <a:gd name="T9" fmla="*/ 37 h 79"/>
                  <a:gd name="T10" fmla="*/ 77 w 81"/>
                  <a:gd name="T11" fmla="*/ 54 h 79"/>
                  <a:gd name="T12" fmla="*/ 69 w 81"/>
                  <a:gd name="T13" fmla="*/ 66 h 79"/>
                  <a:gd name="T14" fmla="*/ 57 w 81"/>
                  <a:gd name="T15" fmla="*/ 76 h 79"/>
                  <a:gd name="T16" fmla="*/ 42 w 81"/>
                  <a:gd name="T17" fmla="*/ 79 h 79"/>
                  <a:gd name="T18" fmla="*/ 27 w 81"/>
                  <a:gd name="T19" fmla="*/ 76 h 79"/>
                  <a:gd name="T20" fmla="*/ 13 w 81"/>
                  <a:gd name="T21" fmla="*/ 69 h 79"/>
                  <a:gd name="T22" fmla="*/ 5 w 81"/>
                  <a:gd name="T23" fmla="*/ 56 h 79"/>
                  <a:gd name="T24" fmla="*/ 0 w 81"/>
                  <a:gd name="T25" fmla="*/ 41 h 79"/>
                  <a:gd name="T26" fmla="*/ 3 w 81"/>
                  <a:gd name="T27" fmla="*/ 25 h 79"/>
                  <a:gd name="T28" fmla="*/ 12 w 81"/>
                  <a:gd name="T29" fmla="*/ 12 h 79"/>
                  <a:gd name="T30" fmla="*/ 23 w 81"/>
                  <a:gd name="T31" fmla="*/ 3 h 79"/>
                  <a:gd name="T32" fmla="*/ 39 w 81"/>
                  <a:gd name="T3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79">
                    <a:moveTo>
                      <a:pt x="39" y="0"/>
                    </a:moveTo>
                    <a:lnTo>
                      <a:pt x="55" y="2"/>
                    </a:lnTo>
                    <a:lnTo>
                      <a:pt x="67" y="10"/>
                    </a:lnTo>
                    <a:lnTo>
                      <a:pt x="77" y="22"/>
                    </a:lnTo>
                    <a:lnTo>
                      <a:pt x="81" y="37"/>
                    </a:lnTo>
                    <a:lnTo>
                      <a:pt x="77" y="54"/>
                    </a:lnTo>
                    <a:lnTo>
                      <a:pt x="69" y="66"/>
                    </a:lnTo>
                    <a:lnTo>
                      <a:pt x="57" y="76"/>
                    </a:lnTo>
                    <a:lnTo>
                      <a:pt x="42" y="79"/>
                    </a:lnTo>
                    <a:lnTo>
                      <a:pt x="27" y="76"/>
                    </a:lnTo>
                    <a:lnTo>
                      <a:pt x="13" y="69"/>
                    </a:lnTo>
                    <a:lnTo>
                      <a:pt x="5" y="56"/>
                    </a:lnTo>
                    <a:lnTo>
                      <a:pt x="0" y="41"/>
                    </a:lnTo>
                    <a:lnTo>
                      <a:pt x="3" y="25"/>
                    </a:lnTo>
                    <a:lnTo>
                      <a:pt x="12" y="12"/>
                    </a:lnTo>
                    <a:lnTo>
                      <a:pt x="23" y="3"/>
                    </a:lnTo>
                    <a:lnTo>
                      <a:pt x="39"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 name="Freeform 62">
                <a:extLst>
                  <a:ext uri="{FF2B5EF4-FFF2-40B4-BE49-F238E27FC236}">
                    <a16:creationId xmlns:a16="http://schemas.microsoft.com/office/drawing/2014/main" id="{6FEB2D57-4190-4764-C4C0-3217F2ED6E3F}"/>
                  </a:ext>
                </a:extLst>
              </p:cNvPr>
              <p:cNvSpPr>
                <a:spLocks/>
              </p:cNvSpPr>
              <p:nvPr/>
            </p:nvSpPr>
            <p:spPr bwMode="auto">
              <a:xfrm>
                <a:off x="9713590" y="2640535"/>
                <a:ext cx="49492" cy="49492"/>
              </a:xfrm>
              <a:custGeom>
                <a:avLst/>
                <a:gdLst>
                  <a:gd name="T0" fmla="*/ 10 w 20"/>
                  <a:gd name="T1" fmla="*/ 0 h 20"/>
                  <a:gd name="T2" fmla="*/ 13 w 20"/>
                  <a:gd name="T3" fmla="*/ 0 h 20"/>
                  <a:gd name="T4" fmla="*/ 17 w 20"/>
                  <a:gd name="T5" fmla="*/ 3 h 20"/>
                  <a:gd name="T6" fmla="*/ 20 w 20"/>
                  <a:gd name="T7" fmla="*/ 5 h 20"/>
                  <a:gd name="T8" fmla="*/ 20 w 20"/>
                  <a:gd name="T9" fmla="*/ 10 h 20"/>
                  <a:gd name="T10" fmla="*/ 20 w 20"/>
                  <a:gd name="T11" fmla="*/ 13 h 20"/>
                  <a:gd name="T12" fmla="*/ 18 w 20"/>
                  <a:gd name="T13" fmla="*/ 17 h 20"/>
                  <a:gd name="T14" fmla="*/ 15 w 20"/>
                  <a:gd name="T15" fmla="*/ 19 h 20"/>
                  <a:gd name="T16" fmla="*/ 10 w 20"/>
                  <a:gd name="T17" fmla="*/ 20 h 20"/>
                  <a:gd name="T18" fmla="*/ 6 w 20"/>
                  <a:gd name="T19" fmla="*/ 19 h 20"/>
                  <a:gd name="T20" fmla="*/ 3 w 20"/>
                  <a:gd name="T21" fmla="*/ 17 h 20"/>
                  <a:gd name="T22" fmla="*/ 1 w 20"/>
                  <a:gd name="T23" fmla="*/ 13 h 20"/>
                  <a:gd name="T24" fmla="*/ 0 w 20"/>
                  <a:gd name="T25" fmla="*/ 10 h 20"/>
                  <a:gd name="T26" fmla="*/ 1 w 20"/>
                  <a:gd name="T27" fmla="*/ 7 h 20"/>
                  <a:gd name="T28" fmla="*/ 3 w 20"/>
                  <a:gd name="T29" fmla="*/ 3 h 20"/>
                  <a:gd name="T30" fmla="*/ 6 w 20"/>
                  <a:gd name="T31" fmla="*/ 2 h 20"/>
                  <a:gd name="T32" fmla="*/ 10 w 20"/>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0">
                    <a:moveTo>
                      <a:pt x="10" y="0"/>
                    </a:moveTo>
                    <a:lnTo>
                      <a:pt x="13" y="0"/>
                    </a:lnTo>
                    <a:lnTo>
                      <a:pt x="17" y="3"/>
                    </a:lnTo>
                    <a:lnTo>
                      <a:pt x="20" y="5"/>
                    </a:lnTo>
                    <a:lnTo>
                      <a:pt x="20" y="10"/>
                    </a:lnTo>
                    <a:lnTo>
                      <a:pt x="20" y="13"/>
                    </a:lnTo>
                    <a:lnTo>
                      <a:pt x="18" y="17"/>
                    </a:lnTo>
                    <a:lnTo>
                      <a:pt x="15" y="19"/>
                    </a:lnTo>
                    <a:lnTo>
                      <a:pt x="10" y="20"/>
                    </a:lnTo>
                    <a:lnTo>
                      <a:pt x="6" y="19"/>
                    </a:lnTo>
                    <a:lnTo>
                      <a:pt x="3" y="17"/>
                    </a:lnTo>
                    <a:lnTo>
                      <a:pt x="1" y="13"/>
                    </a:lnTo>
                    <a:lnTo>
                      <a:pt x="0" y="10"/>
                    </a:lnTo>
                    <a:lnTo>
                      <a:pt x="1" y="7"/>
                    </a:lnTo>
                    <a:lnTo>
                      <a:pt x="3" y="3"/>
                    </a:lnTo>
                    <a:lnTo>
                      <a:pt x="6" y="2"/>
                    </a:lnTo>
                    <a:lnTo>
                      <a:pt x="1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 name="Freeform 63">
                <a:extLst>
                  <a:ext uri="{FF2B5EF4-FFF2-40B4-BE49-F238E27FC236}">
                    <a16:creationId xmlns:a16="http://schemas.microsoft.com/office/drawing/2014/main" id="{9C426A9B-ADB0-7A7E-8742-027658D1C8F0}"/>
                  </a:ext>
                </a:extLst>
              </p:cNvPr>
              <p:cNvSpPr>
                <a:spLocks/>
              </p:cNvSpPr>
              <p:nvPr/>
            </p:nvSpPr>
            <p:spPr bwMode="auto">
              <a:xfrm>
                <a:off x="9582439" y="2536602"/>
                <a:ext cx="321693" cy="98981"/>
              </a:xfrm>
              <a:custGeom>
                <a:avLst/>
                <a:gdLst>
                  <a:gd name="T0" fmla="*/ 59 w 130"/>
                  <a:gd name="T1" fmla="*/ 0 h 40"/>
                  <a:gd name="T2" fmla="*/ 73 w 130"/>
                  <a:gd name="T3" fmla="*/ 3 h 40"/>
                  <a:gd name="T4" fmla="*/ 90 w 130"/>
                  <a:gd name="T5" fmla="*/ 11 h 40"/>
                  <a:gd name="T6" fmla="*/ 105 w 130"/>
                  <a:gd name="T7" fmla="*/ 27 h 40"/>
                  <a:gd name="T8" fmla="*/ 108 w 130"/>
                  <a:gd name="T9" fmla="*/ 27 h 40"/>
                  <a:gd name="T10" fmla="*/ 112 w 130"/>
                  <a:gd name="T11" fmla="*/ 25 h 40"/>
                  <a:gd name="T12" fmla="*/ 117 w 130"/>
                  <a:gd name="T13" fmla="*/ 25 h 40"/>
                  <a:gd name="T14" fmla="*/ 120 w 130"/>
                  <a:gd name="T15" fmla="*/ 22 h 40"/>
                  <a:gd name="T16" fmla="*/ 124 w 130"/>
                  <a:gd name="T17" fmla="*/ 20 h 40"/>
                  <a:gd name="T18" fmla="*/ 125 w 130"/>
                  <a:gd name="T19" fmla="*/ 18 h 40"/>
                  <a:gd name="T20" fmla="*/ 127 w 130"/>
                  <a:gd name="T21" fmla="*/ 17 h 40"/>
                  <a:gd name="T22" fmla="*/ 129 w 130"/>
                  <a:gd name="T23" fmla="*/ 17 h 40"/>
                  <a:gd name="T24" fmla="*/ 130 w 130"/>
                  <a:gd name="T25" fmla="*/ 17 h 40"/>
                  <a:gd name="T26" fmla="*/ 130 w 130"/>
                  <a:gd name="T27" fmla="*/ 17 h 40"/>
                  <a:gd name="T28" fmla="*/ 130 w 130"/>
                  <a:gd name="T29" fmla="*/ 18 h 40"/>
                  <a:gd name="T30" fmla="*/ 130 w 130"/>
                  <a:gd name="T31" fmla="*/ 18 h 40"/>
                  <a:gd name="T32" fmla="*/ 129 w 130"/>
                  <a:gd name="T33" fmla="*/ 20 h 40"/>
                  <a:gd name="T34" fmla="*/ 129 w 130"/>
                  <a:gd name="T35" fmla="*/ 22 h 40"/>
                  <a:gd name="T36" fmla="*/ 125 w 130"/>
                  <a:gd name="T37" fmla="*/ 27 h 40"/>
                  <a:gd name="T38" fmla="*/ 122 w 130"/>
                  <a:gd name="T39" fmla="*/ 30 h 40"/>
                  <a:gd name="T40" fmla="*/ 117 w 130"/>
                  <a:gd name="T41" fmla="*/ 35 h 40"/>
                  <a:gd name="T42" fmla="*/ 112 w 130"/>
                  <a:gd name="T43" fmla="*/ 37 h 40"/>
                  <a:gd name="T44" fmla="*/ 108 w 130"/>
                  <a:gd name="T45" fmla="*/ 39 h 40"/>
                  <a:gd name="T46" fmla="*/ 107 w 130"/>
                  <a:gd name="T47" fmla="*/ 40 h 40"/>
                  <a:gd name="T48" fmla="*/ 107 w 130"/>
                  <a:gd name="T49" fmla="*/ 40 h 40"/>
                  <a:gd name="T50" fmla="*/ 102 w 130"/>
                  <a:gd name="T51" fmla="*/ 39 h 40"/>
                  <a:gd name="T52" fmla="*/ 100 w 130"/>
                  <a:gd name="T53" fmla="*/ 37 h 40"/>
                  <a:gd name="T54" fmla="*/ 85 w 130"/>
                  <a:gd name="T55" fmla="*/ 20 h 40"/>
                  <a:gd name="T56" fmla="*/ 68 w 130"/>
                  <a:gd name="T57" fmla="*/ 11 h 40"/>
                  <a:gd name="T58" fmla="*/ 49 w 130"/>
                  <a:gd name="T59" fmla="*/ 10 h 40"/>
                  <a:gd name="T60" fmla="*/ 32 w 130"/>
                  <a:gd name="T61" fmla="*/ 15 h 40"/>
                  <a:gd name="T62" fmla="*/ 19 w 130"/>
                  <a:gd name="T63" fmla="*/ 23 h 40"/>
                  <a:gd name="T64" fmla="*/ 10 w 130"/>
                  <a:gd name="T65" fmla="*/ 37 h 40"/>
                  <a:gd name="T66" fmla="*/ 9 w 130"/>
                  <a:gd name="T67" fmla="*/ 39 h 40"/>
                  <a:gd name="T68" fmla="*/ 5 w 130"/>
                  <a:gd name="T69" fmla="*/ 40 h 40"/>
                  <a:gd name="T70" fmla="*/ 4 w 130"/>
                  <a:gd name="T71" fmla="*/ 39 h 40"/>
                  <a:gd name="T72" fmla="*/ 2 w 130"/>
                  <a:gd name="T73" fmla="*/ 37 h 40"/>
                  <a:gd name="T74" fmla="*/ 0 w 130"/>
                  <a:gd name="T75" fmla="*/ 35 h 40"/>
                  <a:gd name="T76" fmla="*/ 0 w 130"/>
                  <a:gd name="T77" fmla="*/ 32 h 40"/>
                  <a:gd name="T78" fmla="*/ 12 w 130"/>
                  <a:gd name="T79" fmla="*/ 17 h 40"/>
                  <a:gd name="T80" fmla="*/ 27 w 130"/>
                  <a:gd name="T81" fmla="*/ 6 h 40"/>
                  <a:gd name="T82" fmla="*/ 48 w 130"/>
                  <a:gd name="T83" fmla="*/ 0 h 40"/>
                  <a:gd name="T84" fmla="*/ 59 w 130"/>
                  <a:gd name="T8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40">
                    <a:moveTo>
                      <a:pt x="59" y="0"/>
                    </a:moveTo>
                    <a:lnTo>
                      <a:pt x="73" y="3"/>
                    </a:lnTo>
                    <a:lnTo>
                      <a:pt x="90" y="11"/>
                    </a:lnTo>
                    <a:lnTo>
                      <a:pt x="105" y="27"/>
                    </a:lnTo>
                    <a:lnTo>
                      <a:pt x="108" y="27"/>
                    </a:lnTo>
                    <a:lnTo>
                      <a:pt x="112" y="25"/>
                    </a:lnTo>
                    <a:lnTo>
                      <a:pt x="117" y="25"/>
                    </a:lnTo>
                    <a:lnTo>
                      <a:pt x="120" y="22"/>
                    </a:lnTo>
                    <a:lnTo>
                      <a:pt x="124" y="20"/>
                    </a:lnTo>
                    <a:lnTo>
                      <a:pt x="125" y="18"/>
                    </a:lnTo>
                    <a:lnTo>
                      <a:pt x="127" y="17"/>
                    </a:lnTo>
                    <a:lnTo>
                      <a:pt x="129" y="17"/>
                    </a:lnTo>
                    <a:lnTo>
                      <a:pt x="130" y="17"/>
                    </a:lnTo>
                    <a:lnTo>
                      <a:pt x="130" y="17"/>
                    </a:lnTo>
                    <a:lnTo>
                      <a:pt x="130" y="18"/>
                    </a:lnTo>
                    <a:lnTo>
                      <a:pt x="130" y="18"/>
                    </a:lnTo>
                    <a:lnTo>
                      <a:pt x="129" y="20"/>
                    </a:lnTo>
                    <a:lnTo>
                      <a:pt x="129" y="22"/>
                    </a:lnTo>
                    <a:lnTo>
                      <a:pt x="125" y="27"/>
                    </a:lnTo>
                    <a:lnTo>
                      <a:pt x="122" y="30"/>
                    </a:lnTo>
                    <a:lnTo>
                      <a:pt x="117" y="35"/>
                    </a:lnTo>
                    <a:lnTo>
                      <a:pt x="112" y="37"/>
                    </a:lnTo>
                    <a:lnTo>
                      <a:pt x="108" y="39"/>
                    </a:lnTo>
                    <a:lnTo>
                      <a:pt x="107" y="40"/>
                    </a:lnTo>
                    <a:lnTo>
                      <a:pt x="107" y="40"/>
                    </a:lnTo>
                    <a:lnTo>
                      <a:pt x="102" y="39"/>
                    </a:lnTo>
                    <a:lnTo>
                      <a:pt x="100" y="37"/>
                    </a:lnTo>
                    <a:lnTo>
                      <a:pt x="85" y="20"/>
                    </a:lnTo>
                    <a:lnTo>
                      <a:pt x="68" y="11"/>
                    </a:lnTo>
                    <a:lnTo>
                      <a:pt x="49" y="10"/>
                    </a:lnTo>
                    <a:lnTo>
                      <a:pt x="32" y="15"/>
                    </a:lnTo>
                    <a:lnTo>
                      <a:pt x="19" y="23"/>
                    </a:lnTo>
                    <a:lnTo>
                      <a:pt x="10" y="37"/>
                    </a:lnTo>
                    <a:lnTo>
                      <a:pt x="9" y="39"/>
                    </a:lnTo>
                    <a:lnTo>
                      <a:pt x="5" y="40"/>
                    </a:lnTo>
                    <a:lnTo>
                      <a:pt x="4" y="39"/>
                    </a:lnTo>
                    <a:lnTo>
                      <a:pt x="2" y="37"/>
                    </a:lnTo>
                    <a:lnTo>
                      <a:pt x="0" y="35"/>
                    </a:lnTo>
                    <a:lnTo>
                      <a:pt x="0" y="32"/>
                    </a:lnTo>
                    <a:lnTo>
                      <a:pt x="12" y="17"/>
                    </a:lnTo>
                    <a:lnTo>
                      <a:pt x="27" y="6"/>
                    </a:lnTo>
                    <a:lnTo>
                      <a:pt x="48" y="0"/>
                    </a:lnTo>
                    <a:lnTo>
                      <a:pt x="59"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 name="Freeform 64">
                <a:extLst>
                  <a:ext uri="{FF2B5EF4-FFF2-40B4-BE49-F238E27FC236}">
                    <a16:creationId xmlns:a16="http://schemas.microsoft.com/office/drawing/2014/main" id="{8534AF8C-E987-D6B3-83B4-CA7BC87D3F32}"/>
                  </a:ext>
                </a:extLst>
              </p:cNvPr>
              <p:cNvSpPr>
                <a:spLocks/>
              </p:cNvSpPr>
              <p:nvPr/>
            </p:nvSpPr>
            <p:spPr bwMode="auto">
              <a:xfrm>
                <a:off x="9193932" y="3184934"/>
                <a:ext cx="400879" cy="175693"/>
              </a:xfrm>
              <a:custGeom>
                <a:avLst/>
                <a:gdLst>
                  <a:gd name="T0" fmla="*/ 0 w 162"/>
                  <a:gd name="T1" fmla="*/ 0 h 71"/>
                  <a:gd name="T2" fmla="*/ 162 w 162"/>
                  <a:gd name="T3" fmla="*/ 0 h 71"/>
                  <a:gd name="T4" fmla="*/ 157 w 162"/>
                  <a:gd name="T5" fmla="*/ 22 h 71"/>
                  <a:gd name="T6" fmla="*/ 147 w 162"/>
                  <a:gd name="T7" fmla="*/ 42 h 71"/>
                  <a:gd name="T8" fmla="*/ 129 w 162"/>
                  <a:gd name="T9" fmla="*/ 57 h 71"/>
                  <a:gd name="T10" fmla="*/ 107 w 162"/>
                  <a:gd name="T11" fmla="*/ 67 h 71"/>
                  <a:gd name="T12" fmla="*/ 81 w 162"/>
                  <a:gd name="T13" fmla="*/ 71 h 71"/>
                  <a:gd name="T14" fmla="*/ 56 w 162"/>
                  <a:gd name="T15" fmla="*/ 67 h 71"/>
                  <a:gd name="T16" fmla="*/ 34 w 162"/>
                  <a:gd name="T17" fmla="*/ 57 h 71"/>
                  <a:gd name="T18" fmla="*/ 15 w 162"/>
                  <a:gd name="T19" fmla="*/ 42 h 71"/>
                  <a:gd name="T20" fmla="*/ 3 w 162"/>
                  <a:gd name="T21" fmla="*/ 22 h 71"/>
                  <a:gd name="T22" fmla="*/ 0 w 162"/>
                  <a:gd name="T2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71">
                    <a:moveTo>
                      <a:pt x="0" y="0"/>
                    </a:moveTo>
                    <a:lnTo>
                      <a:pt x="162" y="0"/>
                    </a:lnTo>
                    <a:lnTo>
                      <a:pt x="157" y="22"/>
                    </a:lnTo>
                    <a:lnTo>
                      <a:pt x="147" y="42"/>
                    </a:lnTo>
                    <a:lnTo>
                      <a:pt x="129" y="57"/>
                    </a:lnTo>
                    <a:lnTo>
                      <a:pt x="107" y="67"/>
                    </a:lnTo>
                    <a:lnTo>
                      <a:pt x="81" y="71"/>
                    </a:lnTo>
                    <a:lnTo>
                      <a:pt x="56" y="67"/>
                    </a:lnTo>
                    <a:lnTo>
                      <a:pt x="34" y="57"/>
                    </a:lnTo>
                    <a:lnTo>
                      <a:pt x="15" y="42"/>
                    </a:lnTo>
                    <a:lnTo>
                      <a:pt x="3" y="22"/>
                    </a:lnTo>
                    <a:lnTo>
                      <a:pt x="0" y="0"/>
                    </a:lnTo>
                    <a:close/>
                  </a:path>
                </a:pathLst>
              </a:custGeom>
              <a:solidFill>
                <a:schemeClr val="accent5">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 name="Freeform 65">
                <a:extLst>
                  <a:ext uri="{FF2B5EF4-FFF2-40B4-BE49-F238E27FC236}">
                    <a16:creationId xmlns:a16="http://schemas.microsoft.com/office/drawing/2014/main" id="{C15EF8CD-F0E9-3C11-93BC-A2A3158C0441}"/>
                  </a:ext>
                </a:extLst>
              </p:cNvPr>
              <p:cNvSpPr>
                <a:spLocks/>
              </p:cNvSpPr>
              <p:nvPr/>
            </p:nvSpPr>
            <p:spPr bwMode="auto">
              <a:xfrm>
                <a:off x="9223626" y="3184934"/>
                <a:ext cx="334065" cy="66814"/>
              </a:xfrm>
              <a:custGeom>
                <a:avLst/>
                <a:gdLst>
                  <a:gd name="T0" fmla="*/ 0 w 135"/>
                  <a:gd name="T1" fmla="*/ 0 h 27"/>
                  <a:gd name="T2" fmla="*/ 135 w 135"/>
                  <a:gd name="T3" fmla="*/ 0 h 27"/>
                  <a:gd name="T4" fmla="*/ 135 w 135"/>
                  <a:gd name="T5" fmla="*/ 15 h 27"/>
                  <a:gd name="T6" fmla="*/ 135 w 135"/>
                  <a:gd name="T7" fmla="*/ 18 h 27"/>
                  <a:gd name="T8" fmla="*/ 132 w 135"/>
                  <a:gd name="T9" fmla="*/ 23 h 27"/>
                  <a:gd name="T10" fmla="*/ 128 w 135"/>
                  <a:gd name="T11" fmla="*/ 25 h 27"/>
                  <a:gd name="T12" fmla="*/ 123 w 135"/>
                  <a:gd name="T13" fmla="*/ 27 h 27"/>
                  <a:gd name="T14" fmla="*/ 13 w 135"/>
                  <a:gd name="T15" fmla="*/ 27 h 27"/>
                  <a:gd name="T16" fmla="*/ 8 w 135"/>
                  <a:gd name="T17" fmla="*/ 25 h 27"/>
                  <a:gd name="T18" fmla="*/ 5 w 135"/>
                  <a:gd name="T19" fmla="*/ 23 h 27"/>
                  <a:gd name="T20" fmla="*/ 2 w 135"/>
                  <a:gd name="T21" fmla="*/ 18 h 27"/>
                  <a:gd name="T22" fmla="*/ 0 w 135"/>
                  <a:gd name="T23" fmla="*/ 15 h 27"/>
                  <a:gd name="T24" fmla="*/ 0 w 135"/>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27">
                    <a:moveTo>
                      <a:pt x="0" y="0"/>
                    </a:moveTo>
                    <a:lnTo>
                      <a:pt x="135" y="0"/>
                    </a:lnTo>
                    <a:lnTo>
                      <a:pt x="135" y="15"/>
                    </a:lnTo>
                    <a:lnTo>
                      <a:pt x="135" y="18"/>
                    </a:lnTo>
                    <a:lnTo>
                      <a:pt x="132" y="23"/>
                    </a:lnTo>
                    <a:lnTo>
                      <a:pt x="128" y="25"/>
                    </a:lnTo>
                    <a:lnTo>
                      <a:pt x="123" y="27"/>
                    </a:lnTo>
                    <a:lnTo>
                      <a:pt x="13" y="27"/>
                    </a:lnTo>
                    <a:lnTo>
                      <a:pt x="8" y="25"/>
                    </a:lnTo>
                    <a:lnTo>
                      <a:pt x="5" y="23"/>
                    </a:lnTo>
                    <a:lnTo>
                      <a:pt x="2" y="18"/>
                    </a:lnTo>
                    <a:lnTo>
                      <a:pt x="0" y="15"/>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 name="Freeform 66">
                <a:extLst>
                  <a:ext uri="{FF2B5EF4-FFF2-40B4-BE49-F238E27FC236}">
                    <a16:creationId xmlns:a16="http://schemas.microsoft.com/office/drawing/2014/main" id="{218482B3-3D1C-B783-E8F4-014B4891FE86}"/>
                  </a:ext>
                </a:extLst>
              </p:cNvPr>
              <p:cNvSpPr>
                <a:spLocks noEditPoints="1"/>
              </p:cNvSpPr>
              <p:nvPr/>
            </p:nvSpPr>
            <p:spPr bwMode="auto">
              <a:xfrm>
                <a:off x="8750990" y="2454943"/>
                <a:ext cx="1316463" cy="470166"/>
              </a:xfrm>
              <a:custGeom>
                <a:avLst/>
                <a:gdLst>
                  <a:gd name="T0" fmla="*/ 345 w 532"/>
                  <a:gd name="T1" fmla="*/ 24 h 190"/>
                  <a:gd name="T2" fmla="*/ 306 w 532"/>
                  <a:gd name="T3" fmla="*/ 44 h 190"/>
                  <a:gd name="T4" fmla="*/ 309 w 532"/>
                  <a:gd name="T5" fmla="*/ 112 h 190"/>
                  <a:gd name="T6" fmla="*/ 372 w 532"/>
                  <a:gd name="T7" fmla="*/ 168 h 190"/>
                  <a:gd name="T8" fmla="*/ 453 w 532"/>
                  <a:gd name="T9" fmla="*/ 159 h 190"/>
                  <a:gd name="T10" fmla="*/ 488 w 532"/>
                  <a:gd name="T11" fmla="*/ 114 h 190"/>
                  <a:gd name="T12" fmla="*/ 499 w 532"/>
                  <a:gd name="T13" fmla="*/ 68 h 190"/>
                  <a:gd name="T14" fmla="*/ 488 w 532"/>
                  <a:gd name="T15" fmla="*/ 31 h 190"/>
                  <a:gd name="T16" fmla="*/ 444 w 532"/>
                  <a:gd name="T17" fmla="*/ 19 h 190"/>
                  <a:gd name="T18" fmla="*/ 127 w 532"/>
                  <a:gd name="T19" fmla="*/ 17 h 190"/>
                  <a:gd name="T20" fmla="*/ 69 w 532"/>
                  <a:gd name="T21" fmla="*/ 21 h 190"/>
                  <a:gd name="T22" fmla="*/ 35 w 532"/>
                  <a:gd name="T23" fmla="*/ 43 h 190"/>
                  <a:gd name="T24" fmla="*/ 34 w 532"/>
                  <a:gd name="T25" fmla="*/ 82 h 190"/>
                  <a:gd name="T26" fmla="*/ 51 w 532"/>
                  <a:gd name="T27" fmla="*/ 131 h 190"/>
                  <a:gd name="T28" fmla="*/ 100 w 532"/>
                  <a:gd name="T29" fmla="*/ 170 h 190"/>
                  <a:gd name="T30" fmla="*/ 186 w 532"/>
                  <a:gd name="T31" fmla="*/ 158 h 190"/>
                  <a:gd name="T32" fmla="*/ 233 w 532"/>
                  <a:gd name="T33" fmla="*/ 78 h 190"/>
                  <a:gd name="T34" fmla="*/ 218 w 532"/>
                  <a:gd name="T35" fmla="*/ 38 h 190"/>
                  <a:gd name="T36" fmla="*/ 160 w 532"/>
                  <a:gd name="T37" fmla="*/ 19 h 190"/>
                  <a:gd name="T38" fmla="*/ 166 w 532"/>
                  <a:gd name="T39" fmla="*/ 2 h 190"/>
                  <a:gd name="T40" fmla="*/ 240 w 532"/>
                  <a:gd name="T41" fmla="*/ 33 h 190"/>
                  <a:gd name="T42" fmla="*/ 259 w 532"/>
                  <a:gd name="T43" fmla="*/ 28 h 190"/>
                  <a:gd name="T44" fmla="*/ 280 w 532"/>
                  <a:gd name="T45" fmla="*/ 29 h 190"/>
                  <a:gd name="T46" fmla="*/ 309 w 532"/>
                  <a:gd name="T47" fmla="*/ 19 h 190"/>
                  <a:gd name="T48" fmla="*/ 404 w 532"/>
                  <a:gd name="T49" fmla="*/ 0 h 190"/>
                  <a:gd name="T50" fmla="*/ 478 w 532"/>
                  <a:gd name="T51" fmla="*/ 6 h 190"/>
                  <a:gd name="T52" fmla="*/ 532 w 532"/>
                  <a:gd name="T53" fmla="*/ 51 h 190"/>
                  <a:gd name="T54" fmla="*/ 510 w 532"/>
                  <a:gd name="T55" fmla="*/ 107 h 190"/>
                  <a:gd name="T56" fmla="*/ 477 w 532"/>
                  <a:gd name="T57" fmla="*/ 165 h 190"/>
                  <a:gd name="T58" fmla="*/ 404 w 532"/>
                  <a:gd name="T59" fmla="*/ 190 h 190"/>
                  <a:gd name="T60" fmla="*/ 323 w 532"/>
                  <a:gd name="T61" fmla="*/ 163 h 190"/>
                  <a:gd name="T62" fmla="*/ 280 w 532"/>
                  <a:gd name="T63" fmla="*/ 82 h 190"/>
                  <a:gd name="T64" fmla="*/ 277 w 532"/>
                  <a:gd name="T65" fmla="*/ 63 h 190"/>
                  <a:gd name="T66" fmla="*/ 265 w 532"/>
                  <a:gd name="T67" fmla="*/ 58 h 190"/>
                  <a:gd name="T68" fmla="*/ 253 w 532"/>
                  <a:gd name="T69" fmla="*/ 63 h 190"/>
                  <a:gd name="T70" fmla="*/ 250 w 532"/>
                  <a:gd name="T71" fmla="*/ 82 h 190"/>
                  <a:gd name="T72" fmla="*/ 208 w 532"/>
                  <a:gd name="T73" fmla="*/ 163 h 190"/>
                  <a:gd name="T74" fmla="*/ 127 w 532"/>
                  <a:gd name="T75" fmla="*/ 190 h 190"/>
                  <a:gd name="T76" fmla="*/ 56 w 532"/>
                  <a:gd name="T77" fmla="*/ 165 h 190"/>
                  <a:gd name="T78" fmla="*/ 20 w 532"/>
                  <a:gd name="T79" fmla="*/ 107 h 190"/>
                  <a:gd name="T80" fmla="*/ 0 w 532"/>
                  <a:gd name="T81" fmla="*/ 51 h 190"/>
                  <a:gd name="T82" fmla="*/ 52 w 532"/>
                  <a:gd name="T83" fmla="*/ 6 h 190"/>
                  <a:gd name="T84" fmla="*/ 127 w 532"/>
                  <a:gd name="T8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2" h="190">
                    <a:moveTo>
                      <a:pt x="404" y="17"/>
                    </a:moveTo>
                    <a:lnTo>
                      <a:pt x="370" y="19"/>
                    </a:lnTo>
                    <a:lnTo>
                      <a:pt x="345" y="24"/>
                    </a:lnTo>
                    <a:lnTo>
                      <a:pt x="326" y="29"/>
                    </a:lnTo>
                    <a:lnTo>
                      <a:pt x="313" y="38"/>
                    </a:lnTo>
                    <a:lnTo>
                      <a:pt x="306" y="44"/>
                    </a:lnTo>
                    <a:lnTo>
                      <a:pt x="297" y="60"/>
                    </a:lnTo>
                    <a:lnTo>
                      <a:pt x="299" y="78"/>
                    </a:lnTo>
                    <a:lnTo>
                      <a:pt x="309" y="112"/>
                    </a:lnTo>
                    <a:lnTo>
                      <a:pt x="324" y="139"/>
                    </a:lnTo>
                    <a:lnTo>
                      <a:pt x="346" y="158"/>
                    </a:lnTo>
                    <a:lnTo>
                      <a:pt x="372" y="168"/>
                    </a:lnTo>
                    <a:lnTo>
                      <a:pt x="404" y="171"/>
                    </a:lnTo>
                    <a:lnTo>
                      <a:pt x="431" y="170"/>
                    </a:lnTo>
                    <a:lnTo>
                      <a:pt x="453" y="159"/>
                    </a:lnTo>
                    <a:lnTo>
                      <a:pt x="468" y="148"/>
                    </a:lnTo>
                    <a:lnTo>
                      <a:pt x="480" y="131"/>
                    </a:lnTo>
                    <a:lnTo>
                      <a:pt x="488" y="114"/>
                    </a:lnTo>
                    <a:lnTo>
                      <a:pt x="493" y="97"/>
                    </a:lnTo>
                    <a:lnTo>
                      <a:pt x="497" y="82"/>
                    </a:lnTo>
                    <a:lnTo>
                      <a:pt x="499" y="68"/>
                    </a:lnTo>
                    <a:lnTo>
                      <a:pt x="499" y="60"/>
                    </a:lnTo>
                    <a:lnTo>
                      <a:pt x="495" y="43"/>
                    </a:lnTo>
                    <a:lnTo>
                      <a:pt x="488" y="31"/>
                    </a:lnTo>
                    <a:lnTo>
                      <a:pt x="478" y="24"/>
                    </a:lnTo>
                    <a:lnTo>
                      <a:pt x="463" y="21"/>
                    </a:lnTo>
                    <a:lnTo>
                      <a:pt x="444" y="19"/>
                    </a:lnTo>
                    <a:lnTo>
                      <a:pt x="424" y="17"/>
                    </a:lnTo>
                    <a:lnTo>
                      <a:pt x="404" y="17"/>
                    </a:lnTo>
                    <a:close/>
                    <a:moveTo>
                      <a:pt x="127" y="17"/>
                    </a:moveTo>
                    <a:lnTo>
                      <a:pt x="108" y="17"/>
                    </a:lnTo>
                    <a:lnTo>
                      <a:pt x="88" y="19"/>
                    </a:lnTo>
                    <a:lnTo>
                      <a:pt x="69" y="21"/>
                    </a:lnTo>
                    <a:lnTo>
                      <a:pt x="52" y="24"/>
                    </a:lnTo>
                    <a:lnTo>
                      <a:pt x="42" y="31"/>
                    </a:lnTo>
                    <a:lnTo>
                      <a:pt x="35" y="43"/>
                    </a:lnTo>
                    <a:lnTo>
                      <a:pt x="34" y="60"/>
                    </a:lnTo>
                    <a:lnTo>
                      <a:pt x="34" y="68"/>
                    </a:lnTo>
                    <a:lnTo>
                      <a:pt x="34" y="82"/>
                    </a:lnTo>
                    <a:lnTo>
                      <a:pt x="37" y="97"/>
                    </a:lnTo>
                    <a:lnTo>
                      <a:pt x="42" y="114"/>
                    </a:lnTo>
                    <a:lnTo>
                      <a:pt x="51" y="131"/>
                    </a:lnTo>
                    <a:lnTo>
                      <a:pt x="62" y="148"/>
                    </a:lnTo>
                    <a:lnTo>
                      <a:pt x="79" y="159"/>
                    </a:lnTo>
                    <a:lnTo>
                      <a:pt x="100" y="170"/>
                    </a:lnTo>
                    <a:lnTo>
                      <a:pt x="127" y="171"/>
                    </a:lnTo>
                    <a:lnTo>
                      <a:pt x="159" y="168"/>
                    </a:lnTo>
                    <a:lnTo>
                      <a:pt x="186" y="158"/>
                    </a:lnTo>
                    <a:lnTo>
                      <a:pt x="206" y="139"/>
                    </a:lnTo>
                    <a:lnTo>
                      <a:pt x="221" y="112"/>
                    </a:lnTo>
                    <a:lnTo>
                      <a:pt x="233" y="78"/>
                    </a:lnTo>
                    <a:lnTo>
                      <a:pt x="233" y="60"/>
                    </a:lnTo>
                    <a:lnTo>
                      <a:pt x="226" y="44"/>
                    </a:lnTo>
                    <a:lnTo>
                      <a:pt x="218" y="38"/>
                    </a:lnTo>
                    <a:lnTo>
                      <a:pt x="204" y="29"/>
                    </a:lnTo>
                    <a:lnTo>
                      <a:pt x="186" y="24"/>
                    </a:lnTo>
                    <a:lnTo>
                      <a:pt x="160" y="19"/>
                    </a:lnTo>
                    <a:lnTo>
                      <a:pt x="127" y="17"/>
                    </a:lnTo>
                    <a:close/>
                    <a:moveTo>
                      <a:pt x="127" y="0"/>
                    </a:moveTo>
                    <a:lnTo>
                      <a:pt x="166" y="2"/>
                    </a:lnTo>
                    <a:lnTo>
                      <a:pt x="198" y="7"/>
                    </a:lnTo>
                    <a:lnTo>
                      <a:pt x="221" y="19"/>
                    </a:lnTo>
                    <a:lnTo>
                      <a:pt x="240" y="33"/>
                    </a:lnTo>
                    <a:lnTo>
                      <a:pt x="245" y="31"/>
                    </a:lnTo>
                    <a:lnTo>
                      <a:pt x="250" y="29"/>
                    </a:lnTo>
                    <a:lnTo>
                      <a:pt x="259" y="28"/>
                    </a:lnTo>
                    <a:lnTo>
                      <a:pt x="265" y="28"/>
                    </a:lnTo>
                    <a:lnTo>
                      <a:pt x="274" y="28"/>
                    </a:lnTo>
                    <a:lnTo>
                      <a:pt x="280" y="29"/>
                    </a:lnTo>
                    <a:lnTo>
                      <a:pt x="286" y="31"/>
                    </a:lnTo>
                    <a:lnTo>
                      <a:pt x="292" y="33"/>
                    </a:lnTo>
                    <a:lnTo>
                      <a:pt x="309" y="19"/>
                    </a:lnTo>
                    <a:lnTo>
                      <a:pt x="335" y="7"/>
                    </a:lnTo>
                    <a:lnTo>
                      <a:pt x="365" y="2"/>
                    </a:lnTo>
                    <a:lnTo>
                      <a:pt x="404" y="0"/>
                    </a:lnTo>
                    <a:lnTo>
                      <a:pt x="431" y="0"/>
                    </a:lnTo>
                    <a:lnTo>
                      <a:pt x="455" y="0"/>
                    </a:lnTo>
                    <a:lnTo>
                      <a:pt x="478" y="6"/>
                    </a:lnTo>
                    <a:lnTo>
                      <a:pt x="497" y="14"/>
                    </a:lnTo>
                    <a:lnTo>
                      <a:pt x="532" y="14"/>
                    </a:lnTo>
                    <a:lnTo>
                      <a:pt x="532" y="51"/>
                    </a:lnTo>
                    <a:lnTo>
                      <a:pt x="517" y="61"/>
                    </a:lnTo>
                    <a:lnTo>
                      <a:pt x="515" y="83"/>
                    </a:lnTo>
                    <a:lnTo>
                      <a:pt x="510" y="107"/>
                    </a:lnTo>
                    <a:lnTo>
                      <a:pt x="502" y="127"/>
                    </a:lnTo>
                    <a:lnTo>
                      <a:pt x="492" y="148"/>
                    </a:lnTo>
                    <a:lnTo>
                      <a:pt x="477" y="165"/>
                    </a:lnTo>
                    <a:lnTo>
                      <a:pt x="456" y="178"/>
                    </a:lnTo>
                    <a:lnTo>
                      <a:pt x="433" y="187"/>
                    </a:lnTo>
                    <a:lnTo>
                      <a:pt x="404" y="190"/>
                    </a:lnTo>
                    <a:lnTo>
                      <a:pt x="373" y="187"/>
                    </a:lnTo>
                    <a:lnTo>
                      <a:pt x="346" y="178"/>
                    </a:lnTo>
                    <a:lnTo>
                      <a:pt x="323" y="163"/>
                    </a:lnTo>
                    <a:lnTo>
                      <a:pt x="304" y="143"/>
                    </a:lnTo>
                    <a:lnTo>
                      <a:pt x="291" y="116"/>
                    </a:lnTo>
                    <a:lnTo>
                      <a:pt x="280" y="82"/>
                    </a:lnTo>
                    <a:lnTo>
                      <a:pt x="279" y="73"/>
                    </a:lnTo>
                    <a:lnTo>
                      <a:pt x="279" y="66"/>
                    </a:lnTo>
                    <a:lnTo>
                      <a:pt x="277" y="63"/>
                    </a:lnTo>
                    <a:lnTo>
                      <a:pt x="275" y="61"/>
                    </a:lnTo>
                    <a:lnTo>
                      <a:pt x="270" y="60"/>
                    </a:lnTo>
                    <a:lnTo>
                      <a:pt x="265" y="58"/>
                    </a:lnTo>
                    <a:lnTo>
                      <a:pt x="260" y="60"/>
                    </a:lnTo>
                    <a:lnTo>
                      <a:pt x="257" y="61"/>
                    </a:lnTo>
                    <a:lnTo>
                      <a:pt x="253" y="63"/>
                    </a:lnTo>
                    <a:lnTo>
                      <a:pt x="252" y="66"/>
                    </a:lnTo>
                    <a:lnTo>
                      <a:pt x="252" y="73"/>
                    </a:lnTo>
                    <a:lnTo>
                      <a:pt x="250" y="82"/>
                    </a:lnTo>
                    <a:lnTo>
                      <a:pt x="240" y="116"/>
                    </a:lnTo>
                    <a:lnTo>
                      <a:pt x="226" y="143"/>
                    </a:lnTo>
                    <a:lnTo>
                      <a:pt x="208" y="163"/>
                    </a:lnTo>
                    <a:lnTo>
                      <a:pt x="186" y="178"/>
                    </a:lnTo>
                    <a:lnTo>
                      <a:pt x="157" y="187"/>
                    </a:lnTo>
                    <a:lnTo>
                      <a:pt x="127" y="190"/>
                    </a:lnTo>
                    <a:lnTo>
                      <a:pt x="98" y="187"/>
                    </a:lnTo>
                    <a:lnTo>
                      <a:pt x="74" y="178"/>
                    </a:lnTo>
                    <a:lnTo>
                      <a:pt x="56" y="165"/>
                    </a:lnTo>
                    <a:lnTo>
                      <a:pt x="40" y="148"/>
                    </a:lnTo>
                    <a:lnTo>
                      <a:pt x="29" y="127"/>
                    </a:lnTo>
                    <a:lnTo>
                      <a:pt x="20" y="107"/>
                    </a:lnTo>
                    <a:lnTo>
                      <a:pt x="17" y="83"/>
                    </a:lnTo>
                    <a:lnTo>
                      <a:pt x="15" y="61"/>
                    </a:lnTo>
                    <a:lnTo>
                      <a:pt x="0" y="51"/>
                    </a:lnTo>
                    <a:lnTo>
                      <a:pt x="0" y="14"/>
                    </a:lnTo>
                    <a:lnTo>
                      <a:pt x="35" y="14"/>
                    </a:lnTo>
                    <a:lnTo>
                      <a:pt x="52" y="6"/>
                    </a:lnTo>
                    <a:lnTo>
                      <a:pt x="76" y="2"/>
                    </a:lnTo>
                    <a:lnTo>
                      <a:pt x="101" y="0"/>
                    </a:lnTo>
                    <a:lnTo>
                      <a:pt x="127"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 name="Freeform 67">
                <a:extLst>
                  <a:ext uri="{FF2B5EF4-FFF2-40B4-BE49-F238E27FC236}">
                    <a16:creationId xmlns:a16="http://schemas.microsoft.com/office/drawing/2014/main" id="{163BC2DF-70BF-F580-6CDA-4D317AF6DEB0}"/>
                  </a:ext>
                </a:extLst>
              </p:cNvPr>
              <p:cNvSpPr>
                <a:spLocks/>
              </p:cNvSpPr>
              <p:nvPr/>
            </p:nvSpPr>
            <p:spPr bwMode="auto">
              <a:xfrm>
                <a:off x="8562924" y="1430479"/>
                <a:ext cx="1462462" cy="2056353"/>
              </a:xfrm>
              <a:custGeom>
                <a:avLst/>
                <a:gdLst>
                  <a:gd name="T0" fmla="*/ 378 w 591"/>
                  <a:gd name="T1" fmla="*/ 3 h 831"/>
                  <a:gd name="T2" fmla="*/ 444 w 591"/>
                  <a:gd name="T3" fmla="*/ 27 h 831"/>
                  <a:gd name="T4" fmla="*/ 495 w 591"/>
                  <a:gd name="T5" fmla="*/ 69 h 831"/>
                  <a:gd name="T6" fmla="*/ 522 w 591"/>
                  <a:gd name="T7" fmla="*/ 132 h 831"/>
                  <a:gd name="T8" fmla="*/ 532 w 591"/>
                  <a:gd name="T9" fmla="*/ 164 h 831"/>
                  <a:gd name="T10" fmla="*/ 549 w 591"/>
                  <a:gd name="T11" fmla="*/ 215 h 831"/>
                  <a:gd name="T12" fmla="*/ 569 w 591"/>
                  <a:gd name="T13" fmla="*/ 276 h 831"/>
                  <a:gd name="T14" fmla="*/ 585 w 591"/>
                  <a:gd name="T15" fmla="*/ 338 h 831"/>
                  <a:gd name="T16" fmla="*/ 591 w 591"/>
                  <a:gd name="T17" fmla="*/ 392 h 831"/>
                  <a:gd name="T18" fmla="*/ 585 w 591"/>
                  <a:gd name="T19" fmla="*/ 430 h 831"/>
                  <a:gd name="T20" fmla="*/ 571 w 591"/>
                  <a:gd name="T21" fmla="*/ 436 h 831"/>
                  <a:gd name="T22" fmla="*/ 554 w 591"/>
                  <a:gd name="T23" fmla="*/ 416 h 831"/>
                  <a:gd name="T24" fmla="*/ 526 w 591"/>
                  <a:gd name="T25" fmla="*/ 377 h 831"/>
                  <a:gd name="T26" fmla="*/ 492 w 591"/>
                  <a:gd name="T27" fmla="*/ 328 h 831"/>
                  <a:gd name="T28" fmla="*/ 458 w 591"/>
                  <a:gd name="T29" fmla="*/ 274 h 831"/>
                  <a:gd name="T30" fmla="*/ 397 w 591"/>
                  <a:gd name="T31" fmla="*/ 249 h 831"/>
                  <a:gd name="T32" fmla="*/ 321 w 591"/>
                  <a:gd name="T33" fmla="*/ 274 h 831"/>
                  <a:gd name="T34" fmla="*/ 265 w 591"/>
                  <a:gd name="T35" fmla="*/ 320 h 831"/>
                  <a:gd name="T36" fmla="*/ 226 w 591"/>
                  <a:gd name="T37" fmla="*/ 381 h 831"/>
                  <a:gd name="T38" fmla="*/ 199 w 591"/>
                  <a:gd name="T39" fmla="*/ 452 h 831"/>
                  <a:gd name="T40" fmla="*/ 181 w 591"/>
                  <a:gd name="T41" fmla="*/ 530 h 831"/>
                  <a:gd name="T42" fmla="*/ 167 w 591"/>
                  <a:gd name="T43" fmla="*/ 607 h 831"/>
                  <a:gd name="T44" fmla="*/ 157 w 591"/>
                  <a:gd name="T45" fmla="*/ 682 h 831"/>
                  <a:gd name="T46" fmla="*/ 144 w 591"/>
                  <a:gd name="T47" fmla="*/ 746 h 831"/>
                  <a:gd name="T48" fmla="*/ 125 w 591"/>
                  <a:gd name="T49" fmla="*/ 798 h 831"/>
                  <a:gd name="T50" fmla="*/ 98 w 591"/>
                  <a:gd name="T51" fmla="*/ 831 h 831"/>
                  <a:gd name="T52" fmla="*/ 49 w 591"/>
                  <a:gd name="T53" fmla="*/ 663 h 831"/>
                  <a:gd name="T54" fmla="*/ 13 w 591"/>
                  <a:gd name="T55" fmla="*/ 521 h 831"/>
                  <a:gd name="T56" fmla="*/ 0 w 591"/>
                  <a:gd name="T57" fmla="*/ 392 h 831"/>
                  <a:gd name="T58" fmla="*/ 13 w 591"/>
                  <a:gd name="T59" fmla="*/ 269 h 831"/>
                  <a:gd name="T60" fmla="*/ 54 w 591"/>
                  <a:gd name="T61" fmla="*/ 169 h 831"/>
                  <a:gd name="T62" fmla="*/ 113 w 591"/>
                  <a:gd name="T63" fmla="*/ 93 h 831"/>
                  <a:gd name="T64" fmla="*/ 184 w 591"/>
                  <a:gd name="T65" fmla="*/ 39 h 831"/>
                  <a:gd name="T66" fmla="*/ 264 w 591"/>
                  <a:gd name="T67" fmla="*/ 9 h 831"/>
                  <a:gd name="T68" fmla="*/ 341 w 591"/>
                  <a:gd name="T69" fmla="*/ 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1" h="831">
                    <a:moveTo>
                      <a:pt x="341" y="0"/>
                    </a:moveTo>
                    <a:lnTo>
                      <a:pt x="378" y="3"/>
                    </a:lnTo>
                    <a:lnTo>
                      <a:pt x="414" y="14"/>
                    </a:lnTo>
                    <a:lnTo>
                      <a:pt x="444" y="27"/>
                    </a:lnTo>
                    <a:lnTo>
                      <a:pt x="473" y="46"/>
                    </a:lnTo>
                    <a:lnTo>
                      <a:pt x="495" y="69"/>
                    </a:lnTo>
                    <a:lnTo>
                      <a:pt x="512" y="98"/>
                    </a:lnTo>
                    <a:lnTo>
                      <a:pt x="522" y="132"/>
                    </a:lnTo>
                    <a:lnTo>
                      <a:pt x="526" y="144"/>
                    </a:lnTo>
                    <a:lnTo>
                      <a:pt x="532" y="164"/>
                    </a:lnTo>
                    <a:lnTo>
                      <a:pt x="541" y="188"/>
                    </a:lnTo>
                    <a:lnTo>
                      <a:pt x="549" y="215"/>
                    </a:lnTo>
                    <a:lnTo>
                      <a:pt x="559" y="244"/>
                    </a:lnTo>
                    <a:lnTo>
                      <a:pt x="569" y="276"/>
                    </a:lnTo>
                    <a:lnTo>
                      <a:pt x="578" y="306"/>
                    </a:lnTo>
                    <a:lnTo>
                      <a:pt x="585" y="338"/>
                    </a:lnTo>
                    <a:lnTo>
                      <a:pt x="590" y="365"/>
                    </a:lnTo>
                    <a:lnTo>
                      <a:pt x="591" y="392"/>
                    </a:lnTo>
                    <a:lnTo>
                      <a:pt x="591" y="413"/>
                    </a:lnTo>
                    <a:lnTo>
                      <a:pt x="585" y="430"/>
                    </a:lnTo>
                    <a:lnTo>
                      <a:pt x="573" y="440"/>
                    </a:lnTo>
                    <a:lnTo>
                      <a:pt x="571" y="436"/>
                    </a:lnTo>
                    <a:lnTo>
                      <a:pt x="564" y="428"/>
                    </a:lnTo>
                    <a:lnTo>
                      <a:pt x="554" y="416"/>
                    </a:lnTo>
                    <a:lnTo>
                      <a:pt x="541" y="398"/>
                    </a:lnTo>
                    <a:lnTo>
                      <a:pt x="526" y="377"/>
                    </a:lnTo>
                    <a:lnTo>
                      <a:pt x="509" y="354"/>
                    </a:lnTo>
                    <a:lnTo>
                      <a:pt x="492" y="328"/>
                    </a:lnTo>
                    <a:lnTo>
                      <a:pt x="475" y="301"/>
                    </a:lnTo>
                    <a:lnTo>
                      <a:pt x="458" y="274"/>
                    </a:lnTo>
                    <a:lnTo>
                      <a:pt x="443" y="245"/>
                    </a:lnTo>
                    <a:lnTo>
                      <a:pt x="397" y="249"/>
                    </a:lnTo>
                    <a:lnTo>
                      <a:pt x="356" y="259"/>
                    </a:lnTo>
                    <a:lnTo>
                      <a:pt x="321" y="274"/>
                    </a:lnTo>
                    <a:lnTo>
                      <a:pt x="291" y="294"/>
                    </a:lnTo>
                    <a:lnTo>
                      <a:pt x="265" y="320"/>
                    </a:lnTo>
                    <a:lnTo>
                      <a:pt x="243" y="349"/>
                    </a:lnTo>
                    <a:lnTo>
                      <a:pt x="226" y="381"/>
                    </a:lnTo>
                    <a:lnTo>
                      <a:pt x="211" y="414"/>
                    </a:lnTo>
                    <a:lnTo>
                      <a:pt x="199" y="452"/>
                    </a:lnTo>
                    <a:lnTo>
                      <a:pt x="189" y="491"/>
                    </a:lnTo>
                    <a:lnTo>
                      <a:pt x="181" y="530"/>
                    </a:lnTo>
                    <a:lnTo>
                      <a:pt x="174" y="568"/>
                    </a:lnTo>
                    <a:lnTo>
                      <a:pt x="167" y="607"/>
                    </a:lnTo>
                    <a:lnTo>
                      <a:pt x="162" y="645"/>
                    </a:lnTo>
                    <a:lnTo>
                      <a:pt x="157" y="682"/>
                    </a:lnTo>
                    <a:lnTo>
                      <a:pt x="150" y="716"/>
                    </a:lnTo>
                    <a:lnTo>
                      <a:pt x="144" y="746"/>
                    </a:lnTo>
                    <a:lnTo>
                      <a:pt x="135" y="775"/>
                    </a:lnTo>
                    <a:lnTo>
                      <a:pt x="125" y="798"/>
                    </a:lnTo>
                    <a:lnTo>
                      <a:pt x="113" y="817"/>
                    </a:lnTo>
                    <a:lnTo>
                      <a:pt x="98" y="831"/>
                    </a:lnTo>
                    <a:lnTo>
                      <a:pt x="73" y="743"/>
                    </a:lnTo>
                    <a:lnTo>
                      <a:pt x="49" y="663"/>
                    </a:lnTo>
                    <a:lnTo>
                      <a:pt x="29" y="589"/>
                    </a:lnTo>
                    <a:lnTo>
                      <a:pt x="13" y="521"/>
                    </a:lnTo>
                    <a:lnTo>
                      <a:pt x="3" y="455"/>
                    </a:lnTo>
                    <a:lnTo>
                      <a:pt x="0" y="392"/>
                    </a:lnTo>
                    <a:lnTo>
                      <a:pt x="3" y="332"/>
                    </a:lnTo>
                    <a:lnTo>
                      <a:pt x="13" y="269"/>
                    </a:lnTo>
                    <a:lnTo>
                      <a:pt x="30" y="217"/>
                    </a:lnTo>
                    <a:lnTo>
                      <a:pt x="54" y="169"/>
                    </a:lnTo>
                    <a:lnTo>
                      <a:pt x="81" y="127"/>
                    </a:lnTo>
                    <a:lnTo>
                      <a:pt x="113" y="93"/>
                    </a:lnTo>
                    <a:lnTo>
                      <a:pt x="147" y="63"/>
                    </a:lnTo>
                    <a:lnTo>
                      <a:pt x="184" y="39"/>
                    </a:lnTo>
                    <a:lnTo>
                      <a:pt x="223" y="22"/>
                    </a:lnTo>
                    <a:lnTo>
                      <a:pt x="264" y="9"/>
                    </a:lnTo>
                    <a:lnTo>
                      <a:pt x="302" y="2"/>
                    </a:lnTo>
                    <a:lnTo>
                      <a:pt x="341"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8" name="Freeform 68">
                <a:extLst>
                  <a:ext uri="{FF2B5EF4-FFF2-40B4-BE49-F238E27FC236}">
                    <a16:creationId xmlns:a16="http://schemas.microsoft.com/office/drawing/2014/main" id="{730D7F63-6DE9-D81A-FCC0-5EB3880C7D3F}"/>
                  </a:ext>
                </a:extLst>
              </p:cNvPr>
              <p:cNvSpPr>
                <a:spLocks/>
              </p:cNvSpPr>
              <p:nvPr/>
            </p:nvSpPr>
            <p:spPr bwMode="auto">
              <a:xfrm>
                <a:off x="8139774" y="6102432"/>
                <a:ext cx="2509195" cy="108880"/>
              </a:xfrm>
              <a:custGeom>
                <a:avLst/>
                <a:gdLst>
                  <a:gd name="T0" fmla="*/ 24 w 1014"/>
                  <a:gd name="T1" fmla="*/ 0 h 44"/>
                  <a:gd name="T2" fmla="*/ 991 w 1014"/>
                  <a:gd name="T3" fmla="*/ 0 h 44"/>
                  <a:gd name="T4" fmla="*/ 999 w 1014"/>
                  <a:gd name="T5" fmla="*/ 0 h 44"/>
                  <a:gd name="T6" fmla="*/ 1004 w 1014"/>
                  <a:gd name="T7" fmla="*/ 3 h 44"/>
                  <a:gd name="T8" fmla="*/ 1009 w 1014"/>
                  <a:gd name="T9" fmla="*/ 8 h 44"/>
                  <a:gd name="T10" fmla="*/ 1013 w 1014"/>
                  <a:gd name="T11" fmla="*/ 15 h 44"/>
                  <a:gd name="T12" fmla="*/ 1014 w 1014"/>
                  <a:gd name="T13" fmla="*/ 22 h 44"/>
                  <a:gd name="T14" fmla="*/ 1013 w 1014"/>
                  <a:gd name="T15" fmla="*/ 29 h 44"/>
                  <a:gd name="T16" fmla="*/ 1009 w 1014"/>
                  <a:gd name="T17" fmla="*/ 35 h 44"/>
                  <a:gd name="T18" fmla="*/ 1004 w 1014"/>
                  <a:gd name="T19" fmla="*/ 40 h 44"/>
                  <a:gd name="T20" fmla="*/ 999 w 1014"/>
                  <a:gd name="T21" fmla="*/ 44 h 44"/>
                  <a:gd name="T22" fmla="*/ 991 w 1014"/>
                  <a:gd name="T23" fmla="*/ 44 h 44"/>
                  <a:gd name="T24" fmla="*/ 24 w 1014"/>
                  <a:gd name="T25" fmla="*/ 44 h 44"/>
                  <a:gd name="T26" fmla="*/ 15 w 1014"/>
                  <a:gd name="T27" fmla="*/ 44 h 44"/>
                  <a:gd name="T28" fmla="*/ 10 w 1014"/>
                  <a:gd name="T29" fmla="*/ 40 h 44"/>
                  <a:gd name="T30" fmla="*/ 5 w 1014"/>
                  <a:gd name="T31" fmla="*/ 35 h 44"/>
                  <a:gd name="T32" fmla="*/ 2 w 1014"/>
                  <a:gd name="T33" fmla="*/ 29 h 44"/>
                  <a:gd name="T34" fmla="*/ 0 w 1014"/>
                  <a:gd name="T35" fmla="*/ 22 h 44"/>
                  <a:gd name="T36" fmla="*/ 2 w 1014"/>
                  <a:gd name="T37" fmla="*/ 15 h 44"/>
                  <a:gd name="T38" fmla="*/ 5 w 1014"/>
                  <a:gd name="T39" fmla="*/ 8 h 44"/>
                  <a:gd name="T40" fmla="*/ 10 w 1014"/>
                  <a:gd name="T41" fmla="*/ 3 h 44"/>
                  <a:gd name="T42" fmla="*/ 15 w 1014"/>
                  <a:gd name="T43" fmla="*/ 0 h 44"/>
                  <a:gd name="T44" fmla="*/ 24 w 1014"/>
                  <a:gd name="T4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4" h="44">
                    <a:moveTo>
                      <a:pt x="24" y="0"/>
                    </a:moveTo>
                    <a:lnTo>
                      <a:pt x="991" y="0"/>
                    </a:lnTo>
                    <a:lnTo>
                      <a:pt x="999" y="0"/>
                    </a:lnTo>
                    <a:lnTo>
                      <a:pt x="1004" y="3"/>
                    </a:lnTo>
                    <a:lnTo>
                      <a:pt x="1009" y="8"/>
                    </a:lnTo>
                    <a:lnTo>
                      <a:pt x="1013" y="15"/>
                    </a:lnTo>
                    <a:lnTo>
                      <a:pt x="1014" y="22"/>
                    </a:lnTo>
                    <a:lnTo>
                      <a:pt x="1013" y="29"/>
                    </a:lnTo>
                    <a:lnTo>
                      <a:pt x="1009" y="35"/>
                    </a:lnTo>
                    <a:lnTo>
                      <a:pt x="1004" y="40"/>
                    </a:lnTo>
                    <a:lnTo>
                      <a:pt x="999" y="44"/>
                    </a:lnTo>
                    <a:lnTo>
                      <a:pt x="991" y="44"/>
                    </a:lnTo>
                    <a:lnTo>
                      <a:pt x="24" y="44"/>
                    </a:lnTo>
                    <a:lnTo>
                      <a:pt x="15" y="44"/>
                    </a:lnTo>
                    <a:lnTo>
                      <a:pt x="10" y="40"/>
                    </a:lnTo>
                    <a:lnTo>
                      <a:pt x="5" y="35"/>
                    </a:lnTo>
                    <a:lnTo>
                      <a:pt x="2" y="29"/>
                    </a:lnTo>
                    <a:lnTo>
                      <a:pt x="0" y="22"/>
                    </a:lnTo>
                    <a:lnTo>
                      <a:pt x="2" y="15"/>
                    </a:lnTo>
                    <a:lnTo>
                      <a:pt x="5" y="8"/>
                    </a:lnTo>
                    <a:lnTo>
                      <a:pt x="10" y="3"/>
                    </a:lnTo>
                    <a:lnTo>
                      <a:pt x="15" y="0"/>
                    </a:lnTo>
                    <a:lnTo>
                      <a:pt x="24"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9" name="Freeform 69">
                <a:extLst>
                  <a:ext uri="{FF2B5EF4-FFF2-40B4-BE49-F238E27FC236}">
                    <a16:creationId xmlns:a16="http://schemas.microsoft.com/office/drawing/2014/main" id="{13C06102-B7A7-8B1B-62AD-B5C42459CE38}"/>
                  </a:ext>
                </a:extLst>
              </p:cNvPr>
              <p:cNvSpPr>
                <a:spLocks/>
              </p:cNvSpPr>
              <p:nvPr/>
            </p:nvSpPr>
            <p:spPr bwMode="auto">
              <a:xfrm>
                <a:off x="8139774" y="4281163"/>
                <a:ext cx="2509195" cy="1821269"/>
              </a:xfrm>
              <a:custGeom>
                <a:avLst/>
                <a:gdLst>
                  <a:gd name="T0" fmla="*/ 61 w 1014"/>
                  <a:gd name="T1" fmla="*/ 0 h 736"/>
                  <a:gd name="T2" fmla="*/ 953 w 1014"/>
                  <a:gd name="T3" fmla="*/ 0 h 736"/>
                  <a:gd name="T4" fmla="*/ 977 w 1014"/>
                  <a:gd name="T5" fmla="*/ 5 h 736"/>
                  <a:gd name="T6" fmla="*/ 996 w 1014"/>
                  <a:gd name="T7" fmla="*/ 19 h 736"/>
                  <a:gd name="T8" fmla="*/ 1009 w 1014"/>
                  <a:gd name="T9" fmla="*/ 37 h 736"/>
                  <a:gd name="T10" fmla="*/ 1014 w 1014"/>
                  <a:gd name="T11" fmla="*/ 61 h 736"/>
                  <a:gd name="T12" fmla="*/ 1014 w 1014"/>
                  <a:gd name="T13" fmla="*/ 677 h 736"/>
                  <a:gd name="T14" fmla="*/ 1009 w 1014"/>
                  <a:gd name="T15" fmla="*/ 700 h 736"/>
                  <a:gd name="T16" fmla="*/ 996 w 1014"/>
                  <a:gd name="T17" fmla="*/ 719 h 736"/>
                  <a:gd name="T18" fmla="*/ 977 w 1014"/>
                  <a:gd name="T19" fmla="*/ 732 h 736"/>
                  <a:gd name="T20" fmla="*/ 953 w 1014"/>
                  <a:gd name="T21" fmla="*/ 736 h 736"/>
                  <a:gd name="T22" fmla="*/ 61 w 1014"/>
                  <a:gd name="T23" fmla="*/ 736 h 736"/>
                  <a:gd name="T24" fmla="*/ 37 w 1014"/>
                  <a:gd name="T25" fmla="*/ 732 h 736"/>
                  <a:gd name="T26" fmla="*/ 19 w 1014"/>
                  <a:gd name="T27" fmla="*/ 719 h 736"/>
                  <a:gd name="T28" fmla="*/ 5 w 1014"/>
                  <a:gd name="T29" fmla="*/ 700 h 736"/>
                  <a:gd name="T30" fmla="*/ 0 w 1014"/>
                  <a:gd name="T31" fmla="*/ 677 h 736"/>
                  <a:gd name="T32" fmla="*/ 0 w 1014"/>
                  <a:gd name="T33" fmla="*/ 61 h 736"/>
                  <a:gd name="T34" fmla="*/ 5 w 1014"/>
                  <a:gd name="T35" fmla="*/ 37 h 736"/>
                  <a:gd name="T36" fmla="*/ 19 w 1014"/>
                  <a:gd name="T37" fmla="*/ 19 h 736"/>
                  <a:gd name="T38" fmla="*/ 37 w 1014"/>
                  <a:gd name="T39" fmla="*/ 5 h 736"/>
                  <a:gd name="T40" fmla="*/ 61 w 1014"/>
                  <a:gd name="T41"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4" h="736">
                    <a:moveTo>
                      <a:pt x="61" y="0"/>
                    </a:moveTo>
                    <a:lnTo>
                      <a:pt x="953" y="0"/>
                    </a:lnTo>
                    <a:lnTo>
                      <a:pt x="977" y="5"/>
                    </a:lnTo>
                    <a:lnTo>
                      <a:pt x="996" y="19"/>
                    </a:lnTo>
                    <a:lnTo>
                      <a:pt x="1009" y="37"/>
                    </a:lnTo>
                    <a:lnTo>
                      <a:pt x="1014" y="61"/>
                    </a:lnTo>
                    <a:lnTo>
                      <a:pt x="1014" y="677"/>
                    </a:lnTo>
                    <a:lnTo>
                      <a:pt x="1009" y="700"/>
                    </a:lnTo>
                    <a:lnTo>
                      <a:pt x="996" y="719"/>
                    </a:lnTo>
                    <a:lnTo>
                      <a:pt x="977" y="732"/>
                    </a:lnTo>
                    <a:lnTo>
                      <a:pt x="953" y="736"/>
                    </a:lnTo>
                    <a:lnTo>
                      <a:pt x="61" y="736"/>
                    </a:lnTo>
                    <a:lnTo>
                      <a:pt x="37" y="732"/>
                    </a:lnTo>
                    <a:lnTo>
                      <a:pt x="19" y="719"/>
                    </a:lnTo>
                    <a:lnTo>
                      <a:pt x="5" y="700"/>
                    </a:lnTo>
                    <a:lnTo>
                      <a:pt x="0" y="677"/>
                    </a:lnTo>
                    <a:lnTo>
                      <a:pt x="0" y="61"/>
                    </a:lnTo>
                    <a:lnTo>
                      <a:pt x="5" y="37"/>
                    </a:lnTo>
                    <a:lnTo>
                      <a:pt x="19" y="19"/>
                    </a:lnTo>
                    <a:lnTo>
                      <a:pt x="37" y="5"/>
                    </a:lnTo>
                    <a:lnTo>
                      <a:pt x="61"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0" name="Freeform 70">
                <a:extLst>
                  <a:ext uri="{FF2B5EF4-FFF2-40B4-BE49-F238E27FC236}">
                    <a16:creationId xmlns:a16="http://schemas.microsoft.com/office/drawing/2014/main" id="{E73B28B0-376C-D7D6-E306-2E0A70E49F2B}"/>
                  </a:ext>
                </a:extLst>
              </p:cNvPr>
              <p:cNvSpPr>
                <a:spLocks/>
              </p:cNvSpPr>
              <p:nvPr/>
            </p:nvSpPr>
            <p:spPr bwMode="auto">
              <a:xfrm>
                <a:off x="9188983" y="4929496"/>
                <a:ext cx="410775" cy="410775"/>
              </a:xfrm>
              <a:custGeom>
                <a:avLst/>
                <a:gdLst>
                  <a:gd name="T0" fmla="*/ 83 w 166"/>
                  <a:gd name="T1" fmla="*/ 0 h 166"/>
                  <a:gd name="T2" fmla="*/ 109 w 166"/>
                  <a:gd name="T3" fmla="*/ 4 h 166"/>
                  <a:gd name="T4" fmla="*/ 132 w 166"/>
                  <a:gd name="T5" fmla="*/ 15 h 166"/>
                  <a:gd name="T6" fmla="*/ 151 w 166"/>
                  <a:gd name="T7" fmla="*/ 34 h 166"/>
                  <a:gd name="T8" fmla="*/ 161 w 166"/>
                  <a:gd name="T9" fmla="*/ 56 h 166"/>
                  <a:gd name="T10" fmla="*/ 166 w 166"/>
                  <a:gd name="T11" fmla="*/ 83 h 166"/>
                  <a:gd name="T12" fmla="*/ 161 w 166"/>
                  <a:gd name="T13" fmla="*/ 108 h 166"/>
                  <a:gd name="T14" fmla="*/ 151 w 166"/>
                  <a:gd name="T15" fmla="*/ 132 h 166"/>
                  <a:gd name="T16" fmla="*/ 132 w 166"/>
                  <a:gd name="T17" fmla="*/ 151 h 166"/>
                  <a:gd name="T18" fmla="*/ 109 w 166"/>
                  <a:gd name="T19" fmla="*/ 163 h 166"/>
                  <a:gd name="T20" fmla="*/ 83 w 166"/>
                  <a:gd name="T21" fmla="*/ 166 h 166"/>
                  <a:gd name="T22" fmla="*/ 56 w 166"/>
                  <a:gd name="T23" fmla="*/ 163 h 166"/>
                  <a:gd name="T24" fmla="*/ 34 w 166"/>
                  <a:gd name="T25" fmla="*/ 151 h 166"/>
                  <a:gd name="T26" fmla="*/ 16 w 166"/>
                  <a:gd name="T27" fmla="*/ 132 h 166"/>
                  <a:gd name="T28" fmla="*/ 4 w 166"/>
                  <a:gd name="T29" fmla="*/ 108 h 166"/>
                  <a:gd name="T30" fmla="*/ 0 w 166"/>
                  <a:gd name="T31" fmla="*/ 83 h 166"/>
                  <a:gd name="T32" fmla="*/ 4 w 166"/>
                  <a:gd name="T33" fmla="*/ 56 h 166"/>
                  <a:gd name="T34" fmla="*/ 16 w 166"/>
                  <a:gd name="T35" fmla="*/ 34 h 166"/>
                  <a:gd name="T36" fmla="*/ 34 w 166"/>
                  <a:gd name="T37" fmla="*/ 15 h 166"/>
                  <a:gd name="T38" fmla="*/ 56 w 166"/>
                  <a:gd name="T39" fmla="*/ 4 h 166"/>
                  <a:gd name="T40" fmla="*/ 83 w 166"/>
                  <a:gd name="T4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166">
                    <a:moveTo>
                      <a:pt x="83" y="0"/>
                    </a:moveTo>
                    <a:lnTo>
                      <a:pt x="109" y="4"/>
                    </a:lnTo>
                    <a:lnTo>
                      <a:pt x="132" y="15"/>
                    </a:lnTo>
                    <a:lnTo>
                      <a:pt x="151" y="34"/>
                    </a:lnTo>
                    <a:lnTo>
                      <a:pt x="161" y="56"/>
                    </a:lnTo>
                    <a:lnTo>
                      <a:pt x="166" y="83"/>
                    </a:lnTo>
                    <a:lnTo>
                      <a:pt x="161" y="108"/>
                    </a:lnTo>
                    <a:lnTo>
                      <a:pt x="151" y="132"/>
                    </a:lnTo>
                    <a:lnTo>
                      <a:pt x="132" y="151"/>
                    </a:lnTo>
                    <a:lnTo>
                      <a:pt x="109" y="163"/>
                    </a:lnTo>
                    <a:lnTo>
                      <a:pt x="83" y="166"/>
                    </a:lnTo>
                    <a:lnTo>
                      <a:pt x="56" y="163"/>
                    </a:lnTo>
                    <a:lnTo>
                      <a:pt x="34" y="151"/>
                    </a:lnTo>
                    <a:lnTo>
                      <a:pt x="16" y="132"/>
                    </a:lnTo>
                    <a:lnTo>
                      <a:pt x="4" y="108"/>
                    </a:lnTo>
                    <a:lnTo>
                      <a:pt x="0" y="83"/>
                    </a:lnTo>
                    <a:lnTo>
                      <a:pt x="4" y="56"/>
                    </a:lnTo>
                    <a:lnTo>
                      <a:pt x="16" y="34"/>
                    </a:lnTo>
                    <a:lnTo>
                      <a:pt x="34" y="15"/>
                    </a:lnTo>
                    <a:lnTo>
                      <a:pt x="56" y="4"/>
                    </a:lnTo>
                    <a:lnTo>
                      <a:pt x="83"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1" name="Freeform 71">
                <a:extLst>
                  <a:ext uri="{FF2B5EF4-FFF2-40B4-BE49-F238E27FC236}">
                    <a16:creationId xmlns:a16="http://schemas.microsoft.com/office/drawing/2014/main" id="{F45F2E3E-C8A5-60CE-5763-98A166676C0B}"/>
                  </a:ext>
                </a:extLst>
              </p:cNvPr>
              <p:cNvSpPr>
                <a:spLocks noEditPoints="1"/>
              </p:cNvSpPr>
              <p:nvPr/>
            </p:nvSpPr>
            <p:spPr bwMode="auto">
              <a:xfrm>
                <a:off x="8139774" y="4281163"/>
                <a:ext cx="131151" cy="1821269"/>
              </a:xfrm>
              <a:custGeom>
                <a:avLst/>
                <a:gdLst>
                  <a:gd name="T0" fmla="*/ 0 w 53"/>
                  <a:gd name="T1" fmla="*/ 622 h 736"/>
                  <a:gd name="T2" fmla="*/ 0 w 53"/>
                  <a:gd name="T3" fmla="*/ 622 h 736"/>
                  <a:gd name="T4" fmla="*/ 0 w 53"/>
                  <a:gd name="T5" fmla="*/ 677 h 736"/>
                  <a:gd name="T6" fmla="*/ 3 w 53"/>
                  <a:gd name="T7" fmla="*/ 697 h 736"/>
                  <a:gd name="T8" fmla="*/ 14 w 53"/>
                  <a:gd name="T9" fmla="*/ 714 h 736"/>
                  <a:gd name="T10" fmla="*/ 29 w 53"/>
                  <a:gd name="T11" fmla="*/ 727 h 736"/>
                  <a:gd name="T12" fmla="*/ 47 w 53"/>
                  <a:gd name="T13" fmla="*/ 736 h 736"/>
                  <a:gd name="T14" fmla="*/ 31 w 53"/>
                  <a:gd name="T15" fmla="*/ 736 h 736"/>
                  <a:gd name="T16" fmla="*/ 15 w 53"/>
                  <a:gd name="T17" fmla="*/ 726 h 736"/>
                  <a:gd name="T18" fmla="*/ 3 w 53"/>
                  <a:gd name="T19" fmla="*/ 712 h 736"/>
                  <a:gd name="T20" fmla="*/ 0 w 53"/>
                  <a:gd name="T21" fmla="*/ 693 h 736"/>
                  <a:gd name="T22" fmla="*/ 0 w 53"/>
                  <a:gd name="T23" fmla="*/ 622 h 736"/>
                  <a:gd name="T24" fmla="*/ 42 w 53"/>
                  <a:gd name="T25" fmla="*/ 0 h 736"/>
                  <a:gd name="T26" fmla="*/ 53 w 53"/>
                  <a:gd name="T27" fmla="*/ 0 h 736"/>
                  <a:gd name="T28" fmla="*/ 53 w 53"/>
                  <a:gd name="T29" fmla="*/ 0 h 736"/>
                  <a:gd name="T30" fmla="*/ 32 w 53"/>
                  <a:gd name="T31" fmla="*/ 7 h 736"/>
                  <a:gd name="T32" fmla="*/ 15 w 53"/>
                  <a:gd name="T33" fmla="*/ 20 h 736"/>
                  <a:gd name="T34" fmla="*/ 3 w 53"/>
                  <a:gd name="T35" fmla="*/ 39 h 736"/>
                  <a:gd name="T36" fmla="*/ 0 w 53"/>
                  <a:gd name="T37" fmla="*/ 61 h 736"/>
                  <a:gd name="T38" fmla="*/ 0 w 53"/>
                  <a:gd name="T39" fmla="*/ 93 h 736"/>
                  <a:gd name="T40" fmla="*/ 0 w 53"/>
                  <a:gd name="T41" fmla="*/ 93 h 736"/>
                  <a:gd name="T42" fmla="*/ 0 w 53"/>
                  <a:gd name="T43" fmla="*/ 42 h 736"/>
                  <a:gd name="T44" fmla="*/ 3 w 53"/>
                  <a:gd name="T45" fmla="*/ 25 h 736"/>
                  <a:gd name="T46" fmla="*/ 12 w 53"/>
                  <a:gd name="T47" fmla="*/ 12 h 736"/>
                  <a:gd name="T48" fmla="*/ 25 w 53"/>
                  <a:gd name="T49" fmla="*/ 3 h 736"/>
                  <a:gd name="T50" fmla="*/ 42 w 53"/>
                  <a:gd name="T51"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736">
                    <a:moveTo>
                      <a:pt x="0" y="622"/>
                    </a:moveTo>
                    <a:lnTo>
                      <a:pt x="0" y="622"/>
                    </a:lnTo>
                    <a:lnTo>
                      <a:pt x="0" y="677"/>
                    </a:lnTo>
                    <a:lnTo>
                      <a:pt x="3" y="697"/>
                    </a:lnTo>
                    <a:lnTo>
                      <a:pt x="14" y="714"/>
                    </a:lnTo>
                    <a:lnTo>
                      <a:pt x="29" y="727"/>
                    </a:lnTo>
                    <a:lnTo>
                      <a:pt x="47" y="736"/>
                    </a:lnTo>
                    <a:lnTo>
                      <a:pt x="31" y="736"/>
                    </a:lnTo>
                    <a:lnTo>
                      <a:pt x="15" y="726"/>
                    </a:lnTo>
                    <a:lnTo>
                      <a:pt x="3" y="712"/>
                    </a:lnTo>
                    <a:lnTo>
                      <a:pt x="0" y="693"/>
                    </a:lnTo>
                    <a:lnTo>
                      <a:pt x="0" y="622"/>
                    </a:lnTo>
                    <a:close/>
                    <a:moveTo>
                      <a:pt x="42" y="0"/>
                    </a:moveTo>
                    <a:lnTo>
                      <a:pt x="53" y="0"/>
                    </a:lnTo>
                    <a:lnTo>
                      <a:pt x="53" y="0"/>
                    </a:lnTo>
                    <a:lnTo>
                      <a:pt x="32" y="7"/>
                    </a:lnTo>
                    <a:lnTo>
                      <a:pt x="15" y="20"/>
                    </a:lnTo>
                    <a:lnTo>
                      <a:pt x="3" y="39"/>
                    </a:lnTo>
                    <a:lnTo>
                      <a:pt x="0" y="61"/>
                    </a:lnTo>
                    <a:lnTo>
                      <a:pt x="0" y="93"/>
                    </a:lnTo>
                    <a:lnTo>
                      <a:pt x="0" y="93"/>
                    </a:lnTo>
                    <a:lnTo>
                      <a:pt x="0" y="42"/>
                    </a:lnTo>
                    <a:lnTo>
                      <a:pt x="3" y="25"/>
                    </a:lnTo>
                    <a:lnTo>
                      <a:pt x="12" y="12"/>
                    </a:lnTo>
                    <a:lnTo>
                      <a:pt x="25" y="3"/>
                    </a:lnTo>
                    <a:lnTo>
                      <a:pt x="4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2" name="Freeform 72">
                <a:extLst>
                  <a:ext uri="{FF2B5EF4-FFF2-40B4-BE49-F238E27FC236}">
                    <a16:creationId xmlns:a16="http://schemas.microsoft.com/office/drawing/2014/main" id="{D93AA692-010F-9284-8A9E-56110537B6B3}"/>
                  </a:ext>
                </a:extLst>
              </p:cNvPr>
              <p:cNvSpPr>
                <a:spLocks noEditPoints="1"/>
              </p:cNvSpPr>
              <p:nvPr/>
            </p:nvSpPr>
            <p:spPr bwMode="auto">
              <a:xfrm>
                <a:off x="8139774" y="4281163"/>
                <a:ext cx="150949" cy="1539172"/>
              </a:xfrm>
              <a:custGeom>
                <a:avLst/>
                <a:gdLst>
                  <a:gd name="T0" fmla="*/ 0 w 61"/>
                  <a:gd name="T1" fmla="*/ 93 h 622"/>
                  <a:gd name="T2" fmla="*/ 0 w 61"/>
                  <a:gd name="T3" fmla="*/ 622 h 622"/>
                  <a:gd name="T4" fmla="*/ 0 w 61"/>
                  <a:gd name="T5" fmla="*/ 622 h 622"/>
                  <a:gd name="T6" fmla="*/ 0 w 61"/>
                  <a:gd name="T7" fmla="*/ 93 h 622"/>
                  <a:gd name="T8" fmla="*/ 0 w 61"/>
                  <a:gd name="T9" fmla="*/ 93 h 622"/>
                  <a:gd name="T10" fmla="*/ 53 w 61"/>
                  <a:gd name="T11" fmla="*/ 0 h 622"/>
                  <a:gd name="T12" fmla="*/ 61 w 61"/>
                  <a:gd name="T13" fmla="*/ 0 h 622"/>
                  <a:gd name="T14" fmla="*/ 53 w 61"/>
                  <a:gd name="T15" fmla="*/ 0 h 622"/>
                  <a:gd name="T16" fmla="*/ 53 w 61"/>
                  <a:gd name="T1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22">
                    <a:moveTo>
                      <a:pt x="0" y="93"/>
                    </a:moveTo>
                    <a:lnTo>
                      <a:pt x="0" y="622"/>
                    </a:lnTo>
                    <a:lnTo>
                      <a:pt x="0" y="622"/>
                    </a:lnTo>
                    <a:lnTo>
                      <a:pt x="0" y="93"/>
                    </a:lnTo>
                    <a:lnTo>
                      <a:pt x="0" y="93"/>
                    </a:lnTo>
                    <a:close/>
                    <a:moveTo>
                      <a:pt x="53" y="0"/>
                    </a:moveTo>
                    <a:lnTo>
                      <a:pt x="61" y="0"/>
                    </a:lnTo>
                    <a:lnTo>
                      <a:pt x="53" y="0"/>
                    </a:lnTo>
                    <a:lnTo>
                      <a:pt x="53" y="0"/>
                    </a:lnTo>
                    <a:close/>
                  </a:path>
                </a:pathLst>
              </a:custGeom>
              <a:solidFill>
                <a:srgbClr val="3D4D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3" name="Freeform 73">
                <a:extLst>
                  <a:ext uri="{FF2B5EF4-FFF2-40B4-BE49-F238E27FC236}">
                    <a16:creationId xmlns:a16="http://schemas.microsoft.com/office/drawing/2014/main" id="{AC5E629A-6AB2-77D9-E610-B9D7EEA890F7}"/>
                  </a:ext>
                </a:extLst>
              </p:cNvPr>
              <p:cNvSpPr>
                <a:spLocks/>
              </p:cNvSpPr>
              <p:nvPr/>
            </p:nvSpPr>
            <p:spPr bwMode="auto">
              <a:xfrm>
                <a:off x="8216486" y="6102432"/>
                <a:ext cx="74236" cy="0"/>
              </a:xfrm>
              <a:custGeom>
                <a:avLst/>
                <a:gdLst>
                  <a:gd name="T0" fmla="*/ 0 w 30"/>
                  <a:gd name="T1" fmla="*/ 16 w 30"/>
                  <a:gd name="T2" fmla="*/ 23 w 30"/>
                  <a:gd name="T3" fmla="*/ 30 w 30"/>
                  <a:gd name="T4" fmla="*/ 11 w 30"/>
                  <a:gd name="T5" fmla="*/ 6 w 30"/>
                  <a:gd name="T6" fmla="*/ 0 w 30"/>
                </a:gdLst>
                <a:ahLst/>
                <a:cxnLst>
                  <a:cxn ang="0">
                    <a:pos x="T0" y="0"/>
                  </a:cxn>
                  <a:cxn ang="0">
                    <a:pos x="T1" y="0"/>
                  </a:cxn>
                  <a:cxn ang="0">
                    <a:pos x="T2" y="0"/>
                  </a:cxn>
                  <a:cxn ang="0">
                    <a:pos x="T3" y="0"/>
                  </a:cxn>
                  <a:cxn ang="0">
                    <a:pos x="T4" y="0"/>
                  </a:cxn>
                  <a:cxn ang="0">
                    <a:pos x="T5" y="0"/>
                  </a:cxn>
                  <a:cxn ang="0">
                    <a:pos x="T6" y="0"/>
                  </a:cxn>
                </a:cxnLst>
                <a:rect l="0" t="0" r="r" b="b"/>
                <a:pathLst>
                  <a:path w="30">
                    <a:moveTo>
                      <a:pt x="0" y="0"/>
                    </a:moveTo>
                    <a:lnTo>
                      <a:pt x="16" y="0"/>
                    </a:lnTo>
                    <a:lnTo>
                      <a:pt x="23" y="0"/>
                    </a:lnTo>
                    <a:lnTo>
                      <a:pt x="30" y="0"/>
                    </a:lnTo>
                    <a:lnTo>
                      <a:pt x="11" y="0"/>
                    </a:lnTo>
                    <a:lnTo>
                      <a:pt x="6" y="0"/>
                    </a:lnTo>
                    <a:lnTo>
                      <a:pt x="0" y="0"/>
                    </a:lnTo>
                    <a:close/>
                  </a:path>
                </a:pathLst>
              </a:custGeom>
              <a:solidFill>
                <a:srgbClr val="BDCAC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4" name="Freeform 74">
                <a:extLst>
                  <a:ext uri="{FF2B5EF4-FFF2-40B4-BE49-F238E27FC236}">
                    <a16:creationId xmlns:a16="http://schemas.microsoft.com/office/drawing/2014/main" id="{96CECAB4-16FB-1B17-B6D5-E4E720A099F4}"/>
                  </a:ext>
                </a:extLst>
              </p:cNvPr>
              <p:cNvSpPr>
                <a:spLocks/>
              </p:cNvSpPr>
              <p:nvPr/>
            </p:nvSpPr>
            <p:spPr bwMode="auto">
              <a:xfrm>
                <a:off x="8139774" y="4281163"/>
                <a:ext cx="1937575" cy="1821269"/>
              </a:xfrm>
              <a:custGeom>
                <a:avLst/>
                <a:gdLst>
                  <a:gd name="T0" fmla="*/ 61 w 783"/>
                  <a:gd name="T1" fmla="*/ 0 h 736"/>
                  <a:gd name="T2" fmla="*/ 783 w 783"/>
                  <a:gd name="T3" fmla="*/ 0 h 736"/>
                  <a:gd name="T4" fmla="*/ 705 w 783"/>
                  <a:gd name="T5" fmla="*/ 29 h 736"/>
                  <a:gd name="T6" fmla="*/ 629 w 783"/>
                  <a:gd name="T7" fmla="*/ 64 h 736"/>
                  <a:gd name="T8" fmla="*/ 558 w 783"/>
                  <a:gd name="T9" fmla="*/ 107 h 736"/>
                  <a:gd name="T10" fmla="*/ 492 w 783"/>
                  <a:gd name="T11" fmla="*/ 156 h 736"/>
                  <a:gd name="T12" fmla="*/ 431 w 783"/>
                  <a:gd name="T13" fmla="*/ 211 h 736"/>
                  <a:gd name="T14" fmla="*/ 375 w 783"/>
                  <a:gd name="T15" fmla="*/ 272 h 736"/>
                  <a:gd name="T16" fmla="*/ 326 w 783"/>
                  <a:gd name="T17" fmla="*/ 340 h 736"/>
                  <a:gd name="T18" fmla="*/ 284 w 783"/>
                  <a:gd name="T19" fmla="*/ 411 h 736"/>
                  <a:gd name="T20" fmla="*/ 249 w 783"/>
                  <a:gd name="T21" fmla="*/ 487 h 736"/>
                  <a:gd name="T22" fmla="*/ 220 w 783"/>
                  <a:gd name="T23" fmla="*/ 567 h 736"/>
                  <a:gd name="T24" fmla="*/ 200 w 783"/>
                  <a:gd name="T25" fmla="*/ 649 h 736"/>
                  <a:gd name="T26" fmla="*/ 189 w 783"/>
                  <a:gd name="T27" fmla="*/ 736 h 736"/>
                  <a:gd name="T28" fmla="*/ 61 w 783"/>
                  <a:gd name="T29" fmla="*/ 736 h 736"/>
                  <a:gd name="T30" fmla="*/ 54 w 783"/>
                  <a:gd name="T31" fmla="*/ 736 h 736"/>
                  <a:gd name="T32" fmla="*/ 47 w 783"/>
                  <a:gd name="T33" fmla="*/ 736 h 736"/>
                  <a:gd name="T34" fmla="*/ 29 w 783"/>
                  <a:gd name="T35" fmla="*/ 727 h 736"/>
                  <a:gd name="T36" fmla="*/ 14 w 783"/>
                  <a:gd name="T37" fmla="*/ 714 h 736"/>
                  <a:gd name="T38" fmla="*/ 3 w 783"/>
                  <a:gd name="T39" fmla="*/ 697 h 736"/>
                  <a:gd name="T40" fmla="*/ 0 w 783"/>
                  <a:gd name="T41" fmla="*/ 677 h 736"/>
                  <a:gd name="T42" fmla="*/ 0 w 783"/>
                  <a:gd name="T43" fmla="*/ 61 h 736"/>
                  <a:gd name="T44" fmla="*/ 3 w 783"/>
                  <a:gd name="T45" fmla="*/ 39 h 736"/>
                  <a:gd name="T46" fmla="*/ 15 w 783"/>
                  <a:gd name="T47" fmla="*/ 20 h 736"/>
                  <a:gd name="T48" fmla="*/ 32 w 783"/>
                  <a:gd name="T49" fmla="*/ 7 h 736"/>
                  <a:gd name="T50" fmla="*/ 53 w 783"/>
                  <a:gd name="T51" fmla="*/ 0 h 736"/>
                  <a:gd name="T52" fmla="*/ 61 w 783"/>
                  <a:gd name="T53"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3" h="736">
                    <a:moveTo>
                      <a:pt x="61" y="0"/>
                    </a:moveTo>
                    <a:lnTo>
                      <a:pt x="783" y="0"/>
                    </a:lnTo>
                    <a:lnTo>
                      <a:pt x="705" y="29"/>
                    </a:lnTo>
                    <a:lnTo>
                      <a:pt x="629" y="64"/>
                    </a:lnTo>
                    <a:lnTo>
                      <a:pt x="558" y="107"/>
                    </a:lnTo>
                    <a:lnTo>
                      <a:pt x="492" y="156"/>
                    </a:lnTo>
                    <a:lnTo>
                      <a:pt x="431" y="211"/>
                    </a:lnTo>
                    <a:lnTo>
                      <a:pt x="375" y="272"/>
                    </a:lnTo>
                    <a:lnTo>
                      <a:pt x="326" y="340"/>
                    </a:lnTo>
                    <a:lnTo>
                      <a:pt x="284" y="411"/>
                    </a:lnTo>
                    <a:lnTo>
                      <a:pt x="249" y="487"/>
                    </a:lnTo>
                    <a:lnTo>
                      <a:pt x="220" y="567"/>
                    </a:lnTo>
                    <a:lnTo>
                      <a:pt x="200" y="649"/>
                    </a:lnTo>
                    <a:lnTo>
                      <a:pt x="189" y="736"/>
                    </a:lnTo>
                    <a:lnTo>
                      <a:pt x="61" y="736"/>
                    </a:lnTo>
                    <a:lnTo>
                      <a:pt x="54" y="736"/>
                    </a:lnTo>
                    <a:lnTo>
                      <a:pt x="47" y="736"/>
                    </a:lnTo>
                    <a:lnTo>
                      <a:pt x="29" y="727"/>
                    </a:lnTo>
                    <a:lnTo>
                      <a:pt x="14" y="714"/>
                    </a:lnTo>
                    <a:lnTo>
                      <a:pt x="3" y="697"/>
                    </a:lnTo>
                    <a:lnTo>
                      <a:pt x="0" y="677"/>
                    </a:lnTo>
                    <a:lnTo>
                      <a:pt x="0" y="61"/>
                    </a:lnTo>
                    <a:lnTo>
                      <a:pt x="3" y="39"/>
                    </a:lnTo>
                    <a:lnTo>
                      <a:pt x="15" y="20"/>
                    </a:lnTo>
                    <a:lnTo>
                      <a:pt x="32" y="7"/>
                    </a:lnTo>
                    <a:lnTo>
                      <a:pt x="53" y="0"/>
                    </a:lnTo>
                    <a:lnTo>
                      <a:pt x="61"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9" name="Group 8">
              <a:extLst>
                <a:ext uri="{FF2B5EF4-FFF2-40B4-BE49-F238E27FC236}">
                  <a16:creationId xmlns:a16="http://schemas.microsoft.com/office/drawing/2014/main" id="{20C03E0E-E05C-63CC-B5A1-2DA7347A8A39}"/>
                </a:ext>
              </a:extLst>
            </p:cNvPr>
            <p:cNvGrpSpPr/>
            <p:nvPr/>
          </p:nvGrpSpPr>
          <p:grpSpPr>
            <a:xfrm>
              <a:off x="3779287" y="1838743"/>
              <a:ext cx="2010651" cy="3544501"/>
              <a:chOff x="3779287" y="1838743"/>
              <a:chExt cx="2010651" cy="3544501"/>
            </a:xfrm>
          </p:grpSpPr>
          <p:sp>
            <p:nvSpPr>
              <p:cNvPr id="10" name="Freeform 76">
                <a:extLst>
                  <a:ext uri="{FF2B5EF4-FFF2-40B4-BE49-F238E27FC236}">
                    <a16:creationId xmlns:a16="http://schemas.microsoft.com/office/drawing/2014/main" id="{7B475F20-66B8-3636-EB39-296973CF680D}"/>
                  </a:ext>
                </a:extLst>
              </p:cNvPr>
              <p:cNvSpPr>
                <a:spLocks/>
              </p:cNvSpPr>
              <p:nvPr/>
            </p:nvSpPr>
            <p:spPr bwMode="auto">
              <a:xfrm>
                <a:off x="4153580" y="2656922"/>
                <a:ext cx="1263005" cy="883069"/>
              </a:xfrm>
              <a:custGeom>
                <a:avLst/>
                <a:gdLst>
                  <a:gd name="T0" fmla="*/ 717 w 1343"/>
                  <a:gd name="T1" fmla="*/ 2 h 939"/>
                  <a:gd name="T2" fmla="*/ 800 w 1343"/>
                  <a:gd name="T3" fmla="*/ 18 h 939"/>
                  <a:gd name="T4" fmla="*/ 869 w 1343"/>
                  <a:gd name="T5" fmla="*/ 40 h 939"/>
                  <a:gd name="T6" fmla="*/ 920 w 1343"/>
                  <a:gd name="T7" fmla="*/ 64 h 939"/>
                  <a:gd name="T8" fmla="*/ 947 w 1343"/>
                  <a:gd name="T9" fmla="*/ 81 h 939"/>
                  <a:gd name="T10" fmla="*/ 928 w 1343"/>
                  <a:gd name="T11" fmla="*/ 132 h 939"/>
                  <a:gd name="T12" fmla="*/ 901 w 1343"/>
                  <a:gd name="T13" fmla="*/ 232 h 939"/>
                  <a:gd name="T14" fmla="*/ 891 w 1343"/>
                  <a:gd name="T15" fmla="*/ 330 h 939"/>
                  <a:gd name="T16" fmla="*/ 893 w 1343"/>
                  <a:gd name="T17" fmla="*/ 416 h 939"/>
                  <a:gd name="T18" fmla="*/ 900 w 1343"/>
                  <a:gd name="T19" fmla="*/ 482 h 939"/>
                  <a:gd name="T20" fmla="*/ 906 w 1343"/>
                  <a:gd name="T21" fmla="*/ 519 h 939"/>
                  <a:gd name="T22" fmla="*/ 940 w 1343"/>
                  <a:gd name="T23" fmla="*/ 561 h 939"/>
                  <a:gd name="T24" fmla="*/ 1018 w 1343"/>
                  <a:gd name="T25" fmla="*/ 621 h 939"/>
                  <a:gd name="T26" fmla="*/ 1106 w 1343"/>
                  <a:gd name="T27" fmla="*/ 663 h 939"/>
                  <a:gd name="T28" fmla="*/ 1194 w 1343"/>
                  <a:gd name="T29" fmla="*/ 692 h 939"/>
                  <a:gd name="T30" fmla="*/ 1268 w 1343"/>
                  <a:gd name="T31" fmla="*/ 709 h 939"/>
                  <a:gd name="T32" fmla="*/ 1322 w 1343"/>
                  <a:gd name="T33" fmla="*/ 715 h 939"/>
                  <a:gd name="T34" fmla="*/ 1343 w 1343"/>
                  <a:gd name="T35" fmla="*/ 717 h 939"/>
                  <a:gd name="T36" fmla="*/ 1336 w 1343"/>
                  <a:gd name="T37" fmla="*/ 725 h 939"/>
                  <a:gd name="T38" fmla="*/ 1319 w 1343"/>
                  <a:gd name="T39" fmla="*/ 747 h 939"/>
                  <a:gd name="T40" fmla="*/ 1287 w 1343"/>
                  <a:gd name="T41" fmla="*/ 778 h 939"/>
                  <a:gd name="T42" fmla="*/ 1239 w 1343"/>
                  <a:gd name="T43" fmla="*/ 815 h 939"/>
                  <a:gd name="T44" fmla="*/ 1172 w 1343"/>
                  <a:gd name="T45" fmla="*/ 852 h 939"/>
                  <a:gd name="T46" fmla="*/ 1084 w 1343"/>
                  <a:gd name="T47" fmla="*/ 888 h 939"/>
                  <a:gd name="T48" fmla="*/ 972 w 1343"/>
                  <a:gd name="T49" fmla="*/ 917 h 939"/>
                  <a:gd name="T50" fmla="*/ 835 w 1343"/>
                  <a:gd name="T51" fmla="*/ 935 h 939"/>
                  <a:gd name="T52" fmla="*/ 670 w 1343"/>
                  <a:gd name="T53" fmla="*/ 939 h 939"/>
                  <a:gd name="T54" fmla="*/ 496 w 1343"/>
                  <a:gd name="T55" fmla="*/ 927 h 939"/>
                  <a:gd name="T56" fmla="*/ 352 w 1343"/>
                  <a:gd name="T57" fmla="*/ 903 h 939"/>
                  <a:gd name="T58" fmla="*/ 237 w 1343"/>
                  <a:gd name="T59" fmla="*/ 871 h 939"/>
                  <a:gd name="T60" fmla="*/ 147 w 1343"/>
                  <a:gd name="T61" fmla="*/ 834 h 939"/>
                  <a:gd name="T62" fmla="*/ 82 w 1343"/>
                  <a:gd name="T63" fmla="*/ 798 h 939"/>
                  <a:gd name="T64" fmla="*/ 36 w 1343"/>
                  <a:gd name="T65" fmla="*/ 764 h 939"/>
                  <a:gd name="T66" fmla="*/ 11 w 1343"/>
                  <a:gd name="T67" fmla="*/ 739 h 939"/>
                  <a:gd name="T68" fmla="*/ 0 w 1343"/>
                  <a:gd name="T69" fmla="*/ 724 h 939"/>
                  <a:gd name="T70" fmla="*/ 9 w 1343"/>
                  <a:gd name="T71" fmla="*/ 722 h 939"/>
                  <a:gd name="T72" fmla="*/ 51 w 1343"/>
                  <a:gd name="T73" fmla="*/ 712 h 939"/>
                  <a:gd name="T74" fmla="*/ 120 w 1343"/>
                  <a:gd name="T75" fmla="*/ 695 h 939"/>
                  <a:gd name="T76" fmla="*/ 203 w 1343"/>
                  <a:gd name="T77" fmla="*/ 670 h 939"/>
                  <a:gd name="T78" fmla="*/ 291 w 1343"/>
                  <a:gd name="T79" fmla="*/ 636 h 939"/>
                  <a:gd name="T80" fmla="*/ 371 w 1343"/>
                  <a:gd name="T81" fmla="*/ 594 h 939"/>
                  <a:gd name="T82" fmla="*/ 430 w 1343"/>
                  <a:gd name="T83" fmla="*/ 543 h 939"/>
                  <a:gd name="T84" fmla="*/ 460 w 1343"/>
                  <a:gd name="T85" fmla="*/ 485 h 939"/>
                  <a:gd name="T86" fmla="*/ 474 w 1343"/>
                  <a:gd name="T87" fmla="*/ 411 h 939"/>
                  <a:gd name="T88" fmla="*/ 474 w 1343"/>
                  <a:gd name="T89" fmla="*/ 330 h 939"/>
                  <a:gd name="T90" fmla="*/ 465 w 1343"/>
                  <a:gd name="T91" fmla="*/ 248 h 939"/>
                  <a:gd name="T92" fmla="*/ 452 w 1343"/>
                  <a:gd name="T93" fmla="*/ 176 h 939"/>
                  <a:gd name="T94" fmla="*/ 440 w 1343"/>
                  <a:gd name="T95" fmla="*/ 118 h 939"/>
                  <a:gd name="T96" fmla="*/ 431 w 1343"/>
                  <a:gd name="T97" fmla="*/ 86 h 939"/>
                  <a:gd name="T98" fmla="*/ 479 w 1343"/>
                  <a:gd name="T99" fmla="*/ 51 h 939"/>
                  <a:gd name="T100" fmla="*/ 577 w 1343"/>
                  <a:gd name="T101" fmla="*/ 12 h 939"/>
                  <a:gd name="T102" fmla="*/ 671 w 1343"/>
                  <a:gd name="T103" fmla="*/ 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3" h="939">
                    <a:moveTo>
                      <a:pt x="671" y="0"/>
                    </a:moveTo>
                    <a:lnTo>
                      <a:pt x="717" y="2"/>
                    </a:lnTo>
                    <a:lnTo>
                      <a:pt x="759" y="8"/>
                    </a:lnTo>
                    <a:lnTo>
                      <a:pt x="800" y="18"/>
                    </a:lnTo>
                    <a:lnTo>
                      <a:pt x="837" y="29"/>
                    </a:lnTo>
                    <a:lnTo>
                      <a:pt x="869" y="40"/>
                    </a:lnTo>
                    <a:lnTo>
                      <a:pt x="898" y="54"/>
                    </a:lnTo>
                    <a:lnTo>
                      <a:pt x="920" y="64"/>
                    </a:lnTo>
                    <a:lnTo>
                      <a:pt x="937" y="74"/>
                    </a:lnTo>
                    <a:lnTo>
                      <a:pt x="947" y="81"/>
                    </a:lnTo>
                    <a:lnTo>
                      <a:pt x="950" y="83"/>
                    </a:lnTo>
                    <a:lnTo>
                      <a:pt x="928" y="132"/>
                    </a:lnTo>
                    <a:lnTo>
                      <a:pt x="913" y="181"/>
                    </a:lnTo>
                    <a:lnTo>
                      <a:pt x="901" y="232"/>
                    </a:lnTo>
                    <a:lnTo>
                      <a:pt x="895" y="282"/>
                    </a:lnTo>
                    <a:lnTo>
                      <a:pt x="891" y="330"/>
                    </a:lnTo>
                    <a:lnTo>
                      <a:pt x="891" y="375"/>
                    </a:lnTo>
                    <a:lnTo>
                      <a:pt x="893" y="416"/>
                    </a:lnTo>
                    <a:lnTo>
                      <a:pt x="896" y="453"/>
                    </a:lnTo>
                    <a:lnTo>
                      <a:pt x="900" y="482"/>
                    </a:lnTo>
                    <a:lnTo>
                      <a:pt x="903" y="506"/>
                    </a:lnTo>
                    <a:lnTo>
                      <a:pt x="906" y="519"/>
                    </a:lnTo>
                    <a:lnTo>
                      <a:pt x="906" y="524"/>
                    </a:lnTo>
                    <a:lnTo>
                      <a:pt x="940" y="561"/>
                    </a:lnTo>
                    <a:lnTo>
                      <a:pt x="977" y="594"/>
                    </a:lnTo>
                    <a:lnTo>
                      <a:pt x="1018" y="621"/>
                    </a:lnTo>
                    <a:lnTo>
                      <a:pt x="1062" y="644"/>
                    </a:lnTo>
                    <a:lnTo>
                      <a:pt x="1106" y="663"/>
                    </a:lnTo>
                    <a:lnTo>
                      <a:pt x="1152" y="680"/>
                    </a:lnTo>
                    <a:lnTo>
                      <a:pt x="1194" y="692"/>
                    </a:lnTo>
                    <a:lnTo>
                      <a:pt x="1233" y="702"/>
                    </a:lnTo>
                    <a:lnTo>
                      <a:pt x="1268" y="709"/>
                    </a:lnTo>
                    <a:lnTo>
                      <a:pt x="1299" y="712"/>
                    </a:lnTo>
                    <a:lnTo>
                      <a:pt x="1322" y="715"/>
                    </a:lnTo>
                    <a:lnTo>
                      <a:pt x="1336" y="717"/>
                    </a:lnTo>
                    <a:lnTo>
                      <a:pt x="1343" y="717"/>
                    </a:lnTo>
                    <a:lnTo>
                      <a:pt x="1341" y="720"/>
                    </a:lnTo>
                    <a:lnTo>
                      <a:pt x="1336" y="725"/>
                    </a:lnTo>
                    <a:lnTo>
                      <a:pt x="1329" y="736"/>
                    </a:lnTo>
                    <a:lnTo>
                      <a:pt x="1319" y="747"/>
                    </a:lnTo>
                    <a:lnTo>
                      <a:pt x="1305" y="761"/>
                    </a:lnTo>
                    <a:lnTo>
                      <a:pt x="1287" y="778"/>
                    </a:lnTo>
                    <a:lnTo>
                      <a:pt x="1265" y="797"/>
                    </a:lnTo>
                    <a:lnTo>
                      <a:pt x="1239" y="815"/>
                    </a:lnTo>
                    <a:lnTo>
                      <a:pt x="1207" y="834"/>
                    </a:lnTo>
                    <a:lnTo>
                      <a:pt x="1172" y="852"/>
                    </a:lnTo>
                    <a:lnTo>
                      <a:pt x="1131" y="871"/>
                    </a:lnTo>
                    <a:lnTo>
                      <a:pt x="1084" y="888"/>
                    </a:lnTo>
                    <a:lnTo>
                      <a:pt x="1032" y="903"/>
                    </a:lnTo>
                    <a:lnTo>
                      <a:pt x="972" y="917"/>
                    </a:lnTo>
                    <a:lnTo>
                      <a:pt x="906" y="927"/>
                    </a:lnTo>
                    <a:lnTo>
                      <a:pt x="835" y="935"/>
                    </a:lnTo>
                    <a:lnTo>
                      <a:pt x="756" y="939"/>
                    </a:lnTo>
                    <a:lnTo>
                      <a:pt x="670" y="939"/>
                    </a:lnTo>
                    <a:lnTo>
                      <a:pt x="579" y="935"/>
                    </a:lnTo>
                    <a:lnTo>
                      <a:pt x="496" y="927"/>
                    </a:lnTo>
                    <a:lnTo>
                      <a:pt x="420" y="917"/>
                    </a:lnTo>
                    <a:lnTo>
                      <a:pt x="352" y="903"/>
                    </a:lnTo>
                    <a:lnTo>
                      <a:pt x="291" y="888"/>
                    </a:lnTo>
                    <a:lnTo>
                      <a:pt x="237" y="871"/>
                    </a:lnTo>
                    <a:lnTo>
                      <a:pt x="188" y="852"/>
                    </a:lnTo>
                    <a:lnTo>
                      <a:pt x="147" y="834"/>
                    </a:lnTo>
                    <a:lnTo>
                      <a:pt x="112" y="817"/>
                    </a:lnTo>
                    <a:lnTo>
                      <a:pt x="82" y="798"/>
                    </a:lnTo>
                    <a:lnTo>
                      <a:pt x="56" y="781"/>
                    </a:lnTo>
                    <a:lnTo>
                      <a:pt x="36" y="764"/>
                    </a:lnTo>
                    <a:lnTo>
                      <a:pt x="21" y="751"/>
                    </a:lnTo>
                    <a:lnTo>
                      <a:pt x="11" y="739"/>
                    </a:lnTo>
                    <a:lnTo>
                      <a:pt x="2" y="731"/>
                    </a:lnTo>
                    <a:lnTo>
                      <a:pt x="0" y="724"/>
                    </a:lnTo>
                    <a:lnTo>
                      <a:pt x="0" y="722"/>
                    </a:lnTo>
                    <a:lnTo>
                      <a:pt x="9" y="722"/>
                    </a:lnTo>
                    <a:lnTo>
                      <a:pt x="26" y="719"/>
                    </a:lnTo>
                    <a:lnTo>
                      <a:pt x="51" y="712"/>
                    </a:lnTo>
                    <a:lnTo>
                      <a:pt x="83" y="705"/>
                    </a:lnTo>
                    <a:lnTo>
                      <a:pt x="120" y="695"/>
                    </a:lnTo>
                    <a:lnTo>
                      <a:pt x="161" y="683"/>
                    </a:lnTo>
                    <a:lnTo>
                      <a:pt x="203" y="670"/>
                    </a:lnTo>
                    <a:lnTo>
                      <a:pt x="247" y="654"/>
                    </a:lnTo>
                    <a:lnTo>
                      <a:pt x="291" y="636"/>
                    </a:lnTo>
                    <a:lnTo>
                      <a:pt x="333" y="616"/>
                    </a:lnTo>
                    <a:lnTo>
                      <a:pt x="371" y="594"/>
                    </a:lnTo>
                    <a:lnTo>
                      <a:pt x="404" y="570"/>
                    </a:lnTo>
                    <a:lnTo>
                      <a:pt x="430" y="543"/>
                    </a:lnTo>
                    <a:lnTo>
                      <a:pt x="448" y="517"/>
                    </a:lnTo>
                    <a:lnTo>
                      <a:pt x="460" y="485"/>
                    </a:lnTo>
                    <a:lnTo>
                      <a:pt x="469" y="450"/>
                    </a:lnTo>
                    <a:lnTo>
                      <a:pt x="474" y="411"/>
                    </a:lnTo>
                    <a:lnTo>
                      <a:pt x="475" y="370"/>
                    </a:lnTo>
                    <a:lnTo>
                      <a:pt x="474" y="330"/>
                    </a:lnTo>
                    <a:lnTo>
                      <a:pt x="470" y="289"/>
                    </a:lnTo>
                    <a:lnTo>
                      <a:pt x="465" y="248"/>
                    </a:lnTo>
                    <a:lnTo>
                      <a:pt x="459" y="211"/>
                    </a:lnTo>
                    <a:lnTo>
                      <a:pt x="452" y="176"/>
                    </a:lnTo>
                    <a:lnTo>
                      <a:pt x="447" y="145"/>
                    </a:lnTo>
                    <a:lnTo>
                      <a:pt x="440" y="118"/>
                    </a:lnTo>
                    <a:lnTo>
                      <a:pt x="435" y="100"/>
                    </a:lnTo>
                    <a:lnTo>
                      <a:pt x="431" y="86"/>
                    </a:lnTo>
                    <a:lnTo>
                      <a:pt x="430" y="83"/>
                    </a:lnTo>
                    <a:lnTo>
                      <a:pt x="479" y="51"/>
                    </a:lnTo>
                    <a:lnTo>
                      <a:pt x="528" y="27"/>
                    </a:lnTo>
                    <a:lnTo>
                      <a:pt x="577" y="12"/>
                    </a:lnTo>
                    <a:lnTo>
                      <a:pt x="624" y="3"/>
                    </a:lnTo>
                    <a:lnTo>
                      <a:pt x="671" y="0"/>
                    </a:lnTo>
                    <a:close/>
                  </a:path>
                </a:pathLst>
              </a:custGeom>
              <a:solidFill>
                <a:srgbClr val="F9C4A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 name="Freeform 77">
                <a:extLst>
                  <a:ext uri="{FF2B5EF4-FFF2-40B4-BE49-F238E27FC236}">
                    <a16:creationId xmlns:a16="http://schemas.microsoft.com/office/drawing/2014/main" id="{CB6D30DA-A14E-300D-B5F9-5F1CD01891ED}"/>
                  </a:ext>
                </a:extLst>
              </p:cNvPr>
              <p:cNvSpPr>
                <a:spLocks/>
              </p:cNvSpPr>
              <p:nvPr/>
            </p:nvSpPr>
            <p:spPr bwMode="auto">
              <a:xfrm>
                <a:off x="3839474" y="3229646"/>
                <a:ext cx="1891216" cy="1391844"/>
              </a:xfrm>
              <a:custGeom>
                <a:avLst/>
                <a:gdLst>
                  <a:gd name="T0" fmla="*/ 1332 w 2011"/>
                  <a:gd name="T1" fmla="*/ 0 h 1480"/>
                  <a:gd name="T2" fmla="*/ 1347 w 2011"/>
                  <a:gd name="T3" fmla="*/ 8 h 1480"/>
                  <a:gd name="T4" fmla="*/ 1389 w 2011"/>
                  <a:gd name="T5" fmla="*/ 27 h 1480"/>
                  <a:gd name="T6" fmla="*/ 1455 w 2011"/>
                  <a:gd name="T7" fmla="*/ 52 h 1480"/>
                  <a:gd name="T8" fmla="*/ 1538 w 2011"/>
                  <a:gd name="T9" fmla="*/ 78 h 1480"/>
                  <a:gd name="T10" fmla="*/ 1638 w 2011"/>
                  <a:gd name="T11" fmla="*/ 98 h 1480"/>
                  <a:gd name="T12" fmla="*/ 1695 w 2011"/>
                  <a:gd name="T13" fmla="*/ 105 h 1480"/>
                  <a:gd name="T14" fmla="*/ 1722 w 2011"/>
                  <a:gd name="T15" fmla="*/ 111 h 1480"/>
                  <a:gd name="T16" fmla="*/ 1766 w 2011"/>
                  <a:gd name="T17" fmla="*/ 133 h 1480"/>
                  <a:gd name="T18" fmla="*/ 1815 w 2011"/>
                  <a:gd name="T19" fmla="*/ 172 h 1480"/>
                  <a:gd name="T20" fmla="*/ 1849 w 2011"/>
                  <a:gd name="T21" fmla="*/ 221 h 1480"/>
                  <a:gd name="T22" fmla="*/ 1879 w 2011"/>
                  <a:gd name="T23" fmla="*/ 277 h 1480"/>
                  <a:gd name="T24" fmla="*/ 1917 w 2011"/>
                  <a:gd name="T25" fmla="*/ 355 h 1480"/>
                  <a:gd name="T26" fmla="*/ 1952 w 2011"/>
                  <a:gd name="T27" fmla="*/ 456 h 1480"/>
                  <a:gd name="T28" fmla="*/ 1982 w 2011"/>
                  <a:gd name="T29" fmla="*/ 580 h 1480"/>
                  <a:gd name="T30" fmla="*/ 2004 w 2011"/>
                  <a:gd name="T31" fmla="*/ 729 h 1480"/>
                  <a:gd name="T32" fmla="*/ 2011 w 2011"/>
                  <a:gd name="T33" fmla="*/ 901 h 1480"/>
                  <a:gd name="T34" fmla="*/ 1998 w 2011"/>
                  <a:gd name="T35" fmla="*/ 1101 h 1480"/>
                  <a:gd name="T36" fmla="*/ 1925 w 2011"/>
                  <a:gd name="T37" fmla="*/ 1480 h 1480"/>
                  <a:gd name="T38" fmla="*/ 32 w 2011"/>
                  <a:gd name="T39" fmla="*/ 1436 h 1480"/>
                  <a:gd name="T40" fmla="*/ 27 w 2011"/>
                  <a:gd name="T41" fmla="*/ 1394 h 1480"/>
                  <a:gd name="T42" fmla="*/ 20 w 2011"/>
                  <a:gd name="T43" fmla="*/ 1317 h 1480"/>
                  <a:gd name="T44" fmla="*/ 12 w 2011"/>
                  <a:gd name="T45" fmla="*/ 1214 h 1480"/>
                  <a:gd name="T46" fmla="*/ 5 w 2011"/>
                  <a:gd name="T47" fmla="*/ 1092 h 1480"/>
                  <a:gd name="T48" fmla="*/ 0 w 2011"/>
                  <a:gd name="T49" fmla="*/ 959 h 1480"/>
                  <a:gd name="T50" fmla="*/ 0 w 2011"/>
                  <a:gd name="T51" fmla="*/ 822 h 1480"/>
                  <a:gd name="T52" fmla="*/ 7 w 2011"/>
                  <a:gd name="T53" fmla="*/ 690 h 1480"/>
                  <a:gd name="T54" fmla="*/ 22 w 2011"/>
                  <a:gd name="T55" fmla="*/ 570 h 1480"/>
                  <a:gd name="T56" fmla="*/ 49 w 2011"/>
                  <a:gd name="T57" fmla="*/ 470 h 1480"/>
                  <a:gd name="T58" fmla="*/ 101 w 2011"/>
                  <a:gd name="T59" fmla="*/ 338 h 1480"/>
                  <a:gd name="T60" fmla="*/ 150 w 2011"/>
                  <a:gd name="T61" fmla="*/ 243 h 1480"/>
                  <a:gd name="T62" fmla="*/ 198 w 2011"/>
                  <a:gd name="T63" fmla="*/ 179 h 1480"/>
                  <a:gd name="T64" fmla="*/ 243 w 2011"/>
                  <a:gd name="T65" fmla="*/ 140 h 1480"/>
                  <a:gd name="T66" fmla="*/ 290 w 2011"/>
                  <a:gd name="T67" fmla="*/ 118 h 1480"/>
                  <a:gd name="T68" fmla="*/ 358 w 2011"/>
                  <a:gd name="T69" fmla="*/ 106 h 1480"/>
                  <a:gd name="T70" fmla="*/ 463 w 2011"/>
                  <a:gd name="T71" fmla="*/ 81 h 1480"/>
                  <a:gd name="T72" fmla="*/ 576 w 2011"/>
                  <a:gd name="T73" fmla="*/ 45 h 1480"/>
                  <a:gd name="T74" fmla="*/ 679 w 2011"/>
                  <a:gd name="T75" fmla="*/ 0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11" h="1480">
                    <a:moveTo>
                      <a:pt x="679" y="0"/>
                    </a:moveTo>
                    <a:lnTo>
                      <a:pt x="1332" y="0"/>
                    </a:lnTo>
                    <a:lnTo>
                      <a:pt x="1337" y="1"/>
                    </a:lnTo>
                    <a:lnTo>
                      <a:pt x="1347" y="8"/>
                    </a:lnTo>
                    <a:lnTo>
                      <a:pt x="1366" y="17"/>
                    </a:lnTo>
                    <a:lnTo>
                      <a:pt x="1389" y="27"/>
                    </a:lnTo>
                    <a:lnTo>
                      <a:pt x="1420" y="40"/>
                    </a:lnTo>
                    <a:lnTo>
                      <a:pt x="1455" y="52"/>
                    </a:lnTo>
                    <a:lnTo>
                      <a:pt x="1494" y="66"/>
                    </a:lnTo>
                    <a:lnTo>
                      <a:pt x="1538" y="78"/>
                    </a:lnTo>
                    <a:lnTo>
                      <a:pt x="1587" y="89"/>
                    </a:lnTo>
                    <a:lnTo>
                      <a:pt x="1638" y="98"/>
                    </a:lnTo>
                    <a:lnTo>
                      <a:pt x="1690" y="105"/>
                    </a:lnTo>
                    <a:lnTo>
                      <a:pt x="1695" y="105"/>
                    </a:lnTo>
                    <a:lnTo>
                      <a:pt x="1705" y="108"/>
                    </a:lnTo>
                    <a:lnTo>
                      <a:pt x="1722" y="111"/>
                    </a:lnTo>
                    <a:lnTo>
                      <a:pt x="1742" y="120"/>
                    </a:lnTo>
                    <a:lnTo>
                      <a:pt x="1766" y="133"/>
                    </a:lnTo>
                    <a:lnTo>
                      <a:pt x="1791" y="150"/>
                    </a:lnTo>
                    <a:lnTo>
                      <a:pt x="1815" y="172"/>
                    </a:lnTo>
                    <a:lnTo>
                      <a:pt x="1837" y="203"/>
                    </a:lnTo>
                    <a:lnTo>
                      <a:pt x="1849" y="221"/>
                    </a:lnTo>
                    <a:lnTo>
                      <a:pt x="1864" y="247"/>
                    </a:lnTo>
                    <a:lnTo>
                      <a:pt x="1879" y="277"/>
                    </a:lnTo>
                    <a:lnTo>
                      <a:pt x="1898" y="313"/>
                    </a:lnTo>
                    <a:lnTo>
                      <a:pt x="1917" y="355"/>
                    </a:lnTo>
                    <a:lnTo>
                      <a:pt x="1933" y="402"/>
                    </a:lnTo>
                    <a:lnTo>
                      <a:pt x="1952" y="456"/>
                    </a:lnTo>
                    <a:lnTo>
                      <a:pt x="1969" y="516"/>
                    </a:lnTo>
                    <a:lnTo>
                      <a:pt x="1982" y="580"/>
                    </a:lnTo>
                    <a:lnTo>
                      <a:pt x="1996" y="651"/>
                    </a:lnTo>
                    <a:lnTo>
                      <a:pt x="2004" y="729"/>
                    </a:lnTo>
                    <a:lnTo>
                      <a:pt x="2010" y="812"/>
                    </a:lnTo>
                    <a:lnTo>
                      <a:pt x="2011" y="901"/>
                    </a:lnTo>
                    <a:lnTo>
                      <a:pt x="2008" y="998"/>
                    </a:lnTo>
                    <a:lnTo>
                      <a:pt x="1998" y="1101"/>
                    </a:lnTo>
                    <a:lnTo>
                      <a:pt x="1982" y="1209"/>
                    </a:lnTo>
                    <a:lnTo>
                      <a:pt x="1925" y="1480"/>
                    </a:lnTo>
                    <a:lnTo>
                      <a:pt x="32" y="1443"/>
                    </a:lnTo>
                    <a:lnTo>
                      <a:pt x="32" y="1436"/>
                    </a:lnTo>
                    <a:lnTo>
                      <a:pt x="30" y="1421"/>
                    </a:lnTo>
                    <a:lnTo>
                      <a:pt x="27" y="1394"/>
                    </a:lnTo>
                    <a:lnTo>
                      <a:pt x="23" y="1360"/>
                    </a:lnTo>
                    <a:lnTo>
                      <a:pt x="20" y="1317"/>
                    </a:lnTo>
                    <a:lnTo>
                      <a:pt x="15" y="1268"/>
                    </a:lnTo>
                    <a:lnTo>
                      <a:pt x="12" y="1214"/>
                    </a:lnTo>
                    <a:lnTo>
                      <a:pt x="8" y="1155"/>
                    </a:lnTo>
                    <a:lnTo>
                      <a:pt x="5" y="1092"/>
                    </a:lnTo>
                    <a:lnTo>
                      <a:pt x="1" y="1026"/>
                    </a:lnTo>
                    <a:lnTo>
                      <a:pt x="0" y="959"/>
                    </a:lnTo>
                    <a:lnTo>
                      <a:pt x="0" y="889"/>
                    </a:lnTo>
                    <a:lnTo>
                      <a:pt x="0" y="822"/>
                    </a:lnTo>
                    <a:lnTo>
                      <a:pt x="3" y="754"/>
                    </a:lnTo>
                    <a:lnTo>
                      <a:pt x="7" y="690"/>
                    </a:lnTo>
                    <a:lnTo>
                      <a:pt x="13" y="627"/>
                    </a:lnTo>
                    <a:lnTo>
                      <a:pt x="22" y="570"/>
                    </a:lnTo>
                    <a:lnTo>
                      <a:pt x="34" y="516"/>
                    </a:lnTo>
                    <a:lnTo>
                      <a:pt x="49" y="470"/>
                    </a:lnTo>
                    <a:lnTo>
                      <a:pt x="74" y="399"/>
                    </a:lnTo>
                    <a:lnTo>
                      <a:pt x="101" y="338"/>
                    </a:lnTo>
                    <a:lnTo>
                      <a:pt x="125" y="287"/>
                    </a:lnTo>
                    <a:lnTo>
                      <a:pt x="150" y="243"/>
                    </a:lnTo>
                    <a:lnTo>
                      <a:pt x="174" y="208"/>
                    </a:lnTo>
                    <a:lnTo>
                      <a:pt x="198" y="179"/>
                    </a:lnTo>
                    <a:lnTo>
                      <a:pt x="219" y="157"/>
                    </a:lnTo>
                    <a:lnTo>
                      <a:pt x="243" y="140"/>
                    </a:lnTo>
                    <a:lnTo>
                      <a:pt x="267" y="127"/>
                    </a:lnTo>
                    <a:lnTo>
                      <a:pt x="290" y="118"/>
                    </a:lnTo>
                    <a:lnTo>
                      <a:pt x="316" y="113"/>
                    </a:lnTo>
                    <a:lnTo>
                      <a:pt x="358" y="106"/>
                    </a:lnTo>
                    <a:lnTo>
                      <a:pt x="409" y="94"/>
                    </a:lnTo>
                    <a:lnTo>
                      <a:pt x="463" y="81"/>
                    </a:lnTo>
                    <a:lnTo>
                      <a:pt x="520" y="64"/>
                    </a:lnTo>
                    <a:lnTo>
                      <a:pt x="576" y="45"/>
                    </a:lnTo>
                    <a:lnTo>
                      <a:pt x="630" y="23"/>
                    </a:lnTo>
                    <a:lnTo>
                      <a:pt x="679"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 name="Freeform 78">
                <a:extLst>
                  <a:ext uri="{FF2B5EF4-FFF2-40B4-BE49-F238E27FC236}">
                    <a16:creationId xmlns:a16="http://schemas.microsoft.com/office/drawing/2014/main" id="{C928C4FB-971A-01AA-C165-09C158FF581B}"/>
                  </a:ext>
                </a:extLst>
              </p:cNvPr>
              <p:cNvSpPr>
                <a:spLocks/>
              </p:cNvSpPr>
              <p:nvPr/>
            </p:nvSpPr>
            <p:spPr bwMode="auto">
              <a:xfrm>
                <a:off x="4373642" y="2445323"/>
                <a:ext cx="104389" cy="174921"/>
              </a:xfrm>
              <a:custGeom>
                <a:avLst/>
                <a:gdLst>
                  <a:gd name="T0" fmla="*/ 32 w 111"/>
                  <a:gd name="T1" fmla="*/ 0 h 186"/>
                  <a:gd name="T2" fmla="*/ 49 w 111"/>
                  <a:gd name="T3" fmla="*/ 0 h 186"/>
                  <a:gd name="T4" fmla="*/ 66 w 111"/>
                  <a:gd name="T5" fmla="*/ 10 h 186"/>
                  <a:gd name="T6" fmla="*/ 83 w 111"/>
                  <a:gd name="T7" fmla="*/ 27 h 186"/>
                  <a:gd name="T8" fmla="*/ 96 w 111"/>
                  <a:gd name="T9" fmla="*/ 51 h 186"/>
                  <a:gd name="T10" fmla="*/ 106 w 111"/>
                  <a:gd name="T11" fmla="*/ 79 h 186"/>
                  <a:gd name="T12" fmla="*/ 111 w 111"/>
                  <a:gd name="T13" fmla="*/ 105 h 186"/>
                  <a:gd name="T14" fmla="*/ 111 w 111"/>
                  <a:gd name="T15" fmla="*/ 128 h 186"/>
                  <a:gd name="T16" fmla="*/ 108 w 111"/>
                  <a:gd name="T17" fmla="*/ 149 h 186"/>
                  <a:gd name="T18" fmla="*/ 101 w 111"/>
                  <a:gd name="T19" fmla="*/ 167 h 186"/>
                  <a:gd name="T20" fmla="*/ 93 w 111"/>
                  <a:gd name="T21" fmla="*/ 179 h 186"/>
                  <a:gd name="T22" fmla="*/ 79 w 111"/>
                  <a:gd name="T23" fmla="*/ 186 h 186"/>
                  <a:gd name="T24" fmla="*/ 62 w 111"/>
                  <a:gd name="T25" fmla="*/ 186 h 186"/>
                  <a:gd name="T26" fmla="*/ 45 w 111"/>
                  <a:gd name="T27" fmla="*/ 176 h 186"/>
                  <a:gd name="T28" fmla="*/ 28 w 111"/>
                  <a:gd name="T29" fmla="*/ 159 h 186"/>
                  <a:gd name="T30" fmla="*/ 15 w 111"/>
                  <a:gd name="T31" fmla="*/ 135 h 186"/>
                  <a:gd name="T32" fmla="*/ 5 w 111"/>
                  <a:gd name="T33" fmla="*/ 106 h 186"/>
                  <a:gd name="T34" fmla="*/ 0 w 111"/>
                  <a:gd name="T35" fmla="*/ 81 h 186"/>
                  <a:gd name="T36" fmla="*/ 0 w 111"/>
                  <a:gd name="T37" fmla="*/ 57 h 186"/>
                  <a:gd name="T38" fmla="*/ 3 w 111"/>
                  <a:gd name="T39" fmla="*/ 35 h 186"/>
                  <a:gd name="T40" fmla="*/ 10 w 111"/>
                  <a:gd name="T41" fmla="*/ 18 h 186"/>
                  <a:gd name="T42" fmla="*/ 18 w 111"/>
                  <a:gd name="T43" fmla="*/ 7 h 186"/>
                  <a:gd name="T44" fmla="*/ 32 w 111"/>
                  <a:gd name="T4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 h="186">
                    <a:moveTo>
                      <a:pt x="32" y="0"/>
                    </a:moveTo>
                    <a:lnTo>
                      <a:pt x="49" y="0"/>
                    </a:lnTo>
                    <a:lnTo>
                      <a:pt x="66" y="10"/>
                    </a:lnTo>
                    <a:lnTo>
                      <a:pt x="83" y="27"/>
                    </a:lnTo>
                    <a:lnTo>
                      <a:pt x="96" y="51"/>
                    </a:lnTo>
                    <a:lnTo>
                      <a:pt x="106" y="79"/>
                    </a:lnTo>
                    <a:lnTo>
                      <a:pt x="111" y="105"/>
                    </a:lnTo>
                    <a:lnTo>
                      <a:pt x="111" y="128"/>
                    </a:lnTo>
                    <a:lnTo>
                      <a:pt x="108" y="149"/>
                    </a:lnTo>
                    <a:lnTo>
                      <a:pt x="101" y="167"/>
                    </a:lnTo>
                    <a:lnTo>
                      <a:pt x="93" y="179"/>
                    </a:lnTo>
                    <a:lnTo>
                      <a:pt x="79" y="186"/>
                    </a:lnTo>
                    <a:lnTo>
                      <a:pt x="62" y="186"/>
                    </a:lnTo>
                    <a:lnTo>
                      <a:pt x="45" y="176"/>
                    </a:lnTo>
                    <a:lnTo>
                      <a:pt x="28" y="159"/>
                    </a:lnTo>
                    <a:lnTo>
                      <a:pt x="15" y="135"/>
                    </a:lnTo>
                    <a:lnTo>
                      <a:pt x="5" y="106"/>
                    </a:lnTo>
                    <a:lnTo>
                      <a:pt x="0" y="81"/>
                    </a:lnTo>
                    <a:lnTo>
                      <a:pt x="0" y="57"/>
                    </a:lnTo>
                    <a:lnTo>
                      <a:pt x="3" y="35"/>
                    </a:lnTo>
                    <a:lnTo>
                      <a:pt x="10" y="18"/>
                    </a:lnTo>
                    <a:lnTo>
                      <a:pt x="18" y="7"/>
                    </a:lnTo>
                    <a:lnTo>
                      <a:pt x="32" y="0"/>
                    </a:lnTo>
                    <a:close/>
                  </a:path>
                </a:pathLst>
              </a:custGeom>
              <a:solidFill>
                <a:srgbClr val="F9C4A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 name="Freeform 79">
                <a:extLst>
                  <a:ext uri="{FF2B5EF4-FFF2-40B4-BE49-F238E27FC236}">
                    <a16:creationId xmlns:a16="http://schemas.microsoft.com/office/drawing/2014/main" id="{198317DA-BDFD-ED9E-1A31-EABBDED00BA5}"/>
                  </a:ext>
                </a:extLst>
              </p:cNvPr>
              <p:cNvSpPr>
                <a:spLocks/>
              </p:cNvSpPr>
              <p:nvPr/>
            </p:nvSpPr>
            <p:spPr bwMode="auto">
              <a:xfrm>
                <a:off x="3779287" y="3749707"/>
                <a:ext cx="2010651" cy="1458616"/>
              </a:xfrm>
              <a:custGeom>
                <a:avLst/>
                <a:gdLst>
                  <a:gd name="T0" fmla="*/ 464 w 2138"/>
                  <a:gd name="T1" fmla="*/ 0 h 1551"/>
                  <a:gd name="T2" fmla="*/ 1673 w 2138"/>
                  <a:gd name="T3" fmla="*/ 0 h 1551"/>
                  <a:gd name="T4" fmla="*/ 1742 w 2138"/>
                  <a:gd name="T5" fmla="*/ 5 h 1551"/>
                  <a:gd name="T6" fmla="*/ 1808 w 2138"/>
                  <a:gd name="T7" fmla="*/ 20 h 1551"/>
                  <a:gd name="T8" fmla="*/ 1869 w 2138"/>
                  <a:gd name="T9" fmla="*/ 44 h 1551"/>
                  <a:gd name="T10" fmla="*/ 1926 w 2138"/>
                  <a:gd name="T11" fmla="*/ 76 h 1551"/>
                  <a:gd name="T12" fmla="*/ 1979 w 2138"/>
                  <a:gd name="T13" fmla="*/ 115 h 1551"/>
                  <a:gd name="T14" fmla="*/ 2025 w 2138"/>
                  <a:gd name="T15" fmla="*/ 161 h 1551"/>
                  <a:gd name="T16" fmla="*/ 2063 w 2138"/>
                  <a:gd name="T17" fmla="*/ 213 h 1551"/>
                  <a:gd name="T18" fmla="*/ 2095 w 2138"/>
                  <a:gd name="T19" fmla="*/ 269 h 1551"/>
                  <a:gd name="T20" fmla="*/ 2119 w 2138"/>
                  <a:gd name="T21" fmla="*/ 331 h 1551"/>
                  <a:gd name="T22" fmla="*/ 2133 w 2138"/>
                  <a:gd name="T23" fmla="*/ 397 h 1551"/>
                  <a:gd name="T24" fmla="*/ 2138 w 2138"/>
                  <a:gd name="T25" fmla="*/ 465 h 1551"/>
                  <a:gd name="T26" fmla="*/ 2138 w 2138"/>
                  <a:gd name="T27" fmla="*/ 1086 h 1551"/>
                  <a:gd name="T28" fmla="*/ 2133 w 2138"/>
                  <a:gd name="T29" fmla="*/ 1155 h 1551"/>
                  <a:gd name="T30" fmla="*/ 2119 w 2138"/>
                  <a:gd name="T31" fmla="*/ 1221 h 1551"/>
                  <a:gd name="T32" fmla="*/ 2095 w 2138"/>
                  <a:gd name="T33" fmla="*/ 1282 h 1551"/>
                  <a:gd name="T34" fmla="*/ 2063 w 2138"/>
                  <a:gd name="T35" fmla="*/ 1340 h 1551"/>
                  <a:gd name="T36" fmla="*/ 2025 w 2138"/>
                  <a:gd name="T37" fmla="*/ 1392 h 1551"/>
                  <a:gd name="T38" fmla="*/ 1979 w 2138"/>
                  <a:gd name="T39" fmla="*/ 1438 h 1551"/>
                  <a:gd name="T40" fmla="*/ 1926 w 2138"/>
                  <a:gd name="T41" fmla="*/ 1477 h 1551"/>
                  <a:gd name="T42" fmla="*/ 1869 w 2138"/>
                  <a:gd name="T43" fmla="*/ 1509 h 1551"/>
                  <a:gd name="T44" fmla="*/ 1808 w 2138"/>
                  <a:gd name="T45" fmla="*/ 1532 h 1551"/>
                  <a:gd name="T46" fmla="*/ 1742 w 2138"/>
                  <a:gd name="T47" fmla="*/ 1546 h 1551"/>
                  <a:gd name="T48" fmla="*/ 1673 w 2138"/>
                  <a:gd name="T49" fmla="*/ 1551 h 1551"/>
                  <a:gd name="T50" fmla="*/ 464 w 2138"/>
                  <a:gd name="T51" fmla="*/ 1551 h 1551"/>
                  <a:gd name="T52" fmla="*/ 395 w 2138"/>
                  <a:gd name="T53" fmla="*/ 1546 h 1551"/>
                  <a:gd name="T54" fmla="*/ 329 w 2138"/>
                  <a:gd name="T55" fmla="*/ 1532 h 1551"/>
                  <a:gd name="T56" fmla="*/ 268 w 2138"/>
                  <a:gd name="T57" fmla="*/ 1509 h 1551"/>
                  <a:gd name="T58" fmla="*/ 211 w 2138"/>
                  <a:gd name="T59" fmla="*/ 1477 h 1551"/>
                  <a:gd name="T60" fmla="*/ 158 w 2138"/>
                  <a:gd name="T61" fmla="*/ 1438 h 1551"/>
                  <a:gd name="T62" fmla="*/ 113 w 2138"/>
                  <a:gd name="T63" fmla="*/ 1392 h 1551"/>
                  <a:gd name="T64" fmla="*/ 74 w 2138"/>
                  <a:gd name="T65" fmla="*/ 1340 h 1551"/>
                  <a:gd name="T66" fmla="*/ 42 w 2138"/>
                  <a:gd name="T67" fmla="*/ 1282 h 1551"/>
                  <a:gd name="T68" fmla="*/ 18 w 2138"/>
                  <a:gd name="T69" fmla="*/ 1221 h 1551"/>
                  <a:gd name="T70" fmla="*/ 5 w 2138"/>
                  <a:gd name="T71" fmla="*/ 1155 h 1551"/>
                  <a:gd name="T72" fmla="*/ 0 w 2138"/>
                  <a:gd name="T73" fmla="*/ 1086 h 1551"/>
                  <a:gd name="T74" fmla="*/ 0 w 2138"/>
                  <a:gd name="T75" fmla="*/ 465 h 1551"/>
                  <a:gd name="T76" fmla="*/ 5 w 2138"/>
                  <a:gd name="T77" fmla="*/ 397 h 1551"/>
                  <a:gd name="T78" fmla="*/ 18 w 2138"/>
                  <a:gd name="T79" fmla="*/ 331 h 1551"/>
                  <a:gd name="T80" fmla="*/ 42 w 2138"/>
                  <a:gd name="T81" fmla="*/ 269 h 1551"/>
                  <a:gd name="T82" fmla="*/ 74 w 2138"/>
                  <a:gd name="T83" fmla="*/ 213 h 1551"/>
                  <a:gd name="T84" fmla="*/ 113 w 2138"/>
                  <a:gd name="T85" fmla="*/ 161 h 1551"/>
                  <a:gd name="T86" fmla="*/ 158 w 2138"/>
                  <a:gd name="T87" fmla="*/ 115 h 1551"/>
                  <a:gd name="T88" fmla="*/ 211 w 2138"/>
                  <a:gd name="T89" fmla="*/ 76 h 1551"/>
                  <a:gd name="T90" fmla="*/ 268 w 2138"/>
                  <a:gd name="T91" fmla="*/ 44 h 1551"/>
                  <a:gd name="T92" fmla="*/ 329 w 2138"/>
                  <a:gd name="T93" fmla="*/ 20 h 1551"/>
                  <a:gd name="T94" fmla="*/ 395 w 2138"/>
                  <a:gd name="T95" fmla="*/ 5 h 1551"/>
                  <a:gd name="T96" fmla="*/ 464 w 2138"/>
                  <a:gd name="T97" fmla="*/ 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38" h="1551">
                    <a:moveTo>
                      <a:pt x="464" y="0"/>
                    </a:moveTo>
                    <a:lnTo>
                      <a:pt x="1673" y="0"/>
                    </a:lnTo>
                    <a:lnTo>
                      <a:pt x="1742" y="5"/>
                    </a:lnTo>
                    <a:lnTo>
                      <a:pt x="1808" y="20"/>
                    </a:lnTo>
                    <a:lnTo>
                      <a:pt x="1869" y="44"/>
                    </a:lnTo>
                    <a:lnTo>
                      <a:pt x="1926" y="76"/>
                    </a:lnTo>
                    <a:lnTo>
                      <a:pt x="1979" y="115"/>
                    </a:lnTo>
                    <a:lnTo>
                      <a:pt x="2025" y="161"/>
                    </a:lnTo>
                    <a:lnTo>
                      <a:pt x="2063" y="213"/>
                    </a:lnTo>
                    <a:lnTo>
                      <a:pt x="2095" y="269"/>
                    </a:lnTo>
                    <a:lnTo>
                      <a:pt x="2119" y="331"/>
                    </a:lnTo>
                    <a:lnTo>
                      <a:pt x="2133" y="397"/>
                    </a:lnTo>
                    <a:lnTo>
                      <a:pt x="2138" y="465"/>
                    </a:lnTo>
                    <a:lnTo>
                      <a:pt x="2138" y="1086"/>
                    </a:lnTo>
                    <a:lnTo>
                      <a:pt x="2133" y="1155"/>
                    </a:lnTo>
                    <a:lnTo>
                      <a:pt x="2119" y="1221"/>
                    </a:lnTo>
                    <a:lnTo>
                      <a:pt x="2095" y="1282"/>
                    </a:lnTo>
                    <a:lnTo>
                      <a:pt x="2063" y="1340"/>
                    </a:lnTo>
                    <a:lnTo>
                      <a:pt x="2025" y="1392"/>
                    </a:lnTo>
                    <a:lnTo>
                      <a:pt x="1979" y="1438"/>
                    </a:lnTo>
                    <a:lnTo>
                      <a:pt x="1926" y="1477"/>
                    </a:lnTo>
                    <a:lnTo>
                      <a:pt x="1869" y="1509"/>
                    </a:lnTo>
                    <a:lnTo>
                      <a:pt x="1808" y="1532"/>
                    </a:lnTo>
                    <a:lnTo>
                      <a:pt x="1742" y="1546"/>
                    </a:lnTo>
                    <a:lnTo>
                      <a:pt x="1673" y="1551"/>
                    </a:lnTo>
                    <a:lnTo>
                      <a:pt x="464" y="1551"/>
                    </a:lnTo>
                    <a:lnTo>
                      <a:pt x="395" y="1546"/>
                    </a:lnTo>
                    <a:lnTo>
                      <a:pt x="329" y="1532"/>
                    </a:lnTo>
                    <a:lnTo>
                      <a:pt x="268" y="1509"/>
                    </a:lnTo>
                    <a:lnTo>
                      <a:pt x="211" y="1477"/>
                    </a:lnTo>
                    <a:lnTo>
                      <a:pt x="158" y="1438"/>
                    </a:lnTo>
                    <a:lnTo>
                      <a:pt x="113" y="1392"/>
                    </a:lnTo>
                    <a:lnTo>
                      <a:pt x="74" y="1340"/>
                    </a:lnTo>
                    <a:lnTo>
                      <a:pt x="42" y="1282"/>
                    </a:lnTo>
                    <a:lnTo>
                      <a:pt x="18" y="1221"/>
                    </a:lnTo>
                    <a:lnTo>
                      <a:pt x="5" y="1155"/>
                    </a:lnTo>
                    <a:lnTo>
                      <a:pt x="0" y="1086"/>
                    </a:lnTo>
                    <a:lnTo>
                      <a:pt x="0" y="465"/>
                    </a:lnTo>
                    <a:lnTo>
                      <a:pt x="5" y="397"/>
                    </a:lnTo>
                    <a:lnTo>
                      <a:pt x="18" y="331"/>
                    </a:lnTo>
                    <a:lnTo>
                      <a:pt x="42" y="269"/>
                    </a:lnTo>
                    <a:lnTo>
                      <a:pt x="74" y="213"/>
                    </a:lnTo>
                    <a:lnTo>
                      <a:pt x="113" y="161"/>
                    </a:lnTo>
                    <a:lnTo>
                      <a:pt x="158" y="115"/>
                    </a:lnTo>
                    <a:lnTo>
                      <a:pt x="211" y="76"/>
                    </a:lnTo>
                    <a:lnTo>
                      <a:pt x="268" y="44"/>
                    </a:lnTo>
                    <a:lnTo>
                      <a:pt x="329" y="20"/>
                    </a:lnTo>
                    <a:lnTo>
                      <a:pt x="395" y="5"/>
                    </a:lnTo>
                    <a:lnTo>
                      <a:pt x="464"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 name="Freeform 80">
                <a:extLst>
                  <a:ext uri="{FF2B5EF4-FFF2-40B4-BE49-F238E27FC236}">
                    <a16:creationId xmlns:a16="http://schemas.microsoft.com/office/drawing/2014/main" id="{2DBCE759-198C-8FB9-1A5D-32C9FB28C736}"/>
                  </a:ext>
                </a:extLst>
              </p:cNvPr>
              <p:cNvSpPr>
                <a:spLocks/>
              </p:cNvSpPr>
              <p:nvPr/>
            </p:nvSpPr>
            <p:spPr bwMode="auto">
              <a:xfrm>
                <a:off x="4410319" y="3142186"/>
                <a:ext cx="790906" cy="225704"/>
              </a:xfrm>
              <a:custGeom>
                <a:avLst/>
                <a:gdLst>
                  <a:gd name="T0" fmla="*/ 627 w 841"/>
                  <a:gd name="T1" fmla="*/ 0 h 240"/>
                  <a:gd name="T2" fmla="*/ 664 w 841"/>
                  <a:gd name="T3" fmla="*/ 13 h 240"/>
                  <a:gd name="T4" fmla="*/ 699 w 841"/>
                  <a:gd name="T5" fmla="*/ 40 h 240"/>
                  <a:gd name="T6" fmla="*/ 743 w 841"/>
                  <a:gd name="T7" fmla="*/ 74 h 240"/>
                  <a:gd name="T8" fmla="*/ 782 w 841"/>
                  <a:gd name="T9" fmla="*/ 101 h 240"/>
                  <a:gd name="T10" fmla="*/ 809 w 841"/>
                  <a:gd name="T11" fmla="*/ 115 h 240"/>
                  <a:gd name="T12" fmla="*/ 833 w 841"/>
                  <a:gd name="T13" fmla="*/ 133 h 240"/>
                  <a:gd name="T14" fmla="*/ 841 w 841"/>
                  <a:gd name="T15" fmla="*/ 155 h 240"/>
                  <a:gd name="T16" fmla="*/ 826 w 841"/>
                  <a:gd name="T17" fmla="*/ 174 h 240"/>
                  <a:gd name="T18" fmla="*/ 792 w 841"/>
                  <a:gd name="T19" fmla="*/ 184 h 240"/>
                  <a:gd name="T20" fmla="*/ 728 w 841"/>
                  <a:gd name="T21" fmla="*/ 201 h 240"/>
                  <a:gd name="T22" fmla="*/ 639 w 841"/>
                  <a:gd name="T23" fmla="*/ 220 h 240"/>
                  <a:gd name="T24" fmla="*/ 529 w 841"/>
                  <a:gd name="T25" fmla="*/ 233 h 240"/>
                  <a:gd name="T26" fmla="*/ 404 w 841"/>
                  <a:gd name="T27" fmla="*/ 240 h 240"/>
                  <a:gd name="T28" fmla="*/ 272 w 841"/>
                  <a:gd name="T29" fmla="*/ 235 h 240"/>
                  <a:gd name="T30" fmla="*/ 138 w 841"/>
                  <a:gd name="T31" fmla="*/ 213 h 240"/>
                  <a:gd name="T32" fmla="*/ 67 w 841"/>
                  <a:gd name="T33" fmla="*/ 194 h 240"/>
                  <a:gd name="T34" fmla="*/ 45 w 841"/>
                  <a:gd name="T35" fmla="*/ 184 h 240"/>
                  <a:gd name="T36" fmla="*/ 16 w 841"/>
                  <a:gd name="T37" fmla="*/ 167 h 240"/>
                  <a:gd name="T38" fmla="*/ 0 w 841"/>
                  <a:gd name="T39" fmla="*/ 142 h 240"/>
                  <a:gd name="T40" fmla="*/ 13 w 841"/>
                  <a:gd name="T41" fmla="*/ 111 h 240"/>
                  <a:gd name="T42" fmla="*/ 55 w 841"/>
                  <a:gd name="T43" fmla="*/ 72 h 240"/>
                  <a:gd name="T44" fmla="*/ 91 w 841"/>
                  <a:gd name="T45" fmla="*/ 40 h 240"/>
                  <a:gd name="T46" fmla="*/ 111 w 841"/>
                  <a:gd name="T47" fmla="*/ 23 h 240"/>
                  <a:gd name="T48" fmla="*/ 116 w 841"/>
                  <a:gd name="T49" fmla="*/ 18 h 240"/>
                  <a:gd name="T50" fmla="*/ 128 w 841"/>
                  <a:gd name="T51" fmla="*/ 13 h 240"/>
                  <a:gd name="T52" fmla="*/ 158 w 841"/>
                  <a:gd name="T53" fmla="*/ 6 h 240"/>
                  <a:gd name="T54" fmla="*/ 213 w 841"/>
                  <a:gd name="T55" fmla="*/ 6 h 240"/>
                  <a:gd name="T56" fmla="*/ 278 w 841"/>
                  <a:gd name="T57" fmla="*/ 8 h 240"/>
                  <a:gd name="T58" fmla="*/ 363 w 841"/>
                  <a:gd name="T59" fmla="*/ 8 h 240"/>
                  <a:gd name="T60" fmla="*/ 451 w 841"/>
                  <a:gd name="T61" fmla="*/ 8 h 240"/>
                  <a:gd name="T62" fmla="*/ 520 w 841"/>
                  <a:gd name="T63" fmla="*/ 6 h 240"/>
                  <a:gd name="T64" fmla="*/ 557 w 841"/>
                  <a:gd name="T65" fmla="*/ 5 h 240"/>
                  <a:gd name="T66" fmla="*/ 588 w 841"/>
                  <a:gd name="T67" fmla="*/ 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1" h="240">
                    <a:moveTo>
                      <a:pt x="606" y="0"/>
                    </a:moveTo>
                    <a:lnTo>
                      <a:pt x="627" y="0"/>
                    </a:lnTo>
                    <a:lnTo>
                      <a:pt x="647" y="3"/>
                    </a:lnTo>
                    <a:lnTo>
                      <a:pt x="664" y="13"/>
                    </a:lnTo>
                    <a:lnTo>
                      <a:pt x="681" y="25"/>
                    </a:lnTo>
                    <a:lnTo>
                      <a:pt x="699" y="40"/>
                    </a:lnTo>
                    <a:lnTo>
                      <a:pt x="721" y="57"/>
                    </a:lnTo>
                    <a:lnTo>
                      <a:pt x="743" y="74"/>
                    </a:lnTo>
                    <a:lnTo>
                      <a:pt x="764" y="89"/>
                    </a:lnTo>
                    <a:lnTo>
                      <a:pt x="782" y="101"/>
                    </a:lnTo>
                    <a:lnTo>
                      <a:pt x="797" y="108"/>
                    </a:lnTo>
                    <a:lnTo>
                      <a:pt x="809" y="115"/>
                    </a:lnTo>
                    <a:lnTo>
                      <a:pt x="823" y="123"/>
                    </a:lnTo>
                    <a:lnTo>
                      <a:pt x="833" y="133"/>
                    </a:lnTo>
                    <a:lnTo>
                      <a:pt x="840" y="145"/>
                    </a:lnTo>
                    <a:lnTo>
                      <a:pt x="841" y="155"/>
                    </a:lnTo>
                    <a:lnTo>
                      <a:pt x="838" y="165"/>
                    </a:lnTo>
                    <a:lnTo>
                      <a:pt x="826" y="174"/>
                    </a:lnTo>
                    <a:lnTo>
                      <a:pt x="814" y="179"/>
                    </a:lnTo>
                    <a:lnTo>
                      <a:pt x="792" y="184"/>
                    </a:lnTo>
                    <a:lnTo>
                      <a:pt x="764" y="193"/>
                    </a:lnTo>
                    <a:lnTo>
                      <a:pt x="728" y="201"/>
                    </a:lnTo>
                    <a:lnTo>
                      <a:pt x="686" y="209"/>
                    </a:lnTo>
                    <a:lnTo>
                      <a:pt x="639" y="220"/>
                    </a:lnTo>
                    <a:lnTo>
                      <a:pt x="584" y="226"/>
                    </a:lnTo>
                    <a:lnTo>
                      <a:pt x="529" y="233"/>
                    </a:lnTo>
                    <a:lnTo>
                      <a:pt x="468" y="238"/>
                    </a:lnTo>
                    <a:lnTo>
                      <a:pt x="404" y="240"/>
                    </a:lnTo>
                    <a:lnTo>
                      <a:pt x="339" y="240"/>
                    </a:lnTo>
                    <a:lnTo>
                      <a:pt x="272" y="235"/>
                    </a:lnTo>
                    <a:lnTo>
                      <a:pt x="204" y="226"/>
                    </a:lnTo>
                    <a:lnTo>
                      <a:pt x="138" y="213"/>
                    </a:lnTo>
                    <a:lnTo>
                      <a:pt x="71" y="194"/>
                    </a:lnTo>
                    <a:lnTo>
                      <a:pt x="67" y="194"/>
                    </a:lnTo>
                    <a:lnTo>
                      <a:pt x="59" y="189"/>
                    </a:lnTo>
                    <a:lnTo>
                      <a:pt x="45" y="184"/>
                    </a:lnTo>
                    <a:lnTo>
                      <a:pt x="30" y="176"/>
                    </a:lnTo>
                    <a:lnTo>
                      <a:pt x="16" y="167"/>
                    </a:lnTo>
                    <a:lnTo>
                      <a:pt x="5" y="155"/>
                    </a:lnTo>
                    <a:lnTo>
                      <a:pt x="0" y="142"/>
                    </a:lnTo>
                    <a:lnTo>
                      <a:pt x="1" y="128"/>
                    </a:lnTo>
                    <a:lnTo>
                      <a:pt x="13" y="111"/>
                    </a:lnTo>
                    <a:lnTo>
                      <a:pt x="35" y="91"/>
                    </a:lnTo>
                    <a:lnTo>
                      <a:pt x="55" y="72"/>
                    </a:lnTo>
                    <a:lnTo>
                      <a:pt x="76" y="56"/>
                    </a:lnTo>
                    <a:lnTo>
                      <a:pt x="91" y="40"/>
                    </a:lnTo>
                    <a:lnTo>
                      <a:pt x="103" y="30"/>
                    </a:lnTo>
                    <a:lnTo>
                      <a:pt x="111" y="23"/>
                    </a:lnTo>
                    <a:lnTo>
                      <a:pt x="115" y="20"/>
                    </a:lnTo>
                    <a:lnTo>
                      <a:pt x="116" y="18"/>
                    </a:lnTo>
                    <a:lnTo>
                      <a:pt x="120" y="17"/>
                    </a:lnTo>
                    <a:lnTo>
                      <a:pt x="128" y="13"/>
                    </a:lnTo>
                    <a:lnTo>
                      <a:pt x="140" y="10"/>
                    </a:lnTo>
                    <a:lnTo>
                      <a:pt x="158" y="6"/>
                    </a:lnTo>
                    <a:lnTo>
                      <a:pt x="182" y="5"/>
                    </a:lnTo>
                    <a:lnTo>
                      <a:pt x="213" y="6"/>
                    </a:lnTo>
                    <a:lnTo>
                      <a:pt x="241" y="8"/>
                    </a:lnTo>
                    <a:lnTo>
                      <a:pt x="278" y="8"/>
                    </a:lnTo>
                    <a:lnTo>
                      <a:pt x="319" y="8"/>
                    </a:lnTo>
                    <a:lnTo>
                      <a:pt x="363" y="8"/>
                    </a:lnTo>
                    <a:lnTo>
                      <a:pt x="407" y="8"/>
                    </a:lnTo>
                    <a:lnTo>
                      <a:pt x="451" y="8"/>
                    </a:lnTo>
                    <a:lnTo>
                      <a:pt x="488" y="6"/>
                    </a:lnTo>
                    <a:lnTo>
                      <a:pt x="520" y="6"/>
                    </a:lnTo>
                    <a:lnTo>
                      <a:pt x="544" y="6"/>
                    </a:lnTo>
                    <a:lnTo>
                      <a:pt x="557" y="5"/>
                    </a:lnTo>
                    <a:lnTo>
                      <a:pt x="571" y="3"/>
                    </a:lnTo>
                    <a:lnTo>
                      <a:pt x="588" y="1"/>
                    </a:lnTo>
                    <a:lnTo>
                      <a:pt x="606"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 name="Freeform 81">
                <a:extLst>
                  <a:ext uri="{FF2B5EF4-FFF2-40B4-BE49-F238E27FC236}">
                    <a16:creationId xmlns:a16="http://schemas.microsoft.com/office/drawing/2014/main" id="{FF25950F-44F6-4FF8-E6D8-3C6C67C408B3}"/>
                  </a:ext>
                </a:extLst>
              </p:cNvPr>
              <p:cNvSpPr>
                <a:spLocks/>
              </p:cNvSpPr>
              <p:nvPr/>
            </p:nvSpPr>
            <p:spPr bwMode="auto">
              <a:xfrm>
                <a:off x="3779287" y="3924628"/>
                <a:ext cx="2010651" cy="1458616"/>
              </a:xfrm>
              <a:custGeom>
                <a:avLst/>
                <a:gdLst>
                  <a:gd name="T0" fmla="*/ 464 w 2138"/>
                  <a:gd name="T1" fmla="*/ 0 h 1551"/>
                  <a:gd name="T2" fmla="*/ 1673 w 2138"/>
                  <a:gd name="T3" fmla="*/ 0 h 1551"/>
                  <a:gd name="T4" fmla="*/ 1742 w 2138"/>
                  <a:gd name="T5" fmla="*/ 5 h 1551"/>
                  <a:gd name="T6" fmla="*/ 1808 w 2138"/>
                  <a:gd name="T7" fmla="*/ 20 h 1551"/>
                  <a:gd name="T8" fmla="*/ 1869 w 2138"/>
                  <a:gd name="T9" fmla="*/ 44 h 1551"/>
                  <a:gd name="T10" fmla="*/ 1926 w 2138"/>
                  <a:gd name="T11" fmla="*/ 76 h 1551"/>
                  <a:gd name="T12" fmla="*/ 1979 w 2138"/>
                  <a:gd name="T13" fmla="*/ 115 h 1551"/>
                  <a:gd name="T14" fmla="*/ 2025 w 2138"/>
                  <a:gd name="T15" fmla="*/ 161 h 1551"/>
                  <a:gd name="T16" fmla="*/ 2063 w 2138"/>
                  <a:gd name="T17" fmla="*/ 213 h 1551"/>
                  <a:gd name="T18" fmla="*/ 2095 w 2138"/>
                  <a:gd name="T19" fmla="*/ 269 h 1551"/>
                  <a:gd name="T20" fmla="*/ 2119 w 2138"/>
                  <a:gd name="T21" fmla="*/ 331 h 1551"/>
                  <a:gd name="T22" fmla="*/ 2133 w 2138"/>
                  <a:gd name="T23" fmla="*/ 397 h 1551"/>
                  <a:gd name="T24" fmla="*/ 2138 w 2138"/>
                  <a:gd name="T25" fmla="*/ 465 h 1551"/>
                  <a:gd name="T26" fmla="*/ 2138 w 2138"/>
                  <a:gd name="T27" fmla="*/ 1086 h 1551"/>
                  <a:gd name="T28" fmla="*/ 2133 w 2138"/>
                  <a:gd name="T29" fmla="*/ 1155 h 1551"/>
                  <a:gd name="T30" fmla="*/ 2119 w 2138"/>
                  <a:gd name="T31" fmla="*/ 1221 h 1551"/>
                  <a:gd name="T32" fmla="*/ 2095 w 2138"/>
                  <a:gd name="T33" fmla="*/ 1282 h 1551"/>
                  <a:gd name="T34" fmla="*/ 2063 w 2138"/>
                  <a:gd name="T35" fmla="*/ 1340 h 1551"/>
                  <a:gd name="T36" fmla="*/ 2025 w 2138"/>
                  <a:gd name="T37" fmla="*/ 1392 h 1551"/>
                  <a:gd name="T38" fmla="*/ 1979 w 2138"/>
                  <a:gd name="T39" fmla="*/ 1438 h 1551"/>
                  <a:gd name="T40" fmla="*/ 1926 w 2138"/>
                  <a:gd name="T41" fmla="*/ 1477 h 1551"/>
                  <a:gd name="T42" fmla="*/ 1869 w 2138"/>
                  <a:gd name="T43" fmla="*/ 1509 h 1551"/>
                  <a:gd name="T44" fmla="*/ 1808 w 2138"/>
                  <a:gd name="T45" fmla="*/ 1532 h 1551"/>
                  <a:gd name="T46" fmla="*/ 1742 w 2138"/>
                  <a:gd name="T47" fmla="*/ 1546 h 1551"/>
                  <a:gd name="T48" fmla="*/ 1673 w 2138"/>
                  <a:gd name="T49" fmla="*/ 1551 h 1551"/>
                  <a:gd name="T50" fmla="*/ 464 w 2138"/>
                  <a:gd name="T51" fmla="*/ 1551 h 1551"/>
                  <a:gd name="T52" fmla="*/ 395 w 2138"/>
                  <a:gd name="T53" fmla="*/ 1546 h 1551"/>
                  <a:gd name="T54" fmla="*/ 329 w 2138"/>
                  <a:gd name="T55" fmla="*/ 1532 h 1551"/>
                  <a:gd name="T56" fmla="*/ 268 w 2138"/>
                  <a:gd name="T57" fmla="*/ 1509 h 1551"/>
                  <a:gd name="T58" fmla="*/ 211 w 2138"/>
                  <a:gd name="T59" fmla="*/ 1477 h 1551"/>
                  <a:gd name="T60" fmla="*/ 158 w 2138"/>
                  <a:gd name="T61" fmla="*/ 1438 h 1551"/>
                  <a:gd name="T62" fmla="*/ 113 w 2138"/>
                  <a:gd name="T63" fmla="*/ 1392 h 1551"/>
                  <a:gd name="T64" fmla="*/ 74 w 2138"/>
                  <a:gd name="T65" fmla="*/ 1340 h 1551"/>
                  <a:gd name="T66" fmla="*/ 42 w 2138"/>
                  <a:gd name="T67" fmla="*/ 1282 h 1551"/>
                  <a:gd name="T68" fmla="*/ 18 w 2138"/>
                  <a:gd name="T69" fmla="*/ 1221 h 1551"/>
                  <a:gd name="T70" fmla="*/ 5 w 2138"/>
                  <a:gd name="T71" fmla="*/ 1155 h 1551"/>
                  <a:gd name="T72" fmla="*/ 0 w 2138"/>
                  <a:gd name="T73" fmla="*/ 1086 h 1551"/>
                  <a:gd name="T74" fmla="*/ 0 w 2138"/>
                  <a:gd name="T75" fmla="*/ 465 h 1551"/>
                  <a:gd name="T76" fmla="*/ 5 w 2138"/>
                  <a:gd name="T77" fmla="*/ 397 h 1551"/>
                  <a:gd name="T78" fmla="*/ 18 w 2138"/>
                  <a:gd name="T79" fmla="*/ 331 h 1551"/>
                  <a:gd name="T80" fmla="*/ 42 w 2138"/>
                  <a:gd name="T81" fmla="*/ 269 h 1551"/>
                  <a:gd name="T82" fmla="*/ 74 w 2138"/>
                  <a:gd name="T83" fmla="*/ 213 h 1551"/>
                  <a:gd name="T84" fmla="*/ 113 w 2138"/>
                  <a:gd name="T85" fmla="*/ 161 h 1551"/>
                  <a:gd name="T86" fmla="*/ 158 w 2138"/>
                  <a:gd name="T87" fmla="*/ 115 h 1551"/>
                  <a:gd name="T88" fmla="*/ 211 w 2138"/>
                  <a:gd name="T89" fmla="*/ 76 h 1551"/>
                  <a:gd name="T90" fmla="*/ 268 w 2138"/>
                  <a:gd name="T91" fmla="*/ 44 h 1551"/>
                  <a:gd name="T92" fmla="*/ 329 w 2138"/>
                  <a:gd name="T93" fmla="*/ 20 h 1551"/>
                  <a:gd name="T94" fmla="*/ 395 w 2138"/>
                  <a:gd name="T95" fmla="*/ 5 h 1551"/>
                  <a:gd name="T96" fmla="*/ 464 w 2138"/>
                  <a:gd name="T97" fmla="*/ 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38" h="1551">
                    <a:moveTo>
                      <a:pt x="464" y="0"/>
                    </a:moveTo>
                    <a:lnTo>
                      <a:pt x="1673" y="0"/>
                    </a:lnTo>
                    <a:lnTo>
                      <a:pt x="1742" y="5"/>
                    </a:lnTo>
                    <a:lnTo>
                      <a:pt x="1808" y="20"/>
                    </a:lnTo>
                    <a:lnTo>
                      <a:pt x="1869" y="44"/>
                    </a:lnTo>
                    <a:lnTo>
                      <a:pt x="1926" y="76"/>
                    </a:lnTo>
                    <a:lnTo>
                      <a:pt x="1979" y="115"/>
                    </a:lnTo>
                    <a:lnTo>
                      <a:pt x="2025" y="161"/>
                    </a:lnTo>
                    <a:lnTo>
                      <a:pt x="2063" y="213"/>
                    </a:lnTo>
                    <a:lnTo>
                      <a:pt x="2095" y="269"/>
                    </a:lnTo>
                    <a:lnTo>
                      <a:pt x="2119" y="331"/>
                    </a:lnTo>
                    <a:lnTo>
                      <a:pt x="2133" y="397"/>
                    </a:lnTo>
                    <a:lnTo>
                      <a:pt x="2138" y="465"/>
                    </a:lnTo>
                    <a:lnTo>
                      <a:pt x="2138" y="1086"/>
                    </a:lnTo>
                    <a:lnTo>
                      <a:pt x="2133" y="1155"/>
                    </a:lnTo>
                    <a:lnTo>
                      <a:pt x="2119" y="1221"/>
                    </a:lnTo>
                    <a:lnTo>
                      <a:pt x="2095" y="1282"/>
                    </a:lnTo>
                    <a:lnTo>
                      <a:pt x="2063" y="1340"/>
                    </a:lnTo>
                    <a:lnTo>
                      <a:pt x="2025" y="1392"/>
                    </a:lnTo>
                    <a:lnTo>
                      <a:pt x="1979" y="1438"/>
                    </a:lnTo>
                    <a:lnTo>
                      <a:pt x="1926" y="1477"/>
                    </a:lnTo>
                    <a:lnTo>
                      <a:pt x="1869" y="1509"/>
                    </a:lnTo>
                    <a:lnTo>
                      <a:pt x="1808" y="1532"/>
                    </a:lnTo>
                    <a:lnTo>
                      <a:pt x="1742" y="1546"/>
                    </a:lnTo>
                    <a:lnTo>
                      <a:pt x="1673" y="1551"/>
                    </a:lnTo>
                    <a:lnTo>
                      <a:pt x="464" y="1551"/>
                    </a:lnTo>
                    <a:lnTo>
                      <a:pt x="395" y="1546"/>
                    </a:lnTo>
                    <a:lnTo>
                      <a:pt x="329" y="1532"/>
                    </a:lnTo>
                    <a:lnTo>
                      <a:pt x="268" y="1509"/>
                    </a:lnTo>
                    <a:lnTo>
                      <a:pt x="211" y="1477"/>
                    </a:lnTo>
                    <a:lnTo>
                      <a:pt x="158" y="1438"/>
                    </a:lnTo>
                    <a:lnTo>
                      <a:pt x="113" y="1392"/>
                    </a:lnTo>
                    <a:lnTo>
                      <a:pt x="74" y="1340"/>
                    </a:lnTo>
                    <a:lnTo>
                      <a:pt x="42" y="1282"/>
                    </a:lnTo>
                    <a:lnTo>
                      <a:pt x="18" y="1221"/>
                    </a:lnTo>
                    <a:lnTo>
                      <a:pt x="5" y="1155"/>
                    </a:lnTo>
                    <a:lnTo>
                      <a:pt x="0" y="1086"/>
                    </a:lnTo>
                    <a:lnTo>
                      <a:pt x="0" y="465"/>
                    </a:lnTo>
                    <a:lnTo>
                      <a:pt x="5" y="397"/>
                    </a:lnTo>
                    <a:lnTo>
                      <a:pt x="18" y="331"/>
                    </a:lnTo>
                    <a:lnTo>
                      <a:pt x="42" y="269"/>
                    </a:lnTo>
                    <a:lnTo>
                      <a:pt x="74" y="213"/>
                    </a:lnTo>
                    <a:lnTo>
                      <a:pt x="113" y="161"/>
                    </a:lnTo>
                    <a:lnTo>
                      <a:pt x="158" y="115"/>
                    </a:lnTo>
                    <a:lnTo>
                      <a:pt x="211" y="76"/>
                    </a:lnTo>
                    <a:lnTo>
                      <a:pt x="268" y="44"/>
                    </a:lnTo>
                    <a:lnTo>
                      <a:pt x="329" y="20"/>
                    </a:lnTo>
                    <a:lnTo>
                      <a:pt x="395" y="5"/>
                    </a:lnTo>
                    <a:lnTo>
                      <a:pt x="464"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82">
                <a:extLst>
                  <a:ext uri="{FF2B5EF4-FFF2-40B4-BE49-F238E27FC236}">
                    <a16:creationId xmlns:a16="http://schemas.microsoft.com/office/drawing/2014/main" id="{89C304D3-507E-2B6C-9539-EA841AB0B39B}"/>
                  </a:ext>
                </a:extLst>
              </p:cNvPr>
              <p:cNvSpPr>
                <a:spLocks/>
              </p:cNvSpPr>
              <p:nvPr/>
            </p:nvSpPr>
            <p:spPr bwMode="auto">
              <a:xfrm>
                <a:off x="5142918" y="2445323"/>
                <a:ext cx="106269" cy="174921"/>
              </a:xfrm>
              <a:custGeom>
                <a:avLst/>
                <a:gdLst>
                  <a:gd name="T0" fmla="*/ 81 w 113"/>
                  <a:gd name="T1" fmla="*/ 0 h 186"/>
                  <a:gd name="T2" fmla="*/ 93 w 113"/>
                  <a:gd name="T3" fmla="*/ 7 h 186"/>
                  <a:gd name="T4" fmla="*/ 103 w 113"/>
                  <a:gd name="T5" fmla="*/ 18 h 186"/>
                  <a:gd name="T6" fmla="*/ 110 w 113"/>
                  <a:gd name="T7" fmla="*/ 35 h 186"/>
                  <a:gd name="T8" fmla="*/ 113 w 113"/>
                  <a:gd name="T9" fmla="*/ 57 h 186"/>
                  <a:gd name="T10" fmla="*/ 111 w 113"/>
                  <a:gd name="T11" fmla="*/ 81 h 186"/>
                  <a:gd name="T12" fmla="*/ 106 w 113"/>
                  <a:gd name="T13" fmla="*/ 106 h 186"/>
                  <a:gd name="T14" fmla="*/ 96 w 113"/>
                  <a:gd name="T15" fmla="*/ 135 h 186"/>
                  <a:gd name="T16" fmla="*/ 83 w 113"/>
                  <a:gd name="T17" fmla="*/ 159 h 186"/>
                  <a:gd name="T18" fmla="*/ 67 w 113"/>
                  <a:gd name="T19" fmla="*/ 176 h 186"/>
                  <a:gd name="T20" fmla="*/ 49 w 113"/>
                  <a:gd name="T21" fmla="*/ 186 h 186"/>
                  <a:gd name="T22" fmla="*/ 32 w 113"/>
                  <a:gd name="T23" fmla="*/ 186 h 186"/>
                  <a:gd name="T24" fmla="*/ 20 w 113"/>
                  <a:gd name="T25" fmla="*/ 179 h 186"/>
                  <a:gd name="T26" fmla="*/ 10 w 113"/>
                  <a:gd name="T27" fmla="*/ 167 h 186"/>
                  <a:gd name="T28" fmla="*/ 3 w 113"/>
                  <a:gd name="T29" fmla="*/ 149 h 186"/>
                  <a:gd name="T30" fmla="*/ 0 w 113"/>
                  <a:gd name="T31" fmla="*/ 128 h 186"/>
                  <a:gd name="T32" fmla="*/ 1 w 113"/>
                  <a:gd name="T33" fmla="*/ 105 h 186"/>
                  <a:gd name="T34" fmla="*/ 5 w 113"/>
                  <a:gd name="T35" fmla="*/ 79 h 186"/>
                  <a:gd name="T36" fmla="*/ 15 w 113"/>
                  <a:gd name="T37" fmla="*/ 51 h 186"/>
                  <a:gd name="T38" fmla="*/ 30 w 113"/>
                  <a:gd name="T39" fmla="*/ 27 h 186"/>
                  <a:gd name="T40" fmla="*/ 45 w 113"/>
                  <a:gd name="T41" fmla="*/ 10 h 186"/>
                  <a:gd name="T42" fmla="*/ 62 w 113"/>
                  <a:gd name="T43" fmla="*/ 0 h 186"/>
                  <a:gd name="T44" fmla="*/ 81 w 113"/>
                  <a:gd name="T4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86">
                    <a:moveTo>
                      <a:pt x="81" y="0"/>
                    </a:moveTo>
                    <a:lnTo>
                      <a:pt x="93" y="7"/>
                    </a:lnTo>
                    <a:lnTo>
                      <a:pt x="103" y="18"/>
                    </a:lnTo>
                    <a:lnTo>
                      <a:pt x="110" y="35"/>
                    </a:lnTo>
                    <a:lnTo>
                      <a:pt x="113" y="57"/>
                    </a:lnTo>
                    <a:lnTo>
                      <a:pt x="111" y="81"/>
                    </a:lnTo>
                    <a:lnTo>
                      <a:pt x="106" y="106"/>
                    </a:lnTo>
                    <a:lnTo>
                      <a:pt x="96" y="135"/>
                    </a:lnTo>
                    <a:lnTo>
                      <a:pt x="83" y="159"/>
                    </a:lnTo>
                    <a:lnTo>
                      <a:pt x="67" y="176"/>
                    </a:lnTo>
                    <a:lnTo>
                      <a:pt x="49" y="186"/>
                    </a:lnTo>
                    <a:lnTo>
                      <a:pt x="32" y="186"/>
                    </a:lnTo>
                    <a:lnTo>
                      <a:pt x="20" y="179"/>
                    </a:lnTo>
                    <a:lnTo>
                      <a:pt x="10" y="167"/>
                    </a:lnTo>
                    <a:lnTo>
                      <a:pt x="3" y="149"/>
                    </a:lnTo>
                    <a:lnTo>
                      <a:pt x="0" y="128"/>
                    </a:lnTo>
                    <a:lnTo>
                      <a:pt x="1" y="105"/>
                    </a:lnTo>
                    <a:lnTo>
                      <a:pt x="5" y="79"/>
                    </a:lnTo>
                    <a:lnTo>
                      <a:pt x="15" y="51"/>
                    </a:lnTo>
                    <a:lnTo>
                      <a:pt x="30" y="27"/>
                    </a:lnTo>
                    <a:lnTo>
                      <a:pt x="45" y="10"/>
                    </a:lnTo>
                    <a:lnTo>
                      <a:pt x="62" y="0"/>
                    </a:lnTo>
                    <a:lnTo>
                      <a:pt x="81" y="0"/>
                    </a:lnTo>
                    <a:close/>
                  </a:path>
                </a:pathLst>
              </a:custGeom>
              <a:solidFill>
                <a:srgbClr val="F9C4A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 name="Freeform 83">
                <a:extLst>
                  <a:ext uri="{FF2B5EF4-FFF2-40B4-BE49-F238E27FC236}">
                    <a16:creationId xmlns:a16="http://schemas.microsoft.com/office/drawing/2014/main" id="{133F93F4-6E95-E953-6AE0-46A54655875E}"/>
                  </a:ext>
                </a:extLst>
              </p:cNvPr>
              <p:cNvSpPr>
                <a:spLocks/>
              </p:cNvSpPr>
              <p:nvPr/>
            </p:nvSpPr>
            <p:spPr bwMode="auto">
              <a:xfrm>
                <a:off x="4369880" y="1838743"/>
                <a:ext cx="871784" cy="1172723"/>
              </a:xfrm>
              <a:custGeom>
                <a:avLst/>
                <a:gdLst>
                  <a:gd name="T0" fmla="*/ 469 w 927"/>
                  <a:gd name="T1" fmla="*/ 2 h 1247"/>
                  <a:gd name="T2" fmla="*/ 506 w 927"/>
                  <a:gd name="T3" fmla="*/ 7 h 1247"/>
                  <a:gd name="T4" fmla="*/ 570 w 927"/>
                  <a:gd name="T5" fmla="*/ 21 h 1247"/>
                  <a:gd name="T6" fmla="*/ 651 w 927"/>
                  <a:gd name="T7" fmla="*/ 46 h 1247"/>
                  <a:gd name="T8" fmla="*/ 739 w 927"/>
                  <a:gd name="T9" fmla="*/ 85 h 1247"/>
                  <a:gd name="T10" fmla="*/ 822 w 927"/>
                  <a:gd name="T11" fmla="*/ 143 h 1247"/>
                  <a:gd name="T12" fmla="*/ 884 w 927"/>
                  <a:gd name="T13" fmla="*/ 214 h 1247"/>
                  <a:gd name="T14" fmla="*/ 916 w 927"/>
                  <a:gd name="T15" fmla="*/ 300 h 1247"/>
                  <a:gd name="T16" fmla="*/ 927 w 927"/>
                  <a:gd name="T17" fmla="*/ 400 h 1247"/>
                  <a:gd name="T18" fmla="*/ 920 w 927"/>
                  <a:gd name="T19" fmla="*/ 504 h 1247"/>
                  <a:gd name="T20" fmla="*/ 900 w 927"/>
                  <a:gd name="T21" fmla="*/ 611 h 1247"/>
                  <a:gd name="T22" fmla="*/ 874 w 927"/>
                  <a:gd name="T23" fmla="*/ 709 h 1247"/>
                  <a:gd name="T24" fmla="*/ 847 w 927"/>
                  <a:gd name="T25" fmla="*/ 792 h 1247"/>
                  <a:gd name="T26" fmla="*/ 818 w 927"/>
                  <a:gd name="T27" fmla="*/ 870 h 1247"/>
                  <a:gd name="T28" fmla="*/ 780 w 927"/>
                  <a:gd name="T29" fmla="*/ 965 h 1247"/>
                  <a:gd name="T30" fmla="*/ 736 w 927"/>
                  <a:gd name="T31" fmla="*/ 1063 h 1247"/>
                  <a:gd name="T32" fmla="*/ 685 w 927"/>
                  <a:gd name="T33" fmla="*/ 1151 h 1247"/>
                  <a:gd name="T34" fmla="*/ 631 w 927"/>
                  <a:gd name="T35" fmla="*/ 1213 h 1247"/>
                  <a:gd name="T36" fmla="*/ 577 w 927"/>
                  <a:gd name="T37" fmla="*/ 1239 h 1247"/>
                  <a:gd name="T38" fmla="*/ 518 w 927"/>
                  <a:gd name="T39" fmla="*/ 1244 h 1247"/>
                  <a:gd name="T40" fmla="*/ 453 w 927"/>
                  <a:gd name="T41" fmla="*/ 1247 h 1247"/>
                  <a:gd name="T42" fmla="*/ 386 w 927"/>
                  <a:gd name="T43" fmla="*/ 1244 h 1247"/>
                  <a:gd name="T44" fmla="*/ 323 w 927"/>
                  <a:gd name="T45" fmla="*/ 1222 h 1247"/>
                  <a:gd name="T46" fmla="*/ 267 w 927"/>
                  <a:gd name="T47" fmla="*/ 1174 h 1247"/>
                  <a:gd name="T48" fmla="*/ 225 w 927"/>
                  <a:gd name="T49" fmla="*/ 1102 h 1247"/>
                  <a:gd name="T50" fmla="*/ 179 w 927"/>
                  <a:gd name="T51" fmla="*/ 1009 h 1247"/>
                  <a:gd name="T52" fmla="*/ 130 w 927"/>
                  <a:gd name="T53" fmla="*/ 897 h 1247"/>
                  <a:gd name="T54" fmla="*/ 81 w 927"/>
                  <a:gd name="T55" fmla="*/ 778 h 1247"/>
                  <a:gd name="T56" fmla="*/ 41 w 927"/>
                  <a:gd name="T57" fmla="*/ 658 h 1247"/>
                  <a:gd name="T58" fmla="*/ 12 w 927"/>
                  <a:gd name="T59" fmla="*/ 547 h 1247"/>
                  <a:gd name="T60" fmla="*/ 0 w 927"/>
                  <a:gd name="T61" fmla="*/ 452 h 1247"/>
                  <a:gd name="T62" fmla="*/ 5 w 927"/>
                  <a:gd name="T63" fmla="*/ 376 h 1247"/>
                  <a:gd name="T64" fmla="*/ 26 w 927"/>
                  <a:gd name="T65" fmla="*/ 296 h 1247"/>
                  <a:gd name="T66" fmla="*/ 61 w 927"/>
                  <a:gd name="T67" fmla="*/ 219 h 1247"/>
                  <a:gd name="T68" fmla="*/ 114 w 927"/>
                  <a:gd name="T69" fmla="*/ 146 h 1247"/>
                  <a:gd name="T70" fmla="*/ 186 w 927"/>
                  <a:gd name="T71" fmla="*/ 83 h 1247"/>
                  <a:gd name="T72" fmla="*/ 279 w 927"/>
                  <a:gd name="T73" fmla="*/ 36 h 1247"/>
                  <a:gd name="T74" fmla="*/ 396 w 927"/>
                  <a:gd name="T75" fmla="*/ 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7" h="1247">
                    <a:moveTo>
                      <a:pt x="463" y="0"/>
                    </a:moveTo>
                    <a:lnTo>
                      <a:pt x="469" y="2"/>
                    </a:lnTo>
                    <a:lnTo>
                      <a:pt x="482" y="4"/>
                    </a:lnTo>
                    <a:lnTo>
                      <a:pt x="506" y="7"/>
                    </a:lnTo>
                    <a:lnTo>
                      <a:pt x="534" y="12"/>
                    </a:lnTo>
                    <a:lnTo>
                      <a:pt x="570" y="21"/>
                    </a:lnTo>
                    <a:lnTo>
                      <a:pt x="609" y="33"/>
                    </a:lnTo>
                    <a:lnTo>
                      <a:pt x="651" y="46"/>
                    </a:lnTo>
                    <a:lnTo>
                      <a:pt x="695" y="63"/>
                    </a:lnTo>
                    <a:lnTo>
                      <a:pt x="739" y="85"/>
                    </a:lnTo>
                    <a:lnTo>
                      <a:pt x="781" y="112"/>
                    </a:lnTo>
                    <a:lnTo>
                      <a:pt x="822" y="143"/>
                    </a:lnTo>
                    <a:lnTo>
                      <a:pt x="859" y="178"/>
                    </a:lnTo>
                    <a:lnTo>
                      <a:pt x="884" y="214"/>
                    </a:lnTo>
                    <a:lnTo>
                      <a:pt x="903" y="254"/>
                    </a:lnTo>
                    <a:lnTo>
                      <a:pt x="916" y="300"/>
                    </a:lnTo>
                    <a:lnTo>
                      <a:pt x="923" y="347"/>
                    </a:lnTo>
                    <a:lnTo>
                      <a:pt x="927" y="400"/>
                    </a:lnTo>
                    <a:lnTo>
                      <a:pt x="925" y="452"/>
                    </a:lnTo>
                    <a:lnTo>
                      <a:pt x="920" y="504"/>
                    </a:lnTo>
                    <a:lnTo>
                      <a:pt x="911" y="559"/>
                    </a:lnTo>
                    <a:lnTo>
                      <a:pt x="900" y="611"/>
                    </a:lnTo>
                    <a:lnTo>
                      <a:pt x="888" y="662"/>
                    </a:lnTo>
                    <a:lnTo>
                      <a:pt x="874" y="709"/>
                    </a:lnTo>
                    <a:lnTo>
                      <a:pt x="861" y="753"/>
                    </a:lnTo>
                    <a:lnTo>
                      <a:pt x="847" y="792"/>
                    </a:lnTo>
                    <a:lnTo>
                      <a:pt x="835" y="828"/>
                    </a:lnTo>
                    <a:lnTo>
                      <a:pt x="818" y="870"/>
                    </a:lnTo>
                    <a:lnTo>
                      <a:pt x="800" y="915"/>
                    </a:lnTo>
                    <a:lnTo>
                      <a:pt x="780" y="965"/>
                    </a:lnTo>
                    <a:lnTo>
                      <a:pt x="758" y="1014"/>
                    </a:lnTo>
                    <a:lnTo>
                      <a:pt x="736" y="1063"/>
                    </a:lnTo>
                    <a:lnTo>
                      <a:pt x="710" y="1108"/>
                    </a:lnTo>
                    <a:lnTo>
                      <a:pt x="685" y="1151"/>
                    </a:lnTo>
                    <a:lnTo>
                      <a:pt x="658" y="1184"/>
                    </a:lnTo>
                    <a:lnTo>
                      <a:pt x="631" y="1213"/>
                    </a:lnTo>
                    <a:lnTo>
                      <a:pt x="604" y="1232"/>
                    </a:lnTo>
                    <a:lnTo>
                      <a:pt x="577" y="1239"/>
                    </a:lnTo>
                    <a:lnTo>
                      <a:pt x="548" y="1240"/>
                    </a:lnTo>
                    <a:lnTo>
                      <a:pt x="518" y="1244"/>
                    </a:lnTo>
                    <a:lnTo>
                      <a:pt x="485" y="1247"/>
                    </a:lnTo>
                    <a:lnTo>
                      <a:pt x="453" y="1247"/>
                    </a:lnTo>
                    <a:lnTo>
                      <a:pt x="420" y="1247"/>
                    </a:lnTo>
                    <a:lnTo>
                      <a:pt x="386" y="1244"/>
                    </a:lnTo>
                    <a:lnTo>
                      <a:pt x="354" y="1235"/>
                    </a:lnTo>
                    <a:lnTo>
                      <a:pt x="323" y="1222"/>
                    </a:lnTo>
                    <a:lnTo>
                      <a:pt x="294" y="1201"/>
                    </a:lnTo>
                    <a:lnTo>
                      <a:pt x="267" y="1174"/>
                    </a:lnTo>
                    <a:lnTo>
                      <a:pt x="244" y="1139"/>
                    </a:lnTo>
                    <a:lnTo>
                      <a:pt x="225" y="1102"/>
                    </a:lnTo>
                    <a:lnTo>
                      <a:pt x="203" y="1058"/>
                    </a:lnTo>
                    <a:lnTo>
                      <a:pt x="179" y="1009"/>
                    </a:lnTo>
                    <a:lnTo>
                      <a:pt x="154" y="954"/>
                    </a:lnTo>
                    <a:lnTo>
                      <a:pt x="130" y="897"/>
                    </a:lnTo>
                    <a:lnTo>
                      <a:pt x="105" y="839"/>
                    </a:lnTo>
                    <a:lnTo>
                      <a:pt x="81" y="778"/>
                    </a:lnTo>
                    <a:lnTo>
                      <a:pt x="61" y="718"/>
                    </a:lnTo>
                    <a:lnTo>
                      <a:pt x="41" y="658"/>
                    </a:lnTo>
                    <a:lnTo>
                      <a:pt x="24" y="601"/>
                    </a:lnTo>
                    <a:lnTo>
                      <a:pt x="12" y="547"/>
                    </a:lnTo>
                    <a:lnTo>
                      <a:pt x="4" y="498"/>
                    </a:lnTo>
                    <a:lnTo>
                      <a:pt x="0" y="452"/>
                    </a:lnTo>
                    <a:lnTo>
                      <a:pt x="2" y="415"/>
                    </a:lnTo>
                    <a:lnTo>
                      <a:pt x="5" y="376"/>
                    </a:lnTo>
                    <a:lnTo>
                      <a:pt x="14" y="337"/>
                    </a:lnTo>
                    <a:lnTo>
                      <a:pt x="26" y="296"/>
                    </a:lnTo>
                    <a:lnTo>
                      <a:pt x="41" y="258"/>
                    </a:lnTo>
                    <a:lnTo>
                      <a:pt x="61" y="219"/>
                    </a:lnTo>
                    <a:lnTo>
                      <a:pt x="85" y="181"/>
                    </a:lnTo>
                    <a:lnTo>
                      <a:pt x="114" y="146"/>
                    </a:lnTo>
                    <a:lnTo>
                      <a:pt x="147" y="114"/>
                    </a:lnTo>
                    <a:lnTo>
                      <a:pt x="186" y="83"/>
                    </a:lnTo>
                    <a:lnTo>
                      <a:pt x="230" y="58"/>
                    </a:lnTo>
                    <a:lnTo>
                      <a:pt x="279" y="36"/>
                    </a:lnTo>
                    <a:lnTo>
                      <a:pt x="335" y="19"/>
                    </a:lnTo>
                    <a:lnTo>
                      <a:pt x="396" y="7"/>
                    </a:lnTo>
                    <a:lnTo>
                      <a:pt x="463"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54" name="Group 53">
            <a:extLst>
              <a:ext uri="{FF2B5EF4-FFF2-40B4-BE49-F238E27FC236}">
                <a16:creationId xmlns:a16="http://schemas.microsoft.com/office/drawing/2014/main" id="{EC0C841B-6398-A76E-F98C-9CE53CB365F5}"/>
              </a:ext>
            </a:extLst>
          </p:cNvPr>
          <p:cNvGrpSpPr/>
          <p:nvPr/>
        </p:nvGrpSpPr>
        <p:grpSpPr>
          <a:xfrm>
            <a:off x="2446069" y="1072679"/>
            <a:ext cx="1438684" cy="332423"/>
            <a:chOff x="3927864" y="585994"/>
            <a:chExt cx="4336275" cy="808608"/>
          </a:xfrm>
        </p:grpSpPr>
        <p:sp>
          <p:nvSpPr>
            <p:cNvPr id="55" name="Graphic 9">
              <a:extLst>
                <a:ext uri="{FF2B5EF4-FFF2-40B4-BE49-F238E27FC236}">
                  <a16:creationId xmlns:a16="http://schemas.microsoft.com/office/drawing/2014/main" id="{F4398D4F-F90D-02A7-AD28-9BA11D6CB4D9}"/>
                </a:ext>
              </a:extLst>
            </p:cNvPr>
            <p:cNvSpPr/>
            <p:nvPr/>
          </p:nvSpPr>
          <p:spPr>
            <a:xfrm flipV="1">
              <a:off x="3927864" y="585994"/>
              <a:ext cx="4336275" cy="808608"/>
            </a:xfrm>
            <a:custGeom>
              <a:avLst/>
              <a:gdLst>
                <a:gd name="connsiteX0" fmla="*/ 439050 w 5834156"/>
                <a:gd name="connsiteY0" fmla="*/ 2494896 h 2502483"/>
                <a:gd name="connsiteX1" fmla="*/ 391512 w 5834156"/>
                <a:gd name="connsiteY1" fmla="*/ 2484524 h 2502483"/>
                <a:gd name="connsiteX2" fmla="*/ 339653 w 5834156"/>
                <a:gd name="connsiteY2" fmla="*/ 2473720 h 2502483"/>
                <a:gd name="connsiteX3" fmla="*/ 229452 w 5834156"/>
                <a:gd name="connsiteY3" fmla="*/ 2434393 h 2502483"/>
                <a:gd name="connsiteX4" fmla="*/ 146910 w 5834156"/>
                <a:gd name="connsiteY4" fmla="*/ 2420132 h 2502483"/>
                <a:gd name="connsiteX5" fmla="*/ 72146 w 5834156"/>
                <a:gd name="connsiteY5" fmla="*/ 2434393 h 2502483"/>
                <a:gd name="connsiteX6" fmla="*/ 25473 w 5834156"/>
                <a:gd name="connsiteY6" fmla="*/ 2446062 h 2502483"/>
                <a:gd name="connsiteX7" fmla="*/ -2186 w 5834156"/>
                <a:gd name="connsiteY7" fmla="*/ 2440876 h 2502483"/>
                <a:gd name="connsiteX8" fmla="*/ -6075 w 5834156"/>
                <a:gd name="connsiteY8" fmla="*/ 1275773 h 2502483"/>
                <a:gd name="connsiteX9" fmla="*/ -6075 w 5834156"/>
                <a:gd name="connsiteY9" fmla="*/ 113264 h 2502483"/>
                <a:gd name="connsiteX10" fmla="*/ 22015 w 5834156"/>
                <a:gd name="connsiteY10" fmla="*/ 116289 h 2502483"/>
                <a:gd name="connsiteX11" fmla="*/ 76900 w 5834156"/>
                <a:gd name="connsiteY11" fmla="*/ 105485 h 2502483"/>
                <a:gd name="connsiteX12" fmla="*/ 252789 w 5834156"/>
                <a:gd name="connsiteY12" fmla="*/ 120178 h 2502483"/>
                <a:gd name="connsiteX13" fmla="*/ 337060 w 5834156"/>
                <a:gd name="connsiteY13" fmla="*/ 146540 h 2502483"/>
                <a:gd name="connsiteX14" fmla="*/ 391944 w 5834156"/>
                <a:gd name="connsiteY14" fmla="*/ 158640 h 2502483"/>
                <a:gd name="connsiteX15" fmla="*/ 471461 w 5834156"/>
                <a:gd name="connsiteY15" fmla="*/ 169876 h 2502483"/>
                <a:gd name="connsiteX16" fmla="*/ 560054 w 5834156"/>
                <a:gd name="connsiteY16" fmla="*/ 165987 h 2502483"/>
                <a:gd name="connsiteX17" fmla="*/ 605431 w 5834156"/>
                <a:gd name="connsiteY17" fmla="*/ 154751 h 2502483"/>
                <a:gd name="connsiteX18" fmla="*/ 637843 w 5834156"/>
                <a:gd name="connsiteY18" fmla="*/ 146108 h 2502483"/>
                <a:gd name="connsiteX19" fmla="*/ 694456 w 5834156"/>
                <a:gd name="connsiteY19" fmla="*/ 127093 h 2502483"/>
                <a:gd name="connsiteX20" fmla="*/ 734215 w 5834156"/>
                <a:gd name="connsiteY20" fmla="*/ 114560 h 2502483"/>
                <a:gd name="connsiteX21" fmla="*/ 858244 w 5834156"/>
                <a:gd name="connsiteY21" fmla="*/ 86470 h 2502483"/>
                <a:gd name="connsiteX22" fmla="*/ 910536 w 5834156"/>
                <a:gd name="connsiteY22" fmla="*/ 98138 h 2502483"/>
                <a:gd name="connsiteX23" fmla="*/ 1016847 w 5834156"/>
                <a:gd name="connsiteY23" fmla="*/ 124500 h 2502483"/>
                <a:gd name="connsiteX24" fmla="*/ 1085993 w 5834156"/>
                <a:gd name="connsiteY24" fmla="*/ 113264 h 2502483"/>
                <a:gd name="connsiteX25" fmla="*/ 1111058 w 5834156"/>
                <a:gd name="connsiteY25" fmla="*/ 99434 h 2502483"/>
                <a:gd name="connsiteX26" fmla="*/ 1182364 w 5834156"/>
                <a:gd name="connsiteY26" fmla="*/ 98570 h 2502483"/>
                <a:gd name="connsiteX27" fmla="*/ 1346153 w 5834156"/>
                <a:gd name="connsiteY27" fmla="*/ 77826 h 2502483"/>
                <a:gd name="connsiteX28" fmla="*/ 1433881 w 5834156"/>
                <a:gd name="connsiteY28" fmla="*/ 53626 h 2502483"/>
                <a:gd name="connsiteX29" fmla="*/ 1499137 w 5834156"/>
                <a:gd name="connsiteY29" fmla="*/ 40229 h 2502483"/>
                <a:gd name="connsiteX30" fmla="*/ 1592916 w 5834156"/>
                <a:gd name="connsiteY30" fmla="*/ 25103 h 2502483"/>
                <a:gd name="connsiteX31" fmla="*/ 1681509 w 5834156"/>
                <a:gd name="connsiteY31" fmla="*/ 30289 h 2502483"/>
                <a:gd name="connsiteX32" fmla="*/ 1793870 w 5834156"/>
                <a:gd name="connsiteY32" fmla="*/ 41093 h 2502483"/>
                <a:gd name="connsiteX33" fmla="*/ 1958523 w 5834156"/>
                <a:gd name="connsiteY33" fmla="*/ 67455 h 2502483"/>
                <a:gd name="connsiteX34" fmla="*/ 2009086 w 5834156"/>
                <a:gd name="connsiteY34" fmla="*/ 89927 h 2502483"/>
                <a:gd name="connsiteX35" fmla="*/ 2092925 w 5834156"/>
                <a:gd name="connsiteY35" fmla="*/ 85605 h 2502483"/>
                <a:gd name="connsiteX36" fmla="*/ 2161206 w 5834156"/>
                <a:gd name="connsiteY36" fmla="*/ 76530 h 2502483"/>
                <a:gd name="connsiteX37" fmla="*/ 2238995 w 5834156"/>
                <a:gd name="connsiteY37" fmla="*/ 90359 h 2502483"/>
                <a:gd name="connsiteX38" fmla="*/ 2364321 w 5834156"/>
                <a:gd name="connsiteY38" fmla="*/ 101595 h 2502483"/>
                <a:gd name="connsiteX39" fmla="*/ 2482301 w 5834156"/>
                <a:gd name="connsiteY39" fmla="*/ 107645 h 2502483"/>
                <a:gd name="connsiteX40" fmla="*/ 2538481 w 5834156"/>
                <a:gd name="connsiteY40" fmla="*/ 107213 h 2502483"/>
                <a:gd name="connsiteX41" fmla="*/ 2579104 w 5834156"/>
                <a:gd name="connsiteY41" fmla="*/ 94249 h 2502483"/>
                <a:gd name="connsiteX42" fmla="*/ 2697084 w 5834156"/>
                <a:gd name="connsiteY42" fmla="*/ 96841 h 2502483"/>
                <a:gd name="connsiteX43" fmla="*/ 2828461 w 5834156"/>
                <a:gd name="connsiteY43" fmla="*/ 102460 h 2502483"/>
                <a:gd name="connsiteX44" fmla="*/ 2965023 w 5834156"/>
                <a:gd name="connsiteY44" fmla="*/ 88198 h 2502483"/>
                <a:gd name="connsiteX45" fmla="*/ 3023365 w 5834156"/>
                <a:gd name="connsiteY45" fmla="*/ 71344 h 2502483"/>
                <a:gd name="connsiteX46" fmla="*/ 3109797 w 5834156"/>
                <a:gd name="connsiteY46" fmla="*/ 49304 h 2502483"/>
                <a:gd name="connsiteX47" fmla="*/ 3261917 w 5834156"/>
                <a:gd name="connsiteY47" fmla="*/ 23374 h 2502483"/>
                <a:gd name="connsiteX48" fmla="*/ 3339273 w 5834156"/>
                <a:gd name="connsiteY48" fmla="*/ 23374 h 2502483"/>
                <a:gd name="connsiteX49" fmla="*/ 3359585 w 5834156"/>
                <a:gd name="connsiteY49" fmla="*/ 9545 h 2502483"/>
                <a:gd name="connsiteX50" fmla="*/ 3409715 w 5834156"/>
                <a:gd name="connsiteY50" fmla="*/ -3420 h 2502483"/>
                <a:gd name="connsiteX51" fmla="*/ 3501333 w 5834156"/>
                <a:gd name="connsiteY51" fmla="*/ 4791 h 2502483"/>
                <a:gd name="connsiteX52" fmla="*/ 3596841 w 5834156"/>
                <a:gd name="connsiteY52" fmla="*/ 4359 h 2502483"/>
                <a:gd name="connsiteX53" fmla="*/ 3716981 w 5834156"/>
                <a:gd name="connsiteY53" fmla="*/ 7384 h 2502483"/>
                <a:gd name="connsiteX54" fmla="*/ 3818539 w 5834156"/>
                <a:gd name="connsiteY54" fmla="*/ 29857 h 2502483"/>
                <a:gd name="connsiteX55" fmla="*/ 3868237 w 5834156"/>
                <a:gd name="connsiteY55" fmla="*/ 42389 h 2502483"/>
                <a:gd name="connsiteX56" fmla="*/ 3920096 w 5834156"/>
                <a:gd name="connsiteY56" fmla="*/ 57083 h 2502483"/>
                <a:gd name="connsiteX57" fmla="*/ 4002206 w 5834156"/>
                <a:gd name="connsiteY57" fmla="*/ 62701 h 2502483"/>
                <a:gd name="connsiteX58" fmla="*/ 4155623 w 5834156"/>
                <a:gd name="connsiteY58" fmla="*/ 60972 h 2502483"/>
                <a:gd name="connsiteX59" fmla="*/ 4319844 w 5834156"/>
                <a:gd name="connsiteY59" fmla="*/ 97706 h 2502483"/>
                <a:gd name="connsiteX60" fmla="*/ 4352256 w 5834156"/>
                <a:gd name="connsiteY60" fmla="*/ 114992 h 2502483"/>
                <a:gd name="connsiteX61" fmla="*/ 4395472 w 5834156"/>
                <a:gd name="connsiteY61" fmla="*/ 112399 h 2502483"/>
                <a:gd name="connsiteX62" fmla="*/ 4462457 w 5834156"/>
                <a:gd name="connsiteY62" fmla="*/ 116289 h 2502483"/>
                <a:gd name="connsiteX63" fmla="*/ 4589944 w 5834156"/>
                <a:gd name="connsiteY63" fmla="*/ 122771 h 2502483"/>
                <a:gd name="connsiteX64" fmla="*/ 4716134 w 5834156"/>
                <a:gd name="connsiteY64" fmla="*/ 119746 h 2502483"/>
                <a:gd name="connsiteX65" fmla="*/ 4815099 w 5834156"/>
                <a:gd name="connsiteY65" fmla="*/ 134007 h 2502483"/>
                <a:gd name="connsiteX66" fmla="*/ 4857451 w 5834156"/>
                <a:gd name="connsiteY66" fmla="*/ 120610 h 2502483"/>
                <a:gd name="connsiteX67" fmla="*/ 4954686 w 5834156"/>
                <a:gd name="connsiteY67" fmla="*/ 118449 h 2502483"/>
                <a:gd name="connsiteX68" fmla="*/ 5072234 w 5834156"/>
                <a:gd name="connsiteY68" fmla="*/ 116289 h 2502483"/>
                <a:gd name="connsiteX69" fmla="*/ 5206203 w 5834156"/>
                <a:gd name="connsiteY69" fmla="*/ 93384 h 2502483"/>
                <a:gd name="connsiteX70" fmla="*/ 5247691 w 5834156"/>
                <a:gd name="connsiteY70" fmla="*/ 95113 h 2502483"/>
                <a:gd name="connsiteX71" fmla="*/ 5291771 w 5834156"/>
                <a:gd name="connsiteY71" fmla="*/ 105917 h 2502483"/>
                <a:gd name="connsiteX72" fmla="*/ 5336284 w 5834156"/>
                <a:gd name="connsiteY72" fmla="*/ 117585 h 2502483"/>
                <a:gd name="connsiteX73" fmla="*/ 5369992 w 5834156"/>
                <a:gd name="connsiteY73" fmla="*/ 119314 h 2502483"/>
                <a:gd name="connsiteX74" fmla="*/ 5411911 w 5834156"/>
                <a:gd name="connsiteY74" fmla="*/ 129686 h 2502483"/>
                <a:gd name="connsiteX75" fmla="*/ 5469389 w 5834156"/>
                <a:gd name="connsiteY75" fmla="*/ 127093 h 2502483"/>
                <a:gd name="connsiteX76" fmla="*/ 5513901 w 5834156"/>
                <a:gd name="connsiteY76" fmla="*/ 118882 h 2502483"/>
                <a:gd name="connsiteX77" fmla="*/ 5591690 w 5834156"/>
                <a:gd name="connsiteY77" fmla="*/ 106781 h 2502483"/>
                <a:gd name="connsiteX78" fmla="*/ 5626263 w 5834156"/>
                <a:gd name="connsiteY78" fmla="*/ 102460 h 2502483"/>
                <a:gd name="connsiteX79" fmla="*/ 5765418 w 5834156"/>
                <a:gd name="connsiteY79" fmla="*/ 142218 h 2502483"/>
                <a:gd name="connsiteX80" fmla="*/ 5810795 w 5834156"/>
                <a:gd name="connsiteY80" fmla="*/ 152158 h 2502483"/>
                <a:gd name="connsiteX81" fmla="*/ 5825920 w 5834156"/>
                <a:gd name="connsiteY81" fmla="*/ 150861 h 2502483"/>
                <a:gd name="connsiteX82" fmla="*/ 5827217 w 5834156"/>
                <a:gd name="connsiteY82" fmla="*/ 1314668 h 2502483"/>
                <a:gd name="connsiteX83" fmla="*/ 5828081 w 5834156"/>
                <a:gd name="connsiteY83" fmla="*/ 2478041 h 2502483"/>
                <a:gd name="connsiteX84" fmla="*/ 5812091 w 5834156"/>
                <a:gd name="connsiteY84" fmla="*/ 2478041 h 2502483"/>
                <a:gd name="connsiteX85" fmla="*/ 5736031 w 5834156"/>
                <a:gd name="connsiteY85" fmla="*/ 2458162 h 2502483"/>
                <a:gd name="connsiteX86" fmla="*/ 5698001 w 5834156"/>
                <a:gd name="connsiteY86" fmla="*/ 2447790 h 2502483"/>
                <a:gd name="connsiteX87" fmla="*/ 5654785 w 5834156"/>
                <a:gd name="connsiteY87" fmla="*/ 2438715 h 2502483"/>
                <a:gd name="connsiteX88" fmla="*/ 5601630 w 5834156"/>
                <a:gd name="connsiteY88" fmla="*/ 2434393 h 2502483"/>
                <a:gd name="connsiteX89" fmla="*/ 5529891 w 5834156"/>
                <a:gd name="connsiteY89" fmla="*/ 2443901 h 2502483"/>
                <a:gd name="connsiteX90" fmla="*/ 5462474 w 5834156"/>
                <a:gd name="connsiteY90" fmla="*/ 2454705 h 2502483"/>
                <a:gd name="connsiteX91" fmla="*/ 5386846 w 5834156"/>
                <a:gd name="connsiteY91" fmla="*/ 2452112 h 2502483"/>
                <a:gd name="connsiteX92" fmla="*/ 5339309 w 5834156"/>
                <a:gd name="connsiteY92" fmla="*/ 2446062 h 2502483"/>
                <a:gd name="connsiteX93" fmla="*/ 5297821 w 5834156"/>
                <a:gd name="connsiteY93" fmla="*/ 2435690 h 2502483"/>
                <a:gd name="connsiteX94" fmla="*/ 5281399 w 5834156"/>
                <a:gd name="connsiteY94" fmla="*/ 2422725 h 2502483"/>
                <a:gd name="connsiteX95" fmla="*/ 5214847 w 5834156"/>
                <a:gd name="connsiteY95" fmla="*/ 2422293 h 2502483"/>
                <a:gd name="connsiteX96" fmla="*/ 5067480 w 5834156"/>
                <a:gd name="connsiteY96" fmla="*/ 2446062 h 2502483"/>
                <a:gd name="connsiteX97" fmla="*/ 4956415 w 5834156"/>
                <a:gd name="connsiteY97" fmla="*/ 2446926 h 2502483"/>
                <a:gd name="connsiteX98" fmla="*/ 4853561 w 5834156"/>
                <a:gd name="connsiteY98" fmla="*/ 2449951 h 2502483"/>
                <a:gd name="connsiteX99" fmla="*/ 4741200 w 5834156"/>
                <a:gd name="connsiteY99" fmla="*/ 2454705 h 2502483"/>
                <a:gd name="connsiteX100" fmla="*/ 4643964 w 5834156"/>
                <a:gd name="connsiteY100" fmla="*/ 2444765 h 2502483"/>
                <a:gd name="connsiteX101" fmla="*/ 4551049 w 5834156"/>
                <a:gd name="connsiteY101" fmla="*/ 2449519 h 2502483"/>
                <a:gd name="connsiteX102" fmla="*/ 4459431 w 5834156"/>
                <a:gd name="connsiteY102" fmla="*/ 2442604 h 2502483"/>
                <a:gd name="connsiteX103" fmla="*/ 4394608 w 5834156"/>
                <a:gd name="connsiteY103" fmla="*/ 2437851 h 2502483"/>
                <a:gd name="connsiteX104" fmla="*/ 4347934 w 5834156"/>
                <a:gd name="connsiteY104" fmla="*/ 2440444 h 2502483"/>
                <a:gd name="connsiteX105" fmla="*/ 4306879 w 5834156"/>
                <a:gd name="connsiteY105" fmla="*/ 2418836 h 2502483"/>
                <a:gd name="connsiteX106" fmla="*/ 4181120 w 5834156"/>
                <a:gd name="connsiteY106" fmla="*/ 2387288 h 2502483"/>
                <a:gd name="connsiteX107" fmla="*/ 4130558 w 5834156"/>
                <a:gd name="connsiteY107" fmla="*/ 2389449 h 2502483"/>
                <a:gd name="connsiteX108" fmla="*/ 3984488 w 5834156"/>
                <a:gd name="connsiteY108" fmla="*/ 2392042 h 2502483"/>
                <a:gd name="connsiteX109" fmla="*/ 3943433 w 5834156"/>
                <a:gd name="connsiteY109" fmla="*/ 2392042 h 2502483"/>
                <a:gd name="connsiteX110" fmla="*/ 3896327 w 5834156"/>
                <a:gd name="connsiteY110" fmla="*/ 2376484 h 2502483"/>
                <a:gd name="connsiteX111" fmla="*/ 3840146 w 5834156"/>
                <a:gd name="connsiteY111" fmla="*/ 2357469 h 2502483"/>
                <a:gd name="connsiteX112" fmla="*/ 3796931 w 5834156"/>
                <a:gd name="connsiteY112" fmla="*/ 2348394 h 2502483"/>
                <a:gd name="connsiteX113" fmla="*/ 3760197 w 5834156"/>
                <a:gd name="connsiteY113" fmla="*/ 2341479 h 2502483"/>
                <a:gd name="connsiteX114" fmla="*/ 3647835 w 5834156"/>
                <a:gd name="connsiteY114" fmla="*/ 2325489 h 2502483"/>
                <a:gd name="connsiteX115" fmla="*/ 3604619 w 5834156"/>
                <a:gd name="connsiteY115" fmla="*/ 2331107 h 2502483"/>
                <a:gd name="connsiteX116" fmla="*/ 3563564 w 5834156"/>
                <a:gd name="connsiteY116" fmla="*/ 2336293 h 2502483"/>
                <a:gd name="connsiteX117" fmla="*/ 3412308 w 5834156"/>
                <a:gd name="connsiteY117" fmla="*/ 2322896 h 2502483"/>
                <a:gd name="connsiteX118" fmla="*/ 3362178 w 5834156"/>
                <a:gd name="connsiteY118" fmla="*/ 2334564 h 2502483"/>
                <a:gd name="connsiteX119" fmla="*/ 3341002 w 5834156"/>
                <a:gd name="connsiteY119" fmla="*/ 2350554 h 2502483"/>
                <a:gd name="connsiteX120" fmla="*/ 3263213 w 5834156"/>
                <a:gd name="connsiteY120" fmla="*/ 2350987 h 2502483"/>
                <a:gd name="connsiteX121" fmla="*/ 3116279 w 5834156"/>
                <a:gd name="connsiteY121" fmla="*/ 2373459 h 2502483"/>
                <a:gd name="connsiteX122" fmla="*/ 3057937 w 5834156"/>
                <a:gd name="connsiteY122" fmla="*/ 2389449 h 2502483"/>
                <a:gd name="connsiteX123" fmla="*/ 2971505 w 5834156"/>
                <a:gd name="connsiteY123" fmla="*/ 2414946 h 2502483"/>
                <a:gd name="connsiteX124" fmla="*/ 2856119 w 5834156"/>
                <a:gd name="connsiteY124" fmla="*/ 2430504 h 2502483"/>
                <a:gd name="connsiteX125" fmla="*/ 2770119 w 5834156"/>
                <a:gd name="connsiteY125" fmla="*/ 2433097 h 2502483"/>
                <a:gd name="connsiteX126" fmla="*/ 2712210 w 5834156"/>
                <a:gd name="connsiteY126" fmla="*/ 2430504 h 2502483"/>
                <a:gd name="connsiteX127" fmla="*/ 2627506 w 5834156"/>
                <a:gd name="connsiteY127" fmla="*/ 2413218 h 2502483"/>
                <a:gd name="connsiteX128" fmla="*/ 2575647 w 5834156"/>
                <a:gd name="connsiteY128" fmla="*/ 2424886 h 2502483"/>
                <a:gd name="connsiteX129" fmla="*/ 2513416 w 5834156"/>
                <a:gd name="connsiteY129" fmla="*/ 2435690 h 2502483"/>
                <a:gd name="connsiteX130" fmla="*/ 2383768 w 5834156"/>
                <a:gd name="connsiteY130" fmla="*/ 2433529 h 2502483"/>
                <a:gd name="connsiteX131" fmla="*/ 2269246 w 5834156"/>
                <a:gd name="connsiteY131" fmla="*/ 2427911 h 2502483"/>
                <a:gd name="connsiteX132" fmla="*/ 2090332 w 5834156"/>
                <a:gd name="connsiteY132" fmla="*/ 2415378 h 2502483"/>
                <a:gd name="connsiteX133" fmla="*/ 2010814 w 5834156"/>
                <a:gd name="connsiteY133" fmla="*/ 2415378 h 2502483"/>
                <a:gd name="connsiteX134" fmla="*/ 1960252 w 5834156"/>
                <a:gd name="connsiteY134" fmla="*/ 2395931 h 2502483"/>
                <a:gd name="connsiteX135" fmla="*/ 1902774 w 5834156"/>
                <a:gd name="connsiteY135" fmla="*/ 2376052 h 2502483"/>
                <a:gd name="connsiteX136" fmla="*/ 1815478 w 5834156"/>
                <a:gd name="connsiteY136" fmla="*/ 2370002 h 2502483"/>
                <a:gd name="connsiteX137" fmla="*/ 1752815 w 5834156"/>
                <a:gd name="connsiteY137" fmla="*/ 2365248 h 2502483"/>
                <a:gd name="connsiteX138" fmla="*/ 1629650 w 5834156"/>
                <a:gd name="connsiteY138" fmla="*/ 2352715 h 2502483"/>
                <a:gd name="connsiteX139" fmla="*/ 1486173 w 5834156"/>
                <a:gd name="connsiteY139" fmla="*/ 2370002 h 2502483"/>
                <a:gd name="connsiteX140" fmla="*/ 1425670 w 5834156"/>
                <a:gd name="connsiteY140" fmla="*/ 2382966 h 2502483"/>
                <a:gd name="connsiteX141" fmla="*/ 1357389 w 5834156"/>
                <a:gd name="connsiteY141" fmla="*/ 2398092 h 2502483"/>
                <a:gd name="connsiteX142" fmla="*/ 1289540 w 5834156"/>
                <a:gd name="connsiteY142" fmla="*/ 2412785 h 2502483"/>
                <a:gd name="connsiteX143" fmla="*/ 1245027 w 5834156"/>
                <a:gd name="connsiteY143" fmla="*/ 2417971 h 2502483"/>
                <a:gd name="connsiteX144" fmla="*/ 1175450 w 5834156"/>
                <a:gd name="connsiteY144" fmla="*/ 2423589 h 2502483"/>
                <a:gd name="connsiteX145" fmla="*/ 1119269 w 5834156"/>
                <a:gd name="connsiteY145" fmla="*/ 2424022 h 2502483"/>
                <a:gd name="connsiteX146" fmla="*/ 1087721 w 5834156"/>
                <a:gd name="connsiteY146" fmla="*/ 2440444 h 2502483"/>
                <a:gd name="connsiteX147" fmla="*/ 1048827 w 5834156"/>
                <a:gd name="connsiteY147" fmla="*/ 2454273 h 2502483"/>
                <a:gd name="connsiteX148" fmla="*/ 993510 w 5834156"/>
                <a:gd name="connsiteY148" fmla="*/ 2447790 h 2502483"/>
                <a:gd name="connsiteX149" fmla="*/ 898003 w 5834156"/>
                <a:gd name="connsiteY149" fmla="*/ 2416243 h 2502483"/>
                <a:gd name="connsiteX150" fmla="*/ 881149 w 5834156"/>
                <a:gd name="connsiteY150" fmla="*/ 2404142 h 2502483"/>
                <a:gd name="connsiteX151" fmla="*/ 838365 w 5834156"/>
                <a:gd name="connsiteY151" fmla="*/ 2413218 h 2502483"/>
                <a:gd name="connsiteX152" fmla="*/ 641732 w 5834156"/>
                <a:gd name="connsiteY152" fmla="*/ 2471991 h 2502483"/>
                <a:gd name="connsiteX153" fmla="*/ 596356 w 5834156"/>
                <a:gd name="connsiteY153" fmla="*/ 2485388 h 2502483"/>
                <a:gd name="connsiteX154" fmla="*/ 560919 w 5834156"/>
                <a:gd name="connsiteY154" fmla="*/ 2493599 h 2502483"/>
                <a:gd name="connsiteX155" fmla="*/ 439050 w 5834156"/>
                <a:gd name="connsiteY155" fmla="*/ 2494896 h 250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834156" h="2502483">
                  <a:moveTo>
                    <a:pt x="439050" y="2494896"/>
                  </a:moveTo>
                  <a:cubicBezTo>
                    <a:pt x="426085" y="2493167"/>
                    <a:pt x="404477" y="2488413"/>
                    <a:pt x="391512" y="2484524"/>
                  </a:cubicBezTo>
                  <a:cubicBezTo>
                    <a:pt x="378547" y="2481067"/>
                    <a:pt x="355211" y="2475881"/>
                    <a:pt x="339653" y="2473720"/>
                  </a:cubicBezTo>
                  <a:cubicBezTo>
                    <a:pt x="310698" y="2469830"/>
                    <a:pt x="282608" y="2459459"/>
                    <a:pt x="229452" y="2434393"/>
                  </a:cubicBezTo>
                  <a:cubicBezTo>
                    <a:pt x="200497" y="2420564"/>
                    <a:pt x="197040" y="2420132"/>
                    <a:pt x="146910" y="2420132"/>
                  </a:cubicBezTo>
                  <a:cubicBezTo>
                    <a:pt x="95050" y="2420132"/>
                    <a:pt x="94618" y="2420132"/>
                    <a:pt x="72146" y="2434393"/>
                  </a:cubicBezTo>
                  <a:cubicBezTo>
                    <a:pt x="51402" y="2447790"/>
                    <a:pt x="47945" y="2448655"/>
                    <a:pt x="25473" y="2446062"/>
                  </a:cubicBezTo>
                  <a:cubicBezTo>
                    <a:pt x="12076" y="2444333"/>
                    <a:pt x="-457" y="2442172"/>
                    <a:pt x="-2186" y="2440876"/>
                  </a:cubicBezTo>
                  <a:cubicBezTo>
                    <a:pt x="-4346" y="2439579"/>
                    <a:pt x="-6075" y="1924877"/>
                    <a:pt x="-6075" y="1275773"/>
                  </a:cubicBezTo>
                  <a:lnTo>
                    <a:pt x="-6075" y="113264"/>
                  </a:lnTo>
                  <a:lnTo>
                    <a:pt x="22015" y="116289"/>
                  </a:lnTo>
                  <a:cubicBezTo>
                    <a:pt x="48377" y="118882"/>
                    <a:pt x="52267" y="118017"/>
                    <a:pt x="76900" y="105485"/>
                  </a:cubicBezTo>
                  <a:cubicBezTo>
                    <a:pt x="126598" y="79555"/>
                    <a:pt x="168950" y="83012"/>
                    <a:pt x="252789" y="120178"/>
                  </a:cubicBezTo>
                  <a:cubicBezTo>
                    <a:pt x="283904" y="134007"/>
                    <a:pt x="309402" y="141786"/>
                    <a:pt x="337060" y="146540"/>
                  </a:cubicBezTo>
                  <a:cubicBezTo>
                    <a:pt x="359100" y="149997"/>
                    <a:pt x="383733" y="155615"/>
                    <a:pt x="391944" y="158640"/>
                  </a:cubicBezTo>
                  <a:cubicBezTo>
                    <a:pt x="400155" y="162098"/>
                    <a:pt x="436024" y="166851"/>
                    <a:pt x="471461" y="169876"/>
                  </a:cubicBezTo>
                  <a:cubicBezTo>
                    <a:pt x="532828" y="174630"/>
                    <a:pt x="537582" y="174630"/>
                    <a:pt x="560054" y="165987"/>
                  </a:cubicBezTo>
                  <a:cubicBezTo>
                    <a:pt x="573019" y="161233"/>
                    <a:pt x="593331" y="156047"/>
                    <a:pt x="605431" y="154751"/>
                  </a:cubicBezTo>
                  <a:cubicBezTo>
                    <a:pt x="617099" y="153022"/>
                    <a:pt x="631793" y="149565"/>
                    <a:pt x="637843" y="146108"/>
                  </a:cubicBezTo>
                  <a:cubicBezTo>
                    <a:pt x="655994" y="137032"/>
                    <a:pt x="684948" y="127093"/>
                    <a:pt x="694456" y="127093"/>
                  </a:cubicBezTo>
                  <a:cubicBezTo>
                    <a:pt x="699210" y="127093"/>
                    <a:pt x="717360" y="121475"/>
                    <a:pt x="734215" y="114560"/>
                  </a:cubicBezTo>
                  <a:cubicBezTo>
                    <a:pt x="780888" y="95113"/>
                    <a:pt x="817189" y="86902"/>
                    <a:pt x="858244" y="86470"/>
                  </a:cubicBezTo>
                  <a:cubicBezTo>
                    <a:pt x="891953" y="86037"/>
                    <a:pt x="896274" y="86902"/>
                    <a:pt x="910536" y="98138"/>
                  </a:cubicBezTo>
                  <a:cubicBezTo>
                    <a:pt x="930415" y="113264"/>
                    <a:pt x="961531" y="121042"/>
                    <a:pt x="1016847" y="124500"/>
                  </a:cubicBezTo>
                  <a:cubicBezTo>
                    <a:pt x="1060927" y="127525"/>
                    <a:pt x="1061360" y="127525"/>
                    <a:pt x="1085993" y="113264"/>
                  </a:cubicBezTo>
                  <a:lnTo>
                    <a:pt x="1111058" y="99434"/>
                  </a:lnTo>
                  <a:lnTo>
                    <a:pt x="1182364" y="98570"/>
                  </a:lnTo>
                  <a:cubicBezTo>
                    <a:pt x="1260153" y="97706"/>
                    <a:pt x="1323248" y="89495"/>
                    <a:pt x="1346153" y="77826"/>
                  </a:cubicBezTo>
                  <a:cubicBezTo>
                    <a:pt x="1374243" y="63133"/>
                    <a:pt x="1408384" y="53626"/>
                    <a:pt x="1433881" y="53626"/>
                  </a:cubicBezTo>
                  <a:cubicBezTo>
                    <a:pt x="1451168" y="53626"/>
                    <a:pt x="1472343" y="49304"/>
                    <a:pt x="1499137" y="40229"/>
                  </a:cubicBezTo>
                  <a:cubicBezTo>
                    <a:pt x="1533278" y="28560"/>
                    <a:pt x="1546243" y="26399"/>
                    <a:pt x="1592916" y="25103"/>
                  </a:cubicBezTo>
                  <a:cubicBezTo>
                    <a:pt x="1630082" y="23807"/>
                    <a:pt x="1657740" y="25535"/>
                    <a:pt x="1681509" y="30289"/>
                  </a:cubicBezTo>
                  <a:cubicBezTo>
                    <a:pt x="1700524" y="33746"/>
                    <a:pt x="1751086" y="38932"/>
                    <a:pt x="1793870" y="41093"/>
                  </a:cubicBezTo>
                  <a:cubicBezTo>
                    <a:pt x="1926111" y="48007"/>
                    <a:pt x="1933458" y="49304"/>
                    <a:pt x="1958523" y="67455"/>
                  </a:cubicBezTo>
                  <a:cubicBezTo>
                    <a:pt x="1972784" y="77826"/>
                    <a:pt x="1989639" y="85605"/>
                    <a:pt x="2009086" y="89927"/>
                  </a:cubicBezTo>
                  <a:cubicBezTo>
                    <a:pt x="2049709" y="99434"/>
                    <a:pt x="2063970" y="98570"/>
                    <a:pt x="2092925" y="85605"/>
                  </a:cubicBezTo>
                  <a:cubicBezTo>
                    <a:pt x="2115829" y="75666"/>
                    <a:pt x="2121880" y="74801"/>
                    <a:pt x="2161206" y="76530"/>
                  </a:cubicBezTo>
                  <a:cubicBezTo>
                    <a:pt x="2194050" y="77826"/>
                    <a:pt x="2212633" y="81284"/>
                    <a:pt x="2238995" y="90359"/>
                  </a:cubicBezTo>
                  <a:cubicBezTo>
                    <a:pt x="2273135" y="102460"/>
                    <a:pt x="2274432" y="102460"/>
                    <a:pt x="2364321" y="101595"/>
                  </a:cubicBezTo>
                  <a:cubicBezTo>
                    <a:pt x="2436924" y="100731"/>
                    <a:pt x="2460693" y="102027"/>
                    <a:pt x="2482301" y="107645"/>
                  </a:cubicBezTo>
                  <a:cubicBezTo>
                    <a:pt x="2507366" y="114128"/>
                    <a:pt x="2511688" y="114128"/>
                    <a:pt x="2538481" y="107213"/>
                  </a:cubicBezTo>
                  <a:cubicBezTo>
                    <a:pt x="2554471" y="103324"/>
                    <a:pt x="2572622" y="97274"/>
                    <a:pt x="2579104" y="94249"/>
                  </a:cubicBezTo>
                  <a:cubicBezTo>
                    <a:pt x="2597687" y="84741"/>
                    <a:pt x="2666401" y="86470"/>
                    <a:pt x="2697084" y="96841"/>
                  </a:cubicBezTo>
                  <a:cubicBezTo>
                    <a:pt x="2719989" y="104620"/>
                    <a:pt x="2729064" y="105053"/>
                    <a:pt x="2828461" y="102460"/>
                  </a:cubicBezTo>
                  <a:cubicBezTo>
                    <a:pt x="2930882" y="99867"/>
                    <a:pt x="2935636" y="99434"/>
                    <a:pt x="2965023" y="88198"/>
                  </a:cubicBezTo>
                  <a:cubicBezTo>
                    <a:pt x="2981877" y="81716"/>
                    <a:pt x="3007807" y="73937"/>
                    <a:pt x="3023365" y="71344"/>
                  </a:cubicBezTo>
                  <a:cubicBezTo>
                    <a:pt x="3066148" y="63997"/>
                    <a:pt x="3083867" y="59676"/>
                    <a:pt x="3109797" y="49304"/>
                  </a:cubicBezTo>
                  <a:cubicBezTo>
                    <a:pt x="3172892" y="24671"/>
                    <a:pt x="3180239" y="23374"/>
                    <a:pt x="3261917" y="23374"/>
                  </a:cubicBezTo>
                  <a:lnTo>
                    <a:pt x="3339273" y="23374"/>
                  </a:lnTo>
                  <a:lnTo>
                    <a:pt x="3359585" y="9545"/>
                  </a:lnTo>
                  <a:cubicBezTo>
                    <a:pt x="3377303" y="-2987"/>
                    <a:pt x="3382057" y="-3852"/>
                    <a:pt x="3409715" y="-3420"/>
                  </a:cubicBezTo>
                  <a:cubicBezTo>
                    <a:pt x="3426570" y="-2987"/>
                    <a:pt x="3467625" y="470"/>
                    <a:pt x="3501333" y="4791"/>
                  </a:cubicBezTo>
                  <a:cubicBezTo>
                    <a:pt x="3559675" y="11706"/>
                    <a:pt x="3563564" y="11706"/>
                    <a:pt x="3596841" y="4359"/>
                  </a:cubicBezTo>
                  <a:cubicBezTo>
                    <a:pt x="3633142" y="-4284"/>
                    <a:pt x="3642650" y="-3852"/>
                    <a:pt x="3716981" y="7384"/>
                  </a:cubicBezTo>
                  <a:cubicBezTo>
                    <a:pt x="3756740" y="13435"/>
                    <a:pt x="3783966" y="19485"/>
                    <a:pt x="3818539" y="29857"/>
                  </a:cubicBezTo>
                  <a:cubicBezTo>
                    <a:pt x="3829342" y="32882"/>
                    <a:pt x="3851815" y="38500"/>
                    <a:pt x="3868237" y="42389"/>
                  </a:cubicBezTo>
                  <a:cubicBezTo>
                    <a:pt x="3885091" y="46711"/>
                    <a:pt x="3908428" y="53193"/>
                    <a:pt x="3920096" y="57083"/>
                  </a:cubicBezTo>
                  <a:cubicBezTo>
                    <a:pt x="3937382" y="62701"/>
                    <a:pt x="3954237" y="63997"/>
                    <a:pt x="4002206" y="62701"/>
                  </a:cubicBezTo>
                  <a:cubicBezTo>
                    <a:pt x="4035483" y="61837"/>
                    <a:pt x="4104628" y="60972"/>
                    <a:pt x="4155623" y="60972"/>
                  </a:cubicBezTo>
                  <a:cubicBezTo>
                    <a:pt x="4259342" y="60972"/>
                    <a:pt x="4248105" y="58379"/>
                    <a:pt x="4319844" y="97706"/>
                  </a:cubicBezTo>
                  <a:lnTo>
                    <a:pt x="4352256" y="114992"/>
                  </a:lnTo>
                  <a:lnTo>
                    <a:pt x="4395472" y="112399"/>
                  </a:lnTo>
                  <a:cubicBezTo>
                    <a:pt x="4427452" y="110238"/>
                    <a:pt x="4444738" y="111535"/>
                    <a:pt x="4462457" y="116289"/>
                  </a:cubicBezTo>
                  <a:cubicBezTo>
                    <a:pt x="4497894" y="125796"/>
                    <a:pt x="4550617" y="128821"/>
                    <a:pt x="4589944" y="122771"/>
                  </a:cubicBezTo>
                  <a:cubicBezTo>
                    <a:pt x="4650878" y="113696"/>
                    <a:pt x="4693230" y="112831"/>
                    <a:pt x="4716134" y="119746"/>
                  </a:cubicBezTo>
                  <a:cubicBezTo>
                    <a:pt x="4750275" y="130550"/>
                    <a:pt x="4794355" y="137032"/>
                    <a:pt x="4815099" y="134007"/>
                  </a:cubicBezTo>
                  <a:cubicBezTo>
                    <a:pt x="4825903" y="132711"/>
                    <a:pt x="4844918" y="126661"/>
                    <a:pt x="4857451" y="120610"/>
                  </a:cubicBezTo>
                  <a:cubicBezTo>
                    <a:pt x="4885109" y="107645"/>
                    <a:pt x="4901531" y="107213"/>
                    <a:pt x="4954686" y="118449"/>
                  </a:cubicBezTo>
                  <a:cubicBezTo>
                    <a:pt x="5008706" y="129686"/>
                    <a:pt x="5033340" y="129253"/>
                    <a:pt x="5072234" y="116289"/>
                  </a:cubicBezTo>
                  <a:cubicBezTo>
                    <a:pt x="5124093" y="98138"/>
                    <a:pt x="5184163" y="88198"/>
                    <a:pt x="5206203" y="93384"/>
                  </a:cubicBezTo>
                  <a:cubicBezTo>
                    <a:pt x="5216575" y="95545"/>
                    <a:pt x="5235158" y="96409"/>
                    <a:pt x="5247691" y="95113"/>
                  </a:cubicBezTo>
                  <a:cubicBezTo>
                    <a:pt x="5267570" y="92952"/>
                    <a:pt x="5272324" y="93816"/>
                    <a:pt x="5291771" y="105917"/>
                  </a:cubicBezTo>
                  <a:cubicBezTo>
                    <a:pt x="5310786" y="118017"/>
                    <a:pt x="5316404" y="119314"/>
                    <a:pt x="5336284" y="117585"/>
                  </a:cubicBezTo>
                  <a:cubicBezTo>
                    <a:pt x="5348816" y="116289"/>
                    <a:pt x="5363942" y="117153"/>
                    <a:pt x="5369992" y="119314"/>
                  </a:cubicBezTo>
                  <a:cubicBezTo>
                    <a:pt x="5376042" y="121475"/>
                    <a:pt x="5395057" y="126228"/>
                    <a:pt x="5411911" y="129686"/>
                  </a:cubicBezTo>
                  <a:cubicBezTo>
                    <a:pt x="5442163" y="136168"/>
                    <a:pt x="5444323" y="135736"/>
                    <a:pt x="5469389" y="127093"/>
                  </a:cubicBezTo>
                  <a:cubicBezTo>
                    <a:pt x="5484946" y="121475"/>
                    <a:pt x="5503529" y="118017"/>
                    <a:pt x="5513901" y="118882"/>
                  </a:cubicBezTo>
                  <a:cubicBezTo>
                    <a:pt x="5535077" y="120610"/>
                    <a:pt x="5562735" y="116289"/>
                    <a:pt x="5591690" y="106781"/>
                  </a:cubicBezTo>
                  <a:cubicBezTo>
                    <a:pt x="5603358" y="103324"/>
                    <a:pt x="5618916" y="101163"/>
                    <a:pt x="5626263" y="102460"/>
                  </a:cubicBezTo>
                  <a:cubicBezTo>
                    <a:pt x="5651328" y="106781"/>
                    <a:pt x="5734735" y="130550"/>
                    <a:pt x="5765418" y="142218"/>
                  </a:cubicBezTo>
                  <a:cubicBezTo>
                    <a:pt x="5782704" y="148701"/>
                    <a:pt x="5801720" y="153022"/>
                    <a:pt x="5810795" y="152158"/>
                  </a:cubicBezTo>
                  <a:lnTo>
                    <a:pt x="5825920" y="150861"/>
                  </a:lnTo>
                  <a:lnTo>
                    <a:pt x="5827217" y="1314668"/>
                  </a:lnTo>
                  <a:lnTo>
                    <a:pt x="5828081" y="2478041"/>
                  </a:lnTo>
                  <a:lnTo>
                    <a:pt x="5812091" y="2478041"/>
                  </a:lnTo>
                  <a:cubicBezTo>
                    <a:pt x="5788323" y="2477609"/>
                    <a:pt x="5760232" y="2470695"/>
                    <a:pt x="5736031" y="2458162"/>
                  </a:cubicBezTo>
                  <a:cubicBezTo>
                    <a:pt x="5724363" y="2452544"/>
                    <a:pt x="5707509" y="2447790"/>
                    <a:pt x="5698001" y="2447790"/>
                  </a:cubicBezTo>
                  <a:cubicBezTo>
                    <a:pt x="5688926" y="2447790"/>
                    <a:pt x="5669479" y="2443469"/>
                    <a:pt x="5654785" y="2438715"/>
                  </a:cubicBezTo>
                  <a:cubicBezTo>
                    <a:pt x="5631016" y="2430504"/>
                    <a:pt x="5625398" y="2430072"/>
                    <a:pt x="5601630" y="2434393"/>
                  </a:cubicBezTo>
                  <a:cubicBezTo>
                    <a:pt x="5587368" y="2437418"/>
                    <a:pt x="5554956" y="2441308"/>
                    <a:pt x="5529891" y="2443901"/>
                  </a:cubicBezTo>
                  <a:cubicBezTo>
                    <a:pt x="5504826" y="2446494"/>
                    <a:pt x="5474575" y="2451248"/>
                    <a:pt x="5462474" y="2454705"/>
                  </a:cubicBezTo>
                  <a:cubicBezTo>
                    <a:pt x="5432655" y="2462916"/>
                    <a:pt x="5413208" y="2462484"/>
                    <a:pt x="5386846" y="2452112"/>
                  </a:cubicBezTo>
                  <a:cubicBezTo>
                    <a:pt x="5369128" y="2445197"/>
                    <a:pt x="5359188" y="2443901"/>
                    <a:pt x="5339309" y="2446062"/>
                  </a:cubicBezTo>
                  <a:cubicBezTo>
                    <a:pt x="5315972" y="2448655"/>
                    <a:pt x="5313379" y="2448222"/>
                    <a:pt x="5297821" y="2435690"/>
                  </a:cubicBezTo>
                  <a:lnTo>
                    <a:pt x="5281399" y="2422725"/>
                  </a:lnTo>
                  <a:lnTo>
                    <a:pt x="5214847" y="2422293"/>
                  </a:lnTo>
                  <a:cubicBezTo>
                    <a:pt x="5146998" y="2421861"/>
                    <a:pt x="5121068" y="2426182"/>
                    <a:pt x="5067480" y="2446062"/>
                  </a:cubicBezTo>
                  <a:cubicBezTo>
                    <a:pt x="5041551" y="2455569"/>
                    <a:pt x="5004385" y="2456001"/>
                    <a:pt x="4956415" y="2446926"/>
                  </a:cubicBezTo>
                  <a:cubicBezTo>
                    <a:pt x="4898506" y="2435690"/>
                    <a:pt x="4883380" y="2436122"/>
                    <a:pt x="4853561" y="2449951"/>
                  </a:cubicBezTo>
                  <a:cubicBezTo>
                    <a:pt x="4822446" y="2463780"/>
                    <a:pt x="4780958" y="2465941"/>
                    <a:pt x="4741200" y="2454705"/>
                  </a:cubicBezTo>
                  <a:cubicBezTo>
                    <a:pt x="4703170" y="2444333"/>
                    <a:pt x="4666004" y="2440444"/>
                    <a:pt x="4643964" y="2444765"/>
                  </a:cubicBezTo>
                  <a:cubicBezTo>
                    <a:pt x="4633160" y="2446926"/>
                    <a:pt x="4591672" y="2449087"/>
                    <a:pt x="4551049" y="2449519"/>
                  </a:cubicBezTo>
                  <a:cubicBezTo>
                    <a:pt x="4490547" y="2449951"/>
                    <a:pt x="4474557" y="2448655"/>
                    <a:pt x="4459431" y="2442604"/>
                  </a:cubicBezTo>
                  <a:cubicBezTo>
                    <a:pt x="4444306" y="2436122"/>
                    <a:pt x="4433070" y="2435258"/>
                    <a:pt x="4394608" y="2437851"/>
                  </a:cubicBezTo>
                  <a:lnTo>
                    <a:pt x="4347934" y="2440444"/>
                  </a:lnTo>
                  <a:lnTo>
                    <a:pt x="4306879" y="2418836"/>
                  </a:lnTo>
                  <a:cubicBezTo>
                    <a:pt x="4242055" y="2384695"/>
                    <a:pt x="4227794" y="2381238"/>
                    <a:pt x="4181120" y="2387288"/>
                  </a:cubicBezTo>
                  <a:cubicBezTo>
                    <a:pt x="4159513" y="2390313"/>
                    <a:pt x="4137040" y="2391177"/>
                    <a:pt x="4130558" y="2389449"/>
                  </a:cubicBezTo>
                  <a:cubicBezTo>
                    <a:pt x="4111975" y="2384695"/>
                    <a:pt x="4013010" y="2386424"/>
                    <a:pt x="3984488" y="2392042"/>
                  </a:cubicBezTo>
                  <a:cubicBezTo>
                    <a:pt x="3963744" y="2395931"/>
                    <a:pt x="3955101" y="2395931"/>
                    <a:pt x="3943433" y="2392042"/>
                  </a:cubicBezTo>
                  <a:cubicBezTo>
                    <a:pt x="3935222" y="2389017"/>
                    <a:pt x="3914046" y="2382102"/>
                    <a:pt x="3896327" y="2376484"/>
                  </a:cubicBezTo>
                  <a:cubicBezTo>
                    <a:pt x="3878609" y="2370866"/>
                    <a:pt x="3853111" y="2362223"/>
                    <a:pt x="3840146" y="2357469"/>
                  </a:cubicBezTo>
                  <a:cubicBezTo>
                    <a:pt x="3827182" y="2352283"/>
                    <a:pt x="3807735" y="2348394"/>
                    <a:pt x="3796931" y="2348394"/>
                  </a:cubicBezTo>
                  <a:cubicBezTo>
                    <a:pt x="3786127" y="2347961"/>
                    <a:pt x="3769704" y="2344936"/>
                    <a:pt x="3760197" y="2341479"/>
                  </a:cubicBezTo>
                  <a:cubicBezTo>
                    <a:pt x="3742911" y="2334997"/>
                    <a:pt x="3680247" y="2326353"/>
                    <a:pt x="3647835" y="2325489"/>
                  </a:cubicBezTo>
                  <a:cubicBezTo>
                    <a:pt x="3638328" y="2325489"/>
                    <a:pt x="3618881" y="2328082"/>
                    <a:pt x="3604619" y="2331107"/>
                  </a:cubicBezTo>
                  <a:cubicBezTo>
                    <a:pt x="3590358" y="2334132"/>
                    <a:pt x="3571775" y="2336725"/>
                    <a:pt x="3563564" y="2336293"/>
                  </a:cubicBezTo>
                  <a:cubicBezTo>
                    <a:pt x="3514730" y="2334997"/>
                    <a:pt x="3425273" y="2326786"/>
                    <a:pt x="3412308" y="2322896"/>
                  </a:cubicBezTo>
                  <a:cubicBezTo>
                    <a:pt x="3389404" y="2315549"/>
                    <a:pt x="3385082" y="2316846"/>
                    <a:pt x="3362178" y="2334564"/>
                  </a:cubicBezTo>
                  <a:lnTo>
                    <a:pt x="3341002" y="2350554"/>
                  </a:lnTo>
                  <a:lnTo>
                    <a:pt x="3263213" y="2350987"/>
                  </a:lnTo>
                  <a:cubicBezTo>
                    <a:pt x="3181103" y="2351419"/>
                    <a:pt x="3171595" y="2353147"/>
                    <a:pt x="3116279" y="2373459"/>
                  </a:cubicBezTo>
                  <a:cubicBezTo>
                    <a:pt x="3097264" y="2380373"/>
                    <a:pt x="3070902" y="2387720"/>
                    <a:pt x="3057937" y="2389449"/>
                  </a:cubicBezTo>
                  <a:cubicBezTo>
                    <a:pt x="3032008" y="2392906"/>
                    <a:pt x="2988360" y="2405871"/>
                    <a:pt x="2971505" y="2414946"/>
                  </a:cubicBezTo>
                  <a:cubicBezTo>
                    <a:pt x="2955948" y="2423589"/>
                    <a:pt x="2899767" y="2431368"/>
                    <a:pt x="2856119" y="2430504"/>
                  </a:cubicBezTo>
                  <a:cubicBezTo>
                    <a:pt x="2834943" y="2430072"/>
                    <a:pt x="2796481" y="2431368"/>
                    <a:pt x="2770119" y="2433097"/>
                  </a:cubicBezTo>
                  <a:cubicBezTo>
                    <a:pt x="2735114" y="2435258"/>
                    <a:pt x="2719989" y="2434393"/>
                    <a:pt x="2712210" y="2430504"/>
                  </a:cubicBezTo>
                  <a:cubicBezTo>
                    <a:pt x="2698813" y="2423157"/>
                    <a:pt x="2649547" y="2413218"/>
                    <a:pt x="2627506" y="2413218"/>
                  </a:cubicBezTo>
                  <a:cubicBezTo>
                    <a:pt x="2617567" y="2413218"/>
                    <a:pt x="2594230" y="2418403"/>
                    <a:pt x="2575647" y="2424886"/>
                  </a:cubicBezTo>
                  <a:cubicBezTo>
                    <a:pt x="2550150" y="2433529"/>
                    <a:pt x="2534160" y="2436122"/>
                    <a:pt x="2513416" y="2435690"/>
                  </a:cubicBezTo>
                  <a:cubicBezTo>
                    <a:pt x="2497858" y="2435258"/>
                    <a:pt x="2439517" y="2434393"/>
                    <a:pt x="2383768" y="2433529"/>
                  </a:cubicBezTo>
                  <a:cubicBezTo>
                    <a:pt x="2324130" y="2433097"/>
                    <a:pt x="2277025" y="2430504"/>
                    <a:pt x="2269246" y="2427911"/>
                  </a:cubicBezTo>
                  <a:cubicBezTo>
                    <a:pt x="2188432" y="2398524"/>
                    <a:pt x="2130523" y="2394202"/>
                    <a:pt x="2090332" y="2415378"/>
                  </a:cubicBezTo>
                  <a:cubicBezTo>
                    <a:pt x="2074342" y="2423157"/>
                    <a:pt x="2054895" y="2423589"/>
                    <a:pt x="2010814" y="2415378"/>
                  </a:cubicBezTo>
                  <a:cubicBezTo>
                    <a:pt x="1985317" y="2411057"/>
                    <a:pt x="1973217" y="2406303"/>
                    <a:pt x="1960252" y="2395931"/>
                  </a:cubicBezTo>
                  <a:cubicBezTo>
                    <a:pt x="1945558" y="2384263"/>
                    <a:pt x="1936051" y="2381238"/>
                    <a:pt x="1902774" y="2376052"/>
                  </a:cubicBezTo>
                  <a:cubicBezTo>
                    <a:pt x="1880734" y="2372595"/>
                    <a:pt x="1841408" y="2370002"/>
                    <a:pt x="1815478" y="2370002"/>
                  </a:cubicBezTo>
                  <a:cubicBezTo>
                    <a:pt x="1789116" y="2370002"/>
                    <a:pt x="1761026" y="2367841"/>
                    <a:pt x="1752815" y="2365248"/>
                  </a:cubicBezTo>
                  <a:cubicBezTo>
                    <a:pt x="1740715" y="2361358"/>
                    <a:pt x="1649961" y="2352283"/>
                    <a:pt x="1629650" y="2352715"/>
                  </a:cubicBezTo>
                  <a:cubicBezTo>
                    <a:pt x="1530253" y="2354876"/>
                    <a:pt x="1513831" y="2356605"/>
                    <a:pt x="1486173" y="2370002"/>
                  </a:cubicBezTo>
                  <a:cubicBezTo>
                    <a:pt x="1462836" y="2380806"/>
                    <a:pt x="1452464" y="2382966"/>
                    <a:pt x="1425670" y="2382966"/>
                  </a:cubicBezTo>
                  <a:cubicBezTo>
                    <a:pt x="1398876" y="2382966"/>
                    <a:pt x="1387640" y="2385559"/>
                    <a:pt x="1357389" y="2398092"/>
                  </a:cubicBezTo>
                  <a:cubicBezTo>
                    <a:pt x="1327138" y="2410625"/>
                    <a:pt x="1316334" y="2412785"/>
                    <a:pt x="1289540" y="2412785"/>
                  </a:cubicBezTo>
                  <a:cubicBezTo>
                    <a:pt x="1272253" y="2412353"/>
                    <a:pt x="1252374" y="2414946"/>
                    <a:pt x="1245027" y="2417971"/>
                  </a:cubicBezTo>
                  <a:cubicBezTo>
                    <a:pt x="1237249" y="2420996"/>
                    <a:pt x="1210022" y="2423157"/>
                    <a:pt x="1175450" y="2423589"/>
                  </a:cubicBezTo>
                  <a:lnTo>
                    <a:pt x="1119269" y="2424022"/>
                  </a:lnTo>
                  <a:lnTo>
                    <a:pt x="1087721" y="2440444"/>
                  </a:lnTo>
                  <a:cubicBezTo>
                    <a:pt x="1068274" y="2450815"/>
                    <a:pt x="1053581" y="2456001"/>
                    <a:pt x="1048827" y="2454273"/>
                  </a:cubicBezTo>
                  <a:cubicBezTo>
                    <a:pt x="1044937" y="2452544"/>
                    <a:pt x="1019872" y="2449519"/>
                    <a:pt x="993510" y="2447790"/>
                  </a:cubicBezTo>
                  <a:cubicBezTo>
                    <a:pt x="942948" y="2443901"/>
                    <a:pt x="933008" y="2440876"/>
                    <a:pt x="898003" y="2416243"/>
                  </a:cubicBezTo>
                  <a:lnTo>
                    <a:pt x="881149" y="2404142"/>
                  </a:lnTo>
                  <a:lnTo>
                    <a:pt x="838365" y="2413218"/>
                  </a:lnTo>
                  <a:cubicBezTo>
                    <a:pt x="778727" y="2426182"/>
                    <a:pt x="711310" y="2446494"/>
                    <a:pt x="641732" y="2471991"/>
                  </a:cubicBezTo>
                  <a:cubicBezTo>
                    <a:pt x="625743" y="2478041"/>
                    <a:pt x="605431" y="2483660"/>
                    <a:pt x="596356" y="2485388"/>
                  </a:cubicBezTo>
                  <a:cubicBezTo>
                    <a:pt x="586848" y="2486685"/>
                    <a:pt x="571290" y="2490142"/>
                    <a:pt x="560919" y="2493599"/>
                  </a:cubicBezTo>
                  <a:cubicBezTo>
                    <a:pt x="540607" y="2500082"/>
                    <a:pt x="477944" y="2500946"/>
                    <a:pt x="439050" y="2494896"/>
                  </a:cubicBezTo>
                  <a:close/>
                </a:path>
              </a:pathLst>
            </a:custGeom>
            <a:solidFill>
              <a:schemeClr val="bg1"/>
            </a:solidFill>
            <a:ln w="432" cap="flat">
              <a:noFill/>
              <a:prstDash val="solid"/>
              <a:miter/>
            </a:ln>
            <a:effectLst>
              <a:outerShdw blurRad="63500" sx="102000" sy="102000" algn="ctr" rotWithShape="0">
                <a:prstClr val="black">
                  <a:alpha val="40000"/>
                </a:prstClr>
              </a:outerShdw>
            </a:effectLst>
          </p:spPr>
          <p:txBody>
            <a:bodyPr rtlCol="0" anchor="ctr"/>
            <a:lstStyle/>
            <a:p>
              <a:endParaRPr lang="en-US">
                <a:solidFill>
                  <a:schemeClr val="tx1">
                    <a:lumMod val="75000"/>
                    <a:lumOff val="25000"/>
                  </a:schemeClr>
                </a:solidFill>
              </a:endParaRPr>
            </a:p>
          </p:txBody>
        </p:sp>
        <p:sp>
          <p:nvSpPr>
            <p:cNvPr id="56" name="TextBox 55">
              <a:extLst>
                <a:ext uri="{FF2B5EF4-FFF2-40B4-BE49-F238E27FC236}">
                  <a16:creationId xmlns:a16="http://schemas.microsoft.com/office/drawing/2014/main" id="{9683C4B5-E2CA-51DE-9847-4AF1A93D0C0C}"/>
                </a:ext>
              </a:extLst>
            </p:cNvPr>
            <p:cNvSpPr txBox="1"/>
            <p:nvPr/>
          </p:nvSpPr>
          <p:spPr>
            <a:xfrm>
              <a:off x="4418558" y="668992"/>
              <a:ext cx="3354883" cy="673792"/>
            </a:xfrm>
            <a:prstGeom prst="rect">
              <a:avLst/>
            </a:prstGeom>
            <a:noFill/>
          </p:spPr>
          <p:txBody>
            <a:bodyPr wrap="square" rtlCol="0">
              <a:spAutoFit/>
            </a:bodyPr>
            <a:lstStyle/>
            <a:p>
              <a:pPr algn="ctr"/>
              <a:r>
                <a:rPr lang="en-US" sz="12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Work Study</a:t>
              </a:r>
            </a:p>
          </p:txBody>
        </p:sp>
      </p:grpSp>
      <p:pic>
        <p:nvPicPr>
          <p:cNvPr id="58" name="Picture 57">
            <a:extLst>
              <a:ext uri="{FF2B5EF4-FFF2-40B4-BE49-F238E27FC236}">
                <a16:creationId xmlns:a16="http://schemas.microsoft.com/office/drawing/2014/main" id="{6CB89961-B774-FEEA-8C3A-2DBC1BC591A5}"/>
              </a:ext>
            </a:extLst>
          </p:cNvPr>
          <p:cNvPicPr>
            <a:picLocks noChangeAspect="1"/>
          </p:cNvPicPr>
          <p:nvPr/>
        </p:nvPicPr>
        <p:blipFill>
          <a:blip r:embed="rId5">
            <a:extLst>
              <a:ext uri="{BEBA8EAE-BF5A-486C-A8C5-ECC9F3942E4B}">
                <a14:imgProps xmlns:a14="http://schemas.microsoft.com/office/drawing/2010/main">
                  <a14:imgLayer r:embed="rId6">
                    <a14:imgEffect>
                      <a14:artisticMosiaicBubbles/>
                    </a14:imgEffect>
                  </a14:imgLayer>
                </a14:imgProps>
              </a:ext>
            </a:extLst>
          </a:blip>
          <a:stretch>
            <a:fillRect/>
          </a:stretch>
        </p:blipFill>
        <p:spPr>
          <a:xfrm>
            <a:off x="7510532" y="1189536"/>
            <a:ext cx="2463875" cy="1351291"/>
          </a:xfrm>
          <a:prstGeom prst="rect">
            <a:avLst/>
          </a:prstGeom>
          <a:effectLst/>
        </p:spPr>
      </p:pic>
      <p:pic>
        <p:nvPicPr>
          <p:cNvPr id="60" name="Picture 59">
            <a:extLst>
              <a:ext uri="{FF2B5EF4-FFF2-40B4-BE49-F238E27FC236}">
                <a16:creationId xmlns:a16="http://schemas.microsoft.com/office/drawing/2014/main" id="{C9B2E36F-7594-F383-F43A-29C228BD6228}"/>
              </a:ext>
            </a:extLst>
          </p:cNvPr>
          <p:cNvPicPr>
            <a:picLocks noChangeAspect="1"/>
          </p:cNvPicPr>
          <p:nvPr/>
        </p:nvPicPr>
        <p:blipFill>
          <a:blip r:embed="rId7">
            <a:extLst>
              <a:ext uri="{BEBA8EAE-BF5A-486C-A8C5-ECC9F3942E4B}">
                <a14:imgProps xmlns:a14="http://schemas.microsoft.com/office/drawing/2010/main">
                  <a14:imgLayer r:embed="rId8">
                    <a14:imgEffect>
                      <a14:artisticLineDrawing trans="50000"/>
                    </a14:imgEffect>
                    <a14:imgEffect>
                      <a14:sharpenSoften amount="-25000"/>
                    </a14:imgEffect>
                  </a14:imgLayer>
                </a14:imgProps>
              </a:ext>
            </a:extLst>
          </a:blip>
          <a:stretch>
            <a:fillRect/>
          </a:stretch>
        </p:blipFill>
        <p:spPr>
          <a:xfrm>
            <a:off x="1847492" y="1407819"/>
            <a:ext cx="2719707" cy="1441581"/>
          </a:xfrm>
          <a:prstGeom prst="rect">
            <a:avLst/>
          </a:prstGeom>
          <a:effectLst/>
        </p:spPr>
      </p:pic>
      <p:sp>
        <p:nvSpPr>
          <p:cNvPr id="53" name="Speech Bubble: Oval 52">
            <a:extLst>
              <a:ext uri="{FF2B5EF4-FFF2-40B4-BE49-F238E27FC236}">
                <a16:creationId xmlns:a16="http://schemas.microsoft.com/office/drawing/2014/main" id="{0AB4B4A7-5D66-3ED0-60BC-BEE28926E56D}"/>
              </a:ext>
            </a:extLst>
          </p:cNvPr>
          <p:cNvSpPr/>
          <p:nvPr/>
        </p:nvSpPr>
        <p:spPr>
          <a:xfrm>
            <a:off x="1027387" y="1296207"/>
            <a:ext cx="3284742" cy="2725456"/>
          </a:xfrm>
          <a:prstGeom prst="wedgeEllipseCallout">
            <a:avLst>
              <a:gd name="adj1" fmla="val 66540"/>
              <a:gd name="adj2" fmla="val 14503"/>
            </a:avLst>
          </a:prstGeom>
          <a:solidFill>
            <a:schemeClr val="bg1"/>
          </a:solidFill>
          <a:ln>
            <a:solidFill>
              <a:schemeClr val="tx1"/>
            </a:solidFill>
          </a:ln>
          <a:effectLst>
            <a:glow rad="101600">
              <a:schemeClr val="accent5">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What if a student is having performance or conduct issues?  </a:t>
            </a:r>
            <a:endParaRPr lang="en-US" sz="2000" b="1" dirty="0">
              <a:solidFill>
                <a:schemeClr val="tx1"/>
              </a:solidFill>
            </a:endParaRPr>
          </a:p>
        </p:txBody>
      </p:sp>
      <p:sp>
        <p:nvSpPr>
          <p:cNvPr id="61" name="Rectangle: Rounded Corners 60">
            <a:extLst>
              <a:ext uri="{FF2B5EF4-FFF2-40B4-BE49-F238E27FC236}">
                <a16:creationId xmlns:a16="http://schemas.microsoft.com/office/drawing/2014/main" id="{174D2940-617E-B531-F4BE-7A940F64EB0F}"/>
              </a:ext>
            </a:extLst>
          </p:cNvPr>
          <p:cNvSpPr/>
          <p:nvPr/>
        </p:nvSpPr>
        <p:spPr>
          <a:xfrm>
            <a:off x="2295399" y="4541906"/>
            <a:ext cx="7264800" cy="138169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t>Let’s cover some examples of what your site can implement to address performance and conduct issues. </a:t>
            </a:r>
          </a:p>
        </p:txBody>
      </p:sp>
      <p:sp>
        <p:nvSpPr>
          <p:cNvPr id="62" name="Speech Bubble: Oval 61">
            <a:extLst>
              <a:ext uri="{FF2B5EF4-FFF2-40B4-BE49-F238E27FC236}">
                <a16:creationId xmlns:a16="http://schemas.microsoft.com/office/drawing/2014/main" id="{C07CBD0A-1A8E-E6BA-FC55-ADE5DBE087A2}"/>
              </a:ext>
            </a:extLst>
          </p:cNvPr>
          <p:cNvSpPr/>
          <p:nvPr/>
        </p:nvSpPr>
        <p:spPr>
          <a:xfrm>
            <a:off x="7625402" y="869711"/>
            <a:ext cx="4057612" cy="3601066"/>
          </a:xfrm>
          <a:prstGeom prst="wedgeEllipseCallout">
            <a:avLst>
              <a:gd name="adj1" fmla="val -62066"/>
              <a:gd name="adj2" fmla="val -5463"/>
            </a:avLst>
          </a:prstGeom>
          <a:solidFill>
            <a:schemeClr val="bg1"/>
          </a:solidFill>
          <a:ln>
            <a:solidFill>
              <a:schemeClr val="tx1"/>
            </a:solidFill>
          </a:ln>
          <a:effectLst>
            <a:glow rad="101600">
              <a:schemeClr val="accent5">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 work site needs to have parameters in place to properly address conduct or performance issues. The frequency and severity of the issue should be taken into account when addressing such issues.</a:t>
            </a:r>
          </a:p>
        </p:txBody>
      </p:sp>
    </p:spTree>
    <p:extLst>
      <p:ext uri="{BB962C8B-B14F-4D97-AF65-F5344CB8AC3E}">
        <p14:creationId xmlns:p14="http://schemas.microsoft.com/office/powerpoint/2010/main" val="57802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ppt_w/2"/>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ppt_w</p:attrName>
                                        </p:attrNameLst>
                                      </p:cBhvr>
                                      <p:tavLst>
                                        <p:tav tm="0">
                                          <p:val>
                                            <p:fltVal val="0"/>
                                          </p:val>
                                        </p:tav>
                                        <p:tav tm="100000">
                                          <p:val>
                                            <p:strVal val="#ppt_w"/>
                                          </p:val>
                                        </p:tav>
                                      </p:tavLst>
                                    </p:anim>
                                    <p:anim calcmode="lin" valueType="num">
                                      <p:cBhvr>
                                        <p:cTn id="10" dur="5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ppt_x</p:attrName>
                                        </p:attrNameLst>
                                      </p:cBhvr>
                                      <p:tavLst>
                                        <p:tav tm="0">
                                          <p:val>
                                            <p:strVal val="#ppt_x-#ppt_w/2"/>
                                          </p:val>
                                        </p:tav>
                                        <p:tav tm="100000">
                                          <p:val>
                                            <p:strVal val="#ppt_x"/>
                                          </p:val>
                                        </p:tav>
                                      </p:tavLst>
                                    </p:anim>
                                    <p:anim calcmode="lin" valueType="num">
                                      <p:cBhvr>
                                        <p:cTn id="16" dur="500" fill="hold"/>
                                        <p:tgtEl>
                                          <p:spTgt spid="62"/>
                                        </p:tgtEl>
                                        <p:attrNameLst>
                                          <p:attrName>ppt_y</p:attrName>
                                        </p:attrNameLst>
                                      </p:cBhvr>
                                      <p:tavLst>
                                        <p:tav tm="0">
                                          <p:val>
                                            <p:strVal val="#ppt_y"/>
                                          </p:val>
                                        </p:tav>
                                        <p:tav tm="100000">
                                          <p:val>
                                            <p:strVal val="#ppt_y"/>
                                          </p:val>
                                        </p:tav>
                                      </p:tavLst>
                                    </p:anim>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900" decel="100000" fill="hold"/>
                                        <p:tgtEl>
                                          <p:spTgt spid="6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1" grpId="0" animBg="1"/>
      <p:bldP spid="6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70FDB-B927-0915-3AA8-3839393D202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D21DAD7-EFCA-9D9E-89D5-84DE6EE185C1}"/>
              </a:ext>
            </a:extLst>
          </p:cNvPr>
          <p:cNvSpPr>
            <a:spLocks noGrp="1"/>
          </p:cNvSpPr>
          <p:nvPr>
            <p:ph type="title" idx="4294967295"/>
          </p:nvPr>
        </p:nvSpPr>
        <p:spPr>
          <a:xfrm>
            <a:off x="1981200" y="0"/>
            <a:ext cx="8229600" cy="731520"/>
          </a:xfrm>
        </p:spPr>
        <p:txBody>
          <a:bodyPr>
            <a:normAutofit fontScale="90000"/>
          </a:bodyPr>
          <a:lstStyle/>
          <a:p>
            <a:r>
              <a:rPr lang="en-US" dirty="0">
                <a:solidFill>
                  <a:schemeClr val="bg1"/>
                </a:solidFill>
              </a:rPr>
              <a:t>Example 1: </a:t>
            </a:r>
            <a:r>
              <a:rPr lang="en-US" b="1" dirty="0">
                <a:solidFill>
                  <a:schemeClr val="bg1"/>
                </a:solidFill>
              </a:rPr>
              <a:t>Performance/Conduct</a:t>
            </a:r>
            <a:endParaRPr lang="en-US" dirty="0">
              <a:solidFill>
                <a:schemeClr val="bg1"/>
              </a:solidFill>
            </a:endParaRPr>
          </a:p>
        </p:txBody>
      </p:sp>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4FA489E3-B985-0B72-D77E-57CA012707BC}"/>
              </a:ext>
            </a:extLst>
          </p:cNvPr>
          <p:cNvSpPr>
            <a:spLocks noGrp="1"/>
          </p:cNvSpPr>
          <p:nvPr>
            <p:ph type="sldNum" sz="quarter" idx="10"/>
          </p:nvPr>
        </p:nvSpPr>
        <p:spPr>
          <a:xfrm>
            <a:off x="10401299" y="6121667"/>
            <a:ext cx="1642311" cy="731520"/>
          </a:xfrm>
        </p:spPr>
        <p:txBody>
          <a:bodyPr/>
          <a:lstStyle/>
          <a:p>
            <a:pPr defTabSz="457200"/>
            <a:fld id="{D983F1FA-211D-3044-9E35-958DFBC26156}" type="slidenum">
              <a:rPr lang="en-US" smtClean="0">
                <a:solidFill>
                  <a:prstClr val="white"/>
                </a:solidFill>
              </a:rPr>
              <a:pPr defTabSz="457200"/>
              <a:t>34</a:t>
            </a:fld>
            <a:endParaRPr lang="en-US">
              <a:solidFill>
                <a:prstClr val="white"/>
              </a:solidFill>
            </a:endParaRPr>
          </a:p>
        </p:txBody>
      </p:sp>
      <p:grpSp>
        <p:nvGrpSpPr>
          <p:cNvPr id="13" name="Group 12">
            <a:extLst>
              <a:ext uri="{FF2B5EF4-FFF2-40B4-BE49-F238E27FC236}">
                <a16:creationId xmlns:a16="http://schemas.microsoft.com/office/drawing/2014/main" id="{66989C50-1365-BE76-D73F-F77CA60C2B84}"/>
              </a:ext>
            </a:extLst>
          </p:cNvPr>
          <p:cNvGrpSpPr/>
          <p:nvPr/>
        </p:nvGrpSpPr>
        <p:grpSpPr>
          <a:xfrm>
            <a:off x="5257910" y="1146379"/>
            <a:ext cx="6254890" cy="4565242"/>
            <a:chOff x="3732213" y="2365375"/>
            <a:chExt cx="3917950" cy="3082925"/>
          </a:xfrm>
          <a:effectLst/>
        </p:grpSpPr>
        <p:sp>
          <p:nvSpPr>
            <p:cNvPr id="14" name="Freeform 6">
              <a:extLst>
                <a:ext uri="{FF2B5EF4-FFF2-40B4-BE49-F238E27FC236}">
                  <a16:creationId xmlns:a16="http://schemas.microsoft.com/office/drawing/2014/main" id="{E934C781-4B4B-324A-D430-A1F3CC0988D1}"/>
                </a:ext>
              </a:extLst>
            </p:cNvPr>
            <p:cNvSpPr>
              <a:spLocks/>
            </p:cNvSpPr>
            <p:nvPr/>
          </p:nvSpPr>
          <p:spPr bwMode="auto">
            <a:xfrm>
              <a:off x="5197475" y="4635500"/>
              <a:ext cx="985837" cy="773113"/>
            </a:xfrm>
            <a:custGeom>
              <a:avLst/>
              <a:gdLst>
                <a:gd name="T0" fmla="*/ 230 w 1241"/>
                <a:gd name="T1" fmla="*/ 0 h 973"/>
                <a:gd name="T2" fmla="*/ 1050 w 1241"/>
                <a:gd name="T3" fmla="*/ 0 h 973"/>
                <a:gd name="T4" fmla="*/ 1074 w 1241"/>
                <a:gd name="T5" fmla="*/ 4 h 973"/>
                <a:gd name="T6" fmla="*/ 1095 w 1241"/>
                <a:gd name="T7" fmla="*/ 15 h 973"/>
                <a:gd name="T8" fmla="*/ 1112 w 1241"/>
                <a:gd name="T9" fmla="*/ 31 h 973"/>
                <a:gd name="T10" fmla="*/ 1122 w 1241"/>
                <a:gd name="T11" fmla="*/ 52 h 973"/>
                <a:gd name="T12" fmla="*/ 1127 w 1241"/>
                <a:gd name="T13" fmla="*/ 76 h 973"/>
                <a:gd name="T14" fmla="*/ 1241 w 1241"/>
                <a:gd name="T15" fmla="*/ 897 h 973"/>
                <a:gd name="T16" fmla="*/ 1238 w 1241"/>
                <a:gd name="T17" fmla="*/ 921 h 973"/>
                <a:gd name="T18" fmla="*/ 1227 w 1241"/>
                <a:gd name="T19" fmla="*/ 942 h 973"/>
                <a:gd name="T20" fmla="*/ 1211 w 1241"/>
                <a:gd name="T21" fmla="*/ 958 h 973"/>
                <a:gd name="T22" fmla="*/ 1188 w 1241"/>
                <a:gd name="T23" fmla="*/ 969 h 973"/>
                <a:gd name="T24" fmla="*/ 1164 w 1241"/>
                <a:gd name="T25" fmla="*/ 973 h 973"/>
                <a:gd name="T26" fmla="*/ 77 w 1241"/>
                <a:gd name="T27" fmla="*/ 973 h 973"/>
                <a:gd name="T28" fmla="*/ 52 w 1241"/>
                <a:gd name="T29" fmla="*/ 969 h 973"/>
                <a:gd name="T30" fmla="*/ 31 w 1241"/>
                <a:gd name="T31" fmla="*/ 958 h 973"/>
                <a:gd name="T32" fmla="*/ 14 w 1241"/>
                <a:gd name="T33" fmla="*/ 942 h 973"/>
                <a:gd name="T34" fmla="*/ 4 w 1241"/>
                <a:gd name="T35" fmla="*/ 921 h 973"/>
                <a:gd name="T36" fmla="*/ 0 w 1241"/>
                <a:gd name="T37" fmla="*/ 897 h 973"/>
                <a:gd name="T38" fmla="*/ 154 w 1241"/>
                <a:gd name="T39" fmla="*/ 76 h 973"/>
                <a:gd name="T40" fmla="*/ 157 w 1241"/>
                <a:gd name="T41" fmla="*/ 52 h 973"/>
                <a:gd name="T42" fmla="*/ 169 w 1241"/>
                <a:gd name="T43" fmla="*/ 31 h 973"/>
                <a:gd name="T44" fmla="*/ 185 w 1241"/>
                <a:gd name="T45" fmla="*/ 15 h 973"/>
                <a:gd name="T46" fmla="*/ 206 w 1241"/>
                <a:gd name="T47" fmla="*/ 4 h 973"/>
                <a:gd name="T48" fmla="*/ 230 w 1241"/>
                <a:gd name="T49" fmla="*/ 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1" h="973">
                  <a:moveTo>
                    <a:pt x="230" y="0"/>
                  </a:moveTo>
                  <a:lnTo>
                    <a:pt x="1050" y="0"/>
                  </a:lnTo>
                  <a:lnTo>
                    <a:pt x="1074" y="4"/>
                  </a:lnTo>
                  <a:lnTo>
                    <a:pt x="1095" y="15"/>
                  </a:lnTo>
                  <a:lnTo>
                    <a:pt x="1112" y="31"/>
                  </a:lnTo>
                  <a:lnTo>
                    <a:pt x="1122" y="52"/>
                  </a:lnTo>
                  <a:lnTo>
                    <a:pt x="1127" y="76"/>
                  </a:lnTo>
                  <a:lnTo>
                    <a:pt x="1241" y="897"/>
                  </a:lnTo>
                  <a:lnTo>
                    <a:pt x="1238" y="921"/>
                  </a:lnTo>
                  <a:lnTo>
                    <a:pt x="1227" y="942"/>
                  </a:lnTo>
                  <a:lnTo>
                    <a:pt x="1211" y="958"/>
                  </a:lnTo>
                  <a:lnTo>
                    <a:pt x="1188" y="969"/>
                  </a:lnTo>
                  <a:lnTo>
                    <a:pt x="1164" y="973"/>
                  </a:lnTo>
                  <a:lnTo>
                    <a:pt x="77" y="973"/>
                  </a:lnTo>
                  <a:lnTo>
                    <a:pt x="52" y="969"/>
                  </a:lnTo>
                  <a:lnTo>
                    <a:pt x="31" y="958"/>
                  </a:lnTo>
                  <a:lnTo>
                    <a:pt x="14" y="942"/>
                  </a:lnTo>
                  <a:lnTo>
                    <a:pt x="4" y="921"/>
                  </a:lnTo>
                  <a:lnTo>
                    <a:pt x="0" y="897"/>
                  </a:lnTo>
                  <a:lnTo>
                    <a:pt x="154" y="76"/>
                  </a:lnTo>
                  <a:lnTo>
                    <a:pt x="157" y="52"/>
                  </a:lnTo>
                  <a:lnTo>
                    <a:pt x="169" y="31"/>
                  </a:lnTo>
                  <a:lnTo>
                    <a:pt x="185" y="15"/>
                  </a:lnTo>
                  <a:lnTo>
                    <a:pt x="206" y="4"/>
                  </a:lnTo>
                  <a:lnTo>
                    <a:pt x="230" y="0"/>
                  </a:lnTo>
                  <a:close/>
                </a:path>
              </a:pathLst>
            </a:custGeom>
            <a:solidFill>
              <a:schemeClr val="bg1">
                <a:lumMod val="85000"/>
              </a:schemeClr>
            </a:solidFill>
            <a:ln w="0">
              <a:solidFill>
                <a:schemeClr val="accent6">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 name="Freeform 7">
              <a:extLst>
                <a:ext uri="{FF2B5EF4-FFF2-40B4-BE49-F238E27FC236}">
                  <a16:creationId xmlns:a16="http://schemas.microsoft.com/office/drawing/2014/main" id="{BF20F532-5B3A-473E-8F7D-271217E0EFF3}"/>
                </a:ext>
              </a:extLst>
            </p:cNvPr>
            <p:cNvSpPr>
              <a:spLocks/>
            </p:cNvSpPr>
            <p:nvPr/>
          </p:nvSpPr>
          <p:spPr bwMode="auto">
            <a:xfrm>
              <a:off x="5002213" y="5346700"/>
              <a:ext cx="1376362" cy="101600"/>
            </a:xfrm>
            <a:custGeom>
              <a:avLst/>
              <a:gdLst>
                <a:gd name="T0" fmla="*/ 63 w 1734"/>
                <a:gd name="T1" fmla="*/ 0 h 127"/>
                <a:gd name="T2" fmla="*/ 1671 w 1734"/>
                <a:gd name="T3" fmla="*/ 0 h 127"/>
                <a:gd name="T4" fmla="*/ 1690 w 1734"/>
                <a:gd name="T5" fmla="*/ 4 h 127"/>
                <a:gd name="T6" fmla="*/ 1708 w 1734"/>
                <a:gd name="T7" fmla="*/ 13 h 127"/>
                <a:gd name="T8" fmla="*/ 1722 w 1734"/>
                <a:gd name="T9" fmla="*/ 27 h 127"/>
                <a:gd name="T10" fmla="*/ 1731 w 1734"/>
                <a:gd name="T11" fmla="*/ 43 h 127"/>
                <a:gd name="T12" fmla="*/ 1734 w 1734"/>
                <a:gd name="T13" fmla="*/ 64 h 127"/>
                <a:gd name="T14" fmla="*/ 1731 w 1734"/>
                <a:gd name="T15" fmla="*/ 84 h 127"/>
                <a:gd name="T16" fmla="*/ 1722 w 1734"/>
                <a:gd name="T17" fmla="*/ 102 h 127"/>
                <a:gd name="T18" fmla="*/ 1708 w 1734"/>
                <a:gd name="T19" fmla="*/ 115 h 127"/>
                <a:gd name="T20" fmla="*/ 1690 w 1734"/>
                <a:gd name="T21" fmla="*/ 124 h 127"/>
                <a:gd name="T22" fmla="*/ 1671 w 1734"/>
                <a:gd name="T23" fmla="*/ 127 h 127"/>
                <a:gd name="T24" fmla="*/ 63 w 1734"/>
                <a:gd name="T25" fmla="*/ 127 h 127"/>
                <a:gd name="T26" fmla="*/ 43 w 1734"/>
                <a:gd name="T27" fmla="*/ 124 h 127"/>
                <a:gd name="T28" fmla="*/ 25 w 1734"/>
                <a:gd name="T29" fmla="*/ 115 h 127"/>
                <a:gd name="T30" fmla="*/ 12 w 1734"/>
                <a:gd name="T31" fmla="*/ 102 h 127"/>
                <a:gd name="T32" fmla="*/ 3 w 1734"/>
                <a:gd name="T33" fmla="*/ 84 h 127"/>
                <a:gd name="T34" fmla="*/ 0 w 1734"/>
                <a:gd name="T35" fmla="*/ 64 h 127"/>
                <a:gd name="T36" fmla="*/ 3 w 1734"/>
                <a:gd name="T37" fmla="*/ 43 h 127"/>
                <a:gd name="T38" fmla="*/ 12 w 1734"/>
                <a:gd name="T39" fmla="*/ 27 h 127"/>
                <a:gd name="T40" fmla="*/ 25 w 1734"/>
                <a:gd name="T41" fmla="*/ 13 h 127"/>
                <a:gd name="T42" fmla="*/ 43 w 1734"/>
                <a:gd name="T43" fmla="*/ 4 h 127"/>
                <a:gd name="T44" fmla="*/ 63 w 1734"/>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4" h="127">
                  <a:moveTo>
                    <a:pt x="63" y="0"/>
                  </a:moveTo>
                  <a:lnTo>
                    <a:pt x="1671" y="0"/>
                  </a:lnTo>
                  <a:lnTo>
                    <a:pt x="1690" y="4"/>
                  </a:lnTo>
                  <a:lnTo>
                    <a:pt x="1708" y="13"/>
                  </a:lnTo>
                  <a:lnTo>
                    <a:pt x="1722" y="27"/>
                  </a:lnTo>
                  <a:lnTo>
                    <a:pt x="1731" y="43"/>
                  </a:lnTo>
                  <a:lnTo>
                    <a:pt x="1734" y="64"/>
                  </a:lnTo>
                  <a:lnTo>
                    <a:pt x="1731" y="84"/>
                  </a:lnTo>
                  <a:lnTo>
                    <a:pt x="1722" y="102"/>
                  </a:lnTo>
                  <a:lnTo>
                    <a:pt x="1708" y="115"/>
                  </a:lnTo>
                  <a:lnTo>
                    <a:pt x="1690" y="124"/>
                  </a:lnTo>
                  <a:lnTo>
                    <a:pt x="1671" y="127"/>
                  </a:lnTo>
                  <a:lnTo>
                    <a:pt x="63" y="127"/>
                  </a:lnTo>
                  <a:lnTo>
                    <a:pt x="43" y="124"/>
                  </a:lnTo>
                  <a:lnTo>
                    <a:pt x="25" y="115"/>
                  </a:lnTo>
                  <a:lnTo>
                    <a:pt x="12" y="102"/>
                  </a:lnTo>
                  <a:lnTo>
                    <a:pt x="3" y="84"/>
                  </a:lnTo>
                  <a:lnTo>
                    <a:pt x="0" y="64"/>
                  </a:lnTo>
                  <a:lnTo>
                    <a:pt x="3" y="43"/>
                  </a:lnTo>
                  <a:lnTo>
                    <a:pt x="12" y="27"/>
                  </a:lnTo>
                  <a:lnTo>
                    <a:pt x="25" y="13"/>
                  </a:lnTo>
                  <a:lnTo>
                    <a:pt x="43" y="4"/>
                  </a:lnTo>
                  <a:lnTo>
                    <a:pt x="63" y="0"/>
                  </a:lnTo>
                  <a:close/>
                </a:path>
              </a:pathLst>
            </a:custGeom>
            <a:solidFill>
              <a:schemeClr val="accent6">
                <a:lumMod val="75000"/>
              </a:schemeClr>
            </a:solidFill>
            <a:ln w="0">
              <a:solidFill>
                <a:schemeClr val="accent6">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8">
              <a:extLst>
                <a:ext uri="{FF2B5EF4-FFF2-40B4-BE49-F238E27FC236}">
                  <a16:creationId xmlns:a16="http://schemas.microsoft.com/office/drawing/2014/main" id="{2AE016C1-393E-3D9D-3A7D-A43288E18998}"/>
                </a:ext>
              </a:extLst>
            </p:cNvPr>
            <p:cNvSpPr>
              <a:spLocks/>
            </p:cNvSpPr>
            <p:nvPr/>
          </p:nvSpPr>
          <p:spPr bwMode="auto">
            <a:xfrm>
              <a:off x="5254625" y="4635500"/>
              <a:ext cx="887412" cy="407988"/>
            </a:xfrm>
            <a:custGeom>
              <a:avLst/>
              <a:gdLst>
                <a:gd name="T0" fmla="*/ 159 w 1117"/>
                <a:gd name="T1" fmla="*/ 0 h 514"/>
                <a:gd name="T2" fmla="*/ 979 w 1117"/>
                <a:gd name="T3" fmla="*/ 0 h 514"/>
                <a:gd name="T4" fmla="*/ 1003 w 1117"/>
                <a:gd name="T5" fmla="*/ 4 h 514"/>
                <a:gd name="T6" fmla="*/ 1024 w 1117"/>
                <a:gd name="T7" fmla="*/ 15 h 514"/>
                <a:gd name="T8" fmla="*/ 1041 w 1117"/>
                <a:gd name="T9" fmla="*/ 31 h 514"/>
                <a:gd name="T10" fmla="*/ 1051 w 1117"/>
                <a:gd name="T11" fmla="*/ 52 h 514"/>
                <a:gd name="T12" fmla="*/ 1056 w 1117"/>
                <a:gd name="T13" fmla="*/ 76 h 514"/>
                <a:gd name="T14" fmla="*/ 1117 w 1117"/>
                <a:gd name="T15" fmla="*/ 514 h 514"/>
                <a:gd name="T16" fmla="*/ 0 w 1117"/>
                <a:gd name="T17" fmla="*/ 514 h 514"/>
                <a:gd name="T18" fmla="*/ 83 w 1117"/>
                <a:gd name="T19" fmla="*/ 76 h 514"/>
                <a:gd name="T20" fmla="*/ 86 w 1117"/>
                <a:gd name="T21" fmla="*/ 52 h 514"/>
                <a:gd name="T22" fmla="*/ 98 w 1117"/>
                <a:gd name="T23" fmla="*/ 31 h 514"/>
                <a:gd name="T24" fmla="*/ 114 w 1117"/>
                <a:gd name="T25" fmla="*/ 15 h 514"/>
                <a:gd name="T26" fmla="*/ 135 w 1117"/>
                <a:gd name="T27" fmla="*/ 4 h 514"/>
                <a:gd name="T28" fmla="*/ 159 w 1117"/>
                <a:gd name="T2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7" h="514">
                  <a:moveTo>
                    <a:pt x="159" y="0"/>
                  </a:moveTo>
                  <a:lnTo>
                    <a:pt x="979" y="0"/>
                  </a:lnTo>
                  <a:lnTo>
                    <a:pt x="1003" y="4"/>
                  </a:lnTo>
                  <a:lnTo>
                    <a:pt x="1024" y="15"/>
                  </a:lnTo>
                  <a:lnTo>
                    <a:pt x="1041" y="31"/>
                  </a:lnTo>
                  <a:lnTo>
                    <a:pt x="1051" y="52"/>
                  </a:lnTo>
                  <a:lnTo>
                    <a:pt x="1056" y="76"/>
                  </a:lnTo>
                  <a:lnTo>
                    <a:pt x="1117" y="514"/>
                  </a:lnTo>
                  <a:lnTo>
                    <a:pt x="0" y="514"/>
                  </a:lnTo>
                  <a:lnTo>
                    <a:pt x="83" y="76"/>
                  </a:lnTo>
                  <a:lnTo>
                    <a:pt x="86" y="52"/>
                  </a:lnTo>
                  <a:lnTo>
                    <a:pt x="98" y="31"/>
                  </a:lnTo>
                  <a:lnTo>
                    <a:pt x="114" y="15"/>
                  </a:lnTo>
                  <a:lnTo>
                    <a:pt x="135" y="4"/>
                  </a:lnTo>
                  <a:lnTo>
                    <a:pt x="159"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 name="Freeform 9">
              <a:extLst>
                <a:ext uri="{FF2B5EF4-FFF2-40B4-BE49-F238E27FC236}">
                  <a16:creationId xmlns:a16="http://schemas.microsoft.com/office/drawing/2014/main" id="{20319CE4-380B-ACDC-6A31-2A664A1C189A}"/>
                </a:ext>
              </a:extLst>
            </p:cNvPr>
            <p:cNvSpPr>
              <a:spLocks/>
            </p:cNvSpPr>
            <p:nvPr/>
          </p:nvSpPr>
          <p:spPr bwMode="auto">
            <a:xfrm>
              <a:off x="3732213" y="4405313"/>
              <a:ext cx="3917950" cy="460375"/>
            </a:xfrm>
            <a:custGeom>
              <a:avLst/>
              <a:gdLst>
                <a:gd name="T0" fmla="*/ 0 w 4936"/>
                <a:gd name="T1" fmla="*/ 0 h 579"/>
                <a:gd name="T2" fmla="*/ 4936 w 4936"/>
                <a:gd name="T3" fmla="*/ 0 h 579"/>
                <a:gd name="T4" fmla="*/ 4936 w 4936"/>
                <a:gd name="T5" fmla="*/ 482 h 579"/>
                <a:gd name="T6" fmla="*/ 4933 w 4936"/>
                <a:gd name="T7" fmla="*/ 507 h 579"/>
                <a:gd name="T8" fmla="*/ 4922 w 4936"/>
                <a:gd name="T9" fmla="*/ 531 h 579"/>
                <a:gd name="T10" fmla="*/ 4907 w 4936"/>
                <a:gd name="T11" fmla="*/ 551 h 579"/>
                <a:gd name="T12" fmla="*/ 4888 w 4936"/>
                <a:gd name="T13" fmla="*/ 566 h 579"/>
                <a:gd name="T14" fmla="*/ 4864 w 4936"/>
                <a:gd name="T15" fmla="*/ 576 h 579"/>
                <a:gd name="T16" fmla="*/ 4838 w 4936"/>
                <a:gd name="T17" fmla="*/ 579 h 579"/>
                <a:gd name="T18" fmla="*/ 97 w 4936"/>
                <a:gd name="T19" fmla="*/ 579 h 579"/>
                <a:gd name="T20" fmla="*/ 72 w 4936"/>
                <a:gd name="T21" fmla="*/ 576 h 579"/>
                <a:gd name="T22" fmla="*/ 48 w 4936"/>
                <a:gd name="T23" fmla="*/ 566 h 579"/>
                <a:gd name="T24" fmla="*/ 28 w 4936"/>
                <a:gd name="T25" fmla="*/ 551 h 579"/>
                <a:gd name="T26" fmla="*/ 13 w 4936"/>
                <a:gd name="T27" fmla="*/ 531 h 579"/>
                <a:gd name="T28" fmla="*/ 3 w 4936"/>
                <a:gd name="T29" fmla="*/ 507 h 579"/>
                <a:gd name="T30" fmla="*/ 0 w 4936"/>
                <a:gd name="T31" fmla="*/ 482 h 579"/>
                <a:gd name="T32" fmla="*/ 0 w 4936"/>
                <a:gd name="T33"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6" h="579">
                  <a:moveTo>
                    <a:pt x="0" y="0"/>
                  </a:moveTo>
                  <a:lnTo>
                    <a:pt x="4936" y="0"/>
                  </a:lnTo>
                  <a:lnTo>
                    <a:pt x="4936" y="482"/>
                  </a:lnTo>
                  <a:lnTo>
                    <a:pt x="4933" y="507"/>
                  </a:lnTo>
                  <a:lnTo>
                    <a:pt x="4922" y="531"/>
                  </a:lnTo>
                  <a:lnTo>
                    <a:pt x="4907" y="551"/>
                  </a:lnTo>
                  <a:lnTo>
                    <a:pt x="4888" y="566"/>
                  </a:lnTo>
                  <a:lnTo>
                    <a:pt x="4864" y="576"/>
                  </a:lnTo>
                  <a:lnTo>
                    <a:pt x="4838" y="579"/>
                  </a:lnTo>
                  <a:lnTo>
                    <a:pt x="97" y="579"/>
                  </a:lnTo>
                  <a:lnTo>
                    <a:pt x="72" y="576"/>
                  </a:lnTo>
                  <a:lnTo>
                    <a:pt x="48" y="566"/>
                  </a:lnTo>
                  <a:lnTo>
                    <a:pt x="28" y="551"/>
                  </a:lnTo>
                  <a:lnTo>
                    <a:pt x="13" y="531"/>
                  </a:lnTo>
                  <a:lnTo>
                    <a:pt x="3" y="507"/>
                  </a:lnTo>
                  <a:lnTo>
                    <a:pt x="0" y="482"/>
                  </a:lnTo>
                  <a:lnTo>
                    <a:pt x="0" y="0"/>
                  </a:lnTo>
                  <a:close/>
                </a:path>
              </a:pathLst>
            </a:custGeom>
            <a:solidFill>
              <a:schemeClr val="bg1"/>
            </a:solidFill>
            <a:ln w="0">
              <a:solidFill>
                <a:schemeClr val="accent6">
                  <a:lumMod val="50000"/>
                </a:schemeClr>
              </a:solid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18" name="Freeform 10">
              <a:extLst>
                <a:ext uri="{FF2B5EF4-FFF2-40B4-BE49-F238E27FC236}">
                  <a16:creationId xmlns:a16="http://schemas.microsoft.com/office/drawing/2014/main" id="{FB545605-DBA1-1E56-3BC6-817B0C4958F2}"/>
                </a:ext>
              </a:extLst>
            </p:cNvPr>
            <p:cNvSpPr>
              <a:spLocks/>
            </p:cNvSpPr>
            <p:nvPr/>
          </p:nvSpPr>
          <p:spPr bwMode="auto">
            <a:xfrm>
              <a:off x="3732213" y="2365375"/>
              <a:ext cx="3917950" cy="2114550"/>
            </a:xfrm>
            <a:custGeom>
              <a:avLst/>
              <a:gdLst>
                <a:gd name="T0" fmla="*/ 97 w 4936"/>
                <a:gd name="T1" fmla="*/ 0 h 2662"/>
                <a:gd name="T2" fmla="*/ 4838 w 4936"/>
                <a:gd name="T3" fmla="*/ 0 h 2662"/>
                <a:gd name="T4" fmla="*/ 4864 w 4936"/>
                <a:gd name="T5" fmla="*/ 3 h 2662"/>
                <a:gd name="T6" fmla="*/ 4888 w 4936"/>
                <a:gd name="T7" fmla="*/ 13 h 2662"/>
                <a:gd name="T8" fmla="*/ 4907 w 4936"/>
                <a:gd name="T9" fmla="*/ 28 h 2662"/>
                <a:gd name="T10" fmla="*/ 4922 w 4936"/>
                <a:gd name="T11" fmla="*/ 48 h 2662"/>
                <a:gd name="T12" fmla="*/ 4933 w 4936"/>
                <a:gd name="T13" fmla="*/ 72 h 2662"/>
                <a:gd name="T14" fmla="*/ 4936 w 4936"/>
                <a:gd name="T15" fmla="*/ 97 h 2662"/>
                <a:gd name="T16" fmla="*/ 4936 w 4936"/>
                <a:gd name="T17" fmla="*/ 2662 h 2662"/>
                <a:gd name="T18" fmla="*/ 0 w 4936"/>
                <a:gd name="T19" fmla="*/ 2662 h 2662"/>
                <a:gd name="T20" fmla="*/ 0 w 4936"/>
                <a:gd name="T21" fmla="*/ 97 h 2662"/>
                <a:gd name="T22" fmla="*/ 3 w 4936"/>
                <a:gd name="T23" fmla="*/ 72 h 2662"/>
                <a:gd name="T24" fmla="*/ 13 w 4936"/>
                <a:gd name="T25" fmla="*/ 48 h 2662"/>
                <a:gd name="T26" fmla="*/ 28 w 4936"/>
                <a:gd name="T27" fmla="*/ 28 h 2662"/>
                <a:gd name="T28" fmla="*/ 48 w 4936"/>
                <a:gd name="T29" fmla="*/ 13 h 2662"/>
                <a:gd name="T30" fmla="*/ 72 w 4936"/>
                <a:gd name="T31" fmla="*/ 3 h 2662"/>
                <a:gd name="T32" fmla="*/ 97 w 4936"/>
                <a:gd name="T33" fmla="*/ 0 h 2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6" h="2662">
                  <a:moveTo>
                    <a:pt x="97" y="0"/>
                  </a:moveTo>
                  <a:lnTo>
                    <a:pt x="4838" y="0"/>
                  </a:lnTo>
                  <a:lnTo>
                    <a:pt x="4864" y="3"/>
                  </a:lnTo>
                  <a:lnTo>
                    <a:pt x="4888" y="13"/>
                  </a:lnTo>
                  <a:lnTo>
                    <a:pt x="4907" y="28"/>
                  </a:lnTo>
                  <a:lnTo>
                    <a:pt x="4922" y="48"/>
                  </a:lnTo>
                  <a:lnTo>
                    <a:pt x="4933" y="72"/>
                  </a:lnTo>
                  <a:lnTo>
                    <a:pt x="4936" y="97"/>
                  </a:lnTo>
                  <a:lnTo>
                    <a:pt x="4936" y="2662"/>
                  </a:lnTo>
                  <a:lnTo>
                    <a:pt x="0" y="2662"/>
                  </a:lnTo>
                  <a:lnTo>
                    <a:pt x="0" y="97"/>
                  </a:lnTo>
                  <a:lnTo>
                    <a:pt x="3" y="72"/>
                  </a:lnTo>
                  <a:lnTo>
                    <a:pt x="13" y="48"/>
                  </a:lnTo>
                  <a:lnTo>
                    <a:pt x="28" y="28"/>
                  </a:lnTo>
                  <a:lnTo>
                    <a:pt x="48" y="13"/>
                  </a:lnTo>
                  <a:lnTo>
                    <a:pt x="72" y="3"/>
                  </a:lnTo>
                  <a:lnTo>
                    <a:pt x="97"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 name="Freeform 11">
              <a:extLst>
                <a:ext uri="{FF2B5EF4-FFF2-40B4-BE49-F238E27FC236}">
                  <a16:creationId xmlns:a16="http://schemas.microsoft.com/office/drawing/2014/main" id="{94D02DC3-1056-7122-E69C-FB622FB1AB5E}"/>
                </a:ext>
              </a:extLst>
            </p:cNvPr>
            <p:cNvSpPr>
              <a:spLocks/>
            </p:cNvSpPr>
            <p:nvPr/>
          </p:nvSpPr>
          <p:spPr bwMode="auto">
            <a:xfrm>
              <a:off x="3836988" y="2466975"/>
              <a:ext cx="3708400" cy="2012950"/>
            </a:xfrm>
            <a:custGeom>
              <a:avLst/>
              <a:gdLst>
                <a:gd name="T0" fmla="*/ 99 w 4672"/>
                <a:gd name="T1" fmla="*/ 0 h 2535"/>
                <a:gd name="T2" fmla="*/ 4573 w 4672"/>
                <a:gd name="T3" fmla="*/ 0 h 2535"/>
                <a:gd name="T4" fmla="*/ 4600 w 4672"/>
                <a:gd name="T5" fmla="*/ 3 h 2535"/>
                <a:gd name="T6" fmla="*/ 4622 w 4672"/>
                <a:gd name="T7" fmla="*/ 14 h 2535"/>
                <a:gd name="T8" fmla="*/ 4642 w 4672"/>
                <a:gd name="T9" fmla="*/ 29 h 2535"/>
                <a:gd name="T10" fmla="*/ 4658 w 4672"/>
                <a:gd name="T11" fmla="*/ 48 h 2535"/>
                <a:gd name="T12" fmla="*/ 4667 w 4672"/>
                <a:gd name="T13" fmla="*/ 72 h 2535"/>
                <a:gd name="T14" fmla="*/ 4672 w 4672"/>
                <a:gd name="T15" fmla="*/ 98 h 2535"/>
                <a:gd name="T16" fmla="*/ 4672 w 4672"/>
                <a:gd name="T17" fmla="*/ 2535 h 2535"/>
                <a:gd name="T18" fmla="*/ 0 w 4672"/>
                <a:gd name="T19" fmla="*/ 2535 h 2535"/>
                <a:gd name="T20" fmla="*/ 0 w 4672"/>
                <a:gd name="T21" fmla="*/ 98 h 2535"/>
                <a:gd name="T22" fmla="*/ 4 w 4672"/>
                <a:gd name="T23" fmla="*/ 72 h 2535"/>
                <a:gd name="T24" fmla="*/ 13 w 4672"/>
                <a:gd name="T25" fmla="*/ 48 h 2535"/>
                <a:gd name="T26" fmla="*/ 28 w 4672"/>
                <a:gd name="T27" fmla="*/ 29 h 2535"/>
                <a:gd name="T28" fmla="*/ 49 w 4672"/>
                <a:gd name="T29" fmla="*/ 14 h 2535"/>
                <a:gd name="T30" fmla="*/ 72 w 4672"/>
                <a:gd name="T31" fmla="*/ 3 h 2535"/>
                <a:gd name="T32" fmla="*/ 99 w 4672"/>
                <a:gd name="T33"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2" h="2535">
                  <a:moveTo>
                    <a:pt x="99" y="0"/>
                  </a:moveTo>
                  <a:lnTo>
                    <a:pt x="4573" y="0"/>
                  </a:lnTo>
                  <a:lnTo>
                    <a:pt x="4600" y="3"/>
                  </a:lnTo>
                  <a:lnTo>
                    <a:pt x="4622" y="14"/>
                  </a:lnTo>
                  <a:lnTo>
                    <a:pt x="4642" y="29"/>
                  </a:lnTo>
                  <a:lnTo>
                    <a:pt x="4658" y="48"/>
                  </a:lnTo>
                  <a:lnTo>
                    <a:pt x="4667" y="72"/>
                  </a:lnTo>
                  <a:lnTo>
                    <a:pt x="4672" y="98"/>
                  </a:lnTo>
                  <a:lnTo>
                    <a:pt x="4672" y="2535"/>
                  </a:lnTo>
                  <a:lnTo>
                    <a:pt x="0" y="2535"/>
                  </a:lnTo>
                  <a:lnTo>
                    <a:pt x="0" y="98"/>
                  </a:lnTo>
                  <a:lnTo>
                    <a:pt x="4" y="72"/>
                  </a:lnTo>
                  <a:lnTo>
                    <a:pt x="13" y="48"/>
                  </a:lnTo>
                  <a:lnTo>
                    <a:pt x="28" y="29"/>
                  </a:lnTo>
                  <a:lnTo>
                    <a:pt x="49" y="14"/>
                  </a:lnTo>
                  <a:lnTo>
                    <a:pt x="72" y="3"/>
                  </a:lnTo>
                  <a:lnTo>
                    <a:pt x="99" y="0"/>
                  </a:lnTo>
                  <a:close/>
                </a:path>
              </a:pathLst>
            </a:custGeom>
            <a:solidFill>
              <a:schemeClr val="bg1">
                <a:alpha val="14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0" name="Freeform 12">
              <a:extLst>
                <a:ext uri="{FF2B5EF4-FFF2-40B4-BE49-F238E27FC236}">
                  <a16:creationId xmlns:a16="http://schemas.microsoft.com/office/drawing/2014/main" id="{FD847954-A010-8CBF-DD9E-13FE324C2783}"/>
                </a:ext>
              </a:extLst>
            </p:cNvPr>
            <p:cNvSpPr>
              <a:spLocks/>
            </p:cNvSpPr>
            <p:nvPr/>
          </p:nvSpPr>
          <p:spPr bwMode="auto">
            <a:xfrm>
              <a:off x="5630863" y="4602163"/>
              <a:ext cx="120650" cy="120650"/>
            </a:xfrm>
            <a:custGeom>
              <a:avLst/>
              <a:gdLst>
                <a:gd name="T0" fmla="*/ 75 w 151"/>
                <a:gd name="T1" fmla="*/ 0 h 153"/>
                <a:gd name="T2" fmla="*/ 100 w 151"/>
                <a:gd name="T3" fmla="*/ 4 h 153"/>
                <a:gd name="T4" fmla="*/ 121 w 151"/>
                <a:gd name="T5" fmla="*/ 15 h 153"/>
                <a:gd name="T6" fmla="*/ 138 w 151"/>
                <a:gd name="T7" fmla="*/ 31 h 153"/>
                <a:gd name="T8" fmla="*/ 148 w 151"/>
                <a:gd name="T9" fmla="*/ 52 h 153"/>
                <a:gd name="T10" fmla="*/ 151 w 151"/>
                <a:gd name="T11" fmla="*/ 76 h 153"/>
                <a:gd name="T12" fmla="*/ 148 w 151"/>
                <a:gd name="T13" fmla="*/ 100 h 153"/>
                <a:gd name="T14" fmla="*/ 138 w 151"/>
                <a:gd name="T15" fmla="*/ 121 h 153"/>
                <a:gd name="T16" fmla="*/ 121 w 151"/>
                <a:gd name="T17" fmla="*/ 138 h 153"/>
                <a:gd name="T18" fmla="*/ 100 w 151"/>
                <a:gd name="T19" fmla="*/ 148 h 153"/>
                <a:gd name="T20" fmla="*/ 75 w 151"/>
                <a:gd name="T21" fmla="*/ 153 h 153"/>
                <a:gd name="T22" fmla="*/ 51 w 151"/>
                <a:gd name="T23" fmla="*/ 148 h 153"/>
                <a:gd name="T24" fmla="*/ 30 w 151"/>
                <a:gd name="T25" fmla="*/ 138 h 153"/>
                <a:gd name="T26" fmla="*/ 14 w 151"/>
                <a:gd name="T27" fmla="*/ 121 h 153"/>
                <a:gd name="T28" fmla="*/ 3 w 151"/>
                <a:gd name="T29" fmla="*/ 100 h 153"/>
                <a:gd name="T30" fmla="*/ 0 w 151"/>
                <a:gd name="T31" fmla="*/ 76 h 153"/>
                <a:gd name="T32" fmla="*/ 3 w 151"/>
                <a:gd name="T33" fmla="*/ 52 h 153"/>
                <a:gd name="T34" fmla="*/ 14 w 151"/>
                <a:gd name="T35" fmla="*/ 31 h 153"/>
                <a:gd name="T36" fmla="*/ 30 w 151"/>
                <a:gd name="T37" fmla="*/ 15 h 153"/>
                <a:gd name="T38" fmla="*/ 51 w 151"/>
                <a:gd name="T39" fmla="*/ 4 h 153"/>
                <a:gd name="T40" fmla="*/ 75 w 151"/>
                <a:gd name="T4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153">
                  <a:moveTo>
                    <a:pt x="75" y="0"/>
                  </a:moveTo>
                  <a:lnTo>
                    <a:pt x="100" y="4"/>
                  </a:lnTo>
                  <a:lnTo>
                    <a:pt x="121" y="15"/>
                  </a:lnTo>
                  <a:lnTo>
                    <a:pt x="138" y="31"/>
                  </a:lnTo>
                  <a:lnTo>
                    <a:pt x="148" y="52"/>
                  </a:lnTo>
                  <a:lnTo>
                    <a:pt x="151" y="76"/>
                  </a:lnTo>
                  <a:lnTo>
                    <a:pt x="148" y="100"/>
                  </a:lnTo>
                  <a:lnTo>
                    <a:pt x="138" y="121"/>
                  </a:lnTo>
                  <a:lnTo>
                    <a:pt x="121" y="138"/>
                  </a:lnTo>
                  <a:lnTo>
                    <a:pt x="100" y="148"/>
                  </a:lnTo>
                  <a:lnTo>
                    <a:pt x="75" y="153"/>
                  </a:lnTo>
                  <a:lnTo>
                    <a:pt x="51" y="148"/>
                  </a:lnTo>
                  <a:lnTo>
                    <a:pt x="30" y="138"/>
                  </a:lnTo>
                  <a:lnTo>
                    <a:pt x="14" y="121"/>
                  </a:lnTo>
                  <a:lnTo>
                    <a:pt x="3" y="100"/>
                  </a:lnTo>
                  <a:lnTo>
                    <a:pt x="0" y="76"/>
                  </a:lnTo>
                  <a:lnTo>
                    <a:pt x="3" y="52"/>
                  </a:lnTo>
                  <a:lnTo>
                    <a:pt x="14" y="31"/>
                  </a:lnTo>
                  <a:lnTo>
                    <a:pt x="30" y="15"/>
                  </a:lnTo>
                  <a:lnTo>
                    <a:pt x="51" y="4"/>
                  </a:lnTo>
                  <a:lnTo>
                    <a:pt x="75"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aphicFrame>
        <p:nvGraphicFramePr>
          <p:cNvPr id="25" name="Object 24">
            <a:extLst>
              <a:ext uri="{FF2B5EF4-FFF2-40B4-BE49-F238E27FC236}">
                <a16:creationId xmlns:a16="http://schemas.microsoft.com/office/drawing/2014/main" id="{B04C06EB-8389-2F79-4D9F-7BF159469811}"/>
              </a:ext>
            </a:extLst>
          </p:cNvPr>
          <p:cNvGraphicFramePr>
            <a:graphicFrameLocks noChangeAspect="1"/>
          </p:cNvGraphicFramePr>
          <p:nvPr>
            <p:extLst>
              <p:ext uri="{D42A27DB-BD31-4B8C-83A1-F6EECF244321}">
                <p14:modId xmlns:p14="http://schemas.microsoft.com/office/powerpoint/2010/main" val="1215760602"/>
              </p:ext>
            </p:extLst>
          </p:nvPr>
        </p:nvGraphicFramePr>
        <p:xfrm>
          <a:off x="10287641" y="1613221"/>
          <a:ext cx="846791" cy="877439"/>
        </p:xfrm>
        <a:graphic>
          <a:graphicData uri="http://schemas.openxmlformats.org/presentationml/2006/ole">
            <mc:AlternateContent xmlns:mc="http://schemas.openxmlformats.org/markup-compatibility/2006">
              <mc:Choice xmlns:v="urn:schemas-microsoft-com:vml" Requires="v">
                <p:oleObj name="Document" showAsIcon="1" r:id="rId3" imgW="914400" imgH="792417" progId="Word.Document.12">
                  <p:embed/>
                </p:oleObj>
              </mc:Choice>
              <mc:Fallback>
                <p:oleObj name="Document" showAsIcon="1" r:id="rId3" imgW="914400" imgH="792417" progId="Word.Document.12">
                  <p:embed/>
                  <p:pic>
                    <p:nvPicPr>
                      <p:cNvPr id="25" name="Object 24">
                        <a:extLst>
                          <a:ext uri="{FF2B5EF4-FFF2-40B4-BE49-F238E27FC236}">
                            <a16:creationId xmlns:a16="http://schemas.microsoft.com/office/drawing/2014/main" id="{B04C06EB-8389-2F79-4D9F-7BF159469811}"/>
                          </a:ext>
                        </a:extLst>
                      </p:cNvPr>
                      <p:cNvPicPr/>
                      <p:nvPr/>
                    </p:nvPicPr>
                    <p:blipFill>
                      <a:blip r:embed="rId4"/>
                      <a:stretch>
                        <a:fillRect/>
                      </a:stretch>
                    </p:blipFill>
                    <p:spPr>
                      <a:xfrm>
                        <a:off x="10287641" y="1613221"/>
                        <a:ext cx="846791" cy="877439"/>
                      </a:xfrm>
                      <a:prstGeom prst="rect">
                        <a:avLst/>
                      </a:prstGeom>
                      <a:solidFill>
                        <a:schemeClr val="accent5">
                          <a:lumMod val="20000"/>
                          <a:lumOff val="80000"/>
                        </a:schemeClr>
                      </a:solidFill>
                      <a:ln w="57150">
                        <a:solidFill>
                          <a:schemeClr val="bg1"/>
                        </a:solidFill>
                      </a:ln>
                    </p:spPr>
                  </p:pic>
                </p:oleObj>
              </mc:Fallback>
            </mc:AlternateContent>
          </a:graphicData>
        </a:graphic>
      </p:graphicFrame>
      <p:pic>
        <p:nvPicPr>
          <p:cNvPr id="24" name="Graphic 23" descr="Cursor with solid fill">
            <a:extLst>
              <a:ext uri="{FF2B5EF4-FFF2-40B4-BE49-F238E27FC236}">
                <a16:creationId xmlns:a16="http://schemas.microsoft.com/office/drawing/2014/main" id="{7246AB7E-D07F-BF9B-1812-502B22C2C16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716522">
            <a:off x="10777733" y="2246100"/>
            <a:ext cx="636766" cy="636766"/>
          </a:xfrm>
          <a:prstGeom prst="rect">
            <a:avLst/>
          </a:prstGeom>
        </p:spPr>
      </p:pic>
      <p:pic>
        <p:nvPicPr>
          <p:cNvPr id="29" name="Picture 28">
            <a:extLst>
              <a:ext uri="{FF2B5EF4-FFF2-40B4-BE49-F238E27FC236}">
                <a16:creationId xmlns:a16="http://schemas.microsoft.com/office/drawing/2014/main" id="{2AD3C9EE-B4B3-FAAD-B2F4-4ED5822FE934}"/>
              </a:ext>
            </a:extLst>
          </p:cNvPr>
          <p:cNvPicPr>
            <a:picLocks noChangeAspect="1"/>
          </p:cNvPicPr>
          <p:nvPr/>
        </p:nvPicPr>
        <p:blipFill>
          <a:blip r:embed="rId6"/>
          <a:stretch>
            <a:fillRect/>
          </a:stretch>
        </p:blipFill>
        <p:spPr>
          <a:xfrm>
            <a:off x="891203" y="1024681"/>
            <a:ext cx="3703641" cy="4808637"/>
          </a:xfrm>
          <a:prstGeom prst="rect">
            <a:avLst/>
          </a:prstGeom>
          <a:ln>
            <a:noFill/>
          </a:ln>
          <a:effectLst>
            <a:outerShdw blurRad="292100" dist="139700" dir="2700000" algn="tl" rotWithShape="0">
              <a:srgbClr val="333333">
                <a:alpha val="65000"/>
              </a:srgbClr>
            </a:outerShdw>
          </a:effectLst>
        </p:spPr>
      </p:pic>
      <p:pic>
        <p:nvPicPr>
          <p:cNvPr id="31" name="Graphic 30" descr="Paper outline">
            <a:extLst>
              <a:ext uri="{FF2B5EF4-FFF2-40B4-BE49-F238E27FC236}">
                <a16:creationId xmlns:a16="http://schemas.microsoft.com/office/drawing/2014/main" id="{970A9913-9976-24D1-08A3-39AC5A77ECD4}"/>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6363330" y="1175088"/>
            <a:ext cx="4151376" cy="3305380"/>
          </a:xfrm>
          <a:prstGeom prst="rect">
            <a:avLst/>
          </a:prstGeom>
        </p:spPr>
      </p:pic>
      <p:sp>
        <p:nvSpPr>
          <p:cNvPr id="32" name="TextBox 31">
            <a:extLst>
              <a:ext uri="{FF2B5EF4-FFF2-40B4-BE49-F238E27FC236}">
                <a16:creationId xmlns:a16="http://schemas.microsoft.com/office/drawing/2014/main" id="{CEBAD14F-AFD1-CC62-3665-290523E27506}"/>
              </a:ext>
            </a:extLst>
          </p:cNvPr>
          <p:cNvSpPr txBox="1"/>
          <p:nvPr/>
        </p:nvSpPr>
        <p:spPr>
          <a:xfrm>
            <a:off x="7210121" y="2187110"/>
            <a:ext cx="2621689" cy="1938992"/>
          </a:xfrm>
          <a:prstGeom prst="rect">
            <a:avLst/>
          </a:prstGeom>
          <a:noFill/>
        </p:spPr>
        <p:txBody>
          <a:bodyPr wrap="square" rtlCol="0">
            <a:spAutoFit/>
          </a:bodyPr>
          <a:lstStyle/>
          <a:p>
            <a:r>
              <a:rPr lang="en-US" sz="2000" b="1" dirty="0">
                <a:solidFill>
                  <a:schemeClr val="bg1"/>
                </a:solidFill>
              </a:rPr>
              <a:t>The student and work site agreement covers the basics of student’s responsibilities and the Work Study program. </a:t>
            </a:r>
          </a:p>
        </p:txBody>
      </p:sp>
      <p:sp>
        <p:nvSpPr>
          <p:cNvPr id="35" name="TextBox 34">
            <a:extLst>
              <a:ext uri="{FF2B5EF4-FFF2-40B4-BE49-F238E27FC236}">
                <a16:creationId xmlns:a16="http://schemas.microsoft.com/office/drawing/2014/main" id="{D3BB961C-7C93-B381-3310-BDBD63F7C137}"/>
              </a:ext>
            </a:extLst>
          </p:cNvPr>
          <p:cNvSpPr txBox="1"/>
          <p:nvPr/>
        </p:nvSpPr>
        <p:spPr>
          <a:xfrm>
            <a:off x="10210800" y="1331915"/>
            <a:ext cx="992819" cy="246221"/>
          </a:xfrm>
          <a:prstGeom prst="rect">
            <a:avLst/>
          </a:prstGeom>
          <a:noFill/>
        </p:spPr>
        <p:txBody>
          <a:bodyPr wrap="square" rtlCol="0">
            <a:spAutoFit/>
          </a:bodyPr>
          <a:lstStyle/>
          <a:p>
            <a:pPr algn="ctr"/>
            <a:r>
              <a:rPr lang="en-US" sz="1000" b="1" dirty="0">
                <a:solidFill>
                  <a:schemeClr val="bg1"/>
                </a:solidFill>
              </a:rPr>
              <a:t>Agreement</a:t>
            </a:r>
          </a:p>
        </p:txBody>
      </p:sp>
      <p:pic>
        <p:nvPicPr>
          <p:cNvPr id="40" name="Picture 39">
            <a:extLst>
              <a:ext uri="{FF2B5EF4-FFF2-40B4-BE49-F238E27FC236}">
                <a16:creationId xmlns:a16="http://schemas.microsoft.com/office/drawing/2014/main" id="{A99099B3-0D99-BB40-2700-FA80340D803A}"/>
              </a:ext>
            </a:extLst>
          </p:cNvPr>
          <p:cNvPicPr>
            <a:picLocks noChangeAspect="1"/>
          </p:cNvPicPr>
          <p:nvPr/>
        </p:nvPicPr>
        <p:blipFill>
          <a:blip r:embed="rId8">
            <a:alphaModFix amt="70000"/>
          </a:blip>
          <a:stretch>
            <a:fillRect/>
          </a:stretch>
        </p:blipFill>
        <p:spPr>
          <a:xfrm>
            <a:off x="10227477" y="2920469"/>
            <a:ext cx="964305" cy="1115568"/>
          </a:xfrm>
          <a:prstGeom prst="rect">
            <a:avLst/>
          </a:prstGeom>
        </p:spPr>
      </p:pic>
      <p:pic>
        <p:nvPicPr>
          <p:cNvPr id="42" name="Picture 41">
            <a:extLst>
              <a:ext uri="{FF2B5EF4-FFF2-40B4-BE49-F238E27FC236}">
                <a16:creationId xmlns:a16="http://schemas.microsoft.com/office/drawing/2014/main" id="{4D9B472D-66CF-42B7-FF7C-65C56096FBF4}"/>
              </a:ext>
            </a:extLst>
          </p:cNvPr>
          <p:cNvPicPr>
            <a:picLocks noChangeAspect="1"/>
          </p:cNvPicPr>
          <p:nvPr/>
        </p:nvPicPr>
        <p:blipFill>
          <a:blip r:embed="rId9">
            <a:alphaModFix amt="70000"/>
          </a:blip>
          <a:stretch>
            <a:fillRect/>
          </a:stretch>
        </p:blipFill>
        <p:spPr>
          <a:xfrm>
            <a:off x="5659083" y="1344422"/>
            <a:ext cx="846791" cy="1057156"/>
          </a:xfrm>
          <a:prstGeom prst="rect">
            <a:avLst/>
          </a:prstGeom>
        </p:spPr>
      </p:pic>
    </p:spTree>
    <p:extLst>
      <p:ext uri="{BB962C8B-B14F-4D97-AF65-F5344CB8AC3E}">
        <p14:creationId xmlns:p14="http://schemas.microsoft.com/office/powerpoint/2010/main" val="177564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24"/>
                                        </p:tgtEl>
                                      </p:cBhvr>
                                    </p:animEffect>
                                    <p:animScale>
                                      <p:cBhvr>
                                        <p:cTn id="12" dur="250" autoRev="1" fill="hold"/>
                                        <p:tgtEl>
                                          <p:spTgt spid="24"/>
                                        </p:tgtEl>
                                      </p:cBhvr>
                                      <p:by x="105000" y="105000"/>
                                    </p:animScale>
                                  </p:childTnLst>
                                </p:cTn>
                              </p:par>
                            </p:childTnLst>
                          </p:cTn>
                        </p:par>
                        <p:par>
                          <p:cTn id="13" fill="hold">
                            <p:stCondLst>
                              <p:cond delay="1000"/>
                            </p:stCondLst>
                            <p:childTnLst>
                              <p:par>
                                <p:cTn id="14" presetID="53" presetClass="entr" presetSubtype="16" fill="hold" nodeType="afterEffect">
                                  <p:stCondLst>
                                    <p:cond delay="50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3F3CA-2511-9AB4-0E76-73D7345B107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A50B13C-428C-4AF8-ED9A-8B6C38BD788F}"/>
              </a:ext>
            </a:extLst>
          </p:cNvPr>
          <p:cNvSpPr>
            <a:spLocks noGrp="1"/>
          </p:cNvSpPr>
          <p:nvPr>
            <p:ph type="title" idx="4294967295"/>
          </p:nvPr>
        </p:nvSpPr>
        <p:spPr>
          <a:xfrm>
            <a:off x="1981200" y="0"/>
            <a:ext cx="8229600" cy="731520"/>
          </a:xfrm>
        </p:spPr>
        <p:txBody>
          <a:bodyPr>
            <a:normAutofit fontScale="90000"/>
          </a:bodyPr>
          <a:lstStyle/>
          <a:p>
            <a:r>
              <a:rPr lang="en-US" dirty="0">
                <a:solidFill>
                  <a:schemeClr val="bg1"/>
                </a:solidFill>
              </a:rPr>
              <a:t>Example 2: </a:t>
            </a:r>
            <a:r>
              <a:rPr lang="en-US" b="1" dirty="0">
                <a:solidFill>
                  <a:schemeClr val="bg1"/>
                </a:solidFill>
              </a:rPr>
              <a:t>Performance/Conduct</a:t>
            </a:r>
            <a:endParaRPr lang="en-US" dirty="0">
              <a:solidFill>
                <a:schemeClr val="bg1"/>
              </a:solidFill>
            </a:endParaRPr>
          </a:p>
        </p:txBody>
      </p:sp>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EE803CD3-1535-15EA-81D4-3BAE5E4DFC54}"/>
              </a:ext>
            </a:extLst>
          </p:cNvPr>
          <p:cNvSpPr>
            <a:spLocks noGrp="1"/>
          </p:cNvSpPr>
          <p:nvPr>
            <p:ph type="sldNum" sz="quarter" idx="10"/>
          </p:nvPr>
        </p:nvSpPr>
        <p:spPr>
          <a:xfrm>
            <a:off x="10401300" y="6121667"/>
            <a:ext cx="1594184" cy="731520"/>
          </a:xfrm>
        </p:spPr>
        <p:txBody>
          <a:bodyPr/>
          <a:lstStyle/>
          <a:p>
            <a:pPr defTabSz="457200"/>
            <a:fld id="{D983F1FA-211D-3044-9E35-958DFBC26156}" type="slidenum">
              <a:rPr lang="en-US" smtClean="0">
                <a:solidFill>
                  <a:prstClr val="white"/>
                </a:solidFill>
              </a:rPr>
              <a:pPr defTabSz="457200"/>
              <a:t>35</a:t>
            </a:fld>
            <a:endParaRPr lang="en-US">
              <a:solidFill>
                <a:prstClr val="white"/>
              </a:solidFill>
            </a:endParaRPr>
          </a:p>
        </p:txBody>
      </p:sp>
      <p:grpSp>
        <p:nvGrpSpPr>
          <p:cNvPr id="13" name="Group 12">
            <a:extLst>
              <a:ext uri="{FF2B5EF4-FFF2-40B4-BE49-F238E27FC236}">
                <a16:creationId xmlns:a16="http://schemas.microsoft.com/office/drawing/2014/main" id="{943421D7-3CF2-EDAC-85EE-2A49D7A07275}"/>
              </a:ext>
            </a:extLst>
          </p:cNvPr>
          <p:cNvGrpSpPr/>
          <p:nvPr/>
        </p:nvGrpSpPr>
        <p:grpSpPr>
          <a:xfrm>
            <a:off x="5257910" y="1146379"/>
            <a:ext cx="6254890" cy="4565242"/>
            <a:chOff x="3732213" y="2365375"/>
            <a:chExt cx="3917950" cy="3082925"/>
          </a:xfrm>
          <a:effectLst/>
        </p:grpSpPr>
        <p:sp>
          <p:nvSpPr>
            <p:cNvPr id="14" name="Freeform 6">
              <a:extLst>
                <a:ext uri="{FF2B5EF4-FFF2-40B4-BE49-F238E27FC236}">
                  <a16:creationId xmlns:a16="http://schemas.microsoft.com/office/drawing/2014/main" id="{896A4467-BB1E-B542-5B85-8777C48D0088}"/>
                </a:ext>
              </a:extLst>
            </p:cNvPr>
            <p:cNvSpPr>
              <a:spLocks/>
            </p:cNvSpPr>
            <p:nvPr/>
          </p:nvSpPr>
          <p:spPr bwMode="auto">
            <a:xfrm>
              <a:off x="5197475" y="4635500"/>
              <a:ext cx="985837" cy="773113"/>
            </a:xfrm>
            <a:custGeom>
              <a:avLst/>
              <a:gdLst>
                <a:gd name="T0" fmla="*/ 230 w 1241"/>
                <a:gd name="T1" fmla="*/ 0 h 973"/>
                <a:gd name="T2" fmla="*/ 1050 w 1241"/>
                <a:gd name="T3" fmla="*/ 0 h 973"/>
                <a:gd name="T4" fmla="*/ 1074 w 1241"/>
                <a:gd name="T5" fmla="*/ 4 h 973"/>
                <a:gd name="T6" fmla="*/ 1095 w 1241"/>
                <a:gd name="T7" fmla="*/ 15 h 973"/>
                <a:gd name="T8" fmla="*/ 1112 w 1241"/>
                <a:gd name="T9" fmla="*/ 31 h 973"/>
                <a:gd name="T10" fmla="*/ 1122 w 1241"/>
                <a:gd name="T11" fmla="*/ 52 h 973"/>
                <a:gd name="T12" fmla="*/ 1127 w 1241"/>
                <a:gd name="T13" fmla="*/ 76 h 973"/>
                <a:gd name="T14" fmla="*/ 1241 w 1241"/>
                <a:gd name="T15" fmla="*/ 897 h 973"/>
                <a:gd name="T16" fmla="*/ 1238 w 1241"/>
                <a:gd name="T17" fmla="*/ 921 h 973"/>
                <a:gd name="T18" fmla="*/ 1227 w 1241"/>
                <a:gd name="T19" fmla="*/ 942 h 973"/>
                <a:gd name="T20" fmla="*/ 1211 w 1241"/>
                <a:gd name="T21" fmla="*/ 958 h 973"/>
                <a:gd name="T22" fmla="*/ 1188 w 1241"/>
                <a:gd name="T23" fmla="*/ 969 h 973"/>
                <a:gd name="T24" fmla="*/ 1164 w 1241"/>
                <a:gd name="T25" fmla="*/ 973 h 973"/>
                <a:gd name="T26" fmla="*/ 77 w 1241"/>
                <a:gd name="T27" fmla="*/ 973 h 973"/>
                <a:gd name="T28" fmla="*/ 52 w 1241"/>
                <a:gd name="T29" fmla="*/ 969 h 973"/>
                <a:gd name="T30" fmla="*/ 31 w 1241"/>
                <a:gd name="T31" fmla="*/ 958 h 973"/>
                <a:gd name="T32" fmla="*/ 14 w 1241"/>
                <a:gd name="T33" fmla="*/ 942 h 973"/>
                <a:gd name="T34" fmla="*/ 4 w 1241"/>
                <a:gd name="T35" fmla="*/ 921 h 973"/>
                <a:gd name="T36" fmla="*/ 0 w 1241"/>
                <a:gd name="T37" fmla="*/ 897 h 973"/>
                <a:gd name="T38" fmla="*/ 154 w 1241"/>
                <a:gd name="T39" fmla="*/ 76 h 973"/>
                <a:gd name="T40" fmla="*/ 157 w 1241"/>
                <a:gd name="T41" fmla="*/ 52 h 973"/>
                <a:gd name="T42" fmla="*/ 169 w 1241"/>
                <a:gd name="T43" fmla="*/ 31 h 973"/>
                <a:gd name="T44" fmla="*/ 185 w 1241"/>
                <a:gd name="T45" fmla="*/ 15 h 973"/>
                <a:gd name="T46" fmla="*/ 206 w 1241"/>
                <a:gd name="T47" fmla="*/ 4 h 973"/>
                <a:gd name="T48" fmla="*/ 230 w 1241"/>
                <a:gd name="T49" fmla="*/ 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1" h="973">
                  <a:moveTo>
                    <a:pt x="230" y="0"/>
                  </a:moveTo>
                  <a:lnTo>
                    <a:pt x="1050" y="0"/>
                  </a:lnTo>
                  <a:lnTo>
                    <a:pt x="1074" y="4"/>
                  </a:lnTo>
                  <a:lnTo>
                    <a:pt x="1095" y="15"/>
                  </a:lnTo>
                  <a:lnTo>
                    <a:pt x="1112" y="31"/>
                  </a:lnTo>
                  <a:lnTo>
                    <a:pt x="1122" y="52"/>
                  </a:lnTo>
                  <a:lnTo>
                    <a:pt x="1127" y="76"/>
                  </a:lnTo>
                  <a:lnTo>
                    <a:pt x="1241" y="897"/>
                  </a:lnTo>
                  <a:lnTo>
                    <a:pt x="1238" y="921"/>
                  </a:lnTo>
                  <a:lnTo>
                    <a:pt x="1227" y="942"/>
                  </a:lnTo>
                  <a:lnTo>
                    <a:pt x="1211" y="958"/>
                  </a:lnTo>
                  <a:lnTo>
                    <a:pt x="1188" y="969"/>
                  </a:lnTo>
                  <a:lnTo>
                    <a:pt x="1164" y="973"/>
                  </a:lnTo>
                  <a:lnTo>
                    <a:pt x="77" y="973"/>
                  </a:lnTo>
                  <a:lnTo>
                    <a:pt x="52" y="969"/>
                  </a:lnTo>
                  <a:lnTo>
                    <a:pt x="31" y="958"/>
                  </a:lnTo>
                  <a:lnTo>
                    <a:pt x="14" y="942"/>
                  </a:lnTo>
                  <a:lnTo>
                    <a:pt x="4" y="921"/>
                  </a:lnTo>
                  <a:lnTo>
                    <a:pt x="0" y="897"/>
                  </a:lnTo>
                  <a:lnTo>
                    <a:pt x="154" y="76"/>
                  </a:lnTo>
                  <a:lnTo>
                    <a:pt x="157" y="52"/>
                  </a:lnTo>
                  <a:lnTo>
                    <a:pt x="169" y="31"/>
                  </a:lnTo>
                  <a:lnTo>
                    <a:pt x="185" y="15"/>
                  </a:lnTo>
                  <a:lnTo>
                    <a:pt x="206" y="4"/>
                  </a:lnTo>
                  <a:lnTo>
                    <a:pt x="230" y="0"/>
                  </a:lnTo>
                  <a:close/>
                </a:path>
              </a:pathLst>
            </a:custGeom>
            <a:solidFill>
              <a:schemeClr val="bg1">
                <a:lumMod val="85000"/>
              </a:schemeClr>
            </a:solidFill>
            <a:ln w="0">
              <a:solidFill>
                <a:schemeClr val="accent6">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 name="Freeform 7">
              <a:extLst>
                <a:ext uri="{FF2B5EF4-FFF2-40B4-BE49-F238E27FC236}">
                  <a16:creationId xmlns:a16="http://schemas.microsoft.com/office/drawing/2014/main" id="{5E652884-64D8-E3A0-1F21-CECE11BECCB5}"/>
                </a:ext>
              </a:extLst>
            </p:cNvPr>
            <p:cNvSpPr>
              <a:spLocks/>
            </p:cNvSpPr>
            <p:nvPr/>
          </p:nvSpPr>
          <p:spPr bwMode="auto">
            <a:xfrm>
              <a:off x="5002213" y="5346700"/>
              <a:ext cx="1376362" cy="101600"/>
            </a:xfrm>
            <a:custGeom>
              <a:avLst/>
              <a:gdLst>
                <a:gd name="T0" fmla="*/ 63 w 1734"/>
                <a:gd name="T1" fmla="*/ 0 h 127"/>
                <a:gd name="T2" fmla="*/ 1671 w 1734"/>
                <a:gd name="T3" fmla="*/ 0 h 127"/>
                <a:gd name="T4" fmla="*/ 1690 w 1734"/>
                <a:gd name="T5" fmla="*/ 4 h 127"/>
                <a:gd name="T6" fmla="*/ 1708 w 1734"/>
                <a:gd name="T7" fmla="*/ 13 h 127"/>
                <a:gd name="T8" fmla="*/ 1722 w 1734"/>
                <a:gd name="T9" fmla="*/ 27 h 127"/>
                <a:gd name="T10" fmla="*/ 1731 w 1734"/>
                <a:gd name="T11" fmla="*/ 43 h 127"/>
                <a:gd name="T12" fmla="*/ 1734 w 1734"/>
                <a:gd name="T13" fmla="*/ 64 h 127"/>
                <a:gd name="T14" fmla="*/ 1731 w 1734"/>
                <a:gd name="T15" fmla="*/ 84 h 127"/>
                <a:gd name="T16" fmla="*/ 1722 w 1734"/>
                <a:gd name="T17" fmla="*/ 102 h 127"/>
                <a:gd name="T18" fmla="*/ 1708 w 1734"/>
                <a:gd name="T19" fmla="*/ 115 h 127"/>
                <a:gd name="T20" fmla="*/ 1690 w 1734"/>
                <a:gd name="T21" fmla="*/ 124 h 127"/>
                <a:gd name="T22" fmla="*/ 1671 w 1734"/>
                <a:gd name="T23" fmla="*/ 127 h 127"/>
                <a:gd name="T24" fmla="*/ 63 w 1734"/>
                <a:gd name="T25" fmla="*/ 127 h 127"/>
                <a:gd name="T26" fmla="*/ 43 w 1734"/>
                <a:gd name="T27" fmla="*/ 124 h 127"/>
                <a:gd name="T28" fmla="*/ 25 w 1734"/>
                <a:gd name="T29" fmla="*/ 115 h 127"/>
                <a:gd name="T30" fmla="*/ 12 w 1734"/>
                <a:gd name="T31" fmla="*/ 102 h 127"/>
                <a:gd name="T32" fmla="*/ 3 w 1734"/>
                <a:gd name="T33" fmla="*/ 84 h 127"/>
                <a:gd name="T34" fmla="*/ 0 w 1734"/>
                <a:gd name="T35" fmla="*/ 64 h 127"/>
                <a:gd name="T36" fmla="*/ 3 w 1734"/>
                <a:gd name="T37" fmla="*/ 43 h 127"/>
                <a:gd name="T38" fmla="*/ 12 w 1734"/>
                <a:gd name="T39" fmla="*/ 27 h 127"/>
                <a:gd name="T40" fmla="*/ 25 w 1734"/>
                <a:gd name="T41" fmla="*/ 13 h 127"/>
                <a:gd name="T42" fmla="*/ 43 w 1734"/>
                <a:gd name="T43" fmla="*/ 4 h 127"/>
                <a:gd name="T44" fmla="*/ 63 w 1734"/>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4" h="127">
                  <a:moveTo>
                    <a:pt x="63" y="0"/>
                  </a:moveTo>
                  <a:lnTo>
                    <a:pt x="1671" y="0"/>
                  </a:lnTo>
                  <a:lnTo>
                    <a:pt x="1690" y="4"/>
                  </a:lnTo>
                  <a:lnTo>
                    <a:pt x="1708" y="13"/>
                  </a:lnTo>
                  <a:lnTo>
                    <a:pt x="1722" y="27"/>
                  </a:lnTo>
                  <a:lnTo>
                    <a:pt x="1731" y="43"/>
                  </a:lnTo>
                  <a:lnTo>
                    <a:pt x="1734" y="64"/>
                  </a:lnTo>
                  <a:lnTo>
                    <a:pt x="1731" y="84"/>
                  </a:lnTo>
                  <a:lnTo>
                    <a:pt x="1722" y="102"/>
                  </a:lnTo>
                  <a:lnTo>
                    <a:pt x="1708" y="115"/>
                  </a:lnTo>
                  <a:lnTo>
                    <a:pt x="1690" y="124"/>
                  </a:lnTo>
                  <a:lnTo>
                    <a:pt x="1671" y="127"/>
                  </a:lnTo>
                  <a:lnTo>
                    <a:pt x="63" y="127"/>
                  </a:lnTo>
                  <a:lnTo>
                    <a:pt x="43" y="124"/>
                  </a:lnTo>
                  <a:lnTo>
                    <a:pt x="25" y="115"/>
                  </a:lnTo>
                  <a:lnTo>
                    <a:pt x="12" y="102"/>
                  </a:lnTo>
                  <a:lnTo>
                    <a:pt x="3" y="84"/>
                  </a:lnTo>
                  <a:lnTo>
                    <a:pt x="0" y="64"/>
                  </a:lnTo>
                  <a:lnTo>
                    <a:pt x="3" y="43"/>
                  </a:lnTo>
                  <a:lnTo>
                    <a:pt x="12" y="27"/>
                  </a:lnTo>
                  <a:lnTo>
                    <a:pt x="25" y="13"/>
                  </a:lnTo>
                  <a:lnTo>
                    <a:pt x="43" y="4"/>
                  </a:lnTo>
                  <a:lnTo>
                    <a:pt x="63" y="0"/>
                  </a:lnTo>
                  <a:close/>
                </a:path>
              </a:pathLst>
            </a:custGeom>
            <a:solidFill>
              <a:schemeClr val="accent6">
                <a:lumMod val="75000"/>
              </a:schemeClr>
            </a:solidFill>
            <a:ln w="0">
              <a:solidFill>
                <a:schemeClr val="accent6">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8">
              <a:extLst>
                <a:ext uri="{FF2B5EF4-FFF2-40B4-BE49-F238E27FC236}">
                  <a16:creationId xmlns:a16="http://schemas.microsoft.com/office/drawing/2014/main" id="{B905C518-21FF-B8A2-4B8D-67944F37C9FA}"/>
                </a:ext>
              </a:extLst>
            </p:cNvPr>
            <p:cNvSpPr>
              <a:spLocks/>
            </p:cNvSpPr>
            <p:nvPr/>
          </p:nvSpPr>
          <p:spPr bwMode="auto">
            <a:xfrm>
              <a:off x="5254625" y="4635500"/>
              <a:ext cx="887412" cy="407988"/>
            </a:xfrm>
            <a:custGeom>
              <a:avLst/>
              <a:gdLst>
                <a:gd name="T0" fmla="*/ 159 w 1117"/>
                <a:gd name="T1" fmla="*/ 0 h 514"/>
                <a:gd name="T2" fmla="*/ 979 w 1117"/>
                <a:gd name="T3" fmla="*/ 0 h 514"/>
                <a:gd name="T4" fmla="*/ 1003 w 1117"/>
                <a:gd name="T5" fmla="*/ 4 h 514"/>
                <a:gd name="T6" fmla="*/ 1024 w 1117"/>
                <a:gd name="T7" fmla="*/ 15 h 514"/>
                <a:gd name="T8" fmla="*/ 1041 w 1117"/>
                <a:gd name="T9" fmla="*/ 31 h 514"/>
                <a:gd name="T10" fmla="*/ 1051 w 1117"/>
                <a:gd name="T11" fmla="*/ 52 h 514"/>
                <a:gd name="T12" fmla="*/ 1056 w 1117"/>
                <a:gd name="T13" fmla="*/ 76 h 514"/>
                <a:gd name="T14" fmla="*/ 1117 w 1117"/>
                <a:gd name="T15" fmla="*/ 514 h 514"/>
                <a:gd name="T16" fmla="*/ 0 w 1117"/>
                <a:gd name="T17" fmla="*/ 514 h 514"/>
                <a:gd name="T18" fmla="*/ 83 w 1117"/>
                <a:gd name="T19" fmla="*/ 76 h 514"/>
                <a:gd name="T20" fmla="*/ 86 w 1117"/>
                <a:gd name="T21" fmla="*/ 52 h 514"/>
                <a:gd name="T22" fmla="*/ 98 w 1117"/>
                <a:gd name="T23" fmla="*/ 31 h 514"/>
                <a:gd name="T24" fmla="*/ 114 w 1117"/>
                <a:gd name="T25" fmla="*/ 15 h 514"/>
                <a:gd name="T26" fmla="*/ 135 w 1117"/>
                <a:gd name="T27" fmla="*/ 4 h 514"/>
                <a:gd name="T28" fmla="*/ 159 w 1117"/>
                <a:gd name="T2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7" h="514">
                  <a:moveTo>
                    <a:pt x="159" y="0"/>
                  </a:moveTo>
                  <a:lnTo>
                    <a:pt x="979" y="0"/>
                  </a:lnTo>
                  <a:lnTo>
                    <a:pt x="1003" y="4"/>
                  </a:lnTo>
                  <a:lnTo>
                    <a:pt x="1024" y="15"/>
                  </a:lnTo>
                  <a:lnTo>
                    <a:pt x="1041" y="31"/>
                  </a:lnTo>
                  <a:lnTo>
                    <a:pt x="1051" y="52"/>
                  </a:lnTo>
                  <a:lnTo>
                    <a:pt x="1056" y="76"/>
                  </a:lnTo>
                  <a:lnTo>
                    <a:pt x="1117" y="514"/>
                  </a:lnTo>
                  <a:lnTo>
                    <a:pt x="0" y="514"/>
                  </a:lnTo>
                  <a:lnTo>
                    <a:pt x="83" y="76"/>
                  </a:lnTo>
                  <a:lnTo>
                    <a:pt x="86" y="52"/>
                  </a:lnTo>
                  <a:lnTo>
                    <a:pt x="98" y="31"/>
                  </a:lnTo>
                  <a:lnTo>
                    <a:pt x="114" y="15"/>
                  </a:lnTo>
                  <a:lnTo>
                    <a:pt x="135" y="4"/>
                  </a:lnTo>
                  <a:lnTo>
                    <a:pt x="159"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 name="Freeform 9">
              <a:extLst>
                <a:ext uri="{FF2B5EF4-FFF2-40B4-BE49-F238E27FC236}">
                  <a16:creationId xmlns:a16="http://schemas.microsoft.com/office/drawing/2014/main" id="{3B1CE795-88A6-1F05-FA58-2D37FFF52296}"/>
                </a:ext>
              </a:extLst>
            </p:cNvPr>
            <p:cNvSpPr>
              <a:spLocks/>
            </p:cNvSpPr>
            <p:nvPr/>
          </p:nvSpPr>
          <p:spPr bwMode="auto">
            <a:xfrm>
              <a:off x="3732213" y="4405313"/>
              <a:ext cx="3917950" cy="460375"/>
            </a:xfrm>
            <a:custGeom>
              <a:avLst/>
              <a:gdLst>
                <a:gd name="T0" fmla="*/ 0 w 4936"/>
                <a:gd name="T1" fmla="*/ 0 h 579"/>
                <a:gd name="T2" fmla="*/ 4936 w 4936"/>
                <a:gd name="T3" fmla="*/ 0 h 579"/>
                <a:gd name="T4" fmla="*/ 4936 w 4936"/>
                <a:gd name="T5" fmla="*/ 482 h 579"/>
                <a:gd name="T6" fmla="*/ 4933 w 4936"/>
                <a:gd name="T7" fmla="*/ 507 h 579"/>
                <a:gd name="T8" fmla="*/ 4922 w 4936"/>
                <a:gd name="T9" fmla="*/ 531 h 579"/>
                <a:gd name="T10" fmla="*/ 4907 w 4936"/>
                <a:gd name="T11" fmla="*/ 551 h 579"/>
                <a:gd name="T12" fmla="*/ 4888 w 4936"/>
                <a:gd name="T13" fmla="*/ 566 h 579"/>
                <a:gd name="T14" fmla="*/ 4864 w 4936"/>
                <a:gd name="T15" fmla="*/ 576 h 579"/>
                <a:gd name="T16" fmla="*/ 4838 w 4936"/>
                <a:gd name="T17" fmla="*/ 579 h 579"/>
                <a:gd name="T18" fmla="*/ 97 w 4936"/>
                <a:gd name="T19" fmla="*/ 579 h 579"/>
                <a:gd name="T20" fmla="*/ 72 w 4936"/>
                <a:gd name="T21" fmla="*/ 576 h 579"/>
                <a:gd name="T22" fmla="*/ 48 w 4936"/>
                <a:gd name="T23" fmla="*/ 566 h 579"/>
                <a:gd name="T24" fmla="*/ 28 w 4936"/>
                <a:gd name="T25" fmla="*/ 551 h 579"/>
                <a:gd name="T26" fmla="*/ 13 w 4936"/>
                <a:gd name="T27" fmla="*/ 531 h 579"/>
                <a:gd name="T28" fmla="*/ 3 w 4936"/>
                <a:gd name="T29" fmla="*/ 507 h 579"/>
                <a:gd name="T30" fmla="*/ 0 w 4936"/>
                <a:gd name="T31" fmla="*/ 482 h 579"/>
                <a:gd name="T32" fmla="*/ 0 w 4936"/>
                <a:gd name="T33"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6" h="579">
                  <a:moveTo>
                    <a:pt x="0" y="0"/>
                  </a:moveTo>
                  <a:lnTo>
                    <a:pt x="4936" y="0"/>
                  </a:lnTo>
                  <a:lnTo>
                    <a:pt x="4936" y="482"/>
                  </a:lnTo>
                  <a:lnTo>
                    <a:pt x="4933" y="507"/>
                  </a:lnTo>
                  <a:lnTo>
                    <a:pt x="4922" y="531"/>
                  </a:lnTo>
                  <a:lnTo>
                    <a:pt x="4907" y="551"/>
                  </a:lnTo>
                  <a:lnTo>
                    <a:pt x="4888" y="566"/>
                  </a:lnTo>
                  <a:lnTo>
                    <a:pt x="4864" y="576"/>
                  </a:lnTo>
                  <a:lnTo>
                    <a:pt x="4838" y="579"/>
                  </a:lnTo>
                  <a:lnTo>
                    <a:pt x="97" y="579"/>
                  </a:lnTo>
                  <a:lnTo>
                    <a:pt x="72" y="576"/>
                  </a:lnTo>
                  <a:lnTo>
                    <a:pt x="48" y="566"/>
                  </a:lnTo>
                  <a:lnTo>
                    <a:pt x="28" y="551"/>
                  </a:lnTo>
                  <a:lnTo>
                    <a:pt x="13" y="531"/>
                  </a:lnTo>
                  <a:lnTo>
                    <a:pt x="3" y="507"/>
                  </a:lnTo>
                  <a:lnTo>
                    <a:pt x="0" y="482"/>
                  </a:lnTo>
                  <a:lnTo>
                    <a:pt x="0" y="0"/>
                  </a:lnTo>
                  <a:close/>
                </a:path>
              </a:pathLst>
            </a:custGeom>
            <a:solidFill>
              <a:schemeClr val="bg1"/>
            </a:solidFill>
            <a:ln w="0">
              <a:solidFill>
                <a:schemeClr val="accent6">
                  <a:lumMod val="50000"/>
                </a:schemeClr>
              </a:solid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18" name="Freeform 10">
              <a:extLst>
                <a:ext uri="{FF2B5EF4-FFF2-40B4-BE49-F238E27FC236}">
                  <a16:creationId xmlns:a16="http://schemas.microsoft.com/office/drawing/2014/main" id="{8BF2F92A-25D8-53CC-F5C9-BFC8F8AC312A}"/>
                </a:ext>
              </a:extLst>
            </p:cNvPr>
            <p:cNvSpPr>
              <a:spLocks/>
            </p:cNvSpPr>
            <p:nvPr/>
          </p:nvSpPr>
          <p:spPr bwMode="auto">
            <a:xfrm>
              <a:off x="3732213" y="2365375"/>
              <a:ext cx="3917950" cy="2114550"/>
            </a:xfrm>
            <a:custGeom>
              <a:avLst/>
              <a:gdLst>
                <a:gd name="T0" fmla="*/ 97 w 4936"/>
                <a:gd name="T1" fmla="*/ 0 h 2662"/>
                <a:gd name="T2" fmla="*/ 4838 w 4936"/>
                <a:gd name="T3" fmla="*/ 0 h 2662"/>
                <a:gd name="T4" fmla="*/ 4864 w 4936"/>
                <a:gd name="T5" fmla="*/ 3 h 2662"/>
                <a:gd name="T6" fmla="*/ 4888 w 4936"/>
                <a:gd name="T7" fmla="*/ 13 h 2662"/>
                <a:gd name="T8" fmla="*/ 4907 w 4936"/>
                <a:gd name="T9" fmla="*/ 28 h 2662"/>
                <a:gd name="T10" fmla="*/ 4922 w 4936"/>
                <a:gd name="T11" fmla="*/ 48 h 2662"/>
                <a:gd name="T12" fmla="*/ 4933 w 4936"/>
                <a:gd name="T13" fmla="*/ 72 h 2662"/>
                <a:gd name="T14" fmla="*/ 4936 w 4936"/>
                <a:gd name="T15" fmla="*/ 97 h 2662"/>
                <a:gd name="T16" fmla="*/ 4936 w 4936"/>
                <a:gd name="T17" fmla="*/ 2662 h 2662"/>
                <a:gd name="T18" fmla="*/ 0 w 4936"/>
                <a:gd name="T19" fmla="*/ 2662 h 2662"/>
                <a:gd name="T20" fmla="*/ 0 w 4936"/>
                <a:gd name="T21" fmla="*/ 97 h 2662"/>
                <a:gd name="T22" fmla="*/ 3 w 4936"/>
                <a:gd name="T23" fmla="*/ 72 h 2662"/>
                <a:gd name="T24" fmla="*/ 13 w 4936"/>
                <a:gd name="T25" fmla="*/ 48 h 2662"/>
                <a:gd name="T26" fmla="*/ 28 w 4936"/>
                <a:gd name="T27" fmla="*/ 28 h 2662"/>
                <a:gd name="T28" fmla="*/ 48 w 4936"/>
                <a:gd name="T29" fmla="*/ 13 h 2662"/>
                <a:gd name="T30" fmla="*/ 72 w 4936"/>
                <a:gd name="T31" fmla="*/ 3 h 2662"/>
                <a:gd name="T32" fmla="*/ 97 w 4936"/>
                <a:gd name="T33" fmla="*/ 0 h 2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6" h="2662">
                  <a:moveTo>
                    <a:pt x="97" y="0"/>
                  </a:moveTo>
                  <a:lnTo>
                    <a:pt x="4838" y="0"/>
                  </a:lnTo>
                  <a:lnTo>
                    <a:pt x="4864" y="3"/>
                  </a:lnTo>
                  <a:lnTo>
                    <a:pt x="4888" y="13"/>
                  </a:lnTo>
                  <a:lnTo>
                    <a:pt x="4907" y="28"/>
                  </a:lnTo>
                  <a:lnTo>
                    <a:pt x="4922" y="48"/>
                  </a:lnTo>
                  <a:lnTo>
                    <a:pt x="4933" y="72"/>
                  </a:lnTo>
                  <a:lnTo>
                    <a:pt x="4936" y="97"/>
                  </a:lnTo>
                  <a:lnTo>
                    <a:pt x="4936" y="2662"/>
                  </a:lnTo>
                  <a:lnTo>
                    <a:pt x="0" y="2662"/>
                  </a:lnTo>
                  <a:lnTo>
                    <a:pt x="0" y="97"/>
                  </a:lnTo>
                  <a:lnTo>
                    <a:pt x="3" y="72"/>
                  </a:lnTo>
                  <a:lnTo>
                    <a:pt x="13" y="48"/>
                  </a:lnTo>
                  <a:lnTo>
                    <a:pt x="28" y="28"/>
                  </a:lnTo>
                  <a:lnTo>
                    <a:pt x="48" y="13"/>
                  </a:lnTo>
                  <a:lnTo>
                    <a:pt x="72" y="3"/>
                  </a:lnTo>
                  <a:lnTo>
                    <a:pt x="97"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 name="Freeform 11">
              <a:extLst>
                <a:ext uri="{FF2B5EF4-FFF2-40B4-BE49-F238E27FC236}">
                  <a16:creationId xmlns:a16="http://schemas.microsoft.com/office/drawing/2014/main" id="{010EE3FD-BDAB-D64B-B6CA-2ECA9D8B8E09}"/>
                </a:ext>
              </a:extLst>
            </p:cNvPr>
            <p:cNvSpPr>
              <a:spLocks/>
            </p:cNvSpPr>
            <p:nvPr/>
          </p:nvSpPr>
          <p:spPr bwMode="auto">
            <a:xfrm>
              <a:off x="3836988" y="2466975"/>
              <a:ext cx="3708400" cy="2012950"/>
            </a:xfrm>
            <a:custGeom>
              <a:avLst/>
              <a:gdLst>
                <a:gd name="T0" fmla="*/ 99 w 4672"/>
                <a:gd name="T1" fmla="*/ 0 h 2535"/>
                <a:gd name="T2" fmla="*/ 4573 w 4672"/>
                <a:gd name="T3" fmla="*/ 0 h 2535"/>
                <a:gd name="T4" fmla="*/ 4600 w 4672"/>
                <a:gd name="T5" fmla="*/ 3 h 2535"/>
                <a:gd name="T6" fmla="*/ 4622 w 4672"/>
                <a:gd name="T7" fmla="*/ 14 h 2535"/>
                <a:gd name="T8" fmla="*/ 4642 w 4672"/>
                <a:gd name="T9" fmla="*/ 29 h 2535"/>
                <a:gd name="T10" fmla="*/ 4658 w 4672"/>
                <a:gd name="T11" fmla="*/ 48 h 2535"/>
                <a:gd name="T12" fmla="*/ 4667 w 4672"/>
                <a:gd name="T13" fmla="*/ 72 h 2535"/>
                <a:gd name="T14" fmla="*/ 4672 w 4672"/>
                <a:gd name="T15" fmla="*/ 98 h 2535"/>
                <a:gd name="T16" fmla="*/ 4672 w 4672"/>
                <a:gd name="T17" fmla="*/ 2535 h 2535"/>
                <a:gd name="T18" fmla="*/ 0 w 4672"/>
                <a:gd name="T19" fmla="*/ 2535 h 2535"/>
                <a:gd name="T20" fmla="*/ 0 w 4672"/>
                <a:gd name="T21" fmla="*/ 98 h 2535"/>
                <a:gd name="T22" fmla="*/ 4 w 4672"/>
                <a:gd name="T23" fmla="*/ 72 h 2535"/>
                <a:gd name="T24" fmla="*/ 13 w 4672"/>
                <a:gd name="T25" fmla="*/ 48 h 2535"/>
                <a:gd name="T26" fmla="*/ 28 w 4672"/>
                <a:gd name="T27" fmla="*/ 29 h 2535"/>
                <a:gd name="T28" fmla="*/ 49 w 4672"/>
                <a:gd name="T29" fmla="*/ 14 h 2535"/>
                <a:gd name="T30" fmla="*/ 72 w 4672"/>
                <a:gd name="T31" fmla="*/ 3 h 2535"/>
                <a:gd name="T32" fmla="*/ 99 w 4672"/>
                <a:gd name="T33"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2" h="2535">
                  <a:moveTo>
                    <a:pt x="99" y="0"/>
                  </a:moveTo>
                  <a:lnTo>
                    <a:pt x="4573" y="0"/>
                  </a:lnTo>
                  <a:lnTo>
                    <a:pt x="4600" y="3"/>
                  </a:lnTo>
                  <a:lnTo>
                    <a:pt x="4622" y="14"/>
                  </a:lnTo>
                  <a:lnTo>
                    <a:pt x="4642" y="29"/>
                  </a:lnTo>
                  <a:lnTo>
                    <a:pt x="4658" y="48"/>
                  </a:lnTo>
                  <a:lnTo>
                    <a:pt x="4667" y="72"/>
                  </a:lnTo>
                  <a:lnTo>
                    <a:pt x="4672" y="98"/>
                  </a:lnTo>
                  <a:lnTo>
                    <a:pt x="4672" y="2535"/>
                  </a:lnTo>
                  <a:lnTo>
                    <a:pt x="0" y="2535"/>
                  </a:lnTo>
                  <a:lnTo>
                    <a:pt x="0" y="98"/>
                  </a:lnTo>
                  <a:lnTo>
                    <a:pt x="4" y="72"/>
                  </a:lnTo>
                  <a:lnTo>
                    <a:pt x="13" y="48"/>
                  </a:lnTo>
                  <a:lnTo>
                    <a:pt x="28" y="29"/>
                  </a:lnTo>
                  <a:lnTo>
                    <a:pt x="49" y="14"/>
                  </a:lnTo>
                  <a:lnTo>
                    <a:pt x="72" y="3"/>
                  </a:lnTo>
                  <a:lnTo>
                    <a:pt x="99" y="0"/>
                  </a:lnTo>
                  <a:close/>
                </a:path>
              </a:pathLst>
            </a:custGeom>
            <a:solidFill>
              <a:schemeClr val="bg1">
                <a:alpha val="14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0" name="Freeform 12">
              <a:extLst>
                <a:ext uri="{FF2B5EF4-FFF2-40B4-BE49-F238E27FC236}">
                  <a16:creationId xmlns:a16="http://schemas.microsoft.com/office/drawing/2014/main" id="{A79D4B34-B172-0485-37B4-3FE8B7E3555F}"/>
                </a:ext>
              </a:extLst>
            </p:cNvPr>
            <p:cNvSpPr>
              <a:spLocks/>
            </p:cNvSpPr>
            <p:nvPr/>
          </p:nvSpPr>
          <p:spPr bwMode="auto">
            <a:xfrm>
              <a:off x="5630863" y="4602163"/>
              <a:ext cx="120650" cy="120650"/>
            </a:xfrm>
            <a:custGeom>
              <a:avLst/>
              <a:gdLst>
                <a:gd name="T0" fmla="*/ 75 w 151"/>
                <a:gd name="T1" fmla="*/ 0 h 153"/>
                <a:gd name="T2" fmla="*/ 100 w 151"/>
                <a:gd name="T3" fmla="*/ 4 h 153"/>
                <a:gd name="T4" fmla="*/ 121 w 151"/>
                <a:gd name="T5" fmla="*/ 15 h 153"/>
                <a:gd name="T6" fmla="*/ 138 w 151"/>
                <a:gd name="T7" fmla="*/ 31 h 153"/>
                <a:gd name="T8" fmla="*/ 148 w 151"/>
                <a:gd name="T9" fmla="*/ 52 h 153"/>
                <a:gd name="T10" fmla="*/ 151 w 151"/>
                <a:gd name="T11" fmla="*/ 76 h 153"/>
                <a:gd name="T12" fmla="*/ 148 w 151"/>
                <a:gd name="T13" fmla="*/ 100 h 153"/>
                <a:gd name="T14" fmla="*/ 138 w 151"/>
                <a:gd name="T15" fmla="*/ 121 h 153"/>
                <a:gd name="T16" fmla="*/ 121 w 151"/>
                <a:gd name="T17" fmla="*/ 138 h 153"/>
                <a:gd name="T18" fmla="*/ 100 w 151"/>
                <a:gd name="T19" fmla="*/ 148 h 153"/>
                <a:gd name="T20" fmla="*/ 75 w 151"/>
                <a:gd name="T21" fmla="*/ 153 h 153"/>
                <a:gd name="T22" fmla="*/ 51 w 151"/>
                <a:gd name="T23" fmla="*/ 148 h 153"/>
                <a:gd name="T24" fmla="*/ 30 w 151"/>
                <a:gd name="T25" fmla="*/ 138 h 153"/>
                <a:gd name="T26" fmla="*/ 14 w 151"/>
                <a:gd name="T27" fmla="*/ 121 h 153"/>
                <a:gd name="T28" fmla="*/ 3 w 151"/>
                <a:gd name="T29" fmla="*/ 100 h 153"/>
                <a:gd name="T30" fmla="*/ 0 w 151"/>
                <a:gd name="T31" fmla="*/ 76 h 153"/>
                <a:gd name="T32" fmla="*/ 3 w 151"/>
                <a:gd name="T33" fmla="*/ 52 h 153"/>
                <a:gd name="T34" fmla="*/ 14 w 151"/>
                <a:gd name="T35" fmla="*/ 31 h 153"/>
                <a:gd name="T36" fmla="*/ 30 w 151"/>
                <a:gd name="T37" fmla="*/ 15 h 153"/>
                <a:gd name="T38" fmla="*/ 51 w 151"/>
                <a:gd name="T39" fmla="*/ 4 h 153"/>
                <a:gd name="T40" fmla="*/ 75 w 151"/>
                <a:gd name="T4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153">
                  <a:moveTo>
                    <a:pt x="75" y="0"/>
                  </a:moveTo>
                  <a:lnTo>
                    <a:pt x="100" y="4"/>
                  </a:lnTo>
                  <a:lnTo>
                    <a:pt x="121" y="15"/>
                  </a:lnTo>
                  <a:lnTo>
                    <a:pt x="138" y="31"/>
                  </a:lnTo>
                  <a:lnTo>
                    <a:pt x="148" y="52"/>
                  </a:lnTo>
                  <a:lnTo>
                    <a:pt x="151" y="76"/>
                  </a:lnTo>
                  <a:lnTo>
                    <a:pt x="148" y="100"/>
                  </a:lnTo>
                  <a:lnTo>
                    <a:pt x="138" y="121"/>
                  </a:lnTo>
                  <a:lnTo>
                    <a:pt x="121" y="138"/>
                  </a:lnTo>
                  <a:lnTo>
                    <a:pt x="100" y="148"/>
                  </a:lnTo>
                  <a:lnTo>
                    <a:pt x="75" y="153"/>
                  </a:lnTo>
                  <a:lnTo>
                    <a:pt x="51" y="148"/>
                  </a:lnTo>
                  <a:lnTo>
                    <a:pt x="30" y="138"/>
                  </a:lnTo>
                  <a:lnTo>
                    <a:pt x="14" y="121"/>
                  </a:lnTo>
                  <a:lnTo>
                    <a:pt x="3" y="100"/>
                  </a:lnTo>
                  <a:lnTo>
                    <a:pt x="0" y="76"/>
                  </a:lnTo>
                  <a:lnTo>
                    <a:pt x="3" y="52"/>
                  </a:lnTo>
                  <a:lnTo>
                    <a:pt x="14" y="31"/>
                  </a:lnTo>
                  <a:lnTo>
                    <a:pt x="30" y="15"/>
                  </a:lnTo>
                  <a:lnTo>
                    <a:pt x="51" y="4"/>
                  </a:lnTo>
                  <a:lnTo>
                    <a:pt x="75"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pic>
        <p:nvPicPr>
          <p:cNvPr id="3" name="Graphic 2" descr="Paper outline">
            <a:extLst>
              <a:ext uri="{FF2B5EF4-FFF2-40B4-BE49-F238E27FC236}">
                <a16:creationId xmlns:a16="http://schemas.microsoft.com/office/drawing/2014/main" id="{DDDFA20E-843B-3D32-F0A1-01FE9A33E2DA}"/>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6406632" y="1187291"/>
            <a:ext cx="4151834" cy="3320723"/>
          </a:xfrm>
          <a:prstGeom prst="rect">
            <a:avLst/>
          </a:prstGeom>
        </p:spPr>
      </p:pic>
      <p:sp>
        <p:nvSpPr>
          <p:cNvPr id="4" name="TextBox 3">
            <a:extLst>
              <a:ext uri="{FF2B5EF4-FFF2-40B4-BE49-F238E27FC236}">
                <a16:creationId xmlns:a16="http://schemas.microsoft.com/office/drawing/2014/main" id="{490E62D7-6F6B-36B3-54B9-7D4820C64EDF}"/>
              </a:ext>
            </a:extLst>
          </p:cNvPr>
          <p:cNvSpPr txBox="1"/>
          <p:nvPr/>
        </p:nvSpPr>
        <p:spPr>
          <a:xfrm>
            <a:off x="7444364" y="2503831"/>
            <a:ext cx="2297656" cy="1323439"/>
          </a:xfrm>
          <a:prstGeom prst="rect">
            <a:avLst/>
          </a:prstGeom>
          <a:noFill/>
        </p:spPr>
        <p:txBody>
          <a:bodyPr wrap="square" rtlCol="0">
            <a:spAutoFit/>
          </a:bodyPr>
          <a:lstStyle/>
          <a:p>
            <a:r>
              <a:rPr lang="en-US" sz="2000" dirty="0">
                <a:solidFill>
                  <a:schemeClr val="bg1"/>
                </a:solidFill>
              </a:rPr>
              <a:t>Student Statement of Understanding helps to cover conduct issues. </a:t>
            </a:r>
            <a:endParaRPr lang="en-US" sz="2000" b="1" dirty="0">
              <a:solidFill>
                <a:schemeClr val="bg1"/>
              </a:solidFill>
            </a:endParaRPr>
          </a:p>
        </p:txBody>
      </p:sp>
      <p:pic>
        <p:nvPicPr>
          <p:cNvPr id="8" name="Picture 7">
            <a:extLst>
              <a:ext uri="{FF2B5EF4-FFF2-40B4-BE49-F238E27FC236}">
                <a16:creationId xmlns:a16="http://schemas.microsoft.com/office/drawing/2014/main" id="{3305D98E-622C-FDF3-3D7F-9EE5CA46C643}"/>
              </a:ext>
            </a:extLst>
          </p:cNvPr>
          <p:cNvPicPr>
            <a:picLocks noChangeAspect="1"/>
          </p:cNvPicPr>
          <p:nvPr/>
        </p:nvPicPr>
        <p:blipFill>
          <a:blip r:embed="rId4">
            <a:alphaModFix amt="50000"/>
          </a:blip>
          <a:stretch>
            <a:fillRect/>
          </a:stretch>
        </p:blipFill>
        <p:spPr>
          <a:xfrm>
            <a:off x="10222049" y="1368733"/>
            <a:ext cx="947099" cy="1111391"/>
          </a:xfrm>
          <a:prstGeom prst="rect">
            <a:avLst/>
          </a:prstGeom>
        </p:spPr>
      </p:pic>
      <p:grpSp>
        <p:nvGrpSpPr>
          <p:cNvPr id="22" name="Group 21">
            <a:extLst>
              <a:ext uri="{FF2B5EF4-FFF2-40B4-BE49-F238E27FC236}">
                <a16:creationId xmlns:a16="http://schemas.microsoft.com/office/drawing/2014/main" id="{F7127813-43E1-5AAC-A7DD-44507FCDFC8F}"/>
              </a:ext>
            </a:extLst>
          </p:cNvPr>
          <p:cNvGrpSpPr/>
          <p:nvPr/>
        </p:nvGrpSpPr>
        <p:grpSpPr>
          <a:xfrm>
            <a:off x="10230410" y="2785164"/>
            <a:ext cx="992819" cy="1183862"/>
            <a:chOff x="10230410" y="2785164"/>
            <a:chExt cx="992819" cy="1183862"/>
          </a:xfrm>
        </p:grpSpPr>
        <p:graphicFrame>
          <p:nvGraphicFramePr>
            <p:cNvPr id="5" name="Object 4">
              <a:extLst>
                <a:ext uri="{FF2B5EF4-FFF2-40B4-BE49-F238E27FC236}">
                  <a16:creationId xmlns:a16="http://schemas.microsoft.com/office/drawing/2014/main" id="{864B56C5-8386-DC7A-AEFA-4C8668D10DCD}"/>
                </a:ext>
              </a:extLst>
            </p:cNvPr>
            <p:cNvGraphicFramePr>
              <a:graphicFrameLocks noChangeAspect="1"/>
            </p:cNvGraphicFramePr>
            <p:nvPr>
              <p:extLst>
                <p:ext uri="{D42A27DB-BD31-4B8C-83A1-F6EECF244321}">
                  <p14:modId xmlns:p14="http://schemas.microsoft.com/office/powerpoint/2010/main" val="2528991781"/>
                </p:ext>
              </p:extLst>
            </p:nvPr>
          </p:nvGraphicFramePr>
          <p:xfrm>
            <a:off x="10315340" y="3077788"/>
            <a:ext cx="822960" cy="891238"/>
          </p:xfrm>
          <a:graphic>
            <a:graphicData uri="http://schemas.openxmlformats.org/presentationml/2006/ole">
              <mc:AlternateContent xmlns:mc="http://schemas.openxmlformats.org/markup-compatibility/2006">
                <mc:Choice xmlns:v="urn:schemas-microsoft-com:vml" Requires="v">
                  <p:oleObj name="Document" showAsIcon="1" r:id="rId5" imgW="914400" imgH="792417" progId="Word.Document.12">
                    <p:embed/>
                  </p:oleObj>
                </mc:Choice>
                <mc:Fallback>
                  <p:oleObj name="Document" showAsIcon="1" r:id="rId5" imgW="914400" imgH="792417" progId="Word.Document.12">
                    <p:embed/>
                    <p:pic>
                      <p:nvPicPr>
                        <p:cNvPr id="5" name="Object 4">
                          <a:extLst>
                            <a:ext uri="{FF2B5EF4-FFF2-40B4-BE49-F238E27FC236}">
                              <a16:creationId xmlns:a16="http://schemas.microsoft.com/office/drawing/2014/main" id="{864B56C5-8386-DC7A-AEFA-4C8668D10DCD}"/>
                            </a:ext>
                          </a:extLst>
                        </p:cNvPr>
                        <p:cNvPicPr/>
                        <p:nvPr/>
                      </p:nvPicPr>
                      <p:blipFill>
                        <a:blip r:embed="rId6"/>
                        <a:stretch>
                          <a:fillRect/>
                        </a:stretch>
                      </p:blipFill>
                      <p:spPr>
                        <a:xfrm>
                          <a:off x="10315340" y="3077788"/>
                          <a:ext cx="822960" cy="891238"/>
                        </a:xfrm>
                        <a:prstGeom prst="rect">
                          <a:avLst/>
                        </a:prstGeom>
                        <a:solidFill>
                          <a:schemeClr val="accent6"/>
                        </a:solidFill>
                        <a:ln w="57150">
                          <a:solidFill>
                            <a:schemeClr val="bg1"/>
                          </a:solidFill>
                        </a:ln>
                      </p:spPr>
                    </p:pic>
                  </p:oleObj>
                </mc:Fallback>
              </mc:AlternateContent>
            </a:graphicData>
          </a:graphic>
        </p:graphicFrame>
        <p:sp>
          <p:nvSpPr>
            <p:cNvPr id="9" name="TextBox 8">
              <a:extLst>
                <a:ext uri="{FF2B5EF4-FFF2-40B4-BE49-F238E27FC236}">
                  <a16:creationId xmlns:a16="http://schemas.microsoft.com/office/drawing/2014/main" id="{37EFDECB-134E-CAEB-9086-FD146113894A}"/>
                </a:ext>
              </a:extLst>
            </p:cNvPr>
            <p:cNvSpPr txBox="1"/>
            <p:nvPr/>
          </p:nvSpPr>
          <p:spPr>
            <a:xfrm>
              <a:off x="10230410" y="2785164"/>
              <a:ext cx="992819" cy="246221"/>
            </a:xfrm>
            <a:prstGeom prst="rect">
              <a:avLst/>
            </a:prstGeom>
            <a:noFill/>
          </p:spPr>
          <p:txBody>
            <a:bodyPr wrap="square" rtlCol="0">
              <a:spAutoFit/>
            </a:bodyPr>
            <a:lstStyle/>
            <a:p>
              <a:pPr algn="ctr"/>
              <a:r>
                <a:rPr lang="en-US" sz="1000" b="1" dirty="0" err="1">
                  <a:solidFill>
                    <a:schemeClr val="bg1"/>
                  </a:solidFill>
                </a:rPr>
                <a:t>SoU</a:t>
              </a:r>
              <a:endParaRPr lang="en-US" sz="1000" b="1" dirty="0">
                <a:solidFill>
                  <a:schemeClr val="bg1"/>
                </a:solidFill>
              </a:endParaRPr>
            </a:p>
          </p:txBody>
        </p:sp>
      </p:grpSp>
      <p:pic>
        <p:nvPicPr>
          <p:cNvPr id="11" name="Picture 10">
            <a:extLst>
              <a:ext uri="{FF2B5EF4-FFF2-40B4-BE49-F238E27FC236}">
                <a16:creationId xmlns:a16="http://schemas.microsoft.com/office/drawing/2014/main" id="{9A9B0812-E007-4FD5-1CC1-39D6BB72544A}"/>
              </a:ext>
            </a:extLst>
          </p:cNvPr>
          <p:cNvPicPr>
            <a:picLocks noChangeAspect="1"/>
          </p:cNvPicPr>
          <p:nvPr/>
        </p:nvPicPr>
        <p:blipFill>
          <a:blip r:embed="rId7"/>
          <a:stretch>
            <a:fillRect/>
          </a:stretch>
        </p:blipFill>
        <p:spPr>
          <a:xfrm>
            <a:off x="133856" y="790656"/>
            <a:ext cx="3703641" cy="4778154"/>
          </a:xfrm>
          <a:prstGeom prst="rect">
            <a:avLst/>
          </a:prstGeom>
          <a:ln>
            <a:noFill/>
          </a:ln>
          <a:effectLst>
            <a:outerShdw blurRad="292100" dist="139700" dir="2700000" algn="tl" rotWithShape="0">
              <a:srgbClr val="333333">
                <a:alpha val="65000"/>
              </a:srgbClr>
            </a:outerShdw>
          </a:effectLst>
        </p:spPr>
      </p:pic>
      <p:pic>
        <p:nvPicPr>
          <p:cNvPr id="24" name="Graphic 23" descr="Cursor with solid fill">
            <a:extLst>
              <a:ext uri="{FF2B5EF4-FFF2-40B4-BE49-F238E27FC236}">
                <a16:creationId xmlns:a16="http://schemas.microsoft.com/office/drawing/2014/main" id="{75935A80-E4A5-D926-CF6E-D16910E82E7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rot="716522">
            <a:off x="10785808" y="3712350"/>
            <a:ext cx="636766" cy="636766"/>
          </a:xfrm>
          <a:prstGeom prst="rect">
            <a:avLst/>
          </a:prstGeom>
        </p:spPr>
      </p:pic>
      <p:pic>
        <p:nvPicPr>
          <p:cNvPr id="26" name="Picture 25">
            <a:extLst>
              <a:ext uri="{FF2B5EF4-FFF2-40B4-BE49-F238E27FC236}">
                <a16:creationId xmlns:a16="http://schemas.microsoft.com/office/drawing/2014/main" id="{09FC85D9-ECA3-2E86-9C2A-D9E289E5DEB1}"/>
              </a:ext>
            </a:extLst>
          </p:cNvPr>
          <p:cNvPicPr>
            <a:picLocks noChangeAspect="1"/>
          </p:cNvPicPr>
          <p:nvPr/>
        </p:nvPicPr>
        <p:blipFill>
          <a:blip r:embed="rId9">
            <a:alphaModFix amt="70000"/>
          </a:blip>
          <a:stretch>
            <a:fillRect/>
          </a:stretch>
        </p:blipFill>
        <p:spPr>
          <a:xfrm>
            <a:off x="5659083" y="1344422"/>
            <a:ext cx="846791" cy="1057156"/>
          </a:xfrm>
          <a:prstGeom prst="rect">
            <a:avLst/>
          </a:prstGeom>
        </p:spPr>
      </p:pic>
      <p:pic>
        <p:nvPicPr>
          <p:cNvPr id="21" name="Picture 20">
            <a:extLst>
              <a:ext uri="{FF2B5EF4-FFF2-40B4-BE49-F238E27FC236}">
                <a16:creationId xmlns:a16="http://schemas.microsoft.com/office/drawing/2014/main" id="{1E256E1A-3E9D-1FA1-CF9C-3850B43EA15E}"/>
              </a:ext>
            </a:extLst>
          </p:cNvPr>
          <p:cNvPicPr>
            <a:picLocks noChangeAspect="1"/>
          </p:cNvPicPr>
          <p:nvPr/>
        </p:nvPicPr>
        <p:blipFill>
          <a:blip r:embed="rId10"/>
          <a:stretch>
            <a:fillRect/>
          </a:stretch>
        </p:blipFill>
        <p:spPr>
          <a:xfrm>
            <a:off x="3490530" y="1193017"/>
            <a:ext cx="3711262" cy="4816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371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24"/>
                                        </p:tgtEl>
                                      </p:cBhvr>
                                    </p:animEffect>
                                    <p:animScale>
                                      <p:cBhvr>
                                        <p:cTn id="12" dur="250" autoRev="1" fill="hold"/>
                                        <p:tgtEl>
                                          <p:spTgt spid="24"/>
                                        </p:tgtEl>
                                      </p:cBhvr>
                                      <p:by x="105000" y="105000"/>
                                    </p:animScale>
                                  </p:childTnLst>
                                </p:cTn>
                              </p:par>
                            </p:childTnLst>
                          </p:cTn>
                        </p:par>
                        <p:par>
                          <p:cTn id="13" fill="hold">
                            <p:stCondLst>
                              <p:cond delay="1000"/>
                            </p:stCondLst>
                            <p:childTnLst>
                              <p:par>
                                <p:cTn id="14" presetID="53" presetClass="entr" presetSubtype="16" fill="hold" nodeType="afterEffect">
                                  <p:stCondLst>
                                    <p:cond delay="50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80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B658C-F6DA-911F-4A0E-83312AAC85F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F159119-6AC6-174F-2E0E-EE746771556E}"/>
              </a:ext>
            </a:extLst>
          </p:cNvPr>
          <p:cNvSpPr>
            <a:spLocks noGrp="1"/>
          </p:cNvSpPr>
          <p:nvPr>
            <p:ph type="title" idx="4294967295"/>
          </p:nvPr>
        </p:nvSpPr>
        <p:spPr>
          <a:xfrm>
            <a:off x="1981200" y="0"/>
            <a:ext cx="8229600" cy="731520"/>
          </a:xfrm>
        </p:spPr>
        <p:txBody>
          <a:bodyPr>
            <a:normAutofit fontScale="90000"/>
          </a:bodyPr>
          <a:lstStyle/>
          <a:p>
            <a:r>
              <a:rPr lang="en-US" dirty="0">
                <a:solidFill>
                  <a:schemeClr val="bg1"/>
                </a:solidFill>
              </a:rPr>
              <a:t>Example 3: </a:t>
            </a:r>
            <a:r>
              <a:rPr lang="en-US" b="1" dirty="0">
                <a:solidFill>
                  <a:schemeClr val="bg1"/>
                </a:solidFill>
              </a:rPr>
              <a:t>Performance/Conduct</a:t>
            </a:r>
            <a:endParaRPr lang="en-US" dirty="0">
              <a:solidFill>
                <a:schemeClr val="bg1"/>
              </a:solidFill>
            </a:endParaRPr>
          </a:p>
        </p:txBody>
      </p:sp>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C4B7CE6E-B904-D19A-6CE4-D83234212CFA}"/>
              </a:ext>
            </a:extLst>
          </p:cNvPr>
          <p:cNvSpPr>
            <a:spLocks noGrp="1"/>
          </p:cNvSpPr>
          <p:nvPr>
            <p:ph type="sldNum" sz="quarter" idx="10"/>
          </p:nvPr>
        </p:nvSpPr>
        <p:spPr>
          <a:xfrm>
            <a:off x="10401299" y="6121667"/>
            <a:ext cx="1690437" cy="731520"/>
          </a:xfrm>
        </p:spPr>
        <p:txBody>
          <a:bodyPr/>
          <a:lstStyle/>
          <a:p>
            <a:pPr defTabSz="457200"/>
            <a:fld id="{D983F1FA-211D-3044-9E35-958DFBC26156}" type="slidenum">
              <a:rPr lang="en-US" smtClean="0">
                <a:solidFill>
                  <a:prstClr val="white"/>
                </a:solidFill>
              </a:rPr>
              <a:pPr defTabSz="457200"/>
              <a:t>36</a:t>
            </a:fld>
            <a:endParaRPr lang="en-US" dirty="0">
              <a:solidFill>
                <a:prstClr val="white"/>
              </a:solidFill>
            </a:endParaRPr>
          </a:p>
        </p:txBody>
      </p:sp>
      <p:grpSp>
        <p:nvGrpSpPr>
          <p:cNvPr id="13" name="Group 12">
            <a:extLst>
              <a:ext uri="{FF2B5EF4-FFF2-40B4-BE49-F238E27FC236}">
                <a16:creationId xmlns:a16="http://schemas.microsoft.com/office/drawing/2014/main" id="{063CB649-51C1-5AB7-D680-21DC3D516F86}"/>
              </a:ext>
            </a:extLst>
          </p:cNvPr>
          <p:cNvGrpSpPr/>
          <p:nvPr/>
        </p:nvGrpSpPr>
        <p:grpSpPr>
          <a:xfrm>
            <a:off x="5257910" y="1146379"/>
            <a:ext cx="6254890" cy="4565242"/>
            <a:chOff x="3732213" y="2365375"/>
            <a:chExt cx="3917950" cy="3082925"/>
          </a:xfrm>
          <a:effectLst/>
        </p:grpSpPr>
        <p:sp>
          <p:nvSpPr>
            <p:cNvPr id="14" name="Freeform 6">
              <a:extLst>
                <a:ext uri="{FF2B5EF4-FFF2-40B4-BE49-F238E27FC236}">
                  <a16:creationId xmlns:a16="http://schemas.microsoft.com/office/drawing/2014/main" id="{AE3F3D41-A826-E1E8-01CB-2139ECA0F5CE}"/>
                </a:ext>
              </a:extLst>
            </p:cNvPr>
            <p:cNvSpPr>
              <a:spLocks/>
            </p:cNvSpPr>
            <p:nvPr/>
          </p:nvSpPr>
          <p:spPr bwMode="auto">
            <a:xfrm>
              <a:off x="5197475" y="4635500"/>
              <a:ext cx="985837" cy="773113"/>
            </a:xfrm>
            <a:custGeom>
              <a:avLst/>
              <a:gdLst>
                <a:gd name="T0" fmla="*/ 230 w 1241"/>
                <a:gd name="T1" fmla="*/ 0 h 973"/>
                <a:gd name="T2" fmla="*/ 1050 w 1241"/>
                <a:gd name="T3" fmla="*/ 0 h 973"/>
                <a:gd name="T4" fmla="*/ 1074 w 1241"/>
                <a:gd name="T5" fmla="*/ 4 h 973"/>
                <a:gd name="T6" fmla="*/ 1095 w 1241"/>
                <a:gd name="T7" fmla="*/ 15 h 973"/>
                <a:gd name="T8" fmla="*/ 1112 w 1241"/>
                <a:gd name="T9" fmla="*/ 31 h 973"/>
                <a:gd name="T10" fmla="*/ 1122 w 1241"/>
                <a:gd name="T11" fmla="*/ 52 h 973"/>
                <a:gd name="T12" fmla="*/ 1127 w 1241"/>
                <a:gd name="T13" fmla="*/ 76 h 973"/>
                <a:gd name="T14" fmla="*/ 1241 w 1241"/>
                <a:gd name="T15" fmla="*/ 897 h 973"/>
                <a:gd name="T16" fmla="*/ 1238 w 1241"/>
                <a:gd name="T17" fmla="*/ 921 h 973"/>
                <a:gd name="T18" fmla="*/ 1227 w 1241"/>
                <a:gd name="T19" fmla="*/ 942 h 973"/>
                <a:gd name="T20" fmla="*/ 1211 w 1241"/>
                <a:gd name="T21" fmla="*/ 958 h 973"/>
                <a:gd name="T22" fmla="*/ 1188 w 1241"/>
                <a:gd name="T23" fmla="*/ 969 h 973"/>
                <a:gd name="T24" fmla="*/ 1164 w 1241"/>
                <a:gd name="T25" fmla="*/ 973 h 973"/>
                <a:gd name="T26" fmla="*/ 77 w 1241"/>
                <a:gd name="T27" fmla="*/ 973 h 973"/>
                <a:gd name="T28" fmla="*/ 52 w 1241"/>
                <a:gd name="T29" fmla="*/ 969 h 973"/>
                <a:gd name="T30" fmla="*/ 31 w 1241"/>
                <a:gd name="T31" fmla="*/ 958 h 973"/>
                <a:gd name="T32" fmla="*/ 14 w 1241"/>
                <a:gd name="T33" fmla="*/ 942 h 973"/>
                <a:gd name="T34" fmla="*/ 4 w 1241"/>
                <a:gd name="T35" fmla="*/ 921 h 973"/>
                <a:gd name="T36" fmla="*/ 0 w 1241"/>
                <a:gd name="T37" fmla="*/ 897 h 973"/>
                <a:gd name="T38" fmla="*/ 154 w 1241"/>
                <a:gd name="T39" fmla="*/ 76 h 973"/>
                <a:gd name="T40" fmla="*/ 157 w 1241"/>
                <a:gd name="T41" fmla="*/ 52 h 973"/>
                <a:gd name="T42" fmla="*/ 169 w 1241"/>
                <a:gd name="T43" fmla="*/ 31 h 973"/>
                <a:gd name="T44" fmla="*/ 185 w 1241"/>
                <a:gd name="T45" fmla="*/ 15 h 973"/>
                <a:gd name="T46" fmla="*/ 206 w 1241"/>
                <a:gd name="T47" fmla="*/ 4 h 973"/>
                <a:gd name="T48" fmla="*/ 230 w 1241"/>
                <a:gd name="T49" fmla="*/ 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1" h="973">
                  <a:moveTo>
                    <a:pt x="230" y="0"/>
                  </a:moveTo>
                  <a:lnTo>
                    <a:pt x="1050" y="0"/>
                  </a:lnTo>
                  <a:lnTo>
                    <a:pt x="1074" y="4"/>
                  </a:lnTo>
                  <a:lnTo>
                    <a:pt x="1095" y="15"/>
                  </a:lnTo>
                  <a:lnTo>
                    <a:pt x="1112" y="31"/>
                  </a:lnTo>
                  <a:lnTo>
                    <a:pt x="1122" y="52"/>
                  </a:lnTo>
                  <a:lnTo>
                    <a:pt x="1127" y="76"/>
                  </a:lnTo>
                  <a:lnTo>
                    <a:pt x="1241" y="897"/>
                  </a:lnTo>
                  <a:lnTo>
                    <a:pt x="1238" y="921"/>
                  </a:lnTo>
                  <a:lnTo>
                    <a:pt x="1227" y="942"/>
                  </a:lnTo>
                  <a:lnTo>
                    <a:pt x="1211" y="958"/>
                  </a:lnTo>
                  <a:lnTo>
                    <a:pt x="1188" y="969"/>
                  </a:lnTo>
                  <a:lnTo>
                    <a:pt x="1164" y="973"/>
                  </a:lnTo>
                  <a:lnTo>
                    <a:pt x="77" y="973"/>
                  </a:lnTo>
                  <a:lnTo>
                    <a:pt x="52" y="969"/>
                  </a:lnTo>
                  <a:lnTo>
                    <a:pt x="31" y="958"/>
                  </a:lnTo>
                  <a:lnTo>
                    <a:pt x="14" y="942"/>
                  </a:lnTo>
                  <a:lnTo>
                    <a:pt x="4" y="921"/>
                  </a:lnTo>
                  <a:lnTo>
                    <a:pt x="0" y="897"/>
                  </a:lnTo>
                  <a:lnTo>
                    <a:pt x="154" y="76"/>
                  </a:lnTo>
                  <a:lnTo>
                    <a:pt x="157" y="52"/>
                  </a:lnTo>
                  <a:lnTo>
                    <a:pt x="169" y="31"/>
                  </a:lnTo>
                  <a:lnTo>
                    <a:pt x="185" y="15"/>
                  </a:lnTo>
                  <a:lnTo>
                    <a:pt x="206" y="4"/>
                  </a:lnTo>
                  <a:lnTo>
                    <a:pt x="230" y="0"/>
                  </a:lnTo>
                  <a:close/>
                </a:path>
              </a:pathLst>
            </a:custGeom>
            <a:solidFill>
              <a:schemeClr val="bg1">
                <a:lumMod val="85000"/>
              </a:schemeClr>
            </a:solidFill>
            <a:ln w="0">
              <a:solidFill>
                <a:schemeClr val="accent6">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 name="Freeform 7">
              <a:extLst>
                <a:ext uri="{FF2B5EF4-FFF2-40B4-BE49-F238E27FC236}">
                  <a16:creationId xmlns:a16="http://schemas.microsoft.com/office/drawing/2014/main" id="{0896608E-CD2A-6BDA-638D-86F1B06AA9E1}"/>
                </a:ext>
              </a:extLst>
            </p:cNvPr>
            <p:cNvSpPr>
              <a:spLocks/>
            </p:cNvSpPr>
            <p:nvPr/>
          </p:nvSpPr>
          <p:spPr bwMode="auto">
            <a:xfrm>
              <a:off x="5002213" y="5346700"/>
              <a:ext cx="1376362" cy="101600"/>
            </a:xfrm>
            <a:custGeom>
              <a:avLst/>
              <a:gdLst>
                <a:gd name="T0" fmla="*/ 63 w 1734"/>
                <a:gd name="T1" fmla="*/ 0 h 127"/>
                <a:gd name="T2" fmla="*/ 1671 w 1734"/>
                <a:gd name="T3" fmla="*/ 0 h 127"/>
                <a:gd name="T4" fmla="*/ 1690 w 1734"/>
                <a:gd name="T5" fmla="*/ 4 h 127"/>
                <a:gd name="T6" fmla="*/ 1708 w 1734"/>
                <a:gd name="T7" fmla="*/ 13 h 127"/>
                <a:gd name="T8" fmla="*/ 1722 w 1734"/>
                <a:gd name="T9" fmla="*/ 27 h 127"/>
                <a:gd name="T10" fmla="*/ 1731 w 1734"/>
                <a:gd name="T11" fmla="*/ 43 h 127"/>
                <a:gd name="T12" fmla="*/ 1734 w 1734"/>
                <a:gd name="T13" fmla="*/ 64 h 127"/>
                <a:gd name="T14" fmla="*/ 1731 w 1734"/>
                <a:gd name="T15" fmla="*/ 84 h 127"/>
                <a:gd name="T16" fmla="*/ 1722 w 1734"/>
                <a:gd name="T17" fmla="*/ 102 h 127"/>
                <a:gd name="T18" fmla="*/ 1708 w 1734"/>
                <a:gd name="T19" fmla="*/ 115 h 127"/>
                <a:gd name="T20" fmla="*/ 1690 w 1734"/>
                <a:gd name="T21" fmla="*/ 124 h 127"/>
                <a:gd name="T22" fmla="*/ 1671 w 1734"/>
                <a:gd name="T23" fmla="*/ 127 h 127"/>
                <a:gd name="T24" fmla="*/ 63 w 1734"/>
                <a:gd name="T25" fmla="*/ 127 h 127"/>
                <a:gd name="T26" fmla="*/ 43 w 1734"/>
                <a:gd name="T27" fmla="*/ 124 h 127"/>
                <a:gd name="T28" fmla="*/ 25 w 1734"/>
                <a:gd name="T29" fmla="*/ 115 h 127"/>
                <a:gd name="T30" fmla="*/ 12 w 1734"/>
                <a:gd name="T31" fmla="*/ 102 h 127"/>
                <a:gd name="T32" fmla="*/ 3 w 1734"/>
                <a:gd name="T33" fmla="*/ 84 h 127"/>
                <a:gd name="T34" fmla="*/ 0 w 1734"/>
                <a:gd name="T35" fmla="*/ 64 h 127"/>
                <a:gd name="T36" fmla="*/ 3 w 1734"/>
                <a:gd name="T37" fmla="*/ 43 h 127"/>
                <a:gd name="T38" fmla="*/ 12 w 1734"/>
                <a:gd name="T39" fmla="*/ 27 h 127"/>
                <a:gd name="T40" fmla="*/ 25 w 1734"/>
                <a:gd name="T41" fmla="*/ 13 h 127"/>
                <a:gd name="T42" fmla="*/ 43 w 1734"/>
                <a:gd name="T43" fmla="*/ 4 h 127"/>
                <a:gd name="T44" fmla="*/ 63 w 1734"/>
                <a:gd name="T4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4" h="127">
                  <a:moveTo>
                    <a:pt x="63" y="0"/>
                  </a:moveTo>
                  <a:lnTo>
                    <a:pt x="1671" y="0"/>
                  </a:lnTo>
                  <a:lnTo>
                    <a:pt x="1690" y="4"/>
                  </a:lnTo>
                  <a:lnTo>
                    <a:pt x="1708" y="13"/>
                  </a:lnTo>
                  <a:lnTo>
                    <a:pt x="1722" y="27"/>
                  </a:lnTo>
                  <a:lnTo>
                    <a:pt x="1731" y="43"/>
                  </a:lnTo>
                  <a:lnTo>
                    <a:pt x="1734" y="64"/>
                  </a:lnTo>
                  <a:lnTo>
                    <a:pt x="1731" y="84"/>
                  </a:lnTo>
                  <a:lnTo>
                    <a:pt x="1722" y="102"/>
                  </a:lnTo>
                  <a:lnTo>
                    <a:pt x="1708" y="115"/>
                  </a:lnTo>
                  <a:lnTo>
                    <a:pt x="1690" y="124"/>
                  </a:lnTo>
                  <a:lnTo>
                    <a:pt x="1671" y="127"/>
                  </a:lnTo>
                  <a:lnTo>
                    <a:pt x="63" y="127"/>
                  </a:lnTo>
                  <a:lnTo>
                    <a:pt x="43" y="124"/>
                  </a:lnTo>
                  <a:lnTo>
                    <a:pt x="25" y="115"/>
                  </a:lnTo>
                  <a:lnTo>
                    <a:pt x="12" y="102"/>
                  </a:lnTo>
                  <a:lnTo>
                    <a:pt x="3" y="84"/>
                  </a:lnTo>
                  <a:lnTo>
                    <a:pt x="0" y="64"/>
                  </a:lnTo>
                  <a:lnTo>
                    <a:pt x="3" y="43"/>
                  </a:lnTo>
                  <a:lnTo>
                    <a:pt x="12" y="27"/>
                  </a:lnTo>
                  <a:lnTo>
                    <a:pt x="25" y="13"/>
                  </a:lnTo>
                  <a:lnTo>
                    <a:pt x="43" y="4"/>
                  </a:lnTo>
                  <a:lnTo>
                    <a:pt x="63" y="0"/>
                  </a:lnTo>
                  <a:close/>
                </a:path>
              </a:pathLst>
            </a:custGeom>
            <a:solidFill>
              <a:schemeClr val="accent6">
                <a:lumMod val="75000"/>
              </a:schemeClr>
            </a:solidFill>
            <a:ln w="0">
              <a:solidFill>
                <a:schemeClr val="accent6">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8">
              <a:extLst>
                <a:ext uri="{FF2B5EF4-FFF2-40B4-BE49-F238E27FC236}">
                  <a16:creationId xmlns:a16="http://schemas.microsoft.com/office/drawing/2014/main" id="{1B0CA99C-1345-CF58-C378-8243095535C6}"/>
                </a:ext>
              </a:extLst>
            </p:cNvPr>
            <p:cNvSpPr>
              <a:spLocks/>
            </p:cNvSpPr>
            <p:nvPr/>
          </p:nvSpPr>
          <p:spPr bwMode="auto">
            <a:xfrm>
              <a:off x="5254625" y="4635500"/>
              <a:ext cx="887412" cy="407988"/>
            </a:xfrm>
            <a:custGeom>
              <a:avLst/>
              <a:gdLst>
                <a:gd name="T0" fmla="*/ 159 w 1117"/>
                <a:gd name="T1" fmla="*/ 0 h 514"/>
                <a:gd name="T2" fmla="*/ 979 w 1117"/>
                <a:gd name="T3" fmla="*/ 0 h 514"/>
                <a:gd name="T4" fmla="*/ 1003 w 1117"/>
                <a:gd name="T5" fmla="*/ 4 h 514"/>
                <a:gd name="T6" fmla="*/ 1024 w 1117"/>
                <a:gd name="T7" fmla="*/ 15 h 514"/>
                <a:gd name="T8" fmla="*/ 1041 w 1117"/>
                <a:gd name="T9" fmla="*/ 31 h 514"/>
                <a:gd name="T10" fmla="*/ 1051 w 1117"/>
                <a:gd name="T11" fmla="*/ 52 h 514"/>
                <a:gd name="T12" fmla="*/ 1056 w 1117"/>
                <a:gd name="T13" fmla="*/ 76 h 514"/>
                <a:gd name="T14" fmla="*/ 1117 w 1117"/>
                <a:gd name="T15" fmla="*/ 514 h 514"/>
                <a:gd name="T16" fmla="*/ 0 w 1117"/>
                <a:gd name="T17" fmla="*/ 514 h 514"/>
                <a:gd name="T18" fmla="*/ 83 w 1117"/>
                <a:gd name="T19" fmla="*/ 76 h 514"/>
                <a:gd name="T20" fmla="*/ 86 w 1117"/>
                <a:gd name="T21" fmla="*/ 52 h 514"/>
                <a:gd name="T22" fmla="*/ 98 w 1117"/>
                <a:gd name="T23" fmla="*/ 31 h 514"/>
                <a:gd name="T24" fmla="*/ 114 w 1117"/>
                <a:gd name="T25" fmla="*/ 15 h 514"/>
                <a:gd name="T26" fmla="*/ 135 w 1117"/>
                <a:gd name="T27" fmla="*/ 4 h 514"/>
                <a:gd name="T28" fmla="*/ 159 w 1117"/>
                <a:gd name="T2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7" h="514">
                  <a:moveTo>
                    <a:pt x="159" y="0"/>
                  </a:moveTo>
                  <a:lnTo>
                    <a:pt x="979" y="0"/>
                  </a:lnTo>
                  <a:lnTo>
                    <a:pt x="1003" y="4"/>
                  </a:lnTo>
                  <a:lnTo>
                    <a:pt x="1024" y="15"/>
                  </a:lnTo>
                  <a:lnTo>
                    <a:pt x="1041" y="31"/>
                  </a:lnTo>
                  <a:lnTo>
                    <a:pt x="1051" y="52"/>
                  </a:lnTo>
                  <a:lnTo>
                    <a:pt x="1056" y="76"/>
                  </a:lnTo>
                  <a:lnTo>
                    <a:pt x="1117" y="514"/>
                  </a:lnTo>
                  <a:lnTo>
                    <a:pt x="0" y="514"/>
                  </a:lnTo>
                  <a:lnTo>
                    <a:pt x="83" y="76"/>
                  </a:lnTo>
                  <a:lnTo>
                    <a:pt x="86" y="52"/>
                  </a:lnTo>
                  <a:lnTo>
                    <a:pt x="98" y="31"/>
                  </a:lnTo>
                  <a:lnTo>
                    <a:pt x="114" y="15"/>
                  </a:lnTo>
                  <a:lnTo>
                    <a:pt x="135" y="4"/>
                  </a:lnTo>
                  <a:lnTo>
                    <a:pt x="159"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 name="Freeform 9">
              <a:extLst>
                <a:ext uri="{FF2B5EF4-FFF2-40B4-BE49-F238E27FC236}">
                  <a16:creationId xmlns:a16="http://schemas.microsoft.com/office/drawing/2014/main" id="{6409EF4B-1FEE-BF82-DE64-848C6F544E9F}"/>
                </a:ext>
              </a:extLst>
            </p:cNvPr>
            <p:cNvSpPr>
              <a:spLocks/>
            </p:cNvSpPr>
            <p:nvPr/>
          </p:nvSpPr>
          <p:spPr bwMode="auto">
            <a:xfrm>
              <a:off x="3732213" y="4405313"/>
              <a:ext cx="3917950" cy="460375"/>
            </a:xfrm>
            <a:custGeom>
              <a:avLst/>
              <a:gdLst>
                <a:gd name="T0" fmla="*/ 0 w 4936"/>
                <a:gd name="T1" fmla="*/ 0 h 579"/>
                <a:gd name="T2" fmla="*/ 4936 w 4936"/>
                <a:gd name="T3" fmla="*/ 0 h 579"/>
                <a:gd name="T4" fmla="*/ 4936 w 4936"/>
                <a:gd name="T5" fmla="*/ 482 h 579"/>
                <a:gd name="T6" fmla="*/ 4933 w 4936"/>
                <a:gd name="T7" fmla="*/ 507 h 579"/>
                <a:gd name="T8" fmla="*/ 4922 w 4936"/>
                <a:gd name="T9" fmla="*/ 531 h 579"/>
                <a:gd name="T10" fmla="*/ 4907 w 4936"/>
                <a:gd name="T11" fmla="*/ 551 h 579"/>
                <a:gd name="T12" fmla="*/ 4888 w 4936"/>
                <a:gd name="T13" fmla="*/ 566 h 579"/>
                <a:gd name="T14" fmla="*/ 4864 w 4936"/>
                <a:gd name="T15" fmla="*/ 576 h 579"/>
                <a:gd name="T16" fmla="*/ 4838 w 4936"/>
                <a:gd name="T17" fmla="*/ 579 h 579"/>
                <a:gd name="T18" fmla="*/ 97 w 4936"/>
                <a:gd name="T19" fmla="*/ 579 h 579"/>
                <a:gd name="T20" fmla="*/ 72 w 4936"/>
                <a:gd name="T21" fmla="*/ 576 h 579"/>
                <a:gd name="T22" fmla="*/ 48 w 4936"/>
                <a:gd name="T23" fmla="*/ 566 h 579"/>
                <a:gd name="T24" fmla="*/ 28 w 4936"/>
                <a:gd name="T25" fmla="*/ 551 h 579"/>
                <a:gd name="T26" fmla="*/ 13 w 4936"/>
                <a:gd name="T27" fmla="*/ 531 h 579"/>
                <a:gd name="T28" fmla="*/ 3 w 4936"/>
                <a:gd name="T29" fmla="*/ 507 h 579"/>
                <a:gd name="T30" fmla="*/ 0 w 4936"/>
                <a:gd name="T31" fmla="*/ 482 h 579"/>
                <a:gd name="T32" fmla="*/ 0 w 4936"/>
                <a:gd name="T33"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6" h="579">
                  <a:moveTo>
                    <a:pt x="0" y="0"/>
                  </a:moveTo>
                  <a:lnTo>
                    <a:pt x="4936" y="0"/>
                  </a:lnTo>
                  <a:lnTo>
                    <a:pt x="4936" y="482"/>
                  </a:lnTo>
                  <a:lnTo>
                    <a:pt x="4933" y="507"/>
                  </a:lnTo>
                  <a:lnTo>
                    <a:pt x="4922" y="531"/>
                  </a:lnTo>
                  <a:lnTo>
                    <a:pt x="4907" y="551"/>
                  </a:lnTo>
                  <a:lnTo>
                    <a:pt x="4888" y="566"/>
                  </a:lnTo>
                  <a:lnTo>
                    <a:pt x="4864" y="576"/>
                  </a:lnTo>
                  <a:lnTo>
                    <a:pt x="4838" y="579"/>
                  </a:lnTo>
                  <a:lnTo>
                    <a:pt x="97" y="579"/>
                  </a:lnTo>
                  <a:lnTo>
                    <a:pt x="72" y="576"/>
                  </a:lnTo>
                  <a:lnTo>
                    <a:pt x="48" y="566"/>
                  </a:lnTo>
                  <a:lnTo>
                    <a:pt x="28" y="551"/>
                  </a:lnTo>
                  <a:lnTo>
                    <a:pt x="13" y="531"/>
                  </a:lnTo>
                  <a:lnTo>
                    <a:pt x="3" y="507"/>
                  </a:lnTo>
                  <a:lnTo>
                    <a:pt x="0" y="482"/>
                  </a:lnTo>
                  <a:lnTo>
                    <a:pt x="0" y="0"/>
                  </a:lnTo>
                  <a:close/>
                </a:path>
              </a:pathLst>
            </a:custGeom>
            <a:solidFill>
              <a:schemeClr val="bg1"/>
            </a:solidFill>
            <a:ln w="0">
              <a:solidFill>
                <a:schemeClr val="accent6">
                  <a:lumMod val="50000"/>
                </a:schemeClr>
              </a:solid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IN"/>
            </a:p>
          </p:txBody>
        </p:sp>
        <p:sp>
          <p:nvSpPr>
            <p:cNvPr id="18" name="Freeform 10">
              <a:extLst>
                <a:ext uri="{FF2B5EF4-FFF2-40B4-BE49-F238E27FC236}">
                  <a16:creationId xmlns:a16="http://schemas.microsoft.com/office/drawing/2014/main" id="{3EF70A64-D3C1-8AE5-3E6D-87EFECEC9A6F}"/>
                </a:ext>
              </a:extLst>
            </p:cNvPr>
            <p:cNvSpPr>
              <a:spLocks/>
            </p:cNvSpPr>
            <p:nvPr/>
          </p:nvSpPr>
          <p:spPr bwMode="auto">
            <a:xfrm>
              <a:off x="3732213" y="2365375"/>
              <a:ext cx="3917950" cy="2114550"/>
            </a:xfrm>
            <a:custGeom>
              <a:avLst/>
              <a:gdLst>
                <a:gd name="T0" fmla="*/ 97 w 4936"/>
                <a:gd name="T1" fmla="*/ 0 h 2662"/>
                <a:gd name="T2" fmla="*/ 4838 w 4936"/>
                <a:gd name="T3" fmla="*/ 0 h 2662"/>
                <a:gd name="T4" fmla="*/ 4864 w 4936"/>
                <a:gd name="T5" fmla="*/ 3 h 2662"/>
                <a:gd name="T6" fmla="*/ 4888 w 4936"/>
                <a:gd name="T7" fmla="*/ 13 h 2662"/>
                <a:gd name="T8" fmla="*/ 4907 w 4936"/>
                <a:gd name="T9" fmla="*/ 28 h 2662"/>
                <a:gd name="T10" fmla="*/ 4922 w 4936"/>
                <a:gd name="T11" fmla="*/ 48 h 2662"/>
                <a:gd name="T12" fmla="*/ 4933 w 4936"/>
                <a:gd name="T13" fmla="*/ 72 h 2662"/>
                <a:gd name="T14" fmla="*/ 4936 w 4936"/>
                <a:gd name="T15" fmla="*/ 97 h 2662"/>
                <a:gd name="T16" fmla="*/ 4936 w 4936"/>
                <a:gd name="T17" fmla="*/ 2662 h 2662"/>
                <a:gd name="T18" fmla="*/ 0 w 4936"/>
                <a:gd name="T19" fmla="*/ 2662 h 2662"/>
                <a:gd name="T20" fmla="*/ 0 w 4936"/>
                <a:gd name="T21" fmla="*/ 97 h 2662"/>
                <a:gd name="T22" fmla="*/ 3 w 4936"/>
                <a:gd name="T23" fmla="*/ 72 h 2662"/>
                <a:gd name="T24" fmla="*/ 13 w 4936"/>
                <a:gd name="T25" fmla="*/ 48 h 2662"/>
                <a:gd name="T26" fmla="*/ 28 w 4936"/>
                <a:gd name="T27" fmla="*/ 28 h 2662"/>
                <a:gd name="T28" fmla="*/ 48 w 4936"/>
                <a:gd name="T29" fmla="*/ 13 h 2662"/>
                <a:gd name="T30" fmla="*/ 72 w 4936"/>
                <a:gd name="T31" fmla="*/ 3 h 2662"/>
                <a:gd name="T32" fmla="*/ 97 w 4936"/>
                <a:gd name="T33" fmla="*/ 0 h 2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6" h="2662">
                  <a:moveTo>
                    <a:pt x="97" y="0"/>
                  </a:moveTo>
                  <a:lnTo>
                    <a:pt x="4838" y="0"/>
                  </a:lnTo>
                  <a:lnTo>
                    <a:pt x="4864" y="3"/>
                  </a:lnTo>
                  <a:lnTo>
                    <a:pt x="4888" y="13"/>
                  </a:lnTo>
                  <a:lnTo>
                    <a:pt x="4907" y="28"/>
                  </a:lnTo>
                  <a:lnTo>
                    <a:pt x="4922" y="48"/>
                  </a:lnTo>
                  <a:lnTo>
                    <a:pt x="4933" y="72"/>
                  </a:lnTo>
                  <a:lnTo>
                    <a:pt x="4936" y="97"/>
                  </a:lnTo>
                  <a:lnTo>
                    <a:pt x="4936" y="2662"/>
                  </a:lnTo>
                  <a:lnTo>
                    <a:pt x="0" y="2662"/>
                  </a:lnTo>
                  <a:lnTo>
                    <a:pt x="0" y="97"/>
                  </a:lnTo>
                  <a:lnTo>
                    <a:pt x="3" y="72"/>
                  </a:lnTo>
                  <a:lnTo>
                    <a:pt x="13" y="48"/>
                  </a:lnTo>
                  <a:lnTo>
                    <a:pt x="28" y="28"/>
                  </a:lnTo>
                  <a:lnTo>
                    <a:pt x="48" y="13"/>
                  </a:lnTo>
                  <a:lnTo>
                    <a:pt x="72" y="3"/>
                  </a:lnTo>
                  <a:lnTo>
                    <a:pt x="97"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 name="Freeform 11">
              <a:extLst>
                <a:ext uri="{FF2B5EF4-FFF2-40B4-BE49-F238E27FC236}">
                  <a16:creationId xmlns:a16="http://schemas.microsoft.com/office/drawing/2014/main" id="{20E85269-D958-4112-C1C8-CABEF78D7A7E}"/>
                </a:ext>
              </a:extLst>
            </p:cNvPr>
            <p:cNvSpPr>
              <a:spLocks/>
            </p:cNvSpPr>
            <p:nvPr/>
          </p:nvSpPr>
          <p:spPr bwMode="auto">
            <a:xfrm>
              <a:off x="3836988" y="2466975"/>
              <a:ext cx="3708400" cy="2012950"/>
            </a:xfrm>
            <a:custGeom>
              <a:avLst/>
              <a:gdLst>
                <a:gd name="T0" fmla="*/ 99 w 4672"/>
                <a:gd name="T1" fmla="*/ 0 h 2535"/>
                <a:gd name="T2" fmla="*/ 4573 w 4672"/>
                <a:gd name="T3" fmla="*/ 0 h 2535"/>
                <a:gd name="T4" fmla="*/ 4600 w 4672"/>
                <a:gd name="T5" fmla="*/ 3 h 2535"/>
                <a:gd name="T6" fmla="*/ 4622 w 4672"/>
                <a:gd name="T7" fmla="*/ 14 h 2535"/>
                <a:gd name="T8" fmla="*/ 4642 w 4672"/>
                <a:gd name="T9" fmla="*/ 29 h 2535"/>
                <a:gd name="T10" fmla="*/ 4658 w 4672"/>
                <a:gd name="T11" fmla="*/ 48 h 2535"/>
                <a:gd name="T12" fmla="*/ 4667 w 4672"/>
                <a:gd name="T13" fmla="*/ 72 h 2535"/>
                <a:gd name="T14" fmla="*/ 4672 w 4672"/>
                <a:gd name="T15" fmla="*/ 98 h 2535"/>
                <a:gd name="T16" fmla="*/ 4672 w 4672"/>
                <a:gd name="T17" fmla="*/ 2535 h 2535"/>
                <a:gd name="T18" fmla="*/ 0 w 4672"/>
                <a:gd name="T19" fmla="*/ 2535 h 2535"/>
                <a:gd name="T20" fmla="*/ 0 w 4672"/>
                <a:gd name="T21" fmla="*/ 98 h 2535"/>
                <a:gd name="T22" fmla="*/ 4 w 4672"/>
                <a:gd name="T23" fmla="*/ 72 h 2535"/>
                <a:gd name="T24" fmla="*/ 13 w 4672"/>
                <a:gd name="T25" fmla="*/ 48 h 2535"/>
                <a:gd name="T26" fmla="*/ 28 w 4672"/>
                <a:gd name="T27" fmla="*/ 29 h 2535"/>
                <a:gd name="T28" fmla="*/ 49 w 4672"/>
                <a:gd name="T29" fmla="*/ 14 h 2535"/>
                <a:gd name="T30" fmla="*/ 72 w 4672"/>
                <a:gd name="T31" fmla="*/ 3 h 2535"/>
                <a:gd name="T32" fmla="*/ 99 w 4672"/>
                <a:gd name="T33"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72" h="2535">
                  <a:moveTo>
                    <a:pt x="99" y="0"/>
                  </a:moveTo>
                  <a:lnTo>
                    <a:pt x="4573" y="0"/>
                  </a:lnTo>
                  <a:lnTo>
                    <a:pt x="4600" y="3"/>
                  </a:lnTo>
                  <a:lnTo>
                    <a:pt x="4622" y="14"/>
                  </a:lnTo>
                  <a:lnTo>
                    <a:pt x="4642" y="29"/>
                  </a:lnTo>
                  <a:lnTo>
                    <a:pt x="4658" y="48"/>
                  </a:lnTo>
                  <a:lnTo>
                    <a:pt x="4667" y="72"/>
                  </a:lnTo>
                  <a:lnTo>
                    <a:pt x="4672" y="98"/>
                  </a:lnTo>
                  <a:lnTo>
                    <a:pt x="4672" y="2535"/>
                  </a:lnTo>
                  <a:lnTo>
                    <a:pt x="0" y="2535"/>
                  </a:lnTo>
                  <a:lnTo>
                    <a:pt x="0" y="98"/>
                  </a:lnTo>
                  <a:lnTo>
                    <a:pt x="4" y="72"/>
                  </a:lnTo>
                  <a:lnTo>
                    <a:pt x="13" y="48"/>
                  </a:lnTo>
                  <a:lnTo>
                    <a:pt x="28" y="29"/>
                  </a:lnTo>
                  <a:lnTo>
                    <a:pt x="49" y="14"/>
                  </a:lnTo>
                  <a:lnTo>
                    <a:pt x="72" y="3"/>
                  </a:lnTo>
                  <a:lnTo>
                    <a:pt x="99" y="0"/>
                  </a:lnTo>
                  <a:close/>
                </a:path>
              </a:pathLst>
            </a:custGeom>
            <a:solidFill>
              <a:schemeClr val="bg1">
                <a:alpha val="14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0" name="Freeform 12">
              <a:extLst>
                <a:ext uri="{FF2B5EF4-FFF2-40B4-BE49-F238E27FC236}">
                  <a16:creationId xmlns:a16="http://schemas.microsoft.com/office/drawing/2014/main" id="{B8CF76EA-C4F4-2B4D-D6A0-D63E00A07F65}"/>
                </a:ext>
              </a:extLst>
            </p:cNvPr>
            <p:cNvSpPr>
              <a:spLocks/>
            </p:cNvSpPr>
            <p:nvPr/>
          </p:nvSpPr>
          <p:spPr bwMode="auto">
            <a:xfrm>
              <a:off x="5630863" y="4602163"/>
              <a:ext cx="120650" cy="120650"/>
            </a:xfrm>
            <a:custGeom>
              <a:avLst/>
              <a:gdLst>
                <a:gd name="T0" fmla="*/ 75 w 151"/>
                <a:gd name="T1" fmla="*/ 0 h 153"/>
                <a:gd name="T2" fmla="*/ 100 w 151"/>
                <a:gd name="T3" fmla="*/ 4 h 153"/>
                <a:gd name="T4" fmla="*/ 121 w 151"/>
                <a:gd name="T5" fmla="*/ 15 h 153"/>
                <a:gd name="T6" fmla="*/ 138 w 151"/>
                <a:gd name="T7" fmla="*/ 31 h 153"/>
                <a:gd name="T8" fmla="*/ 148 w 151"/>
                <a:gd name="T9" fmla="*/ 52 h 153"/>
                <a:gd name="T10" fmla="*/ 151 w 151"/>
                <a:gd name="T11" fmla="*/ 76 h 153"/>
                <a:gd name="T12" fmla="*/ 148 w 151"/>
                <a:gd name="T13" fmla="*/ 100 h 153"/>
                <a:gd name="T14" fmla="*/ 138 w 151"/>
                <a:gd name="T15" fmla="*/ 121 h 153"/>
                <a:gd name="T16" fmla="*/ 121 w 151"/>
                <a:gd name="T17" fmla="*/ 138 h 153"/>
                <a:gd name="T18" fmla="*/ 100 w 151"/>
                <a:gd name="T19" fmla="*/ 148 h 153"/>
                <a:gd name="T20" fmla="*/ 75 w 151"/>
                <a:gd name="T21" fmla="*/ 153 h 153"/>
                <a:gd name="T22" fmla="*/ 51 w 151"/>
                <a:gd name="T23" fmla="*/ 148 h 153"/>
                <a:gd name="T24" fmla="*/ 30 w 151"/>
                <a:gd name="T25" fmla="*/ 138 h 153"/>
                <a:gd name="T26" fmla="*/ 14 w 151"/>
                <a:gd name="T27" fmla="*/ 121 h 153"/>
                <a:gd name="T28" fmla="*/ 3 w 151"/>
                <a:gd name="T29" fmla="*/ 100 h 153"/>
                <a:gd name="T30" fmla="*/ 0 w 151"/>
                <a:gd name="T31" fmla="*/ 76 h 153"/>
                <a:gd name="T32" fmla="*/ 3 w 151"/>
                <a:gd name="T33" fmla="*/ 52 h 153"/>
                <a:gd name="T34" fmla="*/ 14 w 151"/>
                <a:gd name="T35" fmla="*/ 31 h 153"/>
                <a:gd name="T36" fmla="*/ 30 w 151"/>
                <a:gd name="T37" fmla="*/ 15 h 153"/>
                <a:gd name="T38" fmla="*/ 51 w 151"/>
                <a:gd name="T39" fmla="*/ 4 h 153"/>
                <a:gd name="T40" fmla="*/ 75 w 151"/>
                <a:gd name="T4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153">
                  <a:moveTo>
                    <a:pt x="75" y="0"/>
                  </a:moveTo>
                  <a:lnTo>
                    <a:pt x="100" y="4"/>
                  </a:lnTo>
                  <a:lnTo>
                    <a:pt x="121" y="15"/>
                  </a:lnTo>
                  <a:lnTo>
                    <a:pt x="138" y="31"/>
                  </a:lnTo>
                  <a:lnTo>
                    <a:pt x="148" y="52"/>
                  </a:lnTo>
                  <a:lnTo>
                    <a:pt x="151" y="76"/>
                  </a:lnTo>
                  <a:lnTo>
                    <a:pt x="148" y="100"/>
                  </a:lnTo>
                  <a:lnTo>
                    <a:pt x="138" y="121"/>
                  </a:lnTo>
                  <a:lnTo>
                    <a:pt x="121" y="138"/>
                  </a:lnTo>
                  <a:lnTo>
                    <a:pt x="100" y="148"/>
                  </a:lnTo>
                  <a:lnTo>
                    <a:pt x="75" y="153"/>
                  </a:lnTo>
                  <a:lnTo>
                    <a:pt x="51" y="148"/>
                  </a:lnTo>
                  <a:lnTo>
                    <a:pt x="30" y="138"/>
                  </a:lnTo>
                  <a:lnTo>
                    <a:pt x="14" y="121"/>
                  </a:lnTo>
                  <a:lnTo>
                    <a:pt x="3" y="100"/>
                  </a:lnTo>
                  <a:lnTo>
                    <a:pt x="0" y="76"/>
                  </a:lnTo>
                  <a:lnTo>
                    <a:pt x="3" y="52"/>
                  </a:lnTo>
                  <a:lnTo>
                    <a:pt x="14" y="31"/>
                  </a:lnTo>
                  <a:lnTo>
                    <a:pt x="30" y="15"/>
                  </a:lnTo>
                  <a:lnTo>
                    <a:pt x="51" y="4"/>
                  </a:lnTo>
                  <a:lnTo>
                    <a:pt x="75"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pic>
        <p:nvPicPr>
          <p:cNvPr id="3" name="Graphic 2" descr="Paper outline">
            <a:extLst>
              <a:ext uri="{FF2B5EF4-FFF2-40B4-BE49-F238E27FC236}">
                <a16:creationId xmlns:a16="http://schemas.microsoft.com/office/drawing/2014/main" id="{97A1AAA5-B1F3-7FB3-D188-0A2CB29869F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6231852" y="1180521"/>
            <a:ext cx="4421686" cy="3278128"/>
          </a:xfrm>
          <a:prstGeom prst="rect">
            <a:avLst/>
          </a:prstGeom>
        </p:spPr>
      </p:pic>
      <p:sp>
        <p:nvSpPr>
          <p:cNvPr id="4" name="TextBox 3">
            <a:extLst>
              <a:ext uri="{FF2B5EF4-FFF2-40B4-BE49-F238E27FC236}">
                <a16:creationId xmlns:a16="http://schemas.microsoft.com/office/drawing/2014/main" id="{7A0D4EB6-BA91-0040-C06B-DFEA318950E6}"/>
              </a:ext>
            </a:extLst>
          </p:cNvPr>
          <p:cNvSpPr txBox="1"/>
          <p:nvPr/>
        </p:nvSpPr>
        <p:spPr>
          <a:xfrm>
            <a:off x="7185092" y="1800213"/>
            <a:ext cx="2297656" cy="2246769"/>
          </a:xfrm>
          <a:prstGeom prst="rect">
            <a:avLst/>
          </a:prstGeom>
          <a:noFill/>
        </p:spPr>
        <p:txBody>
          <a:bodyPr wrap="square" rtlCol="0">
            <a:spAutoFit/>
          </a:bodyPr>
          <a:lstStyle/>
          <a:p>
            <a:r>
              <a:rPr lang="en-US" sz="2000" dirty="0">
                <a:solidFill>
                  <a:schemeClr val="bg1"/>
                </a:solidFill>
              </a:rPr>
              <a:t>Performance measurement covers expectations and metrics used to evaluate the student’s performance. </a:t>
            </a:r>
            <a:endParaRPr lang="en-US" sz="2000" b="1" dirty="0">
              <a:solidFill>
                <a:schemeClr val="bg1"/>
              </a:solidFill>
            </a:endParaRPr>
          </a:p>
        </p:txBody>
      </p:sp>
      <p:pic>
        <p:nvPicPr>
          <p:cNvPr id="8" name="Picture 7">
            <a:extLst>
              <a:ext uri="{FF2B5EF4-FFF2-40B4-BE49-F238E27FC236}">
                <a16:creationId xmlns:a16="http://schemas.microsoft.com/office/drawing/2014/main" id="{BDDE86C3-DB5F-CB07-25A1-3D26A8E22779}"/>
              </a:ext>
            </a:extLst>
          </p:cNvPr>
          <p:cNvPicPr>
            <a:picLocks noChangeAspect="1"/>
          </p:cNvPicPr>
          <p:nvPr/>
        </p:nvPicPr>
        <p:blipFill>
          <a:blip r:embed="rId4">
            <a:alphaModFix amt="50000"/>
          </a:blip>
          <a:stretch>
            <a:fillRect/>
          </a:stretch>
        </p:blipFill>
        <p:spPr>
          <a:xfrm>
            <a:off x="10222049" y="1368733"/>
            <a:ext cx="947099" cy="1111391"/>
          </a:xfrm>
          <a:prstGeom prst="rect">
            <a:avLst/>
          </a:prstGeom>
        </p:spPr>
      </p:pic>
      <p:pic>
        <p:nvPicPr>
          <p:cNvPr id="10" name="Picture 9">
            <a:extLst>
              <a:ext uri="{FF2B5EF4-FFF2-40B4-BE49-F238E27FC236}">
                <a16:creationId xmlns:a16="http://schemas.microsoft.com/office/drawing/2014/main" id="{988A7CCD-EE2D-0FF7-7EDA-0D6642CC1598}"/>
              </a:ext>
            </a:extLst>
          </p:cNvPr>
          <p:cNvPicPr>
            <a:picLocks noChangeAspect="1"/>
          </p:cNvPicPr>
          <p:nvPr/>
        </p:nvPicPr>
        <p:blipFill>
          <a:blip r:embed="rId5">
            <a:alphaModFix amt="70000"/>
          </a:blip>
          <a:stretch>
            <a:fillRect/>
          </a:stretch>
        </p:blipFill>
        <p:spPr>
          <a:xfrm>
            <a:off x="10210800" y="2745806"/>
            <a:ext cx="1020871" cy="1181009"/>
          </a:xfrm>
          <a:prstGeom prst="rect">
            <a:avLst/>
          </a:prstGeom>
        </p:spPr>
      </p:pic>
      <p:sp>
        <p:nvSpPr>
          <p:cNvPr id="12" name="TextBox 11">
            <a:extLst>
              <a:ext uri="{FF2B5EF4-FFF2-40B4-BE49-F238E27FC236}">
                <a16:creationId xmlns:a16="http://schemas.microsoft.com/office/drawing/2014/main" id="{34A4CA57-AB9F-77B7-DE73-BD81F1E397F0}"/>
              </a:ext>
            </a:extLst>
          </p:cNvPr>
          <p:cNvSpPr txBox="1"/>
          <p:nvPr/>
        </p:nvSpPr>
        <p:spPr>
          <a:xfrm>
            <a:off x="5599590" y="1398851"/>
            <a:ext cx="992819" cy="246221"/>
          </a:xfrm>
          <a:prstGeom prst="rect">
            <a:avLst/>
          </a:prstGeom>
          <a:noFill/>
        </p:spPr>
        <p:txBody>
          <a:bodyPr wrap="square" rtlCol="0">
            <a:spAutoFit/>
          </a:bodyPr>
          <a:lstStyle/>
          <a:p>
            <a:pPr algn="ctr"/>
            <a:r>
              <a:rPr lang="en-US" sz="1000" b="1" dirty="0">
                <a:solidFill>
                  <a:schemeClr val="bg1"/>
                </a:solidFill>
              </a:rPr>
              <a:t>Measurement</a:t>
            </a:r>
          </a:p>
        </p:txBody>
      </p:sp>
      <p:graphicFrame>
        <p:nvGraphicFramePr>
          <p:cNvPr id="23" name="Object 22">
            <a:extLst>
              <a:ext uri="{FF2B5EF4-FFF2-40B4-BE49-F238E27FC236}">
                <a16:creationId xmlns:a16="http://schemas.microsoft.com/office/drawing/2014/main" id="{D4C08C09-E0EF-E13B-1638-5CF750204D5A}"/>
              </a:ext>
            </a:extLst>
          </p:cNvPr>
          <p:cNvGraphicFramePr>
            <a:graphicFrameLocks noChangeAspect="1"/>
          </p:cNvGraphicFramePr>
          <p:nvPr>
            <p:extLst>
              <p:ext uri="{D42A27DB-BD31-4B8C-83A1-F6EECF244321}">
                <p14:modId xmlns:p14="http://schemas.microsoft.com/office/powerpoint/2010/main" val="1958315017"/>
              </p:ext>
            </p:extLst>
          </p:nvPr>
        </p:nvGraphicFramePr>
        <p:xfrm>
          <a:off x="5697044" y="1660279"/>
          <a:ext cx="850392" cy="859401"/>
        </p:xfrm>
        <a:graphic>
          <a:graphicData uri="http://schemas.openxmlformats.org/presentationml/2006/ole">
            <mc:AlternateContent xmlns:mc="http://schemas.openxmlformats.org/markup-compatibility/2006">
              <mc:Choice xmlns:v="urn:schemas-microsoft-com:vml" Requires="v">
                <p:oleObj name="Document" showAsIcon="1" r:id="rId6" imgW="914400" imgH="792417" progId="Word.Document.12">
                  <p:embed/>
                </p:oleObj>
              </mc:Choice>
              <mc:Fallback>
                <p:oleObj name="Document" showAsIcon="1" r:id="rId6" imgW="914400" imgH="792417" progId="Word.Document.12">
                  <p:embed/>
                  <p:pic>
                    <p:nvPicPr>
                      <p:cNvPr id="23" name="Object 22">
                        <a:extLst>
                          <a:ext uri="{FF2B5EF4-FFF2-40B4-BE49-F238E27FC236}">
                            <a16:creationId xmlns:a16="http://schemas.microsoft.com/office/drawing/2014/main" id="{D4C08C09-E0EF-E13B-1638-5CF750204D5A}"/>
                          </a:ext>
                        </a:extLst>
                      </p:cNvPr>
                      <p:cNvPicPr/>
                      <p:nvPr/>
                    </p:nvPicPr>
                    <p:blipFill>
                      <a:blip r:embed="rId7"/>
                      <a:stretch>
                        <a:fillRect/>
                      </a:stretch>
                    </p:blipFill>
                    <p:spPr>
                      <a:xfrm>
                        <a:off x="5697044" y="1660279"/>
                        <a:ext cx="850392" cy="859401"/>
                      </a:xfrm>
                      <a:prstGeom prst="rect">
                        <a:avLst/>
                      </a:prstGeom>
                      <a:solidFill>
                        <a:schemeClr val="accent6"/>
                      </a:solidFill>
                      <a:ln w="57150">
                        <a:solidFill>
                          <a:schemeClr val="bg1"/>
                        </a:solidFill>
                      </a:ln>
                    </p:spPr>
                  </p:pic>
                </p:oleObj>
              </mc:Fallback>
            </mc:AlternateContent>
          </a:graphicData>
        </a:graphic>
      </p:graphicFrame>
      <p:pic>
        <p:nvPicPr>
          <p:cNvPr id="24" name="Graphic 23" descr="Cursor with solid fill">
            <a:extLst>
              <a:ext uri="{FF2B5EF4-FFF2-40B4-BE49-F238E27FC236}">
                <a16:creationId xmlns:a16="http://schemas.microsoft.com/office/drawing/2014/main" id="{FC408EF4-A56A-8388-E761-8752B3B4BCA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rot="716522">
            <a:off x="6229053" y="2274731"/>
            <a:ext cx="636766" cy="636766"/>
          </a:xfrm>
          <a:prstGeom prst="rect">
            <a:avLst/>
          </a:prstGeom>
        </p:spPr>
      </p:pic>
      <p:pic>
        <p:nvPicPr>
          <p:cNvPr id="26" name="Picture 25">
            <a:extLst>
              <a:ext uri="{FF2B5EF4-FFF2-40B4-BE49-F238E27FC236}">
                <a16:creationId xmlns:a16="http://schemas.microsoft.com/office/drawing/2014/main" id="{4CEADE34-4612-E51A-DD21-BED79F9B79CE}"/>
              </a:ext>
            </a:extLst>
          </p:cNvPr>
          <p:cNvPicPr>
            <a:picLocks noChangeAspect="1"/>
          </p:cNvPicPr>
          <p:nvPr/>
        </p:nvPicPr>
        <p:blipFill>
          <a:blip r:embed="rId9"/>
          <a:stretch>
            <a:fillRect/>
          </a:stretch>
        </p:blipFill>
        <p:spPr>
          <a:xfrm>
            <a:off x="872103" y="1009440"/>
            <a:ext cx="3718882" cy="48391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961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24"/>
                                        </p:tgtEl>
                                      </p:cBhvr>
                                    </p:animEffect>
                                    <p:animScale>
                                      <p:cBhvr>
                                        <p:cTn id="12" dur="250" autoRev="1" fill="hold"/>
                                        <p:tgtEl>
                                          <p:spTgt spid="24"/>
                                        </p:tgtEl>
                                      </p:cBhvr>
                                      <p:by x="105000" y="105000"/>
                                    </p:animScale>
                                  </p:childTnLst>
                                </p:cTn>
                              </p:par>
                            </p:childTnLst>
                          </p:cTn>
                        </p:par>
                        <p:par>
                          <p:cTn id="13" fill="hold">
                            <p:stCondLst>
                              <p:cond delay="1000"/>
                            </p:stCondLst>
                            <p:childTnLst>
                              <p:par>
                                <p:cTn id="14" presetID="53" presetClass="entr" presetSubtype="16" fill="hold" nodeType="afterEffect">
                                  <p:stCondLst>
                                    <p:cond delay="50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61934-204B-9D67-0E47-85756A39B19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90336-A170-DBFB-9139-D8B6D5983BCB}"/>
              </a:ext>
            </a:extLst>
          </p:cNvPr>
          <p:cNvSpPr>
            <a:spLocks noGrp="1"/>
          </p:cNvSpPr>
          <p:nvPr>
            <p:ph type="sldNum" sz="quarter" idx="10"/>
          </p:nvPr>
        </p:nvSpPr>
        <p:spPr/>
        <p:txBody>
          <a:bodyPr/>
          <a:lstStyle/>
          <a:p>
            <a:fld id="{D983F1FA-211D-3044-9E35-958DFBC26156}" type="slidenum">
              <a:rPr lang="en-US" smtClean="0">
                <a:solidFill>
                  <a:prstClr val="white"/>
                </a:solidFill>
              </a:rPr>
              <a:pPr/>
              <a:t>37</a:t>
            </a:fld>
            <a:endParaRPr lang="en-US">
              <a:solidFill>
                <a:prstClr val="white"/>
              </a:solidFill>
            </a:endParaRPr>
          </a:p>
        </p:txBody>
      </p:sp>
      <p:pic>
        <p:nvPicPr>
          <p:cNvPr id="5" name="Picture 4">
            <a:extLst>
              <a:ext uri="{FF2B5EF4-FFF2-40B4-BE49-F238E27FC236}">
                <a16:creationId xmlns:a16="http://schemas.microsoft.com/office/drawing/2014/main" id="{7CB8BDAB-4197-E96D-E3B6-7BC7A161DB8B}"/>
              </a:ext>
            </a:extLst>
          </p:cNvPr>
          <p:cNvPicPr>
            <a:picLocks noChangeAspect="1"/>
          </p:cNvPicPr>
          <p:nvPr/>
        </p:nvPicPr>
        <p:blipFill>
          <a:blip r:embed="rId3"/>
          <a:stretch>
            <a:fillRect/>
          </a:stretch>
        </p:blipFill>
        <p:spPr>
          <a:xfrm>
            <a:off x="1434971" y="488080"/>
            <a:ext cx="9322058" cy="5260404"/>
          </a:xfrm>
          <a:prstGeom prst="rect">
            <a:avLst/>
          </a:prstGeom>
          <a:effectLst>
            <a:outerShdw blurRad="50800" dist="38100" dir="2700000" algn="tl" rotWithShape="0">
              <a:prstClr val="black">
                <a:alpha val="40000"/>
              </a:prstClr>
            </a:outerShdw>
          </a:effectLst>
        </p:spPr>
      </p:pic>
      <p:grpSp>
        <p:nvGrpSpPr>
          <p:cNvPr id="4" name="Group 3">
            <a:extLst>
              <a:ext uri="{FF2B5EF4-FFF2-40B4-BE49-F238E27FC236}">
                <a16:creationId xmlns:a16="http://schemas.microsoft.com/office/drawing/2014/main" id="{C155B743-51C6-DBF8-81D4-D6A1F90E51CF}"/>
              </a:ext>
            </a:extLst>
          </p:cNvPr>
          <p:cNvGrpSpPr/>
          <p:nvPr/>
        </p:nvGrpSpPr>
        <p:grpSpPr>
          <a:xfrm>
            <a:off x="3927862" y="896712"/>
            <a:ext cx="4336275" cy="808608"/>
            <a:chOff x="3927864" y="585994"/>
            <a:chExt cx="4336275" cy="808608"/>
          </a:xfrm>
        </p:grpSpPr>
        <p:sp>
          <p:nvSpPr>
            <p:cNvPr id="6" name="Graphic 9">
              <a:extLst>
                <a:ext uri="{FF2B5EF4-FFF2-40B4-BE49-F238E27FC236}">
                  <a16:creationId xmlns:a16="http://schemas.microsoft.com/office/drawing/2014/main" id="{0F3EC446-BEB4-92DB-A718-C325394B0D7F}"/>
                </a:ext>
              </a:extLst>
            </p:cNvPr>
            <p:cNvSpPr/>
            <p:nvPr/>
          </p:nvSpPr>
          <p:spPr>
            <a:xfrm flipV="1">
              <a:off x="3927864" y="585994"/>
              <a:ext cx="4336275" cy="808608"/>
            </a:xfrm>
            <a:custGeom>
              <a:avLst/>
              <a:gdLst>
                <a:gd name="connsiteX0" fmla="*/ 439050 w 5834156"/>
                <a:gd name="connsiteY0" fmla="*/ 2494896 h 2502483"/>
                <a:gd name="connsiteX1" fmla="*/ 391512 w 5834156"/>
                <a:gd name="connsiteY1" fmla="*/ 2484524 h 2502483"/>
                <a:gd name="connsiteX2" fmla="*/ 339653 w 5834156"/>
                <a:gd name="connsiteY2" fmla="*/ 2473720 h 2502483"/>
                <a:gd name="connsiteX3" fmla="*/ 229452 w 5834156"/>
                <a:gd name="connsiteY3" fmla="*/ 2434393 h 2502483"/>
                <a:gd name="connsiteX4" fmla="*/ 146910 w 5834156"/>
                <a:gd name="connsiteY4" fmla="*/ 2420132 h 2502483"/>
                <a:gd name="connsiteX5" fmla="*/ 72146 w 5834156"/>
                <a:gd name="connsiteY5" fmla="*/ 2434393 h 2502483"/>
                <a:gd name="connsiteX6" fmla="*/ 25473 w 5834156"/>
                <a:gd name="connsiteY6" fmla="*/ 2446062 h 2502483"/>
                <a:gd name="connsiteX7" fmla="*/ -2186 w 5834156"/>
                <a:gd name="connsiteY7" fmla="*/ 2440876 h 2502483"/>
                <a:gd name="connsiteX8" fmla="*/ -6075 w 5834156"/>
                <a:gd name="connsiteY8" fmla="*/ 1275773 h 2502483"/>
                <a:gd name="connsiteX9" fmla="*/ -6075 w 5834156"/>
                <a:gd name="connsiteY9" fmla="*/ 113264 h 2502483"/>
                <a:gd name="connsiteX10" fmla="*/ 22015 w 5834156"/>
                <a:gd name="connsiteY10" fmla="*/ 116289 h 2502483"/>
                <a:gd name="connsiteX11" fmla="*/ 76900 w 5834156"/>
                <a:gd name="connsiteY11" fmla="*/ 105485 h 2502483"/>
                <a:gd name="connsiteX12" fmla="*/ 252789 w 5834156"/>
                <a:gd name="connsiteY12" fmla="*/ 120178 h 2502483"/>
                <a:gd name="connsiteX13" fmla="*/ 337060 w 5834156"/>
                <a:gd name="connsiteY13" fmla="*/ 146540 h 2502483"/>
                <a:gd name="connsiteX14" fmla="*/ 391944 w 5834156"/>
                <a:gd name="connsiteY14" fmla="*/ 158640 h 2502483"/>
                <a:gd name="connsiteX15" fmla="*/ 471461 w 5834156"/>
                <a:gd name="connsiteY15" fmla="*/ 169876 h 2502483"/>
                <a:gd name="connsiteX16" fmla="*/ 560054 w 5834156"/>
                <a:gd name="connsiteY16" fmla="*/ 165987 h 2502483"/>
                <a:gd name="connsiteX17" fmla="*/ 605431 w 5834156"/>
                <a:gd name="connsiteY17" fmla="*/ 154751 h 2502483"/>
                <a:gd name="connsiteX18" fmla="*/ 637843 w 5834156"/>
                <a:gd name="connsiteY18" fmla="*/ 146108 h 2502483"/>
                <a:gd name="connsiteX19" fmla="*/ 694456 w 5834156"/>
                <a:gd name="connsiteY19" fmla="*/ 127093 h 2502483"/>
                <a:gd name="connsiteX20" fmla="*/ 734215 w 5834156"/>
                <a:gd name="connsiteY20" fmla="*/ 114560 h 2502483"/>
                <a:gd name="connsiteX21" fmla="*/ 858244 w 5834156"/>
                <a:gd name="connsiteY21" fmla="*/ 86470 h 2502483"/>
                <a:gd name="connsiteX22" fmla="*/ 910536 w 5834156"/>
                <a:gd name="connsiteY22" fmla="*/ 98138 h 2502483"/>
                <a:gd name="connsiteX23" fmla="*/ 1016847 w 5834156"/>
                <a:gd name="connsiteY23" fmla="*/ 124500 h 2502483"/>
                <a:gd name="connsiteX24" fmla="*/ 1085993 w 5834156"/>
                <a:gd name="connsiteY24" fmla="*/ 113264 h 2502483"/>
                <a:gd name="connsiteX25" fmla="*/ 1111058 w 5834156"/>
                <a:gd name="connsiteY25" fmla="*/ 99434 h 2502483"/>
                <a:gd name="connsiteX26" fmla="*/ 1182364 w 5834156"/>
                <a:gd name="connsiteY26" fmla="*/ 98570 h 2502483"/>
                <a:gd name="connsiteX27" fmla="*/ 1346153 w 5834156"/>
                <a:gd name="connsiteY27" fmla="*/ 77826 h 2502483"/>
                <a:gd name="connsiteX28" fmla="*/ 1433881 w 5834156"/>
                <a:gd name="connsiteY28" fmla="*/ 53626 h 2502483"/>
                <a:gd name="connsiteX29" fmla="*/ 1499137 w 5834156"/>
                <a:gd name="connsiteY29" fmla="*/ 40229 h 2502483"/>
                <a:gd name="connsiteX30" fmla="*/ 1592916 w 5834156"/>
                <a:gd name="connsiteY30" fmla="*/ 25103 h 2502483"/>
                <a:gd name="connsiteX31" fmla="*/ 1681509 w 5834156"/>
                <a:gd name="connsiteY31" fmla="*/ 30289 h 2502483"/>
                <a:gd name="connsiteX32" fmla="*/ 1793870 w 5834156"/>
                <a:gd name="connsiteY32" fmla="*/ 41093 h 2502483"/>
                <a:gd name="connsiteX33" fmla="*/ 1958523 w 5834156"/>
                <a:gd name="connsiteY33" fmla="*/ 67455 h 2502483"/>
                <a:gd name="connsiteX34" fmla="*/ 2009086 w 5834156"/>
                <a:gd name="connsiteY34" fmla="*/ 89927 h 2502483"/>
                <a:gd name="connsiteX35" fmla="*/ 2092925 w 5834156"/>
                <a:gd name="connsiteY35" fmla="*/ 85605 h 2502483"/>
                <a:gd name="connsiteX36" fmla="*/ 2161206 w 5834156"/>
                <a:gd name="connsiteY36" fmla="*/ 76530 h 2502483"/>
                <a:gd name="connsiteX37" fmla="*/ 2238995 w 5834156"/>
                <a:gd name="connsiteY37" fmla="*/ 90359 h 2502483"/>
                <a:gd name="connsiteX38" fmla="*/ 2364321 w 5834156"/>
                <a:gd name="connsiteY38" fmla="*/ 101595 h 2502483"/>
                <a:gd name="connsiteX39" fmla="*/ 2482301 w 5834156"/>
                <a:gd name="connsiteY39" fmla="*/ 107645 h 2502483"/>
                <a:gd name="connsiteX40" fmla="*/ 2538481 w 5834156"/>
                <a:gd name="connsiteY40" fmla="*/ 107213 h 2502483"/>
                <a:gd name="connsiteX41" fmla="*/ 2579104 w 5834156"/>
                <a:gd name="connsiteY41" fmla="*/ 94249 h 2502483"/>
                <a:gd name="connsiteX42" fmla="*/ 2697084 w 5834156"/>
                <a:gd name="connsiteY42" fmla="*/ 96841 h 2502483"/>
                <a:gd name="connsiteX43" fmla="*/ 2828461 w 5834156"/>
                <a:gd name="connsiteY43" fmla="*/ 102460 h 2502483"/>
                <a:gd name="connsiteX44" fmla="*/ 2965023 w 5834156"/>
                <a:gd name="connsiteY44" fmla="*/ 88198 h 2502483"/>
                <a:gd name="connsiteX45" fmla="*/ 3023365 w 5834156"/>
                <a:gd name="connsiteY45" fmla="*/ 71344 h 2502483"/>
                <a:gd name="connsiteX46" fmla="*/ 3109797 w 5834156"/>
                <a:gd name="connsiteY46" fmla="*/ 49304 h 2502483"/>
                <a:gd name="connsiteX47" fmla="*/ 3261917 w 5834156"/>
                <a:gd name="connsiteY47" fmla="*/ 23374 h 2502483"/>
                <a:gd name="connsiteX48" fmla="*/ 3339273 w 5834156"/>
                <a:gd name="connsiteY48" fmla="*/ 23374 h 2502483"/>
                <a:gd name="connsiteX49" fmla="*/ 3359585 w 5834156"/>
                <a:gd name="connsiteY49" fmla="*/ 9545 h 2502483"/>
                <a:gd name="connsiteX50" fmla="*/ 3409715 w 5834156"/>
                <a:gd name="connsiteY50" fmla="*/ -3420 h 2502483"/>
                <a:gd name="connsiteX51" fmla="*/ 3501333 w 5834156"/>
                <a:gd name="connsiteY51" fmla="*/ 4791 h 2502483"/>
                <a:gd name="connsiteX52" fmla="*/ 3596841 w 5834156"/>
                <a:gd name="connsiteY52" fmla="*/ 4359 h 2502483"/>
                <a:gd name="connsiteX53" fmla="*/ 3716981 w 5834156"/>
                <a:gd name="connsiteY53" fmla="*/ 7384 h 2502483"/>
                <a:gd name="connsiteX54" fmla="*/ 3818539 w 5834156"/>
                <a:gd name="connsiteY54" fmla="*/ 29857 h 2502483"/>
                <a:gd name="connsiteX55" fmla="*/ 3868237 w 5834156"/>
                <a:gd name="connsiteY55" fmla="*/ 42389 h 2502483"/>
                <a:gd name="connsiteX56" fmla="*/ 3920096 w 5834156"/>
                <a:gd name="connsiteY56" fmla="*/ 57083 h 2502483"/>
                <a:gd name="connsiteX57" fmla="*/ 4002206 w 5834156"/>
                <a:gd name="connsiteY57" fmla="*/ 62701 h 2502483"/>
                <a:gd name="connsiteX58" fmla="*/ 4155623 w 5834156"/>
                <a:gd name="connsiteY58" fmla="*/ 60972 h 2502483"/>
                <a:gd name="connsiteX59" fmla="*/ 4319844 w 5834156"/>
                <a:gd name="connsiteY59" fmla="*/ 97706 h 2502483"/>
                <a:gd name="connsiteX60" fmla="*/ 4352256 w 5834156"/>
                <a:gd name="connsiteY60" fmla="*/ 114992 h 2502483"/>
                <a:gd name="connsiteX61" fmla="*/ 4395472 w 5834156"/>
                <a:gd name="connsiteY61" fmla="*/ 112399 h 2502483"/>
                <a:gd name="connsiteX62" fmla="*/ 4462457 w 5834156"/>
                <a:gd name="connsiteY62" fmla="*/ 116289 h 2502483"/>
                <a:gd name="connsiteX63" fmla="*/ 4589944 w 5834156"/>
                <a:gd name="connsiteY63" fmla="*/ 122771 h 2502483"/>
                <a:gd name="connsiteX64" fmla="*/ 4716134 w 5834156"/>
                <a:gd name="connsiteY64" fmla="*/ 119746 h 2502483"/>
                <a:gd name="connsiteX65" fmla="*/ 4815099 w 5834156"/>
                <a:gd name="connsiteY65" fmla="*/ 134007 h 2502483"/>
                <a:gd name="connsiteX66" fmla="*/ 4857451 w 5834156"/>
                <a:gd name="connsiteY66" fmla="*/ 120610 h 2502483"/>
                <a:gd name="connsiteX67" fmla="*/ 4954686 w 5834156"/>
                <a:gd name="connsiteY67" fmla="*/ 118449 h 2502483"/>
                <a:gd name="connsiteX68" fmla="*/ 5072234 w 5834156"/>
                <a:gd name="connsiteY68" fmla="*/ 116289 h 2502483"/>
                <a:gd name="connsiteX69" fmla="*/ 5206203 w 5834156"/>
                <a:gd name="connsiteY69" fmla="*/ 93384 h 2502483"/>
                <a:gd name="connsiteX70" fmla="*/ 5247691 w 5834156"/>
                <a:gd name="connsiteY70" fmla="*/ 95113 h 2502483"/>
                <a:gd name="connsiteX71" fmla="*/ 5291771 w 5834156"/>
                <a:gd name="connsiteY71" fmla="*/ 105917 h 2502483"/>
                <a:gd name="connsiteX72" fmla="*/ 5336284 w 5834156"/>
                <a:gd name="connsiteY72" fmla="*/ 117585 h 2502483"/>
                <a:gd name="connsiteX73" fmla="*/ 5369992 w 5834156"/>
                <a:gd name="connsiteY73" fmla="*/ 119314 h 2502483"/>
                <a:gd name="connsiteX74" fmla="*/ 5411911 w 5834156"/>
                <a:gd name="connsiteY74" fmla="*/ 129686 h 2502483"/>
                <a:gd name="connsiteX75" fmla="*/ 5469389 w 5834156"/>
                <a:gd name="connsiteY75" fmla="*/ 127093 h 2502483"/>
                <a:gd name="connsiteX76" fmla="*/ 5513901 w 5834156"/>
                <a:gd name="connsiteY76" fmla="*/ 118882 h 2502483"/>
                <a:gd name="connsiteX77" fmla="*/ 5591690 w 5834156"/>
                <a:gd name="connsiteY77" fmla="*/ 106781 h 2502483"/>
                <a:gd name="connsiteX78" fmla="*/ 5626263 w 5834156"/>
                <a:gd name="connsiteY78" fmla="*/ 102460 h 2502483"/>
                <a:gd name="connsiteX79" fmla="*/ 5765418 w 5834156"/>
                <a:gd name="connsiteY79" fmla="*/ 142218 h 2502483"/>
                <a:gd name="connsiteX80" fmla="*/ 5810795 w 5834156"/>
                <a:gd name="connsiteY80" fmla="*/ 152158 h 2502483"/>
                <a:gd name="connsiteX81" fmla="*/ 5825920 w 5834156"/>
                <a:gd name="connsiteY81" fmla="*/ 150861 h 2502483"/>
                <a:gd name="connsiteX82" fmla="*/ 5827217 w 5834156"/>
                <a:gd name="connsiteY82" fmla="*/ 1314668 h 2502483"/>
                <a:gd name="connsiteX83" fmla="*/ 5828081 w 5834156"/>
                <a:gd name="connsiteY83" fmla="*/ 2478041 h 2502483"/>
                <a:gd name="connsiteX84" fmla="*/ 5812091 w 5834156"/>
                <a:gd name="connsiteY84" fmla="*/ 2478041 h 2502483"/>
                <a:gd name="connsiteX85" fmla="*/ 5736031 w 5834156"/>
                <a:gd name="connsiteY85" fmla="*/ 2458162 h 2502483"/>
                <a:gd name="connsiteX86" fmla="*/ 5698001 w 5834156"/>
                <a:gd name="connsiteY86" fmla="*/ 2447790 h 2502483"/>
                <a:gd name="connsiteX87" fmla="*/ 5654785 w 5834156"/>
                <a:gd name="connsiteY87" fmla="*/ 2438715 h 2502483"/>
                <a:gd name="connsiteX88" fmla="*/ 5601630 w 5834156"/>
                <a:gd name="connsiteY88" fmla="*/ 2434393 h 2502483"/>
                <a:gd name="connsiteX89" fmla="*/ 5529891 w 5834156"/>
                <a:gd name="connsiteY89" fmla="*/ 2443901 h 2502483"/>
                <a:gd name="connsiteX90" fmla="*/ 5462474 w 5834156"/>
                <a:gd name="connsiteY90" fmla="*/ 2454705 h 2502483"/>
                <a:gd name="connsiteX91" fmla="*/ 5386846 w 5834156"/>
                <a:gd name="connsiteY91" fmla="*/ 2452112 h 2502483"/>
                <a:gd name="connsiteX92" fmla="*/ 5339309 w 5834156"/>
                <a:gd name="connsiteY92" fmla="*/ 2446062 h 2502483"/>
                <a:gd name="connsiteX93" fmla="*/ 5297821 w 5834156"/>
                <a:gd name="connsiteY93" fmla="*/ 2435690 h 2502483"/>
                <a:gd name="connsiteX94" fmla="*/ 5281399 w 5834156"/>
                <a:gd name="connsiteY94" fmla="*/ 2422725 h 2502483"/>
                <a:gd name="connsiteX95" fmla="*/ 5214847 w 5834156"/>
                <a:gd name="connsiteY95" fmla="*/ 2422293 h 2502483"/>
                <a:gd name="connsiteX96" fmla="*/ 5067480 w 5834156"/>
                <a:gd name="connsiteY96" fmla="*/ 2446062 h 2502483"/>
                <a:gd name="connsiteX97" fmla="*/ 4956415 w 5834156"/>
                <a:gd name="connsiteY97" fmla="*/ 2446926 h 2502483"/>
                <a:gd name="connsiteX98" fmla="*/ 4853561 w 5834156"/>
                <a:gd name="connsiteY98" fmla="*/ 2449951 h 2502483"/>
                <a:gd name="connsiteX99" fmla="*/ 4741200 w 5834156"/>
                <a:gd name="connsiteY99" fmla="*/ 2454705 h 2502483"/>
                <a:gd name="connsiteX100" fmla="*/ 4643964 w 5834156"/>
                <a:gd name="connsiteY100" fmla="*/ 2444765 h 2502483"/>
                <a:gd name="connsiteX101" fmla="*/ 4551049 w 5834156"/>
                <a:gd name="connsiteY101" fmla="*/ 2449519 h 2502483"/>
                <a:gd name="connsiteX102" fmla="*/ 4459431 w 5834156"/>
                <a:gd name="connsiteY102" fmla="*/ 2442604 h 2502483"/>
                <a:gd name="connsiteX103" fmla="*/ 4394608 w 5834156"/>
                <a:gd name="connsiteY103" fmla="*/ 2437851 h 2502483"/>
                <a:gd name="connsiteX104" fmla="*/ 4347934 w 5834156"/>
                <a:gd name="connsiteY104" fmla="*/ 2440444 h 2502483"/>
                <a:gd name="connsiteX105" fmla="*/ 4306879 w 5834156"/>
                <a:gd name="connsiteY105" fmla="*/ 2418836 h 2502483"/>
                <a:gd name="connsiteX106" fmla="*/ 4181120 w 5834156"/>
                <a:gd name="connsiteY106" fmla="*/ 2387288 h 2502483"/>
                <a:gd name="connsiteX107" fmla="*/ 4130558 w 5834156"/>
                <a:gd name="connsiteY107" fmla="*/ 2389449 h 2502483"/>
                <a:gd name="connsiteX108" fmla="*/ 3984488 w 5834156"/>
                <a:gd name="connsiteY108" fmla="*/ 2392042 h 2502483"/>
                <a:gd name="connsiteX109" fmla="*/ 3943433 w 5834156"/>
                <a:gd name="connsiteY109" fmla="*/ 2392042 h 2502483"/>
                <a:gd name="connsiteX110" fmla="*/ 3896327 w 5834156"/>
                <a:gd name="connsiteY110" fmla="*/ 2376484 h 2502483"/>
                <a:gd name="connsiteX111" fmla="*/ 3840146 w 5834156"/>
                <a:gd name="connsiteY111" fmla="*/ 2357469 h 2502483"/>
                <a:gd name="connsiteX112" fmla="*/ 3796931 w 5834156"/>
                <a:gd name="connsiteY112" fmla="*/ 2348394 h 2502483"/>
                <a:gd name="connsiteX113" fmla="*/ 3760197 w 5834156"/>
                <a:gd name="connsiteY113" fmla="*/ 2341479 h 2502483"/>
                <a:gd name="connsiteX114" fmla="*/ 3647835 w 5834156"/>
                <a:gd name="connsiteY114" fmla="*/ 2325489 h 2502483"/>
                <a:gd name="connsiteX115" fmla="*/ 3604619 w 5834156"/>
                <a:gd name="connsiteY115" fmla="*/ 2331107 h 2502483"/>
                <a:gd name="connsiteX116" fmla="*/ 3563564 w 5834156"/>
                <a:gd name="connsiteY116" fmla="*/ 2336293 h 2502483"/>
                <a:gd name="connsiteX117" fmla="*/ 3412308 w 5834156"/>
                <a:gd name="connsiteY117" fmla="*/ 2322896 h 2502483"/>
                <a:gd name="connsiteX118" fmla="*/ 3362178 w 5834156"/>
                <a:gd name="connsiteY118" fmla="*/ 2334564 h 2502483"/>
                <a:gd name="connsiteX119" fmla="*/ 3341002 w 5834156"/>
                <a:gd name="connsiteY119" fmla="*/ 2350554 h 2502483"/>
                <a:gd name="connsiteX120" fmla="*/ 3263213 w 5834156"/>
                <a:gd name="connsiteY120" fmla="*/ 2350987 h 2502483"/>
                <a:gd name="connsiteX121" fmla="*/ 3116279 w 5834156"/>
                <a:gd name="connsiteY121" fmla="*/ 2373459 h 2502483"/>
                <a:gd name="connsiteX122" fmla="*/ 3057937 w 5834156"/>
                <a:gd name="connsiteY122" fmla="*/ 2389449 h 2502483"/>
                <a:gd name="connsiteX123" fmla="*/ 2971505 w 5834156"/>
                <a:gd name="connsiteY123" fmla="*/ 2414946 h 2502483"/>
                <a:gd name="connsiteX124" fmla="*/ 2856119 w 5834156"/>
                <a:gd name="connsiteY124" fmla="*/ 2430504 h 2502483"/>
                <a:gd name="connsiteX125" fmla="*/ 2770119 w 5834156"/>
                <a:gd name="connsiteY125" fmla="*/ 2433097 h 2502483"/>
                <a:gd name="connsiteX126" fmla="*/ 2712210 w 5834156"/>
                <a:gd name="connsiteY126" fmla="*/ 2430504 h 2502483"/>
                <a:gd name="connsiteX127" fmla="*/ 2627506 w 5834156"/>
                <a:gd name="connsiteY127" fmla="*/ 2413218 h 2502483"/>
                <a:gd name="connsiteX128" fmla="*/ 2575647 w 5834156"/>
                <a:gd name="connsiteY128" fmla="*/ 2424886 h 2502483"/>
                <a:gd name="connsiteX129" fmla="*/ 2513416 w 5834156"/>
                <a:gd name="connsiteY129" fmla="*/ 2435690 h 2502483"/>
                <a:gd name="connsiteX130" fmla="*/ 2383768 w 5834156"/>
                <a:gd name="connsiteY130" fmla="*/ 2433529 h 2502483"/>
                <a:gd name="connsiteX131" fmla="*/ 2269246 w 5834156"/>
                <a:gd name="connsiteY131" fmla="*/ 2427911 h 2502483"/>
                <a:gd name="connsiteX132" fmla="*/ 2090332 w 5834156"/>
                <a:gd name="connsiteY132" fmla="*/ 2415378 h 2502483"/>
                <a:gd name="connsiteX133" fmla="*/ 2010814 w 5834156"/>
                <a:gd name="connsiteY133" fmla="*/ 2415378 h 2502483"/>
                <a:gd name="connsiteX134" fmla="*/ 1960252 w 5834156"/>
                <a:gd name="connsiteY134" fmla="*/ 2395931 h 2502483"/>
                <a:gd name="connsiteX135" fmla="*/ 1902774 w 5834156"/>
                <a:gd name="connsiteY135" fmla="*/ 2376052 h 2502483"/>
                <a:gd name="connsiteX136" fmla="*/ 1815478 w 5834156"/>
                <a:gd name="connsiteY136" fmla="*/ 2370002 h 2502483"/>
                <a:gd name="connsiteX137" fmla="*/ 1752815 w 5834156"/>
                <a:gd name="connsiteY137" fmla="*/ 2365248 h 2502483"/>
                <a:gd name="connsiteX138" fmla="*/ 1629650 w 5834156"/>
                <a:gd name="connsiteY138" fmla="*/ 2352715 h 2502483"/>
                <a:gd name="connsiteX139" fmla="*/ 1486173 w 5834156"/>
                <a:gd name="connsiteY139" fmla="*/ 2370002 h 2502483"/>
                <a:gd name="connsiteX140" fmla="*/ 1425670 w 5834156"/>
                <a:gd name="connsiteY140" fmla="*/ 2382966 h 2502483"/>
                <a:gd name="connsiteX141" fmla="*/ 1357389 w 5834156"/>
                <a:gd name="connsiteY141" fmla="*/ 2398092 h 2502483"/>
                <a:gd name="connsiteX142" fmla="*/ 1289540 w 5834156"/>
                <a:gd name="connsiteY142" fmla="*/ 2412785 h 2502483"/>
                <a:gd name="connsiteX143" fmla="*/ 1245027 w 5834156"/>
                <a:gd name="connsiteY143" fmla="*/ 2417971 h 2502483"/>
                <a:gd name="connsiteX144" fmla="*/ 1175450 w 5834156"/>
                <a:gd name="connsiteY144" fmla="*/ 2423589 h 2502483"/>
                <a:gd name="connsiteX145" fmla="*/ 1119269 w 5834156"/>
                <a:gd name="connsiteY145" fmla="*/ 2424022 h 2502483"/>
                <a:gd name="connsiteX146" fmla="*/ 1087721 w 5834156"/>
                <a:gd name="connsiteY146" fmla="*/ 2440444 h 2502483"/>
                <a:gd name="connsiteX147" fmla="*/ 1048827 w 5834156"/>
                <a:gd name="connsiteY147" fmla="*/ 2454273 h 2502483"/>
                <a:gd name="connsiteX148" fmla="*/ 993510 w 5834156"/>
                <a:gd name="connsiteY148" fmla="*/ 2447790 h 2502483"/>
                <a:gd name="connsiteX149" fmla="*/ 898003 w 5834156"/>
                <a:gd name="connsiteY149" fmla="*/ 2416243 h 2502483"/>
                <a:gd name="connsiteX150" fmla="*/ 881149 w 5834156"/>
                <a:gd name="connsiteY150" fmla="*/ 2404142 h 2502483"/>
                <a:gd name="connsiteX151" fmla="*/ 838365 w 5834156"/>
                <a:gd name="connsiteY151" fmla="*/ 2413218 h 2502483"/>
                <a:gd name="connsiteX152" fmla="*/ 641732 w 5834156"/>
                <a:gd name="connsiteY152" fmla="*/ 2471991 h 2502483"/>
                <a:gd name="connsiteX153" fmla="*/ 596356 w 5834156"/>
                <a:gd name="connsiteY153" fmla="*/ 2485388 h 2502483"/>
                <a:gd name="connsiteX154" fmla="*/ 560919 w 5834156"/>
                <a:gd name="connsiteY154" fmla="*/ 2493599 h 2502483"/>
                <a:gd name="connsiteX155" fmla="*/ 439050 w 5834156"/>
                <a:gd name="connsiteY155" fmla="*/ 2494896 h 250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834156" h="2502483">
                  <a:moveTo>
                    <a:pt x="439050" y="2494896"/>
                  </a:moveTo>
                  <a:cubicBezTo>
                    <a:pt x="426085" y="2493167"/>
                    <a:pt x="404477" y="2488413"/>
                    <a:pt x="391512" y="2484524"/>
                  </a:cubicBezTo>
                  <a:cubicBezTo>
                    <a:pt x="378547" y="2481067"/>
                    <a:pt x="355211" y="2475881"/>
                    <a:pt x="339653" y="2473720"/>
                  </a:cubicBezTo>
                  <a:cubicBezTo>
                    <a:pt x="310698" y="2469830"/>
                    <a:pt x="282608" y="2459459"/>
                    <a:pt x="229452" y="2434393"/>
                  </a:cubicBezTo>
                  <a:cubicBezTo>
                    <a:pt x="200497" y="2420564"/>
                    <a:pt x="197040" y="2420132"/>
                    <a:pt x="146910" y="2420132"/>
                  </a:cubicBezTo>
                  <a:cubicBezTo>
                    <a:pt x="95050" y="2420132"/>
                    <a:pt x="94618" y="2420132"/>
                    <a:pt x="72146" y="2434393"/>
                  </a:cubicBezTo>
                  <a:cubicBezTo>
                    <a:pt x="51402" y="2447790"/>
                    <a:pt x="47945" y="2448655"/>
                    <a:pt x="25473" y="2446062"/>
                  </a:cubicBezTo>
                  <a:cubicBezTo>
                    <a:pt x="12076" y="2444333"/>
                    <a:pt x="-457" y="2442172"/>
                    <a:pt x="-2186" y="2440876"/>
                  </a:cubicBezTo>
                  <a:cubicBezTo>
                    <a:pt x="-4346" y="2439579"/>
                    <a:pt x="-6075" y="1924877"/>
                    <a:pt x="-6075" y="1275773"/>
                  </a:cubicBezTo>
                  <a:lnTo>
                    <a:pt x="-6075" y="113264"/>
                  </a:lnTo>
                  <a:lnTo>
                    <a:pt x="22015" y="116289"/>
                  </a:lnTo>
                  <a:cubicBezTo>
                    <a:pt x="48377" y="118882"/>
                    <a:pt x="52267" y="118017"/>
                    <a:pt x="76900" y="105485"/>
                  </a:cubicBezTo>
                  <a:cubicBezTo>
                    <a:pt x="126598" y="79555"/>
                    <a:pt x="168950" y="83012"/>
                    <a:pt x="252789" y="120178"/>
                  </a:cubicBezTo>
                  <a:cubicBezTo>
                    <a:pt x="283904" y="134007"/>
                    <a:pt x="309402" y="141786"/>
                    <a:pt x="337060" y="146540"/>
                  </a:cubicBezTo>
                  <a:cubicBezTo>
                    <a:pt x="359100" y="149997"/>
                    <a:pt x="383733" y="155615"/>
                    <a:pt x="391944" y="158640"/>
                  </a:cubicBezTo>
                  <a:cubicBezTo>
                    <a:pt x="400155" y="162098"/>
                    <a:pt x="436024" y="166851"/>
                    <a:pt x="471461" y="169876"/>
                  </a:cubicBezTo>
                  <a:cubicBezTo>
                    <a:pt x="532828" y="174630"/>
                    <a:pt x="537582" y="174630"/>
                    <a:pt x="560054" y="165987"/>
                  </a:cubicBezTo>
                  <a:cubicBezTo>
                    <a:pt x="573019" y="161233"/>
                    <a:pt x="593331" y="156047"/>
                    <a:pt x="605431" y="154751"/>
                  </a:cubicBezTo>
                  <a:cubicBezTo>
                    <a:pt x="617099" y="153022"/>
                    <a:pt x="631793" y="149565"/>
                    <a:pt x="637843" y="146108"/>
                  </a:cubicBezTo>
                  <a:cubicBezTo>
                    <a:pt x="655994" y="137032"/>
                    <a:pt x="684948" y="127093"/>
                    <a:pt x="694456" y="127093"/>
                  </a:cubicBezTo>
                  <a:cubicBezTo>
                    <a:pt x="699210" y="127093"/>
                    <a:pt x="717360" y="121475"/>
                    <a:pt x="734215" y="114560"/>
                  </a:cubicBezTo>
                  <a:cubicBezTo>
                    <a:pt x="780888" y="95113"/>
                    <a:pt x="817189" y="86902"/>
                    <a:pt x="858244" y="86470"/>
                  </a:cubicBezTo>
                  <a:cubicBezTo>
                    <a:pt x="891953" y="86037"/>
                    <a:pt x="896274" y="86902"/>
                    <a:pt x="910536" y="98138"/>
                  </a:cubicBezTo>
                  <a:cubicBezTo>
                    <a:pt x="930415" y="113264"/>
                    <a:pt x="961531" y="121042"/>
                    <a:pt x="1016847" y="124500"/>
                  </a:cubicBezTo>
                  <a:cubicBezTo>
                    <a:pt x="1060927" y="127525"/>
                    <a:pt x="1061360" y="127525"/>
                    <a:pt x="1085993" y="113264"/>
                  </a:cubicBezTo>
                  <a:lnTo>
                    <a:pt x="1111058" y="99434"/>
                  </a:lnTo>
                  <a:lnTo>
                    <a:pt x="1182364" y="98570"/>
                  </a:lnTo>
                  <a:cubicBezTo>
                    <a:pt x="1260153" y="97706"/>
                    <a:pt x="1323248" y="89495"/>
                    <a:pt x="1346153" y="77826"/>
                  </a:cubicBezTo>
                  <a:cubicBezTo>
                    <a:pt x="1374243" y="63133"/>
                    <a:pt x="1408384" y="53626"/>
                    <a:pt x="1433881" y="53626"/>
                  </a:cubicBezTo>
                  <a:cubicBezTo>
                    <a:pt x="1451168" y="53626"/>
                    <a:pt x="1472343" y="49304"/>
                    <a:pt x="1499137" y="40229"/>
                  </a:cubicBezTo>
                  <a:cubicBezTo>
                    <a:pt x="1533278" y="28560"/>
                    <a:pt x="1546243" y="26399"/>
                    <a:pt x="1592916" y="25103"/>
                  </a:cubicBezTo>
                  <a:cubicBezTo>
                    <a:pt x="1630082" y="23807"/>
                    <a:pt x="1657740" y="25535"/>
                    <a:pt x="1681509" y="30289"/>
                  </a:cubicBezTo>
                  <a:cubicBezTo>
                    <a:pt x="1700524" y="33746"/>
                    <a:pt x="1751086" y="38932"/>
                    <a:pt x="1793870" y="41093"/>
                  </a:cubicBezTo>
                  <a:cubicBezTo>
                    <a:pt x="1926111" y="48007"/>
                    <a:pt x="1933458" y="49304"/>
                    <a:pt x="1958523" y="67455"/>
                  </a:cubicBezTo>
                  <a:cubicBezTo>
                    <a:pt x="1972784" y="77826"/>
                    <a:pt x="1989639" y="85605"/>
                    <a:pt x="2009086" y="89927"/>
                  </a:cubicBezTo>
                  <a:cubicBezTo>
                    <a:pt x="2049709" y="99434"/>
                    <a:pt x="2063970" y="98570"/>
                    <a:pt x="2092925" y="85605"/>
                  </a:cubicBezTo>
                  <a:cubicBezTo>
                    <a:pt x="2115829" y="75666"/>
                    <a:pt x="2121880" y="74801"/>
                    <a:pt x="2161206" y="76530"/>
                  </a:cubicBezTo>
                  <a:cubicBezTo>
                    <a:pt x="2194050" y="77826"/>
                    <a:pt x="2212633" y="81284"/>
                    <a:pt x="2238995" y="90359"/>
                  </a:cubicBezTo>
                  <a:cubicBezTo>
                    <a:pt x="2273135" y="102460"/>
                    <a:pt x="2274432" y="102460"/>
                    <a:pt x="2364321" y="101595"/>
                  </a:cubicBezTo>
                  <a:cubicBezTo>
                    <a:pt x="2436924" y="100731"/>
                    <a:pt x="2460693" y="102027"/>
                    <a:pt x="2482301" y="107645"/>
                  </a:cubicBezTo>
                  <a:cubicBezTo>
                    <a:pt x="2507366" y="114128"/>
                    <a:pt x="2511688" y="114128"/>
                    <a:pt x="2538481" y="107213"/>
                  </a:cubicBezTo>
                  <a:cubicBezTo>
                    <a:pt x="2554471" y="103324"/>
                    <a:pt x="2572622" y="97274"/>
                    <a:pt x="2579104" y="94249"/>
                  </a:cubicBezTo>
                  <a:cubicBezTo>
                    <a:pt x="2597687" y="84741"/>
                    <a:pt x="2666401" y="86470"/>
                    <a:pt x="2697084" y="96841"/>
                  </a:cubicBezTo>
                  <a:cubicBezTo>
                    <a:pt x="2719989" y="104620"/>
                    <a:pt x="2729064" y="105053"/>
                    <a:pt x="2828461" y="102460"/>
                  </a:cubicBezTo>
                  <a:cubicBezTo>
                    <a:pt x="2930882" y="99867"/>
                    <a:pt x="2935636" y="99434"/>
                    <a:pt x="2965023" y="88198"/>
                  </a:cubicBezTo>
                  <a:cubicBezTo>
                    <a:pt x="2981877" y="81716"/>
                    <a:pt x="3007807" y="73937"/>
                    <a:pt x="3023365" y="71344"/>
                  </a:cubicBezTo>
                  <a:cubicBezTo>
                    <a:pt x="3066148" y="63997"/>
                    <a:pt x="3083867" y="59676"/>
                    <a:pt x="3109797" y="49304"/>
                  </a:cubicBezTo>
                  <a:cubicBezTo>
                    <a:pt x="3172892" y="24671"/>
                    <a:pt x="3180239" y="23374"/>
                    <a:pt x="3261917" y="23374"/>
                  </a:cubicBezTo>
                  <a:lnTo>
                    <a:pt x="3339273" y="23374"/>
                  </a:lnTo>
                  <a:lnTo>
                    <a:pt x="3359585" y="9545"/>
                  </a:lnTo>
                  <a:cubicBezTo>
                    <a:pt x="3377303" y="-2987"/>
                    <a:pt x="3382057" y="-3852"/>
                    <a:pt x="3409715" y="-3420"/>
                  </a:cubicBezTo>
                  <a:cubicBezTo>
                    <a:pt x="3426570" y="-2987"/>
                    <a:pt x="3467625" y="470"/>
                    <a:pt x="3501333" y="4791"/>
                  </a:cubicBezTo>
                  <a:cubicBezTo>
                    <a:pt x="3559675" y="11706"/>
                    <a:pt x="3563564" y="11706"/>
                    <a:pt x="3596841" y="4359"/>
                  </a:cubicBezTo>
                  <a:cubicBezTo>
                    <a:pt x="3633142" y="-4284"/>
                    <a:pt x="3642650" y="-3852"/>
                    <a:pt x="3716981" y="7384"/>
                  </a:cubicBezTo>
                  <a:cubicBezTo>
                    <a:pt x="3756740" y="13435"/>
                    <a:pt x="3783966" y="19485"/>
                    <a:pt x="3818539" y="29857"/>
                  </a:cubicBezTo>
                  <a:cubicBezTo>
                    <a:pt x="3829342" y="32882"/>
                    <a:pt x="3851815" y="38500"/>
                    <a:pt x="3868237" y="42389"/>
                  </a:cubicBezTo>
                  <a:cubicBezTo>
                    <a:pt x="3885091" y="46711"/>
                    <a:pt x="3908428" y="53193"/>
                    <a:pt x="3920096" y="57083"/>
                  </a:cubicBezTo>
                  <a:cubicBezTo>
                    <a:pt x="3937382" y="62701"/>
                    <a:pt x="3954237" y="63997"/>
                    <a:pt x="4002206" y="62701"/>
                  </a:cubicBezTo>
                  <a:cubicBezTo>
                    <a:pt x="4035483" y="61837"/>
                    <a:pt x="4104628" y="60972"/>
                    <a:pt x="4155623" y="60972"/>
                  </a:cubicBezTo>
                  <a:cubicBezTo>
                    <a:pt x="4259342" y="60972"/>
                    <a:pt x="4248105" y="58379"/>
                    <a:pt x="4319844" y="97706"/>
                  </a:cubicBezTo>
                  <a:lnTo>
                    <a:pt x="4352256" y="114992"/>
                  </a:lnTo>
                  <a:lnTo>
                    <a:pt x="4395472" y="112399"/>
                  </a:lnTo>
                  <a:cubicBezTo>
                    <a:pt x="4427452" y="110238"/>
                    <a:pt x="4444738" y="111535"/>
                    <a:pt x="4462457" y="116289"/>
                  </a:cubicBezTo>
                  <a:cubicBezTo>
                    <a:pt x="4497894" y="125796"/>
                    <a:pt x="4550617" y="128821"/>
                    <a:pt x="4589944" y="122771"/>
                  </a:cubicBezTo>
                  <a:cubicBezTo>
                    <a:pt x="4650878" y="113696"/>
                    <a:pt x="4693230" y="112831"/>
                    <a:pt x="4716134" y="119746"/>
                  </a:cubicBezTo>
                  <a:cubicBezTo>
                    <a:pt x="4750275" y="130550"/>
                    <a:pt x="4794355" y="137032"/>
                    <a:pt x="4815099" y="134007"/>
                  </a:cubicBezTo>
                  <a:cubicBezTo>
                    <a:pt x="4825903" y="132711"/>
                    <a:pt x="4844918" y="126661"/>
                    <a:pt x="4857451" y="120610"/>
                  </a:cubicBezTo>
                  <a:cubicBezTo>
                    <a:pt x="4885109" y="107645"/>
                    <a:pt x="4901531" y="107213"/>
                    <a:pt x="4954686" y="118449"/>
                  </a:cubicBezTo>
                  <a:cubicBezTo>
                    <a:pt x="5008706" y="129686"/>
                    <a:pt x="5033340" y="129253"/>
                    <a:pt x="5072234" y="116289"/>
                  </a:cubicBezTo>
                  <a:cubicBezTo>
                    <a:pt x="5124093" y="98138"/>
                    <a:pt x="5184163" y="88198"/>
                    <a:pt x="5206203" y="93384"/>
                  </a:cubicBezTo>
                  <a:cubicBezTo>
                    <a:pt x="5216575" y="95545"/>
                    <a:pt x="5235158" y="96409"/>
                    <a:pt x="5247691" y="95113"/>
                  </a:cubicBezTo>
                  <a:cubicBezTo>
                    <a:pt x="5267570" y="92952"/>
                    <a:pt x="5272324" y="93816"/>
                    <a:pt x="5291771" y="105917"/>
                  </a:cubicBezTo>
                  <a:cubicBezTo>
                    <a:pt x="5310786" y="118017"/>
                    <a:pt x="5316404" y="119314"/>
                    <a:pt x="5336284" y="117585"/>
                  </a:cubicBezTo>
                  <a:cubicBezTo>
                    <a:pt x="5348816" y="116289"/>
                    <a:pt x="5363942" y="117153"/>
                    <a:pt x="5369992" y="119314"/>
                  </a:cubicBezTo>
                  <a:cubicBezTo>
                    <a:pt x="5376042" y="121475"/>
                    <a:pt x="5395057" y="126228"/>
                    <a:pt x="5411911" y="129686"/>
                  </a:cubicBezTo>
                  <a:cubicBezTo>
                    <a:pt x="5442163" y="136168"/>
                    <a:pt x="5444323" y="135736"/>
                    <a:pt x="5469389" y="127093"/>
                  </a:cubicBezTo>
                  <a:cubicBezTo>
                    <a:pt x="5484946" y="121475"/>
                    <a:pt x="5503529" y="118017"/>
                    <a:pt x="5513901" y="118882"/>
                  </a:cubicBezTo>
                  <a:cubicBezTo>
                    <a:pt x="5535077" y="120610"/>
                    <a:pt x="5562735" y="116289"/>
                    <a:pt x="5591690" y="106781"/>
                  </a:cubicBezTo>
                  <a:cubicBezTo>
                    <a:pt x="5603358" y="103324"/>
                    <a:pt x="5618916" y="101163"/>
                    <a:pt x="5626263" y="102460"/>
                  </a:cubicBezTo>
                  <a:cubicBezTo>
                    <a:pt x="5651328" y="106781"/>
                    <a:pt x="5734735" y="130550"/>
                    <a:pt x="5765418" y="142218"/>
                  </a:cubicBezTo>
                  <a:cubicBezTo>
                    <a:pt x="5782704" y="148701"/>
                    <a:pt x="5801720" y="153022"/>
                    <a:pt x="5810795" y="152158"/>
                  </a:cubicBezTo>
                  <a:lnTo>
                    <a:pt x="5825920" y="150861"/>
                  </a:lnTo>
                  <a:lnTo>
                    <a:pt x="5827217" y="1314668"/>
                  </a:lnTo>
                  <a:lnTo>
                    <a:pt x="5828081" y="2478041"/>
                  </a:lnTo>
                  <a:lnTo>
                    <a:pt x="5812091" y="2478041"/>
                  </a:lnTo>
                  <a:cubicBezTo>
                    <a:pt x="5788323" y="2477609"/>
                    <a:pt x="5760232" y="2470695"/>
                    <a:pt x="5736031" y="2458162"/>
                  </a:cubicBezTo>
                  <a:cubicBezTo>
                    <a:pt x="5724363" y="2452544"/>
                    <a:pt x="5707509" y="2447790"/>
                    <a:pt x="5698001" y="2447790"/>
                  </a:cubicBezTo>
                  <a:cubicBezTo>
                    <a:pt x="5688926" y="2447790"/>
                    <a:pt x="5669479" y="2443469"/>
                    <a:pt x="5654785" y="2438715"/>
                  </a:cubicBezTo>
                  <a:cubicBezTo>
                    <a:pt x="5631016" y="2430504"/>
                    <a:pt x="5625398" y="2430072"/>
                    <a:pt x="5601630" y="2434393"/>
                  </a:cubicBezTo>
                  <a:cubicBezTo>
                    <a:pt x="5587368" y="2437418"/>
                    <a:pt x="5554956" y="2441308"/>
                    <a:pt x="5529891" y="2443901"/>
                  </a:cubicBezTo>
                  <a:cubicBezTo>
                    <a:pt x="5504826" y="2446494"/>
                    <a:pt x="5474575" y="2451248"/>
                    <a:pt x="5462474" y="2454705"/>
                  </a:cubicBezTo>
                  <a:cubicBezTo>
                    <a:pt x="5432655" y="2462916"/>
                    <a:pt x="5413208" y="2462484"/>
                    <a:pt x="5386846" y="2452112"/>
                  </a:cubicBezTo>
                  <a:cubicBezTo>
                    <a:pt x="5369128" y="2445197"/>
                    <a:pt x="5359188" y="2443901"/>
                    <a:pt x="5339309" y="2446062"/>
                  </a:cubicBezTo>
                  <a:cubicBezTo>
                    <a:pt x="5315972" y="2448655"/>
                    <a:pt x="5313379" y="2448222"/>
                    <a:pt x="5297821" y="2435690"/>
                  </a:cubicBezTo>
                  <a:lnTo>
                    <a:pt x="5281399" y="2422725"/>
                  </a:lnTo>
                  <a:lnTo>
                    <a:pt x="5214847" y="2422293"/>
                  </a:lnTo>
                  <a:cubicBezTo>
                    <a:pt x="5146998" y="2421861"/>
                    <a:pt x="5121068" y="2426182"/>
                    <a:pt x="5067480" y="2446062"/>
                  </a:cubicBezTo>
                  <a:cubicBezTo>
                    <a:pt x="5041551" y="2455569"/>
                    <a:pt x="5004385" y="2456001"/>
                    <a:pt x="4956415" y="2446926"/>
                  </a:cubicBezTo>
                  <a:cubicBezTo>
                    <a:pt x="4898506" y="2435690"/>
                    <a:pt x="4883380" y="2436122"/>
                    <a:pt x="4853561" y="2449951"/>
                  </a:cubicBezTo>
                  <a:cubicBezTo>
                    <a:pt x="4822446" y="2463780"/>
                    <a:pt x="4780958" y="2465941"/>
                    <a:pt x="4741200" y="2454705"/>
                  </a:cubicBezTo>
                  <a:cubicBezTo>
                    <a:pt x="4703170" y="2444333"/>
                    <a:pt x="4666004" y="2440444"/>
                    <a:pt x="4643964" y="2444765"/>
                  </a:cubicBezTo>
                  <a:cubicBezTo>
                    <a:pt x="4633160" y="2446926"/>
                    <a:pt x="4591672" y="2449087"/>
                    <a:pt x="4551049" y="2449519"/>
                  </a:cubicBezTo>
                  <a:cubicBezTo>
                    <a:pt x="4490547" y="2449951"/>
                    <a:pt x="4474557" y="2448655"/>
                    <a:pt x="4459431" y="2442604"/>
                  </a:cubicBezTo>
                  <a:cubicBezTo>
                    <a:pt x="4444306" y="2436122"/>
                    <a:pt x="4433070" y="2435258"/>
                    <a:pt x="4394608" y="2437851"/>
                  </a:cubicBezTo>
                  <a:lnTo>
                    <a:pt x="4347934" y="2440444"/>
                  </a:lnTo>
                  <a:lnTo>
                    <a:pt x="4306879" y="2418836"/>
                  </a:lnTo>
                  <a:cubicBezTo>
                    <a:pt x="4242055" y="2384695"/>
                    <a:pt x="4227794" y="2381238"/>
                    <a:pt x="4181120" y="2387288"/>
                  </a:cubicBezTo>
                  <a:cubicBezTo>
                    <a:pt x="4159513" y="2390313"/>
                    <a:pt x="4137040" y="2391177"/>
                    <a:pt x="4130558" y="2389449"/>
                  </a:cubicBezTo>
                  <a:cubicBezTo>
                    <a:pt x="4111975" y="2384695"/>
                    <a:pt x="4013010" y="2386424"/>
                    <a:pt x="3984488" y="2392042"/>
                  </a:cubicBezTo>
                  <a:cubicBezTo>
                    <a:pt x="3963744" y="2395931"/>
                    <a:pt x="3955101" y="2395931"/>
                    <a:pt x="3943433" y="2392042"/>
                  </a:cubicBezTo>
                  <a:cubicBezTo>
                    <a:pt x="3935222" y="2389017"/>
                    <a:pt x="3914046" y="2382102"/>
                    <a:pt x="3896327" y="2376484"/>
                  </a:cubicBezTo>
                  <a:cubicBezTo>
                    <a:pt x="3878609" y="2370866"/>
                    <a:pt x="3853111" y="2362223"/>
                    <a:pt x="3840146" y="2357469"/>
                  </a:cubicBezTo>
                  <a:cubicBezTo>
                    <a:pt x="3827182" y="2352283"/>
                    <a:pt x="3807735" y="2348394"/>
                    <a:pt x="3796931" y="2348394"/>
                  </a:cubicBezTo>
                  <a:cubicBezTo>
                    <a:pt x="3786127" y="2347961"/>
                    <a:pt x="3769704" y="2344936"/>
                    <a:pt x="3760197" y="2341479"/>
                  </a:cubicBezTo>
                  <a:cubicBezTo>
                    <a:pt x="3742911" y="2334997"/>
                    <a:pt x="3680247" y="2326353"/>
                    <a:pt x="3647835" y="2325489"/>
                  </a:cubicBezTo>
                  <a:cubicBezTo>
                    <a:pt x="3638328" y="2325489"/>
                    <a:pt x="3618881" y="2328082"/>
                    <a:pt x="3604619" y="2331107"/>
                  </a:cubicBezTo>
                  <a:cubicBezTo>
                    <a:pt x="3590358" y="2334132"/>
                    <a:pt x="3571775" y="2336725"/>
                    <a:pt x="3563564" y="2336293"/>
                  </a:cubicBezTo>
                  <a:cubicBezTo>
                    <a:pt x="3514730" y="2334997"/>
                    <a:pt x="3425273" y="2326786"/>
                    <a:pt x="3412308" y="2322896"/>
                  </a:cubicBezTo>
                  <a:cubicBezTo>
                    <a:pt x="3389404" y="2315549"/>
                    <a:pt x="3385082" y="2316846"/>
                    <a:pt x="3362178" y="2334564"/>
                  </a:cubicBezTo>
                  <a:lnTo>
                    <a:pt x="3341002" y="2350554"/>
                  </a:lnTo>
                  <a:lnTo>
                    <a:pt x="3263213" y="2350987"/>
                  </a:lnTo>
                  <a:cubicBezTo>
                    <a:pt x="3181103" y="2351419"/>
                    <a:pt x="3171595" y="2353147"/>
                    <a:pt x="3116279" y="2373459"/>
                  </a:cubicBezTo>
                  <a:cubicBezTo>
                    <a:pt x="3097264" y="2380373"/>
                    <a:pt x="3070902" y="2387720"/>
                    <a:pt x="3057937" y="2389449"/>
                  </a:cubicBezTo>
                  <a:cubicBezTo>
                    <a:pt x="3032008" y="2392906"/>
                    <a:pt x="2988360" y="2405871"/>
                    <a:pt x="2971505" y="2414946"/>
                  </a:cubicBezTo>
                  <a:cubicBezTo>
                    <a:pt x="2955948" y="2423589"/>
                    <a:pt x="2899767" y="2431368"/>
                    <a:pt x="2856119" y="2430504"/>
                  </a:cubicBezTo>
                  <a:cubicBezTo>
                    <a:pt x="2834943" y="2430072"/>
                    <a:pt x="2796481" y="2431368"/>
                    <a:pt x="2770119" y="2433097"/>
                  </a:cubicBezTo>
                  <a:cubicBezTo>
                    <a:pt x="2735114" y="2435258"/>
                    <a:pt x="2719989" y="2434393"/>
                    <a:pt x="2712210" y="2430504"/>
                  </a:cubicBezTo>
                  <a:cubicBezTo>
                    <a:pt x="2698813" y="2423157"/>
                    <a:pt x="2649547" y="2413218"/>
                    <a:pt x="2627506" y="2413218"/>
                  </a:cubicBezTo>
                  <a:cubicBezTo>
                    <a:pt x="2617567" y="2413218"/>
                    <a:pt x="2594230" y="2418403"/>
                    <a:pt x="2575647" y="2424886"/>
                  </a:cubicBezTo>
                  <a:cubicBezTo>
                    <a:pt x="2550150" y="2433529"/>
                    <a:pt x="2534160" y="2436122"/>
                    <a:pt x="2513416" y="2435690"/>
                  </a:cubicBezTo>
                  <a:cubicBezTo>
                    <a:pt x="2497858" y="2435258"/>
                    <a:pt x="2439517" y="2434393"/>
                    <a:pt x="2383768" y="2433529"/>
                  </a:cubicBezTo>
                  <a:cubicBezTo>
                    <a:pt x="2324130" y="2433097"/>
                    <a:pt x="2277025" y="2430504"/>
                    <a:pt x="2269246" y="2427911"/>
                  </a:cubicBezTo>
                  <a:cubicBezTo>
                    <a:pt x="2188432" y="2398524"/>
                    <a:pt x="2130523" y="2394202"/>
                    <a:pt x="2090332" y="2415378"/>
                  </a:cubicBezTo>
                  <a:cubicBezTo>
                    <a:pt x="2074342" y="2423157"/>
                    <a:pt x="2054895" y="2423589"/>
                    <a:pt x="2010814" y="2415378"/>
                  </a:cubicBezTo>
                  <a:cubicBezTo>
                    <a:pt x="1985317" y="2411057"/>
                    <a:pt x="1973217" y="2406303"/>
                    <a:pt x="1960252" y="2395931"/>
                  </a:cubicBezTo>
                  <a:cubicBezTo>
                    <a:pt x="1945558" y="2384263"/>
                    <a:pt x="1936051" y="2381238"/>
                    <a:pt x="1902774" y="2376052"/>
                  </a:cubicBezTo>
                  <a:cubicBezTo>
                    <a:pt x="1880734" y="2372595"/>
                    <a:pt x="1841408" y="2370002"/>
                    <a:pt x="1815478" y="2370002"/>
                  </a:cubicBezTo>
                  <a:cubicBezTo>
                    <a:pt x="1789116" y="2370002"/>
                    <a:pt x="1761026" y="2367841"/>
                    <a:pt x="1752815" y="2365248"/>
                  </a:cubicBezTo>
                  <a:cubicBezTo>
                    <a:pt x="1740715" y="2361358"/>
                    <a:pt x="1649961" y="2352283"/>
                    <a:pt x="1629650" y="2352715"/>
                  </a:cubicBezTo>
                  <a:cubicBezTo>
                    <a:pt x="1530253" y="2354876"/>
                    <a:pt x="1513831" y="2356605"/>
                    <a:pt x="1486173" y="2370002"/>
                  </a:cubicBezTo>
                  <a:cubicBezTo>
                    <a:pt x="1462836" y="2380806"/>
                    <a:pt x="1452464" y="2382966"/>
                    <a:pt x="1425670" y="2382966"/>
                  </a:cubicBezTo>
                  <a:cubicBezTo>
                    <a:pt x="1398876" y="2382966"/>
                    <a:pt x="1387640" y="2385559"/>
                    <a:pt x="1357389" y="2398092"/>
                  </a:cubicBezTo>
                  <a:cubicBezTo>
                    <a:pt x="1327138" y="2410625"/>
                    <a:pt x="1316334" y="2412785"/>
                    <a:pt x="1289540" y="2412785"/>
                  </a:cubicBezTo>
                  <a:cubicBezTo>
                    <a:pt x="1272253" y="2412353"/>
                    <a:pt x="1252374" y="2414946"/>
                    <a:pt x="1245027" y="2417971"/>
                  </a:cubicBezTo>
                  <a:cubicBezTo>
                    <a:pt x="1237249" y="2420996"/>
                    <a:pt x="1210022" y="2423157"/>
                    <a:pt x="1175450" y="2423589"/>
                  </a:cubicBezTo>
                  <a:lnTo>
                    <a:pt x="1119269" y="2424022"/>
                  </a:lnTo>
                  <a:lnTo>
                    <a:pt x="1087721" y="2440444"/>
                  </a:lnTo>
                  <a:cubicBezTo>
                    <a:pt x="1068274" y="2450815"/>
                    <a:pt x="1053581" y="2456001"/>
                    <a:pt x="1048827" y="2454273"/>
                  </a:cubicBezTo>
                  <a:cubicBezTo>
                    <a:pt x="1044937" y="2452544"/>
                    <a:pt x="1019872" y="2449519"/>
                    <a:pt x="993510" y="2447790"/>
                  </a:cubicBezTo>
                  <a:cubicBezTo>
                    <a:pt x="942948" y="2443901"/>
                    <a:pt x="933008" y="2440876"/>
                    <a:pt x="898003" y="2416243"/>
                  </a:cubicBezTo>
                  <a:lnTo>
                    <a:pt x="881149" y="2404142"/>
                  </a:lnTo>
                  <a:lnTo>
                    <a:pt x="838365" y="2413218"/>
                  </a:lnTo>
                  <a:cubicBezTo>
                    <a:pt x="778727" y="2426182"/>
                    <a:pt x="711310" y="2446494"/>
                    <a:pt x="641732" y="2471991"/>
                  </a:cubicBezTo>
                  <a:cubicBezTo>
                    <a:pt x="625743" y="2478041"/>
                    <a:pt x="605431" y="2483660"/>
                    <a:pt x="596356" y="2485388"/>
                  </a:cubicBezTo>
                  <a:cubicBezTo>
                    <a:pt x="586848" y="2486685"/>
                    <a:pt x="571290" y="2490142"/>
                    <a:pt x="560919" y="2493599"/>
                  </a:cubicBezTo>
                  <a:cubicBezTo>
                    <a:pt x="540607" y="2500082"/>
                    <a:pt x="477944" y="2500946"/>
                    <a:pt x="439050" y="2494896"/>
                  </a:cubicBezTo>
                  <a:close/>
                </a:path>
              </a:pathLst>
            </a:custGeom>
            <a:solidFill>
              <a:schemeClr val="bg1"/>
            </a:solidFill>
            <a:ln w="432" cap="flat">
              <a:noFill/>
              <a:prstDash val="solid"/>
              <a:miter/>
            </a:ln>
            <a:effectLst>
              <a:outerShdw blurRad="63500" sx="102000" sy="102000" algn="ctr" rotWithShape="0">
                <a:prstClr val="black">
                  <a:alpha val="40000"/>
                </a:prstClr>
              </a:outerShdw>
            </a:effectLst>
          </p:spPr>
          <p:txBody>
            <a:bodyPr rtlCol="0" anchor="ctr"/>
            <a:lstStyle/>
            <a:p>
              <a:endParaRPr lang="en-US">
                <a:solidFill>
                  <a:schemeClr val="tx1">
                    <a:lumMod val="75000"/>
                    <a:lumOff val="25000"/>
                  </a:schemeClr>
                </a:solidFill>
              </a:endParaRPr>
            </a:p>
          </p:txBody>
        </p:sp>
        <p:sp>
          <p:nvSpPr>
            <p:cNvPr id="7" name="TextBox 6">
              <a:extLst>
                <a:ext uri="{FF2B5EF4-FFF2-40B4-BE49-F238E27FC236}">
                  <a16:creationId xmlns:a16="http://schemas.microsoft.com/office/drawing/2014/main" id="{811EA588-1961-F90F-C4CE-1639DF8589E3}"/>
                </a:ext>
              </a:extLst>
            </p:cNvPr>
            <p:cNvSpPr txBox="1"/>
            <p:nvPr/>
          </p:nvSpPr>
          <p:spPr>
            <a:xfrm>
              <a:off x="4378535" y="759467"/>
              <a:ext cx="3434930" cy="461665"/>
            </a:xfrm>
            <a:prstGeom prst="rect">
              <a:avLst/>
            </a:prstGeom>
            <a:noFill/>
          </p:spPr>
          <p:txBody>
            <a:bodyPr wrap="square" rtlCol="0">
              <a:spAutoFit/>
            </a:bodyPr>
            <a:lstStyle/>
            <a:p>
              <a:pPr algn="ctr"/>
              <a:r>
                <a:rPr lang="en-US" sz="2400" b="1" dirty="0">
                  <a:solidFill>
                    <a:schemeClr val="tx1">
                      <a:lumMod val="75000"/>
                      <a:lumOff val="25000"/>
                    </a:schemeClr>
                  </a:solidFill>
                  <a:latin typeface="Chelsea Market" panose="02000000000000000000" pitchFamily="2" charset="0"/>
                  <a:cs typeface="Times New Roman" panose="02020603050405020304" pitchFamily="18" charset="0"/>
                </a:rPr>
                <a:t>REMINDER….</a:t>
              </a:r>
            </a:p>
          </p:txBody>
        </p:sp>
      </p:grpSp>
      <p:grpSp>
        <p:nvGrpSpPr>
          <p:cNvPr id="16" name="Group 15">
            <a:extLst>
              <a:ext uri="{FF2B5EF4-FFF2-40B4-BE49-F238E27FC236}">
                <a16:creationId xmlns:a16="http://schemas.microsoft.com/office/drawing/2014/main" id="{A599219A-BF62-CFEA-358A-1C1ED42CE62E}"/>
              </a:ext>
            </a:extLst>
          </p:cNvPr>
          <p:cNvGrpSpPr/>
          <p:nvPr/>
        </p:nvGrpSpPr>
        <p:grpSpPr>
          <a:xfrm>
            <a:off x="4788499" y="2200032"/>
            <a:ext cx="2615002" cy="2457935"/>
            <a:chOff x="2029744" y="2200032"/>
            <a:chExt cx="2615002" cy="2457935"/>
          </a:xfrm>
          <a:effectLst>
            <a:outerShdw blurRad="63500" sx="102000" sy="102000" algn="ctr" rotWithShape="0">
              <a:prstClr val="black">
                <a:alpha val="40000"/>
              </a:prstClr>
            </a:outerShdw>
          </a:effectLst>
        </p:grpSpPr>
        <p:sp>
          <p:nvSpPr>
            <p:cNvPr id="9" name="Graphic 20">
              <a:extLst>
                <a:ext uri="{FF2B5EF4-FFF2-40B4-BE49-F238E27FC236}">
                  <a16:creationId xmlns:a16="http://schemas.microsoft.com/office/drawing/2014/main" id="{52CDD703-01A0-1F9D-2BE2-C53507C2A79A}"/>
                </a:ext>
              </a:extLst>
            </p:cNvPr>
            <p:cNvSpPr/>
            <p:nvPr/>
          </p:nvSpPr>
          <p:spPr>
            <a:xfrm>
              <a:off x="2765125" y="2830110"/>
              <a:ext cx="1720877" cy="1706129"/>
            </a:xfrm>
            <a:custGeom>
              <a:avLst/>
              <a:gdLst>
                <a:gd name="connsiteX0" fmla="*/ 1230839 w 1292964"/>
                <a:gd name="connsiteY0" fmla="*/ 0 h 1202748"/>
                <a:gd name="connsiteX1" fmla="*/ 1292241 w 1292964"/>
                <a:gd name="connsiteY1" fmla="*/ 885867 h 1202748"/>
                <a:gd name="connsiteX2" fmla="*/ 977640 w 1292964"/>
                <a:gd name="connsiteY2" fmla="*/ 1202118 h 1202748"/>
                <a:gd name="connsiteX3" fmla="*/ 0 w 1292964"/>
                <a:gd name="connsiteY3" fmla="*/ 1138901 h 1202748"/>
                <a:gd name="connsiteX4" fmla="*/ 1230839 w 1292964"/>
                <a:gd name="connsiteY4" fmla="*/ 0 h 120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964" h="1202748">
                  <a:moveTo>
                    <a:pt x="1230839" y="0"/>
                  </a:moveTo>
                  <a:lnTo>
                    <a:pt x="1292241" y="885867"/>
                  </a:lnTo>
                  <a:cubicBezTo>
                    <a:pt x="1304620" y="1064790"/>
                    <a:pt x="1156563" y="1213672"/>
                    <a:pt x="977640" y="1202118"/>
                  </a:cubicBezTo>
                  <a:lnTo>
                    <a:pt x="0" y="1138901"/>
                  </a:lnTo>
                  <a:lnTo>
                    <a:pt x="1230839" y="0"/>
                  </a:lnTo>
                  <a:close/>
                </a:path>
              </a:pathLst>
            </a:custGeom>
            <a:solidFill>
              <a:schemeClr val="tx1"/>
            </a:solidFill>
            <a:ln w="16486" cap="flat">
              <a:noFill/>
              <a:prstDash val="solid"/>
              <a:miter/>
            </a:ln>
            <a:effectLst>
              <a:outerShdw blurRad="127000" dist="228600" dir="2700000" algn="tl" rotWithShape="0">
                <a:prstClr val="black">
                  <a:alpha val="40000"/>
                </a:prstClr>
              </a:outerShdw>
            </a:effectLst>
          </p:spPr>
          <p:txBody>
            <a:bodyPr rtlCol="0" anchor="ctr"/>
            <a:lstStyle/>
            <a:p>
              <a:pPr algn="ctr"/>
              <a:endParaRPr lang="en-US" sz="2000">
                <a:solidFill>
                  <a:schemeClr val="tx1">
                    <a:lumMod val="75000"/>
                    <a:lumOff val="25000"/>
                  </a:schemeClr>
                </a:solidFill>
              </a:endParaRPr>
            </a:p>
          </p:txBody>
        </p:sp>
        <p:sp>
          <p:nvSpPr>
            <p:cNvPr id="10" name="Freeform: Shape 9">
              <a:extLst>
                <a:ext uri="{FF2B5EF4-FFF2-40B4-BE49-F238E27FC236}">
                  <a16:creationId xmlns:a16="http://schemas.microsoft.com/office/drawing/2014/main" id="{048C2A35-306C-381E-2C44-8B6D65BF7A2D}"/>
                </a:ext>
              </a:extLst>
            </p:cNvPr>
            <p:cNvSpPr/>
            <p:nvPr/>
          </p:nvSpPr>
          <p:spPr>
            <a:xfrm>
              <a:off x="2029744" y="2200032"/>
              <a:ext cx="2615002" cy="2457935"/>
            </a:xfrm>
            <a:custGeom>
              <a:avLst/>
              <a:gdLst>
                <a:gd name="connsiteX0" fmla="*/ 3417 w 619811"/>
                <a:gd name="connsiteY0" fmla="*/ 0 h 582584"/>
                <a:gd name="connsiteX1" fmla="*/ 613075 w 619811"/>
                <a:gd name="connsiteY1" fmla="*/ 6815 h 582584"/>
                <a:gd name="connsiteX2" fmla="*/ 619781 w 619811"/>
                <a:gd name="connsiteY2" fmla="*/ 386720 h 582584"/>
                <a:gd name="connsiteX3" fmla="*/ 424181 w 619811"/>
                <a:gd name="connsiteY3" fmla="*/ 582558 h 582584"/>
                <a:gd name="connsiteX4" fmla="*/ 0 w 619811"/>
                <a:gd name="connsiteY4" fmla="*/ 575604 h 582584"/>
                <a:gd name="connsiteX5" fmla="*/ 3407 w 619811"/>
                <a:gd name="connsiteY5" fmla="*/ 0 h 58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811" h="582584">
                  <a:moveTo>
                    <a:pt x="3417" y="0"/>
                  </a:moveTo>
                  <a:cubicBezTo>
                    <a:pt x="206637" y="2275"/>
                    <a:pt x="409856" y="4540"/>
                    <a:pt x="613075" y="6815"/>
                  </a:cubicBezTo>
                  <a:cubicBezTo>
                    <a:pt x="615311" y="133453"/>
                    <a:pt x="617546" y="260081"/>
                    <a:pt x="619781" y="386720"/>
                  </a:cubicBezTo>
                  <a:cubicBezTo>
                    <a:pt x="621698" y="495566"/>
                    <a:pt x="533037" y="584346"/>
                    <a:pt x="424181" y="582558"/>
                  </a:cubicBezTo>
                  <a:cubicBezTo>
                    <a:pt x="282790" y="580243"/>
                    <a:pt x="141400" y="577919"/>
                    <a:pt x="0" y="575604"/>
                  </a:cubicBezTo>
                  <a:cubicBezTo>
                    <a:pt x="1132" y="383739"/>
                    <a:pt x="2275" y="191865"/>
                    <a:pt x="3407" y="0"/>
                  </a:cubicBezTo>
                  <a:close/>
                </a:path>
              </a:pathLst>
            </a:custGeom>
            <a:gradFill flip="none" rotWithShape="1">
              <a:gsLst>
                <a:gs pos="59000">
                  <a:srgbClr val="A9DCF1"/>
                </a:gs>
                <a:gs pos="84000">
                  <a:srgbClr val="B2E1F4"/>
                </a:gs>
              </a:gsLst>
              <a:lin ang="2700000" scaled="1"/>
              <a:tileRect/>
            </a:gradFill>
            <a:ln w="990" cap="flat">
              <a:noFill/>
              <a:prstDash val="solid"/>
              <a:miter/>
            </a:ln>
          </p:spPr>
          <p:txBody>
            <a:bodyPr rtlCol="0" anchor="ctr"/>
            <a:lstStyle/>
            <a:p>
              <a:r>
                <a:rPr lang="en-US" sz="2800" b="1" dirty="0">
                  <a:solidFill>
                    <a:schemeClr val="tx1">
                      <a:lumMod val="75000"/>
                      <a:lumOff val="25000"/>
                    </a:schemeClr>
                  </a:solidFill>
                </a:rPr>
                <a:t>DOCUMENT!</a:t>
              </a:r>
            </a:p>
            <a:p>
              <a:r>
                <a:rPr lang="en-US" sz="2800" b="1" dirty="0">
                  <a:solidFill>
                    <a:schemeClr val="tx1">
                      <a:lumMod val="75000"/>
                      <a:lumOff val="25000"/>
                    </a:schemeClr>
                  </a:solidFill>
                </a:rPr>
                <a:t>DOCUMENT!!</a:t>
              </a:r>
            </a:p>
            <a:p>
              <a:r>
                <a:rPr lang="en-US" sz="2800" b="1" dirty="0">
                  <a:solidFill>
                    <a:schemeClr val="tx1">
                      <a:lumMod val="75000"/>
                      <a:lumOff val="25000"/>
                    </a:schemeClr>
                  </a:solidFill>
                </a:rPr>
                <a:t>DOCUMENT!!!</a:t>
              </a:r>
            </a:p>
          </p:txBody>
        </p:sp>
      </p:grpSp>
      <p:grpSp>
        <p:nvGrpSpPr>
          <p:cNvPr id="15" name="Group 14">
            <a:extLst>
              <a:ext uri="{FF2B5EF4-FFF2-40B4-BE49-F238E27FC236}">
                <a16:creationId xmlns:a16="http://schemas.microsoft.com/office/drawing/2014/main" id="{988B9BD9-81E4-9BF0-E358-4FAC3BCB0321}"/>
              </a:ext>
            </a:extLst>
          </p:cNvPr>
          <p:cNvGrpSpPr/>
          <p:nvPr/>
        </p:nvGrpSpPr>
        <p:grpSpPr>
          <a:xfrm>
            <a:off x="5650745" y="1975718"/>
            <a:ext cx="344635" cy="448628"/>
            <a:chOff x="2891990" y="1975718"/>
            <a:chExt cx="344635" cy="448628"/>
          </a:xfrm>
        </p:grpSpPr>
        <p:sp>
          <p:nvSpPr>
            <p:cNvPr id="12" name="Freeform: Shape 11">
              <a:extLst>
                <a:ext uri="{FF2B5EF4-FFF2-40B4-BE49-F238E27FC236}">
                  <a16:creationId xmlns:a16="http://schemas.microsoft.com/office/drawing/2014/main" id="{DE2A2185-8724-110A-7A60-EA09B5DD115A}"/>
                </a:ext>
              </a:extLst>
            </p:cNvPr>
            <p:cNvSpPr/>
            <p:nvPr/>
          </p:nvSpPr>
          <p:spPr>
            <a:xfrm>
              <a:off x="3028024" y="2131310"/>
              <a:ext cx="208601" cy="293036"/>
            </a:xfrm>
            <a:custGeom>
              <a:avLst/>
              <a:gdLst>
                <a:gd name="connsiteX0" fmla="*/ 60921 w 261533"/>
                <a:gd name="connsiteY0" fmla="*/ 0 h 367393"/>
                <a:gd name="connsiteX1" fmla="*/ 261533 w 261533"/>
                <a:gd name="connsiteY1" fmla="*/ 362091 h 367393"/>
                <a:gd name="connsiteX2" fmla="*/ 225042 w 261533"/>
                <a:gd name="connsiteY2" fmla="*/ 367394 h 367393"/>
                <a:gd name="connsiteX3" fmla="*/ 0 w 261533"/>
                <a:gd name="connsiteY3" fmla="*/ 25598 h 367393"/>
                <a:gd name="connsiteX4" fmla="*/ 60921 w 261533"/>
                <a:gd name="connsiteY4" fmla="*/ 0 h 36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33" h="367393">
                  <a:moveTo>
                    <a:pt x="60921" y="0"/>
                  </a:moveTo>
                  <a:lnTo>
                    <a:pt x="261533" y="362091"/>
                  </a:lnTo>
                  <a:lnTo>
                    <a:pt x="225042" y="367394"/>
                  </a:lnTo>
                  <a:lnTo>
                    <a:pt x="0" y="25598"/>
                  </a:lnTo>
                  <a:lnTo>
                    <a:pt x="60921" y="0"/>
                  </a:lnTo>
                  <a:close/>
                </a:path>
              </a:pathLst>
            </a:custGeom>
            <a:solidFill>
              <a:schemeClr val="bg1">
                <a:lumMod val="50000"/>
              </a:schemeClr>
            </a:solidFill>
            <a:ln w="1786" cap="flat">
              <a:noFill/>
              <a:prstDash val="solid"/>
              <a:miter/>
            </a:ln>
          </p:spPr>
          <p:txBody>
            <a:bodyPr rtlCol="0" anchor="ctr"/>
            <a:lstStyle/>
            <a:p>
              <a:pPr algn="ctr"/>
              <a:endParaRPr lang="en-US" sz="2000">
                <a:solidFill>
                  <a:schemeClr val="tx1">
                    <a:lumMod val="75000"/>
                    <a:lumOff val="25000"/>
                  </a:schemeClr>
                </a:solidFill>
              </a:endParaRPr>
            </a:p>
          </p:txBody>
        </p:sp>
        <p:sp>
          <p:nvSpPr>
            <p:cNvPr id="13" name="Freeform: Shape 12">
              <a:extLst>
                <a:ext uri="{FF2B5EF4-FFF2-40B4-BE49-F238E27FC236}">
                  <a16:creationId xmlns:a16="http://schemas.microsoft.com/office/drawing/2014/main" id="{BC3C0A06-11F4-75A7-01DD-7CADFB1EEA5F}"/>
                </a:ext>
              </a:extLst>
            </p:cNvPr>
            <p:cNvSpPr/>
            <p:nvPr/>
          </p:nvSpPr>
          <p:spPr>
            <a:xfrm>
              <a:off x="2891990" y="1975718"/>
              <a:ext cx="272060" cy="251904"/>
            </a:xfrm>
            <a:custGeom>
              <a:avLst/>
              <a:gdLst>
                <a:gd name="connsiteX0" fmla="*/ 98271 w 341095"/>
                <a:gd name="connsiteY0" fmla="*/ 308196 h 315824"/>
                <a:gd name="connsiteX1" fmla="*/ 81967 w 341095"/>
                <a:gd name="connsiteY1" fmla="*/ 302084 h 315824"/>
                <a:gd name="connsiteX2" fmla="*/ 13155 w 341095"/>
                <a:gd name="connsiteY2" fmla="*/ 236490 h 315824"/>
                <a:gd name="connsiteX3" fmla="*/ 6360 w 341095"/>
                <a:gd name="connsiteY3" fmla="*/ 219358 h 315824"/>
                <a:gd name="connsiteX4" fmla="*/ 2980 w 341095"/>
                <a:gd name="connsiteY4" fmla="*/ 148443 h 315824"/>
                <a:gd name="connsiteX5" fmla="*/ 10027 w 341095"/>
                <a:gd name="connsiteY5" fmla="*/ 123852 h 315824"/>
                <a:gd name="connsiteX6" fmla="*/ 14467 w 341095"/>
                <a:gd name="connsiteY6" fmla="*/ 113102 h 315824"/>
                <a:gd name="connsiteX7" fmla="*/ 33701 w 341095"/>
                <a:gd name="connsiteY7" fmla="*/ 80404 h 315824"/>
                <a:gd name="connsiteX8" fmla="*/ 68521 w 341095"/>
                <a:gd name="connsiteY8" fmla="*/ 44272 h 315824"/>
                <a:gd name="connsiteX9" fmla="*/ 104994 w 341095"/>
                <a:gd name="connsiteY9" fmla="*/ 20957 h 315824"/>
                <a:gd name="connsiteX10" fmla="*/ 138448 w 341095"/>
                <a:gd name="connsiteY10" fmla="*/ 7781 h 315824"/>
                <a:gd name="connsiteX11" fmla="*/ 196097 w 341095"/>
                <a:gd name="connsiteY11" fmla="*/ 51 h 315824"/>
                <a:gd name="connsiteX12" fmla="*/ 237783 w 341095"/>
                <a:gd name="connsiteY12" fmla="*/ 6127 h 315824"/>
                <a:gd name="connsiteX13" fmla="*/ 242852 w 341095"/>
                <a:gd name="connsiteY13" fmla="*/ 7619 h 315824"/>
                <a:gd name="connsiteX14" fmla="*/ 266185 w 341095"/>
                <a:gd name="connsiteY14" fmla="*/ 17056 h 315824"/>
                <a:gd name="connsiteX15" fmla="*/ 318891 w 341095"/>
                <a:gd name="connsiteY15" fmla="*/ 63345 h 315824"/>
                <a:gd name="connsiteX16" fmla="*/ 327951 w 341095"/>
                <a:gd name="connsiteY16" fmla="*/ 79343 h 315824"/>
                <a:gd name="connsiteX17" fmla="*/ 336364 w 341095"/>
                <a:gd name="connsiteY17" fmla="*/ 175101 h 315824"/>
                <a:gd name="connsiteX18" fmla="*/ 331079 w 341095"/>
                <a:gd name="connsiteY18" fmla="*/ 191981 h 315824"/>
                <a:gd name="connsiteX19" fmla="*/ 329119 w 341095"/>
                <a:gd name="connsiteY19" fmla="*/ 196978 h 315824"/>
                <a:gd name="connsiteX20" fmla="*/ 308213 w 341095"/>
                <a:gd name="connsiteY20" fmla="*/ 234314 h 315824"/>
                <a:gd name="connsiteX21" fmla="*/ 266814 w 341095"/>
                <a:gd name="connsiteY21" fmla="*/ 276001 h 315824"/>
                <a:gd name="connsiteX22" fmla="*/ 236093 w 341095"/>
                <a:gd name="connsiteY22" fmla="*/ 294858 h 315824"/>
                <a:gd name="connsiteX23" fmla="*/ 195683 w 341095"/>
                <a:gd name="connsiteY23" fmla="*/ 309940 h 315824"/>
                <a:gd name="connsiteX24" fmla="*/ 146375 w 341095"/>
                <a:gd name="connsiteY24" fmla="*/ 315800 h 315824"/>
                <a:gd name="connsiteX25" fmla="*/ 109309 w 341095"/>
                <a:gd name="connsiteY25" fmla="*/ 311234 h 315824"/>
                <a:gd name="connsiteX26" fmla="*/ 98271 w 341095"/>
                <a:gd name="connsiteY26" fmla="*/ 308214 h 3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095" h="315824">
                  <a:moveTo>
                    <a:pt x="98271" y="308196"/>
                  </a:moveTo>
                  <a:cubicBezTo>
                    <a:pt x="92699" y="306452"/>
                    <a:pt x="87252" y="304403"/>
                    <a:pt x="81967" y="302084"/>
                  </a:cubicBezTo>
                  <a:cubicBezTo>
                    <a:pt x="52145" y="288944"/>
                    <a:pt x="27590" y="266653"/>
                    <a:pt x="13155" y="236490"/>
                  </a:cubicBezTo>
                  <a:cubicBezTo>
                    <a:pt x="10476" y="230881"/>
                    <a:pt x="8211" y="225165"/>
                    <a:pt x="6360" y="219358"/>
                  </a:cubicBezTo>
                  <a:cubicBezTo>
                    <a:pt x="-938" y="196421"/>
                    <a:pt x="-1801" y="172153"/>
                    <a:pt x="2980" y="148443"/>
                  </a:cubicBezTo>
                  <a:cubicBezTo>
                    <a:pt x="4652" y="140156"/>
                    <a:pt x="7007" y="131923"/>
                    <a:pt x="10027" y="123852"/>
                  </a:cubicBezTo>
                  <a:cubicBezTo>
                    <a:pt x="11375" y="120239"/>
                    <a:pt x="12849" y="116661"/>
                    <a:pt x="14467" y="113102"/>
                  </a:cubicBezTo>
                  <a:cubicBezTo>
                    <a:pt x="19608" y="101759"/>
                    <a:pt x="26062" y="90794"/>
                    <a:pt x="33701" y="80404"/>
                  </a:cubicBezTo>
                  <a:cubicBezTo>
                    <a:pt x="43426" y="67227"/>
                    <a:pt x="55093" y="55040"/>
                    <a:pt x="68521" y="44272"/>
                  </a:cubicBezTo>
                  <a:cubicBezTo>
                    <a:pt x="79540" y="35446"/>
                    <a:pt x="91746" y="27590"/>
                    <a:pt x="104994" y="20957"/>
                  </a:cubicBezTo>
                  <a:cubicBezTo>
                    <a:pt x="115996" y="15474"/>
                    <a:pt x="127195" y="11088"/>
                    <a:pt x="138448" y="7781"/>
                  </a:cubicBezTo>
                  <a:cubicBezTo>
                    <a:pt x="157790" y="2118"/>
                    <a:pt x="177258" y="-398"/>
                    <a:pt x="196097" y="51"/>
                  </a:cubicBezTo>
                  <a:cubicBezTo>
                    <a:pt x="210478" y="393"/>
                    <a:pt x="224499" y="2442"/>
                    <a:pt x="237783" y="6127"/>
                  </a:cubicBezTo>
                  <a:cubicBezTo>
                    <a:pt x="239491" y="6594"/>
                    <a:pt x="241163" y="7098"/>
                    <a:pt x="242852" y="7619"/>
                  </a:cubicBezTo>
                  <a:cubicBezTo>
                    <a:pt x="250942" y="10154"/>
                    <a:pt x="258743" y="13299"/>
                    <a:pt x="266185" y="17056"/>
                  </a:cubicBezTo>
                  <a:cubicBezTo>
                    <a:pt x="287451" y="27770"/>
                    <a:pt x="305661" y="43373"/>
                    <a:pt x="318891" y="63345"/>
                  </a:cubicBezTo>
                  <a:cubicBezTo>
                    <a:pt x="322234" y="68396"/>
                    <a:pt x="325272" y="73735"/>
                    <a:pt x="327951" y="79343"/>
                  </a:cubicBezTo>
                  <a:cubicBezTo>
                    <a:pt x="342386" y="109507"/>
                    <a:pt x="344525" y="142996"/>
                    <a:pt x="336364" y="175101"/>
                  </a:cubicBezTo>
                  <a:cubicBezTo>
                    <a:pt x="334926" y="180782"/>
                    <a:pt x="333146" y="186426"/>
                    <a:pt x="331079" y="191981"/>
                  </a:cubicBezTo>
                  <a:cubicBezTo>
                    <a:pt x="330450" y="193653"/>
                    <a:pt x="329802" y="195325"/>
                    <a:pt x="329119" y="196978"/>
                  </a:cubicBezTo>
                  <a:cubicBezTo>
                    <a:pt x="323798" y="209957"/>
                    <a:pt x="316788" y="222522"/>
                    <a:pt x="308213" y="234314"/>
                  </a:cubicBezTo>
                  <a:cubicBezTo>
                    <a:pt x="296978" y="249774"/>
                    <a:pt x="283083" y="263921"/>
                    <a:pt x="266814" y="276001"/>
                  </a:cubicBezTo>
                  <a:cubicBezTo>
                    <a:pt x="257359" y="283030"/>
                    <a:pt x="247095" y="289375"/>
                    <a:pt x="236093" y="294858"/>
                  </a:cubicBezTo>
                  <a:cubicBezTo>
                    <a:pt x="222827" y="301473"/>
                    <a:pt x="209273" y="306488"/>
                    <a:pt x="195683" y="309940"/>
                  </a:cubicBezTo>
                  <a:cubicBezTo>
                    <a:pt x="179127" y="314146"/>
                    <a:pt x="162536" y="316069"/>
                    <a:pt x="146375" y="315800"/>
                  </a:cubicBezTo>
                  <a:cubicBezTo>
                    <a:pt x="133666" y="315602"/>
                    <a:pt x="121227" y="314056"/>
                    <a:pt x="109309" y="311234"/>
                  </a:cubicBezTo>
                  <a:cubicBezTo>
                    <a:pt x="105588" y="310353"/>
                    <a:pt x="101902" y="309346"/>
                    <a:pt x="98271" y="308214"/>
                  </a:cubicBezTo>
                  <a:close/>
                </a:path>
              </a:pathLst>
            </a:custGeom>
            <a:gradFill flip="none" rotWithShape="1">
              <a:gsLst>
                <a:gs pos="100000">
                  <a:srgbClr val="AC0029"/>
                </a:gs>
                <a:gs pos="0">
                  <a:srgbClr val="FF003E"/>
                </a:gs>
              </a:gsLst>
              <a:lin ang="2700000" scaled="1"/>
              <a:tileRect/>
            </a:gradFill>
            <a:ln w="1786" cap="flat">
              <a:noFill/>
              <a:prstDash val="solid"/>
              <a:miter/>
            </a:ln>
          </p:spPr>
          <p:txBody>
            <a:bodyPr rtlCol="0" anchor="ctr"/>
            <a:lstStyle/>
            <a:p>
              <a:pPr algn="ctr"/>
              <a:endParaRPr lang="en-US" sz="2000">
                <a:solidFill>
                  <a:schemeClr val="tx1">
                    <a:lumMod val="75000"/>
                    <a:lumOff val="25000"/>
                  </a:schemeClr>
                </a:solidFill>
              </a:endParaRPr>
            </a:p>
          </p:txBody>
        </p:sp>
        <p:sp>
          <p:nvSpPr>
            <p:cNvPr id="14" name="Oval 13">
              <a:extLst>
                <a:ext uri="{FF2B5EF4-FFF2-40B4-BE49-F238E27FC236}">
                  <a16:creationId xmlns:a16="http://schemas.microsoft.com/office/drawing/2014/main" id="{1CC9DBB0-C2A9-8CE9-CD17-8EC3AC46355A}"/>
                </a:ext>
              </a:extLst>
            </p:cNvPr>
            <p:cNvSpPr/>
            <p:nvPr/>
          </p:nvSpPr>
          <p:spPr>
            <a:xfrm rot="19810935">
              <a:off x="2915485" y="2011420"/>
              <a:ext cx="180338" cy="116149"/>
            </a:xfrm>
            <a:prstGeom prst="ellipse">
              <a:avLst/>
            </a:prstGeom>
            <a:gradFill>
              <a:gsLst>
                <a:gs pos="0">
                  <a:schemeClr val="bg1"/>
                </a:gs>
                <a:gs pos="100000">
                  <a:srgbClr val="FF003E">
                    <a:alpha val="62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grpSp>
    </p:spTree>
    <p:extLst>
      <p:ext uri="{BB962C8B-B14F-4D97-AF65-F5344CB8AC3E}">
        <p14:creationId xmlns:p14="http://schemas.microsoft.com/office/powerpoint/2010/main" val="343381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3000" fill="hold"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4F37D-F90E-8A53-B984-9381CAD2C99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1A1B422-C039-3087-00F2-EC030C81920A}"/>
              </a:ext>
            </a:extLst>
          </p:cNvPr>
          <p:cNvSpPr>
            <a:spLocks noGrp="1"/>
          </p:cNvSpPr>
          <p:nvPr>
            <p:ph type="title" idx="4294967295"/>
          </p:nvPr>
        </p:nvSpPr>
        <p:spPr>
          <a:xfrm>
            <a:off x="1981200" y="0"/>
            <a:ext cx="8229600" cy="731520"/>
          </a:xfrm>
        </p:spPr>
        <p:txBody>
          <a:bodyPr>
            <a:normAutofit fontScale="90000"/>
          </a:bodyPr>
          <a:lstStyle/>
          <a:p>
            <a:r>
              <a:rPr lang="en-US" b="1" dirty="0">
                <a:solidFill>
                  <a:schemeClr val="bg1"/>
                </a:solidFill>
              </a:rPr>
              <a:t>Common Questions</a:t>
            </a:r>
            <a:endParaRPr lang="en-US" dirty="0"/>
          </a:p>
        </p:txBody>
      </p:sp>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DF276F9C-BF76-1A2F-1AFC-763202080024}"/>
              </a:ext>
            </a:extLst>
          </p:cNvPr>
          <p:cNvSpPr>
            <a:spLocks noGrp="1"/>
          </p:cNvSpPr>
          <p:nvPr>
            <p:ph type="sldNum" sz="quarter" idx="10"/>
          </p:nvPr>
        </p:nvSpPr>
        <p:spPr>
          <a:xfrm>
            <a:off x="10401300" y="6121667"/>
            <a:ext cx="1654342" cy="731520"/>
          </a:xfrm>
        </p:spPr>
        <p:txBody>
          <a:bodyPr/>
          <a:lstStyle/>
          <a:p>
            <a:pPr defTabSz="457200"/>
            <a:fld id="{D983F1FA-211D-3044-9E35-958DFBC26156}" type="slidenum">
              <a:rPr lang="en-US" smtClean="0">
                <a:solidFill>
                  <a:prstClr val="white"/>
                </a:solidFill>
              </a:rPr>
              <a:pPr defTabSz="457200"/>
              <a:t>38</a:t>
            </a:fld>
            <a:endParaRPr lang="en-US" dirty="0">
              <a:solidFill>
                <a:prstClr val="white"/>
              </a:solidFill>
            </a:endParaRPr>
          </a:p>
        </p:txBody>
      </p:sp>
      <p:grpSp>
        <p:nvGrpSpPr>
          <p:cNvPr id="45" name="Group 44">
            <a:extLst>
              <a:ext uri="{FF2B5EF4-FFF2-40B4-BE49-F238E27FC236}">
                <a16:creationId xmlns:a16="http://schemas.microsoft.com/office/drawing/2014/main" id="{EF3EABBA-C8DF-320C-2C98-90CE0D1D1E28}"/>
              </a:ext>
            </a:extLst>
          </p:cNvPr>
          <p:cNvGrpSpPr/>
          <p:nvPr/>
        </p:nvGrpSpPr>
        <p:grpSpPr>
          <a:xfrm>
            <a:off x="1401405" y="842679"/>
            <a:ext cx="9226376" cy="2221082"/>
            <a:chOff x="1401405" y="842679"/>
            <a:chExt cx="9226376" cy="2221082"/>
          </a:xfrm>
        </p:grpSpPr>
        <p:pic>
          <p:nvPicPr>
            <p:cNvPr id="51" name="Picture 50">
              <a:extLst>
                <a:ext uri="{FF2B5EF4-FFF2-40B4-BE49-F238E27FC236}">
                  <a16:creationId xmlns:a16="http://schemas.microsoft.com/office/drawing/2014/main" id="{B007E071-D72B-34C1-C76C-2E7BDFB9C477}"/>
                </a:ext>
              </a:extLst>
            </p:cNvPr>
            <p:cNvPicPr>
              <a:picLocks noChangeAspect="1"/>
            </p:cNvPicPr>
            <p:nvPr/>
          </p:nvPicPr>
          <p:blipFill>
            <a:blip r:embed="rId3"/>
            <a:stretch>
              <a:fillRect/>
            </a:stretch>
          </p:blipFill>
          <p:spPr>
            <a:xfrm>
              <a:off x="1401405" y="842679"/>
              <a:ext cx="3936020" cy="2221082"/>
            </a:xfrm>
            <a:prstGeom prst="rect">
              <a:avLst/>
            </a:prstGeom>
            <a:effectLst>
              <a:outerShdw blurRad="50800" dist="38100" dir="2700000" algn="tl" rotWithShape="0">
                <a:prstClr val="black">
                  <a:alpha val="40000"/>
                </a:prstClr>
              </a:outerShdw>
            </a:effectLst>
          </p:spPr>
        </p:pic>
        <p:pic>
          <p:nvPicPr>
            <p:cNvPr id="47" name="Picture 46">
              <a:extLst>
                <a:ext uri="{FF2B5EF4-FFF2-40B4-BE49-F238E27FC236}">
                  <a16:creationId xmlns:a16="http://schemas.microsoft.com/office/drawing/2014/main" id="{83932024-474B-B70B-6818-F04FE5191F9E}"/>
                </a:ext>
              </a:extLst>
            </p:cNvPr>
            <p:cNvPicPr>
              <a:picLocks noChangeAspect="1"/>
            </p:cNvPicPr>
            <p:nvPr/>
          </p:nvPicPr>
          <p:blipFill>
            <a:blip r:embed="rId3"/>
            <a:stretch>
              <a:fillRect/>
            </a:stretch>
          </p:blipFill>
          <p:spPr>
            <a:xfrm>
              <a:off x="6691761" y="842679"/>
              <a:ext cx="3936020" cy="2221082"/>
            </a:xfrm>
            <a:prstGeom prst="rect">
              <a:avLst/>
            </a:prstGeom>
            <a:effectLst>
              <a:outerShdw blurRad="50800" dist="38100" dir="2700000" algn="tl" rotWithShape="0">
                <a:prstClr val="black">
                  <a:alpha val="40000"/>
                </a:prstClr>
              </a:outerShdw>
            </a:effectLst>
          </p:spPr>
        </p:pic>
        <p:grpSp>
          <p:nvGrpSpPr>
            <p:cNvPr id="54" name="Group 53">
              <a:extLst>
                <a:ext uri="{FF2B5EF4-FFF2-40B4-BE49-F238E27FC236}">
                  <a16:creationId xmlns:a16="http://schemas.microsoft.com/office/drawing/2014/main" id="{6AE38E45-AEF5-EC13-6C11-505D3FFE85A9}"/>
                </a:ext>
              </a:extLst>
            </p:cNvPr>
            <p:cNvGrpSpPr/>
            <p:nvPr/>
          </p:nvGrpSpPr>
          <p:grpSpPr>
            <a:xfrm>
              <a:off x="2446069" y="1072679"/>
              <a:ext cx="1438684" cy="332423"/>
              <a:chOff x="3927864" y="585994"/>
              <a:chExt cx="4336275" cy="808608"/>
            </a:xfrm>
          </p:grpSpPr>
          <p:sp>
            <p:nvSpPr>
              <p:cNvPr id="55" name="Graphic 9">
                <a:extLst>
                  <a:ext uri="{FF2B5EF4-FFF2-40B4-BE49-F238E27FC236}">
                    <a16:creationId xmlns:a16="http://schemas.microsoft.com/office/drawing/2014/main" id="{98628FF7-D858-608F-53BE-19FFC0E674A2}"/>
                  </a:ext>
                </a:extLst>
              </p:cNvPr>
              <p:cNvSpPr/>
              <p:nvPr/>
            </p:nvSpPr>
            <p:spPr>
              <a:xfrm flipV="1">
                <a:off x="3927864" y="585994"/>
                <a:ext cx="4336275" cy="808608"/>
              </a:xfrm>
              <a:custGeom>
                <a:avLst/>
                <a:gdLst>
                  <a:gd name="connsiteX0" fmla="*/ 439050 w 5834156"/>
                  <a:gd name="connsiteY0" fmla="*/ 2494896 h 2502483"/>
                  <a:gd name="connsiteX1" fmla="*/ 391512 w 5834156"/>
                  <a:gd name="connsiteY1" fmla="*/ 2484524 h 2502483"/>
                  <a:gd name="connsiteX2" fmla="*/ 339653 w 5834156"/>
                  <a:gd name="connsiteY2" fmla="*/ 2473720 h 2502483"/>
                  <a:gd name="connsiteX3" fmla="*/ 229452 w 5834156"/>
                  <a:gd name="connsiteY3" fmla="*/ 2434393 h 2502483"/>
                  <a:gd name="connsiteX4" fmla="*/ 146910 w 5834156"/>
                  <a:gd name="connsiteY4" fmla="*/ 2420132 h 2502483"/>
                  <a:gd name="connsiteX5" fmla="*/ 72146 w 5834156"/>
                  <a:gd name="connsiteY5" fmla="*/ 2434393 h 2502483"/>
                  <a:gd name="connsiteX6" fmla="*/ 25473 w 5834156"/>
                  <a:gd name="connsiteY6" fmla="*/ 2446062 h 2502483"/>
                  <a:gd name="connsiteX7" fmla="*/ -2186 w 5834156"/>
                  <a:gd name="connsiteY7" fmla="*/ 2440876 h 2502483"/>
                  <a:gd name="connsiteX8" fmla="*/ -6075 w 5834156"/>
                  <a:gd name="connsiteY8" fmla="*/ 1275773 h 2502483"/>
                  <a:gd name="connsiteX9" fmla="*/ -6075 w 5834156"/>
                  <a:gd name="connsiteY9" fmla="*/ 113264 h 2502483"/>
                  <a:gd name="connsiteX10" fmla="*/ 22015 w 5834156"/>
                  <a:gd name="connsiteY10" fmla="*/ 116289 h 2502483"/>
                  <a:gd name="connsiteX11" fmla="*/ 76900 w 5834156"/>
                  <a:gd name="connsiteY11" fmla="*/ 105485 h 2502483"/>
                  <a:gd name="connsiteX12" fmla="*/ 252789 w 5834156"/>
                  <a:gd name="connsiteY12" fmla="*/ 120178 h 2502483"/>
                  <a:gd name="connsiteX13" fmla="*/ 337060 w 5834156"/>
                  <a:gd name="connsiteY13" fmla="*/ 146540 h 2502483"/>
                  <a:gd name="connsiteX14" fmla="*/ 391944 w 5834156"/>
                  <a:gd name="connsiteY14" fmla="*/ 158640 h 2502483"/>
                  <a:gd name="connsiteX15" fmla="*/ 471461 w 5834156"/>
                  <a:gd name="connsiteY15" fmla="*/ 169876 h 2502483"/>
                  <a:gd name="connsiteX16" fmla="*/ 560054 w 5834156"/>
                  <a:gd name="connsiteY16" fmla="*/ 165987 h 2502483"/>
                  <a:gd name="connsiteX17" fmla="*/ 605431 w 5834156"/>
                  <a:gd name="connsiteY17" fmla="*/ 154751 h 2502483"/>
                  <a:gd name="connsiteX18" fmla="*/ 637843 w 5834156"/>
                  <a:gd name="connsiteY18" fmla="*/ 146108 h 2502483"/>
                  <a:gd name="connsiteX19" fmla="*/ 694456 w 5834156"/>
                  <a:gd name="connsiteY19" fmla="*/ 127093 h 2502483"/>
                  <a:gd name="connsiteX20" fmla="*/ 734215 w 5834156"/>
                  <a:gd name="connsiteY20" fmla="*/ 114560 h 2502483"/>
                  <a:gd name="connsiteX21" fmla="*/ 858244 w 5834156"/>
                  <a:gd name="connsiteY21" fmla="*/ 86470 h 2502483"/>
                  <a:gd name="connsiteX22" fmla="*/ 910536 w 5834156"/>
                  <a:gd name="connsiteY22" fmla="*/ 98138 h 2502483"/>
                  <a:gd name="connsiteX23" fmla="*/ 1016847 w 5834156"/>
                  <a:gd name="connsiteY23" fmla="*/ 124500 h 2502483"/>
                  <a:gd name="connsiteX24" fmla="*/ 1085993 w 5834156"/>
                  <a:gd name="connsiteY24" fmla="*/ 113264 h 2502483"/>
                  <a:gd name="connsiteX25" fmla="*/ 1111058 w 5834156"/>
                  <a:gd name="connsiteY25" fmla="*/ 99434 h 2502483"/>
                  <a:gd name="connsiteX26" fmla="*/ 1182364 w 5834156"/>
                  <a:gd name="connsiteY26" fmla="*/ 98570 h 2502483"/>
                  <a:gd name="connsiteX27" fmla="*/ 1346153 w 5834156"/>
                  <a:gd name="connsiteY27" fmla="*/ 77826 h 2502483"/>
                  <a:gd name="connsiteX28" fmla="*/ 1433881 w 5834156"/>
                  <a:gd name="connsiteY28" fmla="*/ 53626 h 2502483"/>
                  <a:gd name="connsiteX29" fmla="*/ 1499137 w 5834156"/>
                  <a:gd name="connsiteY29" fmla="*/ 40229 h 2502483"/>
                  <a:gd name="connsiteX30" fmla="*/ 1592916 w 5834156"/>
                  <a:gd name="connsiteY30" fmla="*/ 25103 h 2502483"/>
                  <a:gd name="connsiteX31" fmla="*/ 1681509 w 5834156"/>
                  <a:gd name="connsiteY31" fmla="*/ 30289 h 2502483"/>
                  <a:gd name="connsiteX32" fmla="*/ 1793870 w 5834156"/>
                  <a:gd name="connsiteY32" fmla="*/ 41093 h 2502483"/>
                  <a:gd name="connsiteX33" fmla="*/ 1958523 w 5834156"/>
                  <a:gd name="connsiteY33" fmla="*/ 67455 h 2502483"/>
                  <a:gd name="connsiteX34" fmla="*/ 2009086 w 5834156"/>
                  <a:gd name="connsiteY34" fmla="*/ 89927 h 2502483"/>
                  <a:gd name="connsiteX35" fmla="*/ 2092925 w 5834156"/>
                  <a:gd name="connsiteY35" fmla="*/ 85605 h 2502483"/>
                  <a:gd name="connsiteX36" fmla="*/ 2161206 w 5834156"/>
                  <a:gd name="connsiteY36" fmla="*/ 76530 h 2502483"/>
                  <a:gd name="connsiteX37" fmla="*/ 2238995 w 5834156"/>
                  <a:gd name="connsiteY37" fmla="*/ 90359 h 2502483"/>
                  <a:gd name="connsiteX38" fmla="*/ 2364321 w 5834156"/>
                  <a:gd name="connsiteY38" fmla="*/ 101595 h 2502483"/>
                  <a:gd name="connsiteX39" fmla="*/ 2482301 w 5834156"/>
                  <a:gd name="connsiteY39" fmla="*/ 107645 h 2502483"/>
                  <a:gd name="connsiteX40" fmla="*/ 2538481 w 5834156"/>
                  <a:gd name="connsiteY40" fmla="*/ 107213 h 2502483"/>
                  <a:gd name="connsiteX41" fmla="*/ 2579104 w 5834156"/>
                  <a:gd name="connsiteY41" fmla="*/ 94249 h 2502483"/>
                  <a:gd name="connsiteX42" fmla="*/ 2697084 w 5834156"/>
                  <a:gd name="connsiteY42" fmla="*/ 96841 h 2502483"/>
                  <a:gd name="connsiteX43" fmla="*/ 2828461 w 5834156"/>
                  <a:gd name="connsiteY43" fmla="*/ 102460 h 2502483"/>
                  <a:gd name="connsiteX44" fmla="*/ 2965023 w 5834156"/>
                  <a:gd name="connsiteY44" fmla="*/ 88198 h 2502483"/>
                  <a:gd name="connsiteX45" fmla="*/ 3023365 w 5834156"/>
                  <a:gd name="connsiteY45" fmla="*/ 71344 h 2502483"/>
                  <a:gd name="connsiteX46" fmla="*/ 3109797 w 5834156"/>
                  <a:gd name="connsiteY46" fmla="*/ 49304 h 2502483"/>
                  <a:gd name="connsiteX47" fmla="*/ 3261917 w 5834156"/>
                  <a:gd name="connsiteY47" fmla="*/ 23374 h 2502483"/>
                  <a:gd name="connsiteX48" fmla="*/ 3339273 w 5834156"/>
                  <a:gd name="connsiteY48" fmla="*/ 23374 h 2502483"/>
                  <a:gd name="connsiteX49" fmla="*/ 3359585 w 5834156"/>
                  <a:gd name="connsiteY49" fmla="*/ 9545 h 2502483"/>
                  <a:gd name="connsiteX50" fmla="*/ 3409715 w 5834156"/>
                  <a:gd name="connsiteY50" fmla="*/ -3420 h 2502483"/>
                  <a:gd name="connsiteX51" fmla="*/ 3501333 w 5834156"/>
                  <a:gd name="connsiteY51" fmla="*/ 4791 h 2502483"/>
                  <a:gd name="connsiteX52" fmla="*/ 3596841 w 5834156"/>
                  <a:gd name="connsiteY52" fmla="*/ 4359 h 2502483"/>
                  <a:gd name="connsiteX53" fmla="*/ 3716981 w 5834156"/>
                  <a:gd name="connsiteY53" fmla="*/ 7384 h 2502483"/>
                  <a:gd name="connsiteX54" fmla="*/ 3818539 w 5834156"/>
                  <a:gd name="connsiteY54" fmla="*/ 29857 h 2502483"/>
                  <a:gd name="connsiteX55" fmla="*/ 3868237 w 5834156"/>
                  <a:gd name="connsiteY55" fmla="*/ 42389 h 2502483"/>
                  <a:gd name="connsiteX56" fmla="*/ 3920096 w 5834156"/>
                  <a:gd name="connsiteY56" fmla="*/ 57083 h 2502483"/>
                  <a:gd name="connsiteX57" fmla="*/ 4002206 w 5834156"/>
                  <a:gd name="connsiteY57" fmla="*/ 62701 h 2502483"/>
                  <a:gd name="connsiteX58" fmla="*/ 4155623 w 5834156"/>
                  <a:gd name="connsiteY58" fmla="*/ 60972 h 2502483"/>
                  <a:gd name="connsiteX59" fmla="*/ 4319844 w 5834156"/>
                  <a:gd name="connsiteY59" fmla="*/ 97706 h 2502483"/>
                  <a:gd name="connsiteX60" fmla="*/ 4352256 w 5834156"/>
                  <a:gd name="connsiteY60" fmla="*/ 114992 h 2502483"/>
                  <a:gd name="connsiteX61" fmla="*/ 4395472 w 5834156"/>
                  <a:gd name="connsiteY61" fmla="*/ 112399 h 2502483"/>
                  <a:gd name="connsiteX62" fmla="*/ 4462457 w 5834156"/>
                  <a:gd name="connsiteY62" fmla="*/ 116289 h 2502483"/>
                  <a:gd name="connsiteX63" fmla="*/ 4589944 w 5834156"/>
                  <a:gd name="connsiteY63" fmla="*/ 122771 h 2502483"/>
                  <a:gd name="connsiteX64" fmla="*/ 4716134 w 5834156"/>
                  <a:gd name="connsiteY64" fmla="*/ 119746 h 2502483"/>
                  <a:gd name="connsiteX65" fmla="*/ 4815099 w 5834156"/>
                  <a:gd name="connsiteY65" fmla="*/ 134007 h 2502483"/>
                  <a:gd name="connsiteX66" fmla="*/ 4857451 w 5834156"/>
                  <a:gd name="connsiteY66" fmla="*/ 120610 h 2502483"/>
                  <a:gd name="connsiteX67" fmla="*/ 4954686 w 5834156"/>
                  <a:gd name="connsiteY67" fmla="*/ 118449 h 2502483"/>
                  <a:gd name="connsiteX68" fmla="*/ 5072234 w 5834156"/>
                  <a:gd name="connsiteY68" fmla="*/ 116289 h 2502483"/>
                  <a:gd name="connsiteX69" fmla="*/ 5206203 w 5834156"/>
                  <a:gd name="connsiteY69" fmla="*/ 93384 h 2502483"/>
                  <a:gd name="connsiteX70" fmla="*/ 5247691 w 5834156"/>
                  <a:gd name="connsiteY70" fmla="*/ 95113 h 2502483"/>
                  <a:gd name="connsiteX71" fmla="*/ 5291771 w 5834156"/>
                  <a:gd name="connsiteY71" fmla="*/ 105917 h 2502483"/>
                  <a:gd name="connsiteX72" fmla="*/ 5336284 w 5834156"/>
                  <a:gd name="connsiteY72" fmla="*/ 117585 h 2502483"/>
                  <a:gd name="connsiteX73" fmla="*/ 5369992 w 5834156"/>
                  <a:gd name="connsiteY73" fmla="*/ 119314 h 2502483"/>
                  <a:gd name="connsiteX74" fmla="*/ 5411911 w 5834156"/>
                  <a:gd name="connsiteY74" fmla="*/ 129686 h 2502483"/>
                  <a:gd name="connsiteX75" fmla="*/ 5469389 w 5834156"/>
                  <a:gd name="connsiteY75" fmla="*/ 127093 h 2502483"/>
                  <a:gd name="connsiteX76" fmla="*/ 5513901 w 5834156"/>
                  <a:gd name="connsiteY76" fmla="*/ 118882 h 2502483"/>
                  <a:gd name="connsiteX77" fmla="*/ 5591690 w 5834156"/>
                  <a:gd name="connsiteY77" fmla="*/ 106781 h 2502483"/>
                  <a:gd name="connsiteX78" fmla="*/ 5626263 w 5834156"/>
                  <a:gd name="connsiteY78" fmla="*/ 102460 h 2502483"/>
                  <a:gd name="connsiteX79" fmla="*/ 5765418 w 5834156"/>
                  <a:gd name="connsiteY79" fmla="*/ 142218 h 2502483"/>
                  <a:gd name="connsiteX80" fmla="*/ 5810795 w 5834156"/>
                  <a:gd name="connsiteY80" fmla="*/ 152158 h 2502483"/>
                  <a:gd name="connsiteX81" fmla="*/ 5825920 w 5834156"/>
                  <a:gd name="connsiteY81" fmla="*/ 150861 h 2502483"/>
                  <a:gd name="connsiteX82" fmla="*/ 5827217 w 5834156"/>
                  <a:gd name="connsiteY82" fmla="*/ 1314668 h 2502483"/>
                  <a:gd name="connsiteX83" fmla="*/ 5828081 w 5834156"/>
                  <a:gd name="connsiteY83" fmla="*/ 2478041 h 2502483"/>
                  <a:gd name="connsiteX84" fmla="*/ 5812091 w 5834156"/>
                  <a:gd name="connsiteY84" fmla="*/ 2478041 h 2502483"/>
                  <a:gd name="connsiteX85" fmla="*/ 5736031 w 5834156"/>
                  <a:gd name="connsiteY85" fmla="*/ 2458162 h 2502483"/>
                  <a:gd name="connsiteX86" fmla="*/ 5698001 w 5834156"/>
                  <a:gd name="connsiteY86" fmla="*/ 2447790 h 2502483"/>
                  <a:gd name="connsiteX87" fmla="*/ 5654785 w 5834156"/>
                  <a:gd name="connsiteY87" fmla="*/ 2438715 h 2502483"/>
                  <a:gd name="connsiteX88" fmla="*/ 5601630 w 5834156"/>
                  <a:gd name="connsiteY88" fmla="*/ 2434393 h 2502483"/>
                  <a:gd name="connsiteX89" fmla="*/ 5529891 w 5834156"/>
                  <a:gd name="connsiteY89" fmla="*/ 2443901 h 2502483"/>
                  <a:gd name="connsiteX90" fmla="*/ 5462474 w 5834156"/>
                  <a:gd name="connsiteY90" fmla="*/ 2454705 h 2502483"/>
                  <a:gd name="connsiteX91" fmla="*/ 5386846 w 5834156"/>
                  <a:gd name="connsiteY91" fmla="*/ 2452112 h 2502483"/>
                  <a:gd name="connsiteX92" fmla="*/ 5339309 w 5834156"/>
                  <a:gd name="connsiteY92" fmla="*/ 2446062 h 2502483"/>
                  <a:gd name="connsiteX93" fmla="*/ 5297821 w 5834156"/>
                  <a:gd name="connsiteY93" fmla="*/ 2435690 h 2502483"/>
                  <a:gd name="connsiteX94" fmla="*/ 5281399 w 5834156"/>
                  <a:gd name="connsiteY94" fmla="*/ 2422725 h 2502483"/>
                  <a:gd name="connsiteX95" fmla="*/ 5214847 w 5834156"/>
                  <a:gd name="connsiteY95" fmla="*/ 2422293 h 2502483"/>
                  <a:gd name="connsiteX96" fmla="*/ 5067480 w 5834156"/>
                  <a:gd name="connsiteY96" fmla="*/ 2446062 h 2502483"/>
                  <a:gd name="connsiteX97" fmla="*/ 4956415 w 5834156"/>
                  <a:gd name="connsiteY97" fmla="*/ 2446926 h 2502483"/>
                  <a:gd name="connsiteX98" fmla="*/ 4853561 w 5834156"/>
                  <a:gd name="connsiteY98" fmla="*/ 2449951 h 2502483"/>
                  <a:gd name="connsiteX99" fmla="*/ 4741200 w 5834156"/>
                  <a:gd name="connsiteY99" fmla="*/ 2454705 h 2502483"/>
                  <a:gd name="connsiteX100" fmla="*/ 4643964 w 5834156"/>
                  <a:gd name="connsiteY100" fmla="*/ 2444765 h 2502483"/>
                  <a:gd name="connsiteX101" fmla="*/ 4551049 w 5834156"/>
                  <a:gd name="connsiteY101" fmla="*/ 2449519 h 2502483"/>
                  <a:gd name="connsiteX102" fmla="*/ 4459431 w 5834156"/>
                  <a:gd name="connsiteY102" fmla="*/ 2442604 h 2502483"/>
                  <a:gd name="connsiteX103" fmla="*/ 4394608 w 5834156"/>
                  <a:gd name="connsiteY103" fmla="*/ 2437851 h 2502483"/>
                  <a:gd name="connsiteX104" fmla="*/ 4347934 w 5834156"/>
                  <a:gd name="connsiteY104" fmla="*/ 2440444 h 2502483"/>
                  <a:gd name="connsiteX105" fmla="*/ 4306879 w 5834156"/>
                  <a:gd name="connsiteY105" fmla="*/ 2418836 h 2502483"/>
                  <a:gd name="connsiteX106" fmla="*/ 4181120 w 5834156"/>
                  <a:gd name="connsiteY106" fmla="*/ 2387288 h 2502483"/>
                  <a:gd name="connsiteX107" fmla="*/ 4130558 w 5834156"/>
                  <a:gd name="connsiteY107" fmla="*/ 2389449 h 2502483"/>
                  <a:gd name="connsiteX108" fmla="*/ 3984488 w 5834156"/>
                  <a:gd name="connsiteY108" fmla="*/ 2392042 h 2502483"/>
                  <a:gd name="connsiteX109" fmla="*/ 3943433 w 5834156"/>
                  <a:gd name="connsiteY109" fmla="*/ 2392042 h 2502483"/>
                  <a:gd name="connsiteX110" fmla="*/ 3896327 w 5834156"/>
                  <a:gd name="connsiteY110" fmla="*/ 2376484 h 2502483"/>
                  <a:gd name="connsiteX111" fmla="*/ 3840146 w 5834156"/>
                  <a:gd name="connsiteY111" fmla="*/ 2357469 h 2502483"/>
                  <a:gd name="connsiteX112" fmla="*/ 3796931 w 5834156"/>
                  <a:gd name="connsiteY112" fmla="*/ 2348394 h 2502483"/>
                  <a:gd name="connsiteX113" fmla="*/ 3760197 w 5834156"/>
                  <a:gd name="connsiteY113" fmla="*/ 2341479 h 2502483"/>
                  <a:gd name="connsiteX114" fmla="*/ 3647835 w 5834156"/>
                  <a:gd name="connsiteY114" fmla="*/ 2325489 h 2502483"/>
                  <a:gd name="connsiteX115" fmla="*/ 3604619 w 5834156"/>
                  <a:gd name="connsiteY115" fmla="*/ 2331107 h 2502483"/>
                  <a:gd name="connsiteX116" fmla="*/ 3563564 w 5834156"/>
                  <a:gd name="connsiteY116" fmla="*/ 2336293 h 2502483"/>
                  <a:gd name="connsiteX117" fmla="*/ 3412308 w 5834156"/>
                  <a:gd name="connsiteY117" fmla="*/ 2322896 h 2502483"/>
                  <a:gd name="connsiteX118" fmla="*/ 3362178 w 5834156"/>
                  <a:gd name="connsiteY118" fmla="*/ 2334564 h 2502483"/>
                  <a:gd name="connsiteX119" fmla="*/ 3341002 w 5834156"/>
                  <a:gd name="connsiteY119" fmla="*/ 2350554 h 2502483"/>
                  <a:gd name="connsiteX120" fmla="*/ 3263213 w 5834156"/>
                  <a:gd name="connsiteY120" fmla="*/ 2350987 h 2502483"/>
                  <a:gd name="connsiteX121" fmla="*/ 3116279 w 5834156"/>
                  <a:gd name="connsiteY121" fmla="*/ 2373459 h 2502483"/>
                  <a:gd name="connsiteX122" fmla="*/ 3057937 w 5834156"/>
                  <a:gd name="connsiteY122" fmla="*/ 2389449 h 2502483"/>
                  <a:gd name="connsiteX123" fmla="*/ 2971505 w 5834156"/>
                  <a:gd name="connsiteY123" fmla="*/ 2414946 h 2502483"/>
                  <a:gd name="connsiteX124" fmla="*/ 2856119 w 5834156"/>
                  <a:gd name="connsiteY124" fmla="*/ 2430504 h 2502483"/>
                  <a:gd name="connsiteX125" fmla="*/ 2770119 w 5834156"/>
                  <a:gd name="connsiteY125" fmla="*/ 2433097 h 2502483"/>
                  <a:gd name="connsiteX126" fmla="*/ 2712210 w 5834156"/>
                  <a:gd name="connsiteY126" fmla="*/ 2430504 h 2502483"/>
                  <a:gd name="connsiteX127" fmla="*/ 2627506 w 5834156"/>
                  <a:gd name="connsiteY127" fmla="*/ 2413218 h 2502483"/>
                  <a:gd name="connsiteX128" fmla="*/ 2575647 w 5834156"/>
                  <a:gd name="connsiteY128" fmla="*/ 2424886 h 2502483"/>
                  <a:gd name="connsiteX129" fmla="*/ 2513416 w 5834156"/>
                  <a:gd name="connsiteY129" fmla="*/ 2435690 h 2502483"/>
                  <a:gd name="connsiteX130" fmla="*/ 2383768 w 5834156"/>
                  <a:gd name="connsiteY130" fmla="*/ 2433529 h 2502483"/>
                  <a:gd name="connsiteX131" fmla="*/ 2269246 w 5834156"/>
                  <a:gd name="connsiteY131" fmla="*/ 2427911 h 2502483"/>
                  <a:gd name="connsiteX132" fmla="*/ 2090332 w 5834156"/>
                  <a:gd name="connsiteY132" fmla="*/ 2415378 h 2502483"/>
                  <a:gd name="connsiteX133" fmla="*/ 2010814 w 5834156"/>
                  <a:gd name="connsiteY133" fmla="*/ 2415378 h 2502483"/>
                  <a:gd name="connsiteX134" fmla="*/ 1960252 w 5834156"/>
                  <a:gd name="connsiteY134" fmla="*/ 2395931 h 2502483"/>
                  <a:gd name="connsiteX135" fmla="*/ 1902774 w 5834156"/>
                  <a:gd name="connsiteY135" fmla="*/ 2376052 h 2502483"/>
                  <a:gd name="connsiteX136" fmla="*/ 1815478 w 5834156"/>
                  <a:gd name="connsiteY136" fmla="*/ 2370002 h 2502483"/>
                  <a:gd name="connsiteX137" fmla="*/ 1752815 w 5834156"/>
                  <a:gd name="connsiteY137" fmla="*/ 2365248 h 2502483"/>
                  <a:gd name="connsiteX138" fmla="*/ 1629650 w 5834156"/>
                  <a:gd name="connsiteY138" fmla="*/ 2352715 h 2502483"/>
                  <a:gd name="connsiteX139" fmla="*/ 1486173 w 5834156"/>
                  <a:gd name="connsiteY139" fmla="*/ 2370002 h 2502483"/>
                  <a:gd name="connsiteX140" fmla="*/ 1425670 w 5834156"/>
                  <a:gd name="connsiteY140" fmla="*/ 2382966 h 2502483"/>
                  <a:gd name="connsiteX141" fmla="*/ 1357389 w 5834156"/>
                  <a:gd name="connsiteY141" fmla="*/ 2398092 h 2502483"/>
                  <a:gd name="connsiteX142" fmla="*/ 1289540 w 5834156"/>
                  <a:gd name="connsiteY142" fmla="*/ 2412785 h 2502483"/>
                  <a:gd name="connsiteX143" fmla="*/ 1245027 w 5834156"/>
                  <a:gd name="connsiteY143" fmla="*/ 2417971 h 2502483"/>
                  <a:gd name="connsiteX144" fmla="*/ 1175450 w 5834156"/>
                  <a:gd name="connsiteY144" fmla="*/ 2423589 h 2502483"/>
                  <a:gd name="connsiteX145" fmla="*/ 1119269 w 5834156"/>
                  <a:gd name="connsiteY145" fmla="*/ 2424022 h 2502483"/>
                  <a:gd name="connsiteX146" fmla="*/ 1087721 w 5834156"/>
                  <a:gd name="connsiteY146" fmla="*/ 2440444 h 2502483"/>
                  <a:gd name="connsiteX147" fmla="*/ 1048827 w 5834156"/>
                  <a:gd name="connsiteY147" fmla="*/ 2454273 h 2502483"/>
                  <a:gd name="connsiteX148" fmla="*/ 993510 w 5834156"/>
                  <a:gd name="connsiteY148" fmla="*/ 2447790 h 2502483"/>
                  <a:gd name="connsiteX149" fmla="*/ 898003 w 5834156"/>
                  <a:gd name="connsiteY149" fmla="*/ 2416243 h 2502483"/>
                  <a:gd name="connsiteX150" fmla="*/ 881149 w 5834156"/>
                  <a:gd name="connsiteY150" fmla="*/ 2404142 h 2502483"/>
                  <a:gd name="connsiteX151" fmla="*/ 838365 w 5834156"/>
                  <a:gd name="connsiteY151" fmla="*/ 2413218 h 2502483"/>
                  <a:gd name="connsiteX152" fmla="*/ 641732 w 5834156"/>
                  <a:gd name="connsiteY152" fmla="*/ 2471991 h 2502483"/>
                  <a:gd name="connsiteX153" fmla="*/ 596356 w 5834156"/>
                  <a:gd name="connsiteY153" fmla="*/ 2485388 h 2502483"/>
                  <a:gd name="connsiteX154" fmla="*/ 560919 w 5834156"/>
                  <a:gd name="connsiteY154" fmla="*/ 2493599 h 2502483"/>
                  <a:gd name="connsiteX155" fmla="*/ 439050 w 5834156"/>
                  <a:gd name="connsiteY155" fmla="*/ 2494896 h 250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834156" h="2502483">
                    <a:moveTo>
                      <a:pt x="439050" y="2494896"/>
                    </a:moveTo>
                    <a:cubicBezTo>
                      <a:pt x="426085" y="2493167"/>
                      <a:pt x="404477" y="2488413"/>
                      <a:pt x="391512" y="2484524"/>
                    </a:cubicBezTo>
                    <a:cubicBezTo>
                      <a:pt x="378547" y="2481067"/>
                      <a:pt x="355211" y="2475881"/>
                      <a:pt x="339653" y="2473720"/>
                    </a:cubicBezTo>
                    <a:cubicBezTo>
                      <a:pt x="310698" y="2469830"/>
                      <a:pt x="282608" y="2459459"/>
                      <a:pt x="229452" y="2434393"/>
                    </a:cubicBezTo>
                    <a:cubicBezTo>
                      <a:pt x="200497" y="2420564"/>
                      <a:pt x="197040" y="2420132"/>
                      <a:pt x="146910" y="2420132"/>
                    </a:cubicBezTo>
                    <a:cubicBezTo>
                      <a:pt x="95050" y="2420132"/>
                      <a:pt x="94618" y="2420132"/>
                      <a:pt x="72146" y="2434393"/>
                    </a:cubicBezTo>
                    <a:cubicBezTo>
                      <a:pt x="51402" y="2447790"/>
                      <a:pt x="47945" y="2448655"/>
                      <a:pt x="25473" y="2446062"/>
                    </a:cubicBezTo>
                    <a:cubicBezTo>
                      <a:pt x="12076" y="2444333"/>
                      <a:pt x="-457" y="2442172"/>
                      <a:pt x="-2186" y="2440876"/>
                    </a:cubicBezTo>
                    <a:cubicBezTo>
                      <a:pt x="-4346" y="2439579"/>
                      <a:pt x="-6075" y="1924877"/>
                      <a:pt x="-6075" y="1275773"/>
                    </a:cubicBezTo>
                    <a:lnTo>
                      <a:pt x="-6075" y="113264"/>
                    </a:lnTo>
                    <a:lnTo>
                      <a:pt x="22015" y="116289"/>
                    </a:lnTo>
                    <a:cubicBezTo>
                      <a:pt x="48377" y="118882"/>
                      <a:pt x="52267" y="118017"/>
                      <a:pt x="76900" y="105485"/>
                    </a:cubicBezTo>
                    <a:cubicBezTo>
                      <a:pt x="126598" y="79555"/>
                      <a:pt x="168950" y="83012"/>
                      <a:pt x="252789" y="120178"/>
                    </a:cubicBezTo>
                    <a:cubicBezTo>
                      <a:pt x="283904" y="134007"/>
                      <a:pt x="309402" y="141786"/>
                      <a:pt x="337060" y="146540"/>
                    </a:cubicBezTo>
                    <a:cubicBezTo>
                      <a:pt x="359100" y="149997"/>
                      <a:pt x="383733" y="155615"/>
                      <a:pt x="391944" y="158640"/>
                    </a:cubicBezTo>
                    <a:cubicBezTo>
                      <a:pt x="400155" y="162098"/>
                      <a:pt x="436024" y="166851"/>
                      <a:pt x="471461" y="169876"/>
                    </a:cubicBezTo>
                    <a:cubicBezTo>
                      <a:pt x="532828" y="174630"/>
                      <a:pt x="537582" y="174630"/>
                      <a:pt x="560054" y="165987"/>
                    </a:cubicBezTo>
                    <a:cubicBezTo>
                      <a:pt x="573019" y="161233"/>
                      <a:pt x="593331" y="156047"/>
                      <a:pt x="605431" y="154751"/>
                    </a:cubicBezTo>
                    <a:cubicBezTo>
                      <a:pt x="617099" y="153022"/>
                      <a:pt x="631793" y="149565"/>
                      <a:pt x="637843" y="146108"/>
                    </a:cubicBezTo>
                    <a:cubicBezTo>
                      <a:pt x="655994" y="137032"/>
                      <a:pt x="684948" y="127093"/>
                      <a:pt x="694456" y="127093"/>
                    </a:cubicBezTo>
                    <a:cubicBezTo>
                      <a:pt x="699210" y="127093"/>
                      <a:pt x="717360" y="121475"/>
                      <a:pt x="734215" y="114560"/>
                    </a:cubicBezTo>
                    <a:cubicBezTo>
                      <a:pt x="780888" y="95113"/>
                      <a:pt x="817189" y="86902"/>
                      <a:pt x="858244" y="86470"/>
                    </a:cubicBezTo>
                    <a:cubicBezTo>
                      <a:pt x="891953" y="86037"/>
                      <a:pt x="896274" y="86902"/>
                      <a:pt x="910536" y="98138"/>
                    </a:cubicBezTo>
                    <a:cubicBezTo>
                      <a:pt x="930415" y="113264"/>
                      <a:pt x="961531" y="121042"/>
                      <a:pt x="1016847" y="124500"/>
                    </a:cubicBezTo>
                    <a:cubicBezTo>
                      <a:pt x="1060927" y="127525"/>
                      <a:pt x="1061360" y="127525"/>
                      <a:pt x="1085993" y="113264"/>
                    </a:cubicBezTo>
                    <a:lnTo>
                      <a:pt x="1111058" y="99434"/>
                    </a:lnTo>
                    <a:lnTo>
                      <a:pt x="1182364" y="98570"/>
                    </a:lnTo>
                    <a:cubicBezTo>
                      <a:pt x="1260153" y="97706"/>
                      <a:pt x="1323248" y="89495"/>
                      <a:pt x="1346153" y="77826"/>
                    </a:cubicBezTo>
                    <a:cubicBezTo>
                      <a:pt x="1374243" y="63133"/>
                      <a:pt x="1408384" y="53626"/>
                      <a:pt x="1433881" y="53626"/>
                    </a:cubicBezTo>
                    <a:cubicBezTo>
                      <a:pt x="1451168" y="53626"/>
                      <a:pt x="1472343" y="49304"/>
                      <a:pt x="1499137" y="40229"/>
                    </a:cubicBezTo>
                    <a:cubicBezTo>
                      <a:pt x="1533278" y="28560"/>
                      <a:pt x="1546243" y="26399"/>
                      <a:pt x="1592916" y="25103"/>
                    </a:cubicBezTo>
                    <a:cubicBezTo>
                      <a:pt x="1630082" y="23807"/>
                      <a:pt x="1657740" y="25535"/>
                      <a:pt x="1681509" y="30289"/>
                    </a:cubicBezTo>
                    <a:cubicBezTo>
                      <a:pt x="1700524" y="33746"/>
                      <a:pt x="1751086" y="38932"/>
                      <a:pt x="1793870" y="41093"/>
                    </a:cubicBezTo>
                    <a:cubicBezTo>
                      <a:pt x="1926111" y="48007"/>
                      <a:pt x="1933458" y="49304"/>
                      <a:pt x="1958523" y="67455"/>
                    </a:cubicBezTo>
                    <a:cubicBezTo>
                      <a:pt x="1972784" y="77826"/>
                      <a:pt x="1989639" y="85605"/>
                      <a:pt x="2009086" y="89927"/>
                    </a:cubicBezTo>
                    <a:cubicBezTo>
                      <a:pt x="2049709" y="99434"/>
                      <a:pt x="2063970" y="98570"/>
                      <a:pt x="2092925" y="85605"/>
                    </a:cubicBezTo>
                    <a:cubicBezTo>
                      <a:pt x="2115829" y="75666"/>
                      <a:pt x="2121880" y="74801"/>
                      <a:pt x="2161206" y="76530"/>
                    </a:cubicBezTo>
                    <a:cubicBezTo>
                      <a:pt x="2194050" y="77826"/>
                      <a:pt x="2212633" y="81284"/>
                      <a:pt x="2238995" y="90359"/>
                    </a:cubicBezTo>
                    <a:cubicBezTo>
                      <a:pt x="2273135" y="102460"/>
                      <a:pt x="2274432" y="102460"/>
                      <a:pt x="2364321" y="101595"/>
                    </a:cubicBezTo>
                    <a:cubicBezTo>
                      <a:pt x="2436924" y="100731"/>
                      <a:pt x="2460693" y="102027"/>
                      <a:pt x="2482301" y="107645"/>
                    </a:cubicBezTo>
                    <a:cubicBezTo>
                      <a:pt x="2507366" y="114128"/>
                      <a:pt x="2511688" y="114128"/>
                      <a:pt x="2538481" y="107213"/>
                    </a:cubicBezTo>
                    <a:cubicBezTo>
                      <a:pt x="2554471" y="103324"/>
                      <a:pt x="2572622" y="97274"/>
                      <a:pt x="2579104" y="94249"/>
                    </a:cubicBezTo>
                    <a:cubicBezTo>
                      <a:pt x="2597687" y="84741"/>
                      <a:pt x="2666401" y="86470"/>
                      <a:pt x="2697084" y="96841"/>
                    </a:cubicBezTo>
                    <a:cubicBezTo>
                      <a:pt x="2719989" y="104620"/>
                      <a:pt x="2729064" y="105053"/>
                      <a:pt x="2828461" y="102460"/>
                    </a:cubicBezTo>
                    <a:cubicBezTo>
                      <a:pt x="2930882" y="99867"/>
                      <a:pt x="2935636" y="99434"/>
                      <a:pt x="2965023" y="88198"/>
                    </a:cubicBezTo>
                    <a:cubicBezTo>
                      <a:pt x="2981877" y="81716"/>
                      <a:pt x="3007807" y="73937"/>
                      <a:pt x="3023365" y="71344"/>
                    </a:cubicBezTo>
                    <a:cubicBezTo>
                      <a:pt x="3066148" y="63997"/>
                      <a:pt x="3083867" y="59676"/>
                      <a:pt x="3109797" y="49304"/>
                    </a:cubicBezTo>
                    <a:cubicBezTo>
                      <a:pt x="3172892" y="24671"/>
                      <a:pt x="3180239" y="23374"/>
                      <a:pt x="3261917" y="23374"/>
                    </a:cubicBezTo>
                    <a:lnTo>
                      <a:pt x="3339273" y="23374"/>
                    </a:lnTo>
                    <a:lnTo>
                      <a:pt x="3359585" y="9545"/>
                    </a:lnTo>
                    <a:cubicBezTo>
                      <a:pt x="3377303" y="-2987"/>
                      <a:pt x="3382057" y="-3852"/>
                      <a:pt x="3409715" y="-3420"/>
                    </a:cubicBezTo>
                    <a:cubicBezTo>
                      <a:pt x="3426570" y="-2987"/>
                      <a:pt x="3467625" y="470"/>
                      <a:pt x="3501333" y="4791"/>
                    </a:cubicBezTo>
                    <a:cubicBezTo>
                      <a:pt x="3559675" y="11706"/>
                      <a:pt x="3563564" y="11706"/>
                      <a:pt x="3596841" y="4359"/>
                    </a:cubicBezTo>
                    <a:cubicBezTo>
                      <a:pt x="3633142" y="-4284"/>
                      <a:pt x="3642650" y="-3852"/>
                      <a:pt x="3716981" y="7384"/>
                    </a:cubicBezTo>
                    <a:cubicBezTo>
                      <a:pt x="3756740" y="13435"/>
                      <a:pt x="3783966" y="19485"/>
                      <a:pt x="3818539" y="29857"/>
                    </a:cubicBezTo>
                    <a:cubicBezTo>
                      <a:pt x="3829342" y="32882"/>
                      <a:pt x="3851815" y="38500"/>
                      <a:pt x="3868237" y="42389"/>
                    </a:cubicBezTo>
                    <a:cubicBezTo>
                      <a:pt x="3885091" y="46711"/>
                      <a:pt x="3908428" y="53193"/>
                      <a:pt x="3920096" y="57083"/>
                    </a:cubicBezTo>
                    <a:cubicBezTo>
                      <a:pt x="3937382" y="62701"/>
                      <a:pt x="3954237" y="63997"/>
                      <a:pt x="4002206" y="62701"/>
                    </a:cubicBezTo>
                    <a:cubicBezTo>
                      <a:pt x="4035483" y="61837"/>
                      <a:pt x="4104628" y="60972"/>
                      <a:pt x="4155623" y="60972"/>
                    </a:cubicBezTo>
                    <a:cubicBezTo>
                      <a:pt x="4259342" y="60972"/>
                      <a:pt x="4248105" y="58379"/>
                      <a:pt x="4319844" y="97706"/>
                    </a:cubicBezTo>
                    <a:lnTo>
                      <a:pt x="4352256" y="114992"/>
                    </a:lnTo>
                    <a:lnTo>
                      <a:pt x="4395472" y="112399"/>
                    </a:lnTo>
                    <a:cubicBezTo>
                      <a:pt x="4427452" y="110238"/>
                      <a:pt x="4444738" y="111535"/>
                      <a:pt x="4462457" y="116289"/>
                    </a:cubicBezTo>
                    <a:cubicBezTo>
                      <a:pt x="4497894" y="125796"/>
                      <a:pt x="4550617" y="128821"/>
                      <a:pt x="4589944" y="122771"/>
                    </a:cubicBezTo>
                    <a:cubicBezTo>
                      <a:pt x="4650878" y="113696"/>
                      <a:pt x="4693230" y="112831"/>
                      <a:pt x="4716134" y="119746"/>
                    </a:cubicBezTo>
                    <a:cubicBezTo>
                      <a:pt x="4750275" y="130550"/>
                      <a:pt x="4794355" y="137032"/>
                      <a:pt x="4815099" y="134007"/>
                    </a:cubicBezTo>
                    <a:cubicBezTo>
                      <a:pt x="4825903" y="132711"/>
                      <a:pt x="4844918" y="126661"/>
                      <a:pt x="4857451" y="120610"/>
                    </a:cubicBezTo>
                    <a:cubicBezTo>
                      <a:pt x="4885109" y="107645"/>
                      <a:pt x="4901531" y="107213"/>
                      <a:pt x="4954686" y="118449"/>
                    </a:cubicBezTo>
                    <a:cubicBezTo>
                      <a:pt x="5008706" y="129686"/>
                      <a:pt x="5033340" y="129253"/>
                      <a:pt x="5072234" y="116289"/>
                    </a:cubicBezTo>
                    <a:cubicBezTo>
                      <a:pt x="5124093" y="98138"/>
                      <a:pt x="5184163" y="88198"/>
                      <a:pt x="5206203" y="93384"/>
                    </a:cubicBezTo>
                    <a:cubicBezTo>
                      <a:pt x="5216575" y="95545"/>
                      <a:pt x="5235158" y="96409"/>
                      <a:pt x="5247691" y="95113"/>
                    </a:cubicBezTo>
                    <a:cubicBezTo>
                      <a:pt x="5267570" y="92952"/>
                      <a:pt x="5272324" y="93816"/>
                      <a:pt x="5291771" y="105917"/>
                    </a:cubicBezTo>
                    <a:cubicBezTo>
                      <a:pt x="5310786" y="118017"/>
                      <a:pt x="5316404" y="119314"/>
                      <a:pt x="5336284" y="117585"/>
                    </a:cubicBezTo>
                    <a:cubicBezTo>
                      <a:pt x="5348816" y="116289"/>
                      <a:pt x="5363942" y="117153"/>
                      <a:pt x="5369992" y="119314"/>
                    </a:cubicBezTo>
                    <a:cubicBezTo>
                      <a:pt x="5376042" y="121475"/>
                      <a:pt x="5395057" y="126228"/>
                      <a:pt x="5411911" y="129686"/>
                    </a:cubicBezTo>
                    <a:cubicBezTo>
                      <a:pt x="5442163" y="136168"/>
                      <a:pt x="5444323" y="135736"/>
                      <a:pt x="5469389" y="127093"/>
                    </a:cubicBezTo>
                    <a:cubicBezTo>
                      <a:pt x="5484946" y="121475"/>
                      <a:pt x="5503529" y="118017"/>
                      <a:pt x="5513901" y="118882"/>
                    </a:cubicBezTo>
                    <a:cubicBezTo>
                      <a:pt x="5535077" y="120610"/>
                      <a:pt x="5562735" y="116289"/>
                      <a:pt x="5591690" y="106781"/>
                    </a:cubicBezTo>
                    <a:cubicBezTo>
                      <a:pt x="5603358" y="103324"/>
                      <a:pt x="5618916" y="101163"/>
                      <a:pt x="5626263" y="102460"/>
                    </a:cubicBezTo>
                    <a:cubicBezTo>
                      <a:pt x="5651328" y="106781"/>
                      <a:pt x="5734735" y="130550"/>
                      <a:pt x="5765418" y="142218"/>
                    </a:cubicBezTo>
                    <a:cubicBezTo>
                      <a:pt x="5782704" y="148701"/>
                      <a:pt x="5801720" y="153022"/>
                      <a:pt x="5810795" y="152158"/>
                    </a:cubicBezTo>
                    <a:lnTo>
                      <a:pt x="5825920" y="150861"/>
                    </a:lnTo>
                    <a:lnTo>
                      <a:pt x="5827217" y="1314668"/>
                    </a:lnTo>
                    <a:lnTo>
                      <a:pt x="5828081" y="2478041"/>
                    </a:lnTo>
                    <a:lnTo>
                      <a:pt x="5812091" y="2478041"/>
                    </a:lnTo>
                    <a:cubicBezTo>
                      <a:pt x="5788323" y="2477609"/>
                      <a:pt x="5760232" y="2470695"/>
                      <a:pt x="5736031" y="2458162"/>
                    </a:cubicBezTo>
                    <a:cubicBezTo>
                      <a:pt x="5724363" y="2452544"/>
                      <a:pt x="5707509" y="2447790"/>
                      <a:pt x="5698001" y="2447790"/>
                    </a:cubicBezTo>
                    <a:cubicBezTo>
                      <a:pt x="5688926" y="2447790"/>
                      <a:pt x="5669479" y="2443469"/>
                      <a:pt x="5654785" y="2438715"/>
                    </a:cubicBezTo>
                    <a:cubicBezTo>
                      <a:pt x="5631016" y="2430504"/>
                      <a:pt x="5625398" y="2430072"/>
                      <a:pt x="5601630" y="2434393"/>
                    </a:cubicBezTo>
                    <a:cubicBezTo>
                      <a:pt x="5587368" y="2437418"/>
                      <a:pt x="5554956" y="2441308"/>
                      <a:pt x="5529891" y="2443901"/>
                    </a:cubicBezTo>
                    <a:cubicBezTo>
                      <a:pt x="5504826" y="2446494"/>
                      <a:pt x="5474575" y="2451248"/>
                      <a:pt x="5462474" y="2454705"/>
                    </a:cubicBezTo>
                    <a:cubicBezTo>
                      <a:pt x="5432655" y="2462916"/>
                      <a:pt x="5413208" y="2462484"/>
                      <a:pt x="5386846" y="2452112"/>
                    </a:cubicBezTo>
                    <a:cubicBezTo>
                      <a:pt x="5369128" y="2445197"/>
                      <a:pt x="5359188" y="2443901"/>
                      <a:pt x="5339309" y="2446062"/>
                    </a:cubicBezTo>
                    <a:cubicBezTo>
                      <a:pt x="5315972" y="2448655"/>
                      <a:pt x="5313379" y="2448222"/>
                      <a:pt x="5297821" y="2435690"/>
                    </a:cubicBezTo>
                    <a:lnTo>
                      <a:pt x="5281399" y="2422725"/>
                    </a:lnTo>
                    <a:lnTo>
                      <a:pt x="5214847" y="2422293"/>
                    </a:lnTo>
                    <a:cubicBezTo>
                      <a:pt x="5146998" y="2421861"/>
                      <a:pt x="5121068" y="2426182"/>
                      <a:pt x="5067480" y="2446062"/>
                    </a:cubicBezTo>
                    <a:cubicBezTo>
                      <a:pt x="5041551" y="2455569"/>
                      <a:pt x="5004385" y="2456001"/>
                      <a:pt x="4956415" y="2446926"/>
                    </a:cubicBezTo>
                    <a:cubicBezTo>
                      <a:pt x="4898506" y="2435690"/>
                      <a:pt x="4883380" y="2436122"/>
                      <a:pt x="4853561" y="2449951"/>
                    </a:cubicBezTo>
                    <a:cubicBezTo>
                      <a:pt x="4822446" y="2463780"/>
                      <a:pt x="4780958" y="2465941"/>
                      <a:pt x="4741200" y="2454705"/>
                    </a:cubicBezTo>
                    <a:cubicBezTo>
                      <a:pt x="4703170" y="2444333"/>
                      <a:pt x="4666004" y="2440444"/>
                      <a:pt x="4643964" y="2444765"/>
                    </a:cubicBezTo>
                    <a:cubicBezTo>
                      <a:pt x="4633160" y="2446926"/>
                      <a:pt x="4591672" y="2449087"/>
                      <a:pt x="4551049" y="2449519"/>
                    </a:cubicBezTo>
                    <a:cubicBezTo>
                      <a:pt x="4490547" y="2449951"/>
                      <a:pt x="4474557" y="2448655"/>
                      <a:pt x="4459431" y="2442604"/>
                    </a:cubicBezTo>
                    <a:cubicBezTo>
                      <a:pt x="4444306" y="2436122"/>
                      <a:pt x="4433070" y="2435258"/>
                      <a:pt x="4394608" y="2437851"/>
                    </a:cubicBezTo>
                    <a:lnTo>
                      <a:pt x="4347934" y="2440444"/>
                    </a:lnTo>
                    <a:lnTo>
                      <a:pt x="4306879" y="2418836"/>
                    </a:lnTo>
                    <a:cubicBezTo>
                      <a:pt x="4242055" y="2384695"/>
                      <a:pt x="4227794" y="2381238"/>
                      <a:pt x="4181120" y="2387288"/>
                    </a:cubicBezTo>
                    <a:cubicBezTo>
                      <a:pt x="4159513" y="2390313"/>
                      <a:pt x="4137040" y="2391177"/>
                      <a:pt x="4130558" y="2389449"/>
                    </a:cubicBezTo>
                    <a:cubicBezTo>
                      <a:pt x="4111975" y="2384695"/>
                      <a:pt x="4013010" y="2386424"/>
                      <a:pt x="3984488" y="2392042"/>
                    </a:cubicBezTo>
                    <a:cubicBezTo>
                      <a:pt x="3963744" y="2395931"/>
                      <a:pt x="3955101" y="2395931"/>
                      <a:pt x="3943433" y="2392042"/>
                    </a:cubicBezTo>
                    <a:cubicBezTo>
                      <a:pt x="3935222" y="2389017"/>
                      <a:pt x="3914046" y="2382102"/>
                      <a:pt x="3896327" y="2376484"/>
                    </a:cubicBezTo>
                    <a:cubicBezTo>
                      <a:pt x="3878609" y="2370866"/>
                      <a:pt x="3853111" y="2362223"/>
                      <a:pt x="3840146" y="2357469"/>
                    </a:cubicBezTo>
                    <a:cubicBezTo>
                      <a:pt x="3827182" y="2352283"/>
                      <a:pt x="3807735" y="2348394"/>
                      <a:pt x="3796931" y="2348394"/>
                    </a:cubicBezTo>
                    <a:cubicBezTo>
                      <a:pt x="3786127" y="2347961"/>
                      <a:pt x="3769704" y="2344936"/>
                      <a:pt x="3760197" y="2341479"/>
                    </a:cubicBezTo>
                    <a:cubicBezTo>
                      <a:pt x="3742911" y="2334997"/>
                      <a:pt x="3680247" y="2326353"/>
                      <a:pt x="3647835" y="2325489"/>
                    </a:cubicBezTo>
                    <a:cubicBezTo>
                      <a:pt x="3638328" y="2325489"/>
                      <a:pt x="3618881" y="2328082"/>
                      <a:pt x="3604619" y="2331107"/>
                    </a:cubicBezTo>
                    <a:cubicBezTo>
                      <a:pt x="3590358" y="2334132"/>
                      <a:pt x="3571775" y="2336725"/>
                      <a:pt x="3563564" y="2336293"/>
                    </a:cubicBezTo>
                    <a:cubicBezTo>
                      <a:pt x="3514730" y="2334997"/>
                      <a:pt x="3425273" y="2326786"/>
                      <a:pt x="3412308" y="2322896"/>
                    </a:cubicBezTo>
                    <a:cubicBezTo>
                      <a:pt x="3389404" y="2315549"/>
                      <a:pt x="3385082" y="2316846"/>
                      <a:pt x="3362178" y="2334564"/>
                    </a:cubicBezTo>
                    <a:lnTo>
                      <a:pt x="3341002" y="2350554"/>
                    </a:lnTo>
                    <a:lnTo>
                      <a:pt x="3263213" y="2350987"/>
                    </a:lnTo>
                    <a:cubicBezTo>
                      <a:pt x="3181103" y="2351419"/>
                      <a:pt x="3171595" y="2353147"/>
                      <a:pt x="3116279" y="2373459"/>
                    </a:cubicBezTo>
                    <a:cubicBezTo>
                      <a:pt x="3097264" y="2380373"/>
                      <a:pt x="3070902" y="2387720"/>
                      <a:pt x="3057937" y="2389449"/>
                    </a:cubicBezTo>
                    <a:cubicBezTo>
                      <a:pt x="3032008" y="2392906"/>
                      <a:pt x="2988360" y="2405871"/>
                      <a:pt x="2971505" y="2414946"/>
                    </a:cubicBezTo>
                    <a:cubicBezTo>
                      <a:pt x="2955948" y="2423589"/>
                      <a:pt x="2899767" y="2431368"/>
                      <a:pt x="2856119" y="2430504"/>
                    </a:cubicBezTo>
                    <a:cubicBezTo>
                      <a:pt x="2834943" y="2430072"/>
                      <a:pt x="2796481" y="2431368"/>
                      <a:pt x="2770119" y="2433097"/>
                    </a:cubicBezTo>
                    <a:cubicBezTo>
                      <a:pt x="2735114" y="2435258"/>
                      <a:pt x="2719989" y="2434393"/>
                      <a:pt x="2712210" y="2430504"/>
                    </a:cubicBezTo>
                    <a:cubicBezTo>
                      <a:pt x="2698813" y="2423157"/>
                      <a:pt x="2649547" y="2413218"/>
                      <a:pt x="2627506" y="2413218"/>
                    </a:cubicBezTo>
                    <a:cubicBezTo>
                      <a:pt x="2617567" y="2413218"/>
                      <a:pt x="2594230" y="2418403"/>
                      <a:pt x="2575647" y="2424886"/>
                    </a:cubicBezTo>
                    <a:cubicBezTo>
                      <a:pt x="2550150" y="2433529"/>
                      <a:pt x="2534160" y="2436122"/>
                      <a:pt x="2513416" y="2435690"/>
                    </a:cubicBezTo>
                    <a:cubicBezTo>
                      <a:pt x="2497858" y="2435258"/>
                      <a:pt x="2439517" y="2434393"/>
                      <a:pt x="2383768" y="2433529"/>
                    </a:cubicBezTo>
                    <a:cubicBezTo>
                      <a:pt x="2324130" y="2433097"/>
                      <a:pt x="2277025" y="2430504"/>
                      <a:pt x="2269246" y="2427911"/>
                    </a:cubicBezTo>
                    <a:cubicBezTo>
                      <a:pt x="2188432" y="2398524"/>
                      <a:pt x="2130523" y="2394202"/>
                      <a:pt x="2090332" y="2415378"/>
                    </a:cubicBezTo>
                    <a:cubicBezTo>
                      <a:pt x="2074342" y="2423157"/>
                      <a:pt x="2054895" y="2423589"/>
                      <a:pt x="2010814" y="2415378"/>
                    </a:cubicBezTo>
                    <a:cubicBezTo>
                      <a:pt x="1985317" y="2411057"/>
                      <a:pt x="1973217" y="2406303"/>
                      <a:pt x="1960252" y="2395931"/>
                    </a:cubicBezTo>
                    <a:cubicBezTo>
                      <a:pt x="1945558" y="2384263"/>
                      <a:pt x="1936051" y="2381238"/>
                      <a:pt x="1902774" y="2376052"/>
                    </a:cubicBezTo>
                    <a:cubicBezTo>
                      <a:pt x="1880734" y="2372595"/>
                      <a:pt x="1841408" y="2370002"/>
                      <a:pt x="1815478" y="2370002"/>
                    </a:cubicBezTo>
                    <a:cubicBezTo>
                      <a:pt x="1789116" y="2370002"/>
                      <a:pt x="1761026" y="2367841"/>
                      <a:pt x="1752815" y="2365248"/>
                    </a:cubicBezTo>
                    <a:cubicBezTo>
                      <a:pt x="1740715" y="2361358"/>
                      <a:pt x="1649961" y="2352283"/>
                      <a:pt x="1629650" y="2352715"/>
                    </a:cubicBezTo>
                    <a:cubicBezTo>
                      <a:pt x="1530253" y="2354876"/>
                      <a:pt x="1513831" y="2356605"/>
                      <a:pt x="1486173" y="2370002"/>
                    </a:cubicBezTo>
                    <a:cubicBezTo>
                      <a:pt x="1462836" y="2380806"/>
                      <a:pt x="1452464" y="2382966"/>
                      <a:pt x="1425670" y="2382966"/>
                    </a:cubicBezTo>
                    <a:cubicBezTo>
                      <a:pt x="1398876" y="2382966"/>
                      <a:pt x="1387640" y="2385559"/>
                      <a:pt x="1357389" y="2398092"/>
                    </a:cubicBezTo>
                    <a:cubicBezTo>
                      <a:pt x="1327138" y="2410625"/>
                      <a:pt x="1316334" y="2412785"/>
                      <a:pt x="1289540" y="2412785"/>
                    </a:cubicBezTo>
                    <a:cubicBezTo>
                      <a:pt x="1272253" y="2412353"/>
                      <a:pt x="1252374" y="2414946"/>
                      <a:pt x="1245027" y="2417971"/>
                    </a:cubicBezTo>
                    <a:cubicBezTo>
                      <a:pt x="1237249" y="2420996"/>
                      <a:pt x="1210022" y="2423157"/>
                      <a:pt x="1175450" y="2423589"/>
                    </a:cubicBezTo>
                    <a:lnTo>
                      <a:pt x="1119269" y="2424022"/>
                    </a:lnTo>
                    <a:lnTo>
                      <a:pt x="1087721" y="2440444"/>
                    </a:lnTo>
                    <a:cubicBezTo>
                      <a:pt x="1068274" y="2450815"/>
                      <a:pt x="1053581" y="2456001"/>
                      <a:pt x="1048827" y="2454273"/>
                    </a:cubicBezTo>
                    <a:cubicBezTo>
                      <a:pt x="1044937" y="2452544"/>
                      <a:pt x="1019872" y="2449519"/>
                      <a:pt x="993510" y="2447790"/>
                    </a:cubicBezTo>
                    <a:cubicBezTo>
                      <a:pt x="942948" y="2443901"/>
                      <a:pt x="933008" y="2440876"/>
                      <a:pt x="898003" y="2416243"/>
                    </a:cubicBezTo>
                    <a:lnTo>
                      <a:pt x="881149" y="2404142"/>
                    </a:lnTo>
                    <a:lnTo>
                      <a:pt x="838365" y="2413218"/>
                    </a:lnTo>
                    <a:cubicBezTo>
                      <a:pt x="778727" y="2426182"/>
                      <a:pt x="711310" y="2446494"/>
                      <a:pt x="641732" y="2471991"/>
                    </a:cubicBezTo>
                    <a:cubicBezTo>
                      <a:pt x="625743" y="2478041"/>
                      <a:pt x="605431" y="2483660"/>
                      <a:pt x="596356" y="2485388"/>
                    </a:cubicBezTo>
                    <a:cubicBezTo>
                      <a:pt x="586848" y="2486685"/>
                      <a:pt x="571290" y="2490142"/>
                      <a:pt x="560919" y="2493599"/>
                    </a:cubicBezTo>
                    <a:cubicBezTo>
                      <a:pt x="540607" y="2500082"/>
                      <a:pt x="477944" y="2500946"/>
                      <a:pt x="439050" y="2494896"/>
                    </a:cubicBezTo>
                    <a:close/>
                  </a:path>
                </a:pathLst>
              </a:custGeom>
              <a:solidFill>
                <a:schemeClr val="bg1"/>
              </a:solidFill>
              <a:ln w="432" cap="flat">
                <a:noFill/>
                <a:prstDash val="solid"/>
                <a:miter/>
              </a:ln>
              <a:effectLst>
                <a:outerShdw blurRad="63500" sx="102000" sy="102000" algn="ctr" rotWithShape="0">
                  <a:prstClr val="black">
                    <a:alpha val="40000"/>
                  </a:prstClr>
                </a:outerShdw>
              </a:effectLst>
            </p:spPr>
            <p:txBody>
              <a:bodyPr rtlCol="0" anchor="ctr"/>
              <a:lstStyle/>
              <a:p>
                <a:endParaRPr lang="en-US">
                  <a:solidFill>
                    <a:schemeClr val="tx1">
                      <a:lumMod val="75000"/>
                      <a:lumOff val="25000"/>
                    </a:schemeClr>
                  </a:solidFill>
                </a:endParaRPr>
              </a:p>
            </p:txBody>
          </p:sp>
          <p:sp>
            <p:nvSpPr>
              <p:cNvPr id="56" name="TextBox 55">
                <a:extLst>
                  <a:ext uri="{FF2B5EF4-FFF2-40B4-BE49-F238E27FC236}">
                    <a16:creationId xmlns:a16="http://schemas.microsoft.com/office/drawing/2014/main" id="{0A66D244-EFE9-01D8-7265-0AE9AFDF86D7}"/>
                  </a:ext>
                </a:extLst>
              </p:cNvPr>
              <p:cNvSpPr txBox="1"/>
              <p:nvPr/>
            </p:nvSpPr>
            <p:spPr>
              <a:xfrm>
                <a:off x="4418558" y="668992"/>
                <a:ext cx="3354883" cy="673792"/>
              </a:xfrm>
              <a:prstGeom prst="rect">
                <a:avLst/>
              </a:prstGeom>
              <a:noFill/>
            </p:spPr>
            <p:txBody>
              <a:bodyPr wrap="square" rtlCol="0">
                <a:spAutoFit/>
              </a:bodyPr>
              <a:lstStyle/>
              <a:p>
                <a:pPr algn="ctr"/>
                <a:r>
                  <a:rPr lang="en-US" sz="12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Work Study</a:t>
                </a:r>
              </a:p>
            </p:txBody>
          </p:sp>
        </p:grpSp>
        <p:pic>
          <p:nvPicPr>
            <p:cNvPr id="58" name="Picture 57">
              <a:extLst>
                <a:ext uri="{FF2B5EF4-FFF2-40B4-BE49-F238E27FC236}">
                  <a16:creationId xmlns:a16="http://schemas.microsoft.com/office/drawing/2014/main" id="{9B0D379A-705C-020C-F063-42678CA15CB9}"/>
                </a:ext>
              </a:extLst>
            </p:cNvPr>
            <p:cNvPicPr>
              <a:picLocks noChangeAspect="1"/>
            </p:cNvPicPr>
            <p:nvPr/>
          </p:nvPicPr>
          <p:blipFill>
            <a:blip r:embed="rId4">
              <a:extLst>
                <a:ext uri="{BEBA8EAE-BF5A-486C-A8C5-ECC9F3942E4B}">
                  <a14:imgProps xmlns:a14="http://schemas.microsoft.com/office/drawing/2010/main">
                    <a14:imgLayer r:embed="rId5">
                      <a14:imgEffect>
                        <a14:artisticMosiaicBubbles/>
                      </a14:imgEffect>
                    </a14:imgLayer>
                  </a14:imgProps>
                </a:ext>
              </a:extLst>
            </a:blip>
            <a:stretch>
              <a:fillRect/>
            </a:stretch>
          </p:blipFill>
          <p:spPr>
            <a:xfrm>
              <a:off x="7510532" y="1189536"/>
              <a:ext cx="2463875" cy="1351291"/>
            </a:xfrm>
            <a:prstGeom prst="rect">
              <a:avLst/>
            </a:prstGeom>
            <a:effectLst/>
          </p:spPr>
        </p:pic>
        <p:pic>
          <p:nvPicPr>
            <p:cNvPr id="60" name="Picture 59">
              <a:extLst>
                <a:ext uri="{FF2B5EF4-FFF2-40B4-BE49-F238E27FC236}">
                  <a16:creationId xmlns:a16="http://schemas.microsoft.com/office/drawing/2014/main" id="{2D55CD8E-94B1-855B-6B95-D27F70971A74}"/>
                </a:ext>
              </a:extLst>
            </p:cNvPr>
            <p:cNvPicPr>
              <a:picLocks noChangeAspect="1"/>
            </p:cNvPicPr>
            <p:nvPr/>
          </p:nvPicPr>
          <p:blipFill>
            <a:blip r:embed="rId6">
              <a:extLst>
                <a:ext uri="{BEBA8EAE-BF5A-486C-A8C5-ECC9F3942E4B}">
                  <a14:imgProps xmlns:a14="http://schemas.microsoft.com/office/drawing/2010/main">
                    <a14:imgLayer r:embed="rId7">
                      <a14:imgEffect>
                        <a14:artisticLineDrawing trans="50000"/>
                      </a14:imgEffect>
                      <a14:imgEffect>
                        <a14:sharpenSoften amount="-25000"/>
                      </a14:imgEffect>
                    </a14:imgLayer>
                  </a14:imgProps>
                </a:ext>
              </a:extLst>
            </a:blip>
            <a:stretch>
              <a:fillRect/>
            </a:stretch>
          </p:blipFill>
          <p:spPr>
            <a:xfrm>
              <a:off x="1847492" y="1407819"/>
              <a:ext cx="2719707" cy="1441581"/>
            </a:xfrm>
            <a:prstGeom prst="rect">
              <a:avLst/>
            </a:prstGeom>
            <a:effectLst/>
          </p:spPr>
        </p:pic>
      </p:grpSp>
      <p:grpSp>
        <p:nvGrpSpPr>
          <p:cNvPr id="239" name="Group 238">
            <a:extLst>
              <a:ext uri="{FF2B5EF4-FFF2-40B4-BE49-F238E27FC236}">
                <a16:creationId xmlns:a16="http://schemas.microsoft.com/office/drawing/2014/main" id="{1909E47E-0155-7A25-B3D0-B702CA611CC8}"/>
              </a:ext>
            </a:extLst>
          </p:cNvPr>
          <p:cNvGrpSpPr/>
          <p:nvPr/>
        </p:nvGrpSpPr>
        <p:grpSpPr>
          <a:xfrm>
            <a:off x="0" y="2172407"/>
            <a:ext cx="7893413" cy="3949260"/>
            <a:chOff x="434005" y="2859776"/>
            <a:chExt cx="5201605" cy="2530324"/>
          </a:xfrm>
        </p:grpSpPr>
        <p:sp>
          <p:nvSpPr>
            <p:cNvPr id="48" name="Freeform 9">
              <a:extLst>
                <a:ext uri="{FF2B5EF4-FFF2-40B4-BE49-F238E27FC236}">
                  <a16:creationId xmlns:a16="http://schemas.microsoft.com/office/drawing/2014/main" id="{3419CA0A-F57A-71B1-6332-0E4D90A708A1}"/>
                </a:ext>
              </a:extLst>
            </p:cNvPr>
            <p:cNvSpPr>
              <a:spLocks/>
            </p:cNvSpPr>
            <p:nvPr/>
          </p:nvSpPr>
          <p:spPr bwMode="auto">
            <a:xfrm>
              <a:off x="2808877" y="3334203"/>
              <a:ext cx="156159" cy="84389"/>
            </a:xfrm>
            <a:custGeom>
              <a:avLst/>
              <a:gdLst/>
              <a:ahLst/>
              <a:cxnLst>
                <a:cxn ang="0">
                  <a:pos x="396" y="0"/>
                </a:cxn>
                <a:cxn ang="0">
                  <a:pos x="372" y="13"/>
                </a:cxn>
                <a:cxn ang="0">
                  <a:pos x="347" y="27"/>
                </a:cxn>
                <a:cxn ang="0">
                  <a:pos x="323" y="40"/>
                </a:cxn>
                <a:cxn ang="0">
                  <a:pos x="297" y="54"/>
                </a:cxn>
                <a:cxn ang="0">
                  <a:pos x="286" y="60"/>
                </a:cxn>
                <a:cxn ang="0">
                  <a:pos x="274" y="67"/>
                </a:cxn>
                <a:cxn ang="0">
                  <a:pos x="248" y="81"/>
                </a:cxn>
                <a:cxn ang="0">
                  <a:pos x="225" y="94"/>
                </a:cxn>
                <a:cxn ang="0">
                  <a:pos x="199" y="106"/>
                </a:cxn>
                <a:cxn ang="0">
                  <a:pos x="0" y="214"/>
                </a:cxn>
                <a:cxn ang="0">
                  <a:pos x="101" y="152"/>
                </a:cxn>
                <a:cxn ang="0">
                  <a:pos x="202" y="95"/>
                </a:cxn>
                <a:cxn ang="0">
                  <a:pos x="301" y="44"/>
                </a:cxn>
                <a:cxn ang="0">
                  <a:pos x="396" y="0"/>
                </a:cxn>
              </a:cxnLst>
              <a:rect l="0" t="0" r="r" b="b"/>
              <a:pathLst>
                <a:path w="396" h="214">
                  <a:moveTo>
                    <a:pt x="396" y="0"/>
                  </a:moveTo>
                  <a:lnTo>
                    <a:pt x="372" y="13"/>
                  </a:lnTo>
                  <a:lnTo>
                    <a:pt x="347" y="27"/>
                  </a:lnTo>
                  <a:lnTo>
                    <a:pt x="323" y="40"/>
                  </a:lnTo>
                  <a:lnTo>
                    <a:pt x="297" y="54"/>
                  </a:lnTo>
                  <a:lnTo>
                    <a:pt x="286" y="60"/>
                  </a:lnTo>
                  <a:lnTo>
                    <a:pt x="274" y="67"/>
                  </a:lnTo>
                  <a:lnTo>
                    <a:pt x="248" y="81"/>
                  </a:lnTo>
                  <a:lnTo>
                    <a:pt x="225" y="94"/>
                  </a:lnTo>
                  <a:lnTo>
                    <a:pt x="199" y="106"/>
                  </a:lnTo>
                  <a:lnTo>
                    <a:pt x="0" y="214"/>
                  </a:lnTo>
                  <a:lnTo>
                    <a:pt x="101" y="152"/>
                  </a:lnTo>
                  <a:lnTo>
                    <a:pt x="202" y="95"/>
                  </a:lnTo>
                  <a:lnTo>
                    <a:pt x="301" y="44"/>
                  </a:lnTo>
                  <a:lnTo>
                    <a:pt x="396" y="0"/>
                  </a:lnTo>
                  <a:close/>
                </a:path>
              </a:pathLst>
            </a:custGeom>
            <a:solidFill>
              <a:schemeClr val="bg1">
                <a:alpha val="2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0">
              <a:extLst>
                <a:ext uri="{FF2B5EF4-FFF2-40B4-BE49-F238E27FC236}">
                  <a16:creationId xmlns:a16="http://schemas.microsoft.com/office/drawing/2014/main" id="{8194C6E8-ED37-01CD-CE3A-3053E469E731}"/>
                </a:ext>
              </a:extLst>
            </p:cNvPr>
            <p:cNvSpPr>
              <a:spLocks/>
            </p:cNvSpPr>
            <p:nvPr/>
          </p:nvSpPr>
          <p:spPr bwMode="auto">
            <a:xfrm>
              <a:off x="3425625" y="3418592"/>
              <a:ext cx="154187" cy="146300"/>
            </a:xfrm>
            <a:custGeom>
              <a:avLst/>
              <a:gdLst/>
              <a:ahLst/>
              <a:cxnLst>
                <a:cxn ang="0">
                  <a:pos x="391" y="0"/>
                </a:cxn>
                <a:cxn ang="0">
                  <a:pos x="380" y="11"/>
                </a:cxn>
                <a:cxn ang="0">
                  <a:pos x="376" y="17"/>
                </a:cxn>
                <a:cxn ang="0">
                  <a:pos x="274" y="119"/>
                </a:cxn>
                <a:cxn ang="0">
                  <a:pos x="249" y="142"/>
                </a:cxn>
                <a:cxn ang="0">
                  <a:pos x="201" y="188"/>
                </a:cxn>
                <a:cxn ang="0">
                  <a:pos x="102" y="282"/>
                </a:cxn>
                <a:cxn ang="0">
                  <a:pos x="0" y="371"/>
                </a:cxn>
                <a:cxn ang="0">
                  <a:pos x="43" y="317"/>
                </a:cxn>
                <a:cxn ang="0">
                  <a:pos x="87" y="263"/>
                </a:cxn>
                <a:cxn ang="0">
                  <a:pos x="133" y="211"/>
                </a:cxn>
                <a:cxn ang="0">
                  <a:pos x="181" y="161"/>
                </a:cxn>
                <a:cxn ang="0">
                  <a:pos x="206" y="139"/>
                </a:cxn>
                <a:cxn ang="0">
                  <a:pos x="230" y="116"/>
                </a:cxn>
                <a:cxn ang="0">
                  <a:pos x="255" y="93"/>
                </a:cxn>
                <a:cxn ang="0">
                  <a:pos x="270" y="82"/>
                </a:cxn>
                <a:cxn ang="0">
                  <a:pos x="282" y="73"/>
                </a:cxn>
                <a:cxn ang="0">
                  <a:pos x="336" y="35"/>
                </a:cxn>
                <a:cxn ang="0">
                  <a:pos x="365" y="16"/>
                </a:cxn>
                <a:cxn ang="0">
                  <a:pos x="377" y="8"/>
                </a:cxn>
                <a:cxn ang="0">
                  <a:pos x="391" y="0"/>
                </a:cxn>
              </a:cxnLst>
              <a:rect l="0" t="0" r="r" b="b"/>
              <a:pathLst>
                <a:path w="391" h="371">
                  <a:moveTo>
                    <a:pt x="391" y="0"/>
                  </a:moveTo>
                  <a:lnTo>
                    <a:pt x="380" y="11"/>
                  </a:lnTo>
                  <a:lnTo>
                    <a:pt x="376" y="17"/>
                  </a:lnTo>
                  <a:lnTo>
                    <a:pt x="274" y="119"/>
                  </a:lnTo>
                  <a:lnTo>
                    <a:pt x="249" y="142"/>
                  </a:lnTo>
                  <a:lnTo>
                    <a:pt x="201" y="188"/>
                  </a:lnTo>
                  <a:lnTo>
                    <a:pt x="102" y="282"/>
                  </a:lnTo>
                  <a:lnTo>
                    <a:pt x="0" y="371"/>
                  </a:lnTo>
                  <a:lnTo>
                    <a:pt x="43" y="317"/>
                  </a:lnTo>
                  <a:lnTo>
                    <a:pt x="87" y="263"/>
                  </a:lnTo>
                  <a:lnTo>
                    <a:pt x="133" y="211"/>
                  </a:lnTo>
                  <a:lnTo>
                    <a:pt x="181" y="161"/>
                  </a:lnTo>
                  <a:lnTo>
                    <a:pt x="206" y="139"/>
                  </a:lnTo>
                  <a:lnTo>
                    <a:pt x="230" y="116"/>
                  </a:lnTo>
                  <a:lnTo>
                    <a:pt x="255" y="93"/>
                  </a:lnTo>
                  <a:lnTo>
                    <a:pt x="270" y="82"/>
                  </a:lnTo>
                  <a:lnTo>
                    <a:pt x="282" y="73"/>
                  </a:lnTo>
                  <a:lnTo>
                    <a:pt x="336" y="35"/>
                  </a:lnTo>
                  <a:lnTo>
                    <a:pt x="365" y="16"/>
                  </a:lnTo>
                  <a:lnTo>
                    <a:pt x="377" y="8"/>
                  </a:lnTo>
                  <a:lnTo>
                    <a:pt x="391" y="0"/>
                  </a:lnTo>
                  <a:close/>
                </a:path>
              </a:pathLst>
            </a:custGeom>
            <a:solidFill>
              <a:schemeClr val="bg1">
                <a:alpha val="2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2">
              <a:extLst>
                <a:ext uri="{FF2B5EF4-FFF2-40B4-BE49-F238E27FC236}">
                  <a16:creationId xmlns:a16="http://schemas.microsoft.com/office/drawing/2014/main" id="{61BA6D29-5D5A-FA20-6085-954A8D6180DD}"/>
                </a:ext>
              </a:extLst>
            </p:cNvPr>
            <p:cNvSpPr>
              <a:spLocks/>
            </p:cNvSpPr>
            <p:nvPr/>
          </p:nvSpPr>
          <p:spPr bwMode="auto">
            <a:xfrm>
              <a:off x="2258772" y="3130723"/>
              <a:ext cx="91093" cy="35491"/>
            </a:xfrm>
            <a:custGeom>
              <a:avLst/>
              <a:gdLst/>
              <a:ahLst/>
              <a:cxnLst>
                <a:cxn ang="0">
                  <a:pos x="231" y="0"/>
                </a:cxn>
                <a:cxn ang="0">
                  <a:pos x="221" y="19"/>
                </a:cxn>
                <a:cxn ang="0">
                  <a:pos x="218" y="28"/>
                </a:cxn>
                <a:cxn ang="0">
                  <a:pos x="213" y="38"/>
                </a:cxn>
                <a:cxn ang="0">
                  <a:pos x="204" y="54"/>
                </a:cxn>
                <a:cxn ang="0">
                  <a:pos x="201" y="58"/>
                </a:cxn>
                <a:cxn ang="0">
                  <a:pos x="199" y="61"/>
                </a:cxn>
                <a:cxn ang="0">
                  <a:pos x="196" y="65"/>
                </a:cxn>
                <a:cxn ang="0">
                  <a:pos x="194" y="68"/>
                </a:cxn>
                <a:cxn ang="0">
                  <a:pos x="190" y="73"/>
                </a:cxn>
                <a:cxn ang="0">
                  <a:pos x="183" y="77"/>
                </a:cxn>
                <a:cxn ang="0">
                  <a:pos x="182" y="77"/>
                </a:cxn>
                <a:cxn ang="0">
                  <a:pos x="182" y="79"/>
                </a:cxn>
                <a:cxn ang="0">
                  <a:pos x="179" y="80"/>
                </a:cxn>
                <a:cxn ang="0">
                  <a:pos x="175" y="80"/>
                </a:cxn>
                <a:cxn ang="0">
                  <a:pos x="174" y="82"/>
                </a:cxn>
                <a:cxn ang="0">
                  <a:pos x="172" y="82"/>
                </a:cxn>
                <a:cxn ang="0">
                  <a:pos x="158" y="87"/>
                </a:cxn>
                <a:cxn ang="0">
                  <a:pos x="150" y="87"/>
                </a:cxn>
                <a:cxn ang="0">
                  <a:pos x="144" y="88"/>
                </a:cxn>
                <a:cxn ang="0">
                  <a:pos x="136" y="90"/>
                </a:cxn>
                <a:cxn ang="0">
                  <a:pos x="114" y="90"/>
                </a:cxn>
                <a:cxn ang="0">
                  <a:pos x="98" y="87"/>
                </a:cxn>
                <a:cxn ang="0">
                  <a:pos x="76" y="82"/>
                </a:cxn>
                <a:cxn ang="0">
                  <a:pos x="52" y="77"/>
                </a:cxn>
                <a:cxn ang="0">
                  <a:pos x="27" y="69"/>
                </a:cxn>
                <a:cxn ang="0">
                  <a:pos x="0" y="63"/>
                </a:cxn>
                <a:cxn ang="0">
                  <a:pos x="69" y="36"/>
                </a:cxn>
                <a:cxn ang="0">
                  <a:pos x="107" y="23"/>
                </a:cxn>
                <a:cxn ang="0">
                  <a:pos x="114" y="22"/>
                </a:cxn>
                <a:cxn ang="0">
                  <a:pos x="122" y="20"/>
                </a:cxn>
                <a:cxn ang="0">
                  <a:pos x="128" y="17"/>
                </a:cxn>
                <a:cxn ang="0">
                  <a:pos x="148" y="12"/>
                </a:cxn>
                <a:cxn ang="0">
                  <a:pos x="160" y="9"/>
                </a:cxn>
                <a:cxn ang="0">
                  <a:pos x="177" y="9"/>
                </a:cxn>
                <a:cxn ang="0">
                  <a:pos x="183" y="8"/>
                </a:cxn>
                <a:cxn ang="0">
                  <a:pos x="190" y="8"/>
                </a:cxn>
                <a:cxn ang="0">
                  <a:pos x="209" y="4"/>
                </a:cxn>
                <a:cxn ang="0">
                  <a:pos x="220" y="1"/>
                </a:cxn>
                <a:cxn ang="0">
                  <a:pos x="231" y="0"/>
                </a:cxn>
              </a:cxnLst>
              <a:rect l="0" t="0" r="r" b="b"/>
              <a:pathLst>
                <a:path w="231" h="90">
                  <a:moveTo>
                    <a:pt x="231" y="0"/>
                  </a:moveTo>
                  <a:lnTo>
                    <a:pt x="221" y="19"/>
                  </a:lnTo>
                  <a:lnTo>
                    <a:pt x="218" y="28"/>
                  </a:lnTo>
                  <a:lnTo>
                    <a:pt x="213" y="38"/>
                  </a:lnTo>
                  <a:lnTo>
                    <a:pt x="204" y="54"/>
                  </a:lnTo>
                  <a:lnTo>
                    <a:pt x="201" y="58"/>
                  </a:lnTo>
                  <a:lnTo>
                    <a:pt x="199" y="61"/>
                  </a:lnTo>
                  <a:lnTo>
                    <a:pt x="196" y="65"/>
                  </a:lnTo>
                  <a:lnTo>
                    <a:pt x="194" y="68"/>
                  </a:lnTo>
                  <a:lnTo>
                    <a:pt x="190" y="73"/>
                  </a:lnTo>
                  <a:lnTo>
                    <a:pt x="183" y="77"/>
                  </a:lnTo>
                  <a:lnTo>
                    <a:pt x="182" y="77"/>
                  </a:lnTo>
                  <a:lnTo>
                    <a:pt x="182" y="79"/>
                  </a:lnTo>
                  <a:lnTo>
                    <a:pt x="179" y="80"/>
                  </a:lnTo>
                  <a:lnTo>
                    <a:pt x="175" y="80"/>
                  </a:lnTo>
                  <a:lnTo>
                    <a:pt x="174" y="82"/>
                  </a:lnTo>
                  <a:lnTo>
                    <a:pt x="172" y="82"/>
                  </a:lnTo>
                  <a:lnTo>
                    <a:pt x="158" y="87"/>
                  </a:lnTo>
                  <a:lnTo>
                    <a:pt x="150" y="87"/>
                  </a:lnTo>
                  <a:lnTo>
                    <a:pt x="144" y="88"/>
                  </a:lnTo>
                  <a:lnTo>
                    <a:pt x="136" y="90"/>
                  </a:lnTo>
                  <a:lnTo>
                    <a:pt x="114" y="90"/>
                  </a:lnTo>
                  <a:lnTo>
                    <a:pt x="98" y="87"/>
                  </a:lnTo>
                  <a:lnTo>
                    <a:pt x="76" y="82"/>
                  </a:lnTo>
                  <a:lnTo>
                    <a:pt x="52" y="77"/>
                  </a:lnTo>
                  <a:lnTo>
                    <a:pt x="27" y="69"/>
                  </a:lnTo>
                  <a:lnTo>
                    <a:pt x="0" y="63"/>
                  </a:lnTo>
                  <a:lnTo>
                    <a:pt x="69" y="36"/>
                  </a:lnTo>
                  <a:lnTo>
                    <a:pt x="107" y="23"/>
                  </a:lnTo>
                  <a:lnTo>
                    <a:pt x="114" y="22"/>
                  </a:lnTo>
                  <a:lnTo>
                    <a:pt x="122" y="20"/>
                  </a:lnTo>
                  <a:lnTo>
                    <a:pt x="128" y="17"/>
                  </a:lnTo>
                  <a:lnTo>
                    <a:pt x="148" y="12"/>
                  </a:lnTo>
                  <a:lnTo>
                    <a:pt x="160" y="9"/>
                  </a:lnTo>
                  <a:lnTo>
                    <a:pt x="177" y="9"/>
                  </a:lnTo>
                  <a:lnTo>
                    <a:pt x="183" y="8"/>
                  </a:lnTo>
                  <a:lnTo>
                    <a:pt x="190" y="8"/>
                  </a:lnTo>
                  <a:lnTo>
                    <a:pt x="209" y="4"/>
                  </a:lnTo>
                  <a:lnTo>
                    <a:pt x="220" y="1"/>
                  </a:lnTo>
                  <a:lnTo>
                    <a:pt x="231" y="0"/>
                  </a:lnTo>
                  <a:close/>
                </a:path>
              </a:pathLst>
            </a:custGeom>
            <a:solidFill>
              <a:schemeClr val="bg1">
                <a:alpha val="2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3">
              <a:extLst>
                <a:ext uri="{FF2B5EF4-FFF2-40B4-BE49-F238E27FC236}">
                  <a16:creationId xmlns:a16="http://schemas.microsoft.com/office/drawing/2014/main" id="{3B6A74DC-DD55-A5FC-A6AC-646EBF99B2CF}"/>
                </a:ext>
              </a:extLst>
            </p:cNvPr>
            <p:cNvSpPr>
              <a:spLocks/>
            </p:cNvSpPr>
            <p:nvPr/>
          </p:nvSpPr>
          <p:spPr bwMode="auto">
            <a:xfrm>
              <a:off x="2187002" y="3179227"/>
              <a:ext cx="26815" cy="14985"/>
            </a:xfrm>
            <a:custGeom>
              <a:avLst/>
              <a:gdLst/>
              <a:ahLst/>
              <a:cxnLst>
                <a:cxn ang="0">
                  <a:pos x="68" y="0"/>
                </a:cxn>
                <a:cxn ang="0">
                  <a:pos x="53" y="16"/>
                </a:cxn>
                <a:cxn ang="0">
                  <a:pos x="36" y="27"/>
                </a:cxn>
                <a:cxn ang="0">
                  <a:pos x="19" y="35"/>
                </a:cxn>
                <a:cxn ang="0">
                  <a:pos x="0" y="38"/>
                </a:cxn>
                <a:cxn ang="0">
                  <a:pos x="33" y="19"/>
                </a:cxn>
                <a:cxn ang="0">
                  <a:pos x="68" y="0"/>
                </a:cxn>
              </a:cxnLst>
              <a:rect l="0" t="0" r="r" b="b"/>
              <a:pathLst>
                <a:path w="68" h="38">
                  <a:moveTo>
                    <a:pt x="68" y="0"/>
                  </a:moveTo>
                  <a:lnTo>
                    <a:pt x="53" y="16"/>
                  </a:lnTo>
                  <a:lnTo>
                    <a:pt x="36" y="27"/>
                  </a:lnTo>
                  <a:lnTo>
                    <a:pt x="19" y="35"/>
                  </a:lnTo>
                  <a:lnTo>
                    <a:pt x="0" y="38"/>
                  </a:lnTo>
                  <a:lnTo>
                    <a:pt x="33" y="19"/>
                  </a:lnTo>
                  <a:lnTo>
                    <a:pt x="68" y="0"/>
                  </a:lnTo>
                  <a:close/>
                </a:path>
              </a:pathLst>
            </a:custGeom>
            <a:solidFill>
              <a:schemeClr val="bg1">
                <a:alpha val="2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4">
              <a:extLst>
                <a:ext uri="{FF2B5EF4-FFF2-40B4-BE49-F238E27FC236}">
                  <a16:creationId xmlns:a16="http://schemas.microsoft.com/office/drawing/2014/main" id="{EDE69468-C66C-367E-813D-E060A2E48BAD}"/>
                </a:ext>
              </a:extLst>
            </p:cNvPr>
            <p:cNvSpPr>
              <a:spLocks/>
            </p:cNvSpPr>
            <p:nvPr/>
          </p:nvSpPr>
          <p:spPr bwMode="auto">
            <a:xfrm>
              <a:off x="2542303" y="3241139"/>
              <a:ext cx="27998" cy="45744"/>
            </a:xfrm>
            <a:custGeom>
              <a:avLst/>
              <a:gdLst/>
              <a:ahLst/>
              <a:cxnLst>
                <a:cxn ang="0">
                  <a:pos x="69" y="0"/>
                </a:cxn>
                <a:cxn ang="0">
                  <a:pos x="71" y="0"/>
                </a:cxn>
                <a:cxn ang="0">
                  <a:pos x="58" y="35"/>
                </a:cxn>
                <a:cxn ang="0">
                  <a:pos x="42" y="65"/>
                </a:cxn>
                <a:cxn ang="0">
                  <a:pos x="23" y="92"/>
                </a:cxn>
                <a:cxn ang="0">
                  <a:pos x="0" y="116"/>
                </a:cxn>
                <a:cxn ang="0">
                  <a:pos x="3" y="103"/>
                </a:cxn>
                <a:cxn ang="0">
                  <a:pos x="9" y="81"/>
                </a:cxn>
                <a:cxn ang="0">
                  <a:pos x="12" y="71"/>
                </a:cxn>
                <a:cxn ang="0">
                  <a:pos x="20" y="51"/>
                </a:cxn>
                <a:cxn ang="0">
                  <a:pos x="28" y="35"/>
                </a:cxn>
                <a:cxn ang="0">
                  <a:pos x="30" y="30"/>
                </a:cxn>
                <a:cxn ang="0">
                  <a:pos x="33" y="27"/>
                </a:cxn>
                <a:cxn ang="0">
                  <a:pos x="34" y="24"/>
                </a:cxn>
                <a:cxn ang="0">
                  <a:pos x="38" y="21"/>
                </a:cxn>
                <a:cxn ang="0">
                  <a:pos x="42" y="14"/>
                </a:cxn>
                <a:cxn ang="0">
                  <a:pos x="47" y="10"/>
                </a:cxn>
                <a:cxn ang="0">
                  <a:pos x="52" y="6"/>
                </a:cxn>
                <a:cxn ang="0">
                  <a:pos x="58" y="3"/>
                </a:cxn>
                <a:cxn ang="0">
                  <a:pos x="65" y="2"/>
                </a:cxn>
                <a:cxn ang="0">
                  <a:pos x="69" y="0"/>
                </a:cxn>
              </a:cxnLst>
              <a:rect l="0" t="0" r="r" b="b"/>
              <a:pathLst>
                <a:path w="71" h="116">
                  <a:moveTo>
                    <a:pt x="69" y="0"/>
                  </a:moveTo>
                  <a:lnTo>
                    <a:pt x="71" y="0"/>
                  </a:lnTo>
                  <a:lnTo>
                    <a:pt x="58" y="35"/>
                  </a:lnTo>
                  <a:lnTo>
                    <a:pt x="42" y="65"/>
                  </a:lnTo>
                  <a:lnTo>
                    <a:pt x="23" y="92"/>
                  </a:lnTo>
                  <a:lnTo>
                    <a:pt x="0" y="116"/>
                  </a:lnTo>
                  <a:lnTo>
                    <a:pt x="3" y="103"/>
                  </a:lnTo>
                  <a:lnTo>
                    <a:pt x="9" y="81"/>
                  </a:lnTo>
                  <a:lnTo>
                    <a:pt x="12" y="71"/>
                  </a:lnTo>
                  <a:lnTo>
                    <a:pt x="20" y="51"/>
                  </a:lnTo>
                  <a:lnTo>
                    <a:pt x="28" y="35"/>
                  </a:lnTo>
                  <a:lnTo>
                    <a:pt x="30" y="30"/>
                  </a:lnTo>
                  <a:lnTo>
                    <a:pt x="33" y="27"/>
                  </a:lnTo>
                  <a:lnTo>
                    <a:pt x="34" y="24"/>
                  </a:lnTo>
                  <a:lnTo>
                    <a:pt x="38" y="21"/>
                  </a:lnTo>
                  <a:lnTo>
                    <a:pt x="42" y="14"/>
                  </a:lnTo>
                  <a:lnTo>
                    <a:pt x="47" y="10"/>
                  </a:lnTo>
                  <a:lnTo>
                    <a:pt x="52" y="6"/>
                  </a:lnTo>
                  <a:lnTo>
                    <a:pt x="58" y="3"/>
                  </a:lnTo>
                  <a:lnTo>
                    <a:pt x="65" y="2"/>
                  </a:lnTo>
                  <a:lnTo>
                    <a:pt x="69" y="0"/>
                  </a:lnTo>
                  <a:close/>
                </a:path>
              </a:pathLst>
            </a:custGeom>
            <a:solidFill>
              <a:schemeClr val="bg1">
                <a:alpha val="2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Oval 84">
              <a:extLst>
                <a:ext uri="{FF2B5EF4-FFF2-40B4-BE49-F238E27FC236}">
                  <a16:creationId xmlns:a16="http://schemas.microsoft.com/office/drawing/2014/main" id="{A8391813-81FF-7C79-ABDD-62071CCDE0BE}"/>
                </a:ext>
              </a:extLst>
            </p:cNvPr>
            <p:cNvSpPr/>
            <p:nvPr/>
          </p:nvSpPr>
          <p:spPr>
            <a:xfrm rot="2438237">
              <a:off x="2071073" y="3137472"/>
              <a:ext cx="114769" cy="182839"/>
            </a:xfrm>
            <a:prstGeom prst="ellipse">
              <a:avLst/>
            </a:prstGeom>
            <a:gradFill flip="none" rotWithShape="1">
              <a:gsLst>
                <a:gs pos="0">
                  <a:schemeClr val="tx1">
                    <a:alpha val="21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6" name="Rectangle 66">
              <a:extLst>
                <a:ext uri="{FF2B5EF4-FFF2-40B4-BE49-F238E27FC236}">
                  <a16:creationId xmlns:a16="http://schemas.microsoft.com/office/drawing/2014/main" id="{B0840A36-E1D4-5E82-934E-0C99BB8EBEFF}"/>
                </a:ext>
              </a:extLst>
            </p:cNvPr>
            <p:cNvSpPr>
              <a:spLocks noChangeArrowheads="1"/>
            </p:cNvSpPr>
            <p:nvPr/>
          </p:nvSpPr>
          <p:spPr bwMode="auto">
            <a:xfrm>
              <a:off x="1963367" y="3598635"/>
              <a:ext cx="221617" cy="221767"/>
            </a:xfrm>
            <a:prstGeom prst="rect">
              <a:avLst/>
            </a:prstGeom>
            <a:solidFill>
              <a:schemeClr val="bg1"/>
            </a:solidFill>
            <a:ln w="0">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2" name="Freeform 82">
              <a:extLst>
                <a:ext uri="{FF2B5EF4-FFF2-40B4-BE49-F238E27FC236}">
                  <a16:creationId xmlns:a16="http://schemas.microsoft.com/office/drawing/2014/main" id="{4DD52D93-F6DF-184A-BB8E-AC0D59816AE8}"/>
                </a:ext>
              </a:extLst>
            </p:cNvPr>
            <p:cNvSpPr>
              <a:spLocks/>
            </p:cNvSpPr>
            <p:nvPr/>
          </p:nvSpPr>
          <p:spPr bwMode="auto">
            <a:xfrm>
              <a:off x="2122919" y="3499255"/>
              <a:ext cx="60672" cy="49912"/>
            </a:xfrm>
            <a:custGeom>
              <a:avLst/>
              <a:gdLst/>
              <a:ahLst/>
              <a:cxnLst>
                <a:cxn ang="0">
                  <a:pos x="406" y="0"/>
                </a:cxn>
                <a:cxn ang="0">
                  <a:pos x="405" y="27"/>
                </a:cxn>
                <a:cxn ang="0">
                  <a:pos x="403" y="85"/>
                </a:cxn>
                <a:cxn ang="0">
                  <a:pos x="401" y="115"/>
                </a:cxn>
                <a:cxn ang="0">
                  <a:pos x="399" y="143"/>
                </a:cxn>
                <a:cxn ang="0">
                  <a:pos x="397" y="171"/>
                </a:cxn>
                <a:cxn ang="0">
                  <a:pos x="396" y="195"/>
                </a:cxn>
                <a:cxn ang="0">
                  <a:pos x="394" y="215"/>
                </a:cxn>
                <a:cxn ang="0">
                  <a:pos x="393" y="230"/>
                </a:cxn>
                <a:cxn ang="0">
                  <a:pos x="392" y="240"/>
                </a:cxn>
                <a:cxn ang="0">
                  <a:pos x="392" y="244"/>
                </a:cxn>
                <a:cxn ang="0">
                  <a:pos x="389" y="245"/>
                </a:cxn>
                <a:cxn ang="0">
                  <a:pos x="381" y="247"/>
                </a:cxn>
                <a:cxn ang="0">
                  <a:pos x="367" y="251"/>
                </a:cxn>
                <a:cxn ang="0">
                  <a:pos x="350" y="256"/>
                </a:cxn>
                <a:cxn ang="0">
                  <a:pos x="328" y="262"/>
                </a:cxn>
                <a:cxn ang="0">
                  <a:pos x="304" y="269"/>
                </a:cxn>
                <a:cxn ang="0">
                  <a:pos x="276" y="276"/>
                </a:cxn>
                <a:cxn ang="0">
                  <a:pos x="247" y="283"/>
                </a:cxn>
                <a:cxn ang="0">
                  <a:pos x="216" y="291"/>
                </a:cxn>
                <a:cxn ang="0">
                  <a:pos x="183" y="299"/>
                </a:cxn>
                <a:cxn ang="0">
                  <a:pos x="150" y="306"/>
                </a:cxn>
                <a:cxn ang="0">
                  <a:pos x="118" y="314"/>
                </a:cxn>
                <a:cxn ang="0">
                  <a:pos x="86" y="320"/>
                </a:cxn>
                <a:cxn ang="0">
                  <a:pos x="55" y="326"/>
                </a:cxn>
                <a:cxn ang="0">
                  <a:pos x="26" y="331"/>
                </a:cxn>
                <a:cxn ang="0">
                  <a:pos x="0" y="334"/>
                </a:cxn>
                <a:cxn ang="0">
                  <a:pos x="406" y="0"/>
                </a:cxn>
              </a:cxnLst>
              <a:rect l="0" t="0" r="r" b="b"/>
              <a:pathLst>
                <a:path w="406" h="334">
                  <a:moveTo>
                    <a:pt x="406" y="0"/>
                  </a:moveTo>
                  <a:lnTo>
                    <a:pt x="405" y="27"/>
                  </a:lnTo>
                  <a:lnTo>
                    <a:pt x="403" y="85"/>
                  </a:lnTo>
                  <a:lnTo>
                    <a:pt x="401" y="115"/>
                  </a:lnTo>
                  <a:lnTo>
                    <a:pt x="399" y="143"/>
                  </a:lnTo>
                  <a:lnTo>
                    <a:pt x="397" y="171"/>
                  </a:lnTo>
                  <a:lnTo>
                    <a:pt x="396" y="195"/>
                  </a:lnTo>
                  <a:lnTo>
                    <a:pt x="394" y="215"/>
                  </a:lnTo>
                  <a:lnTo>
                    <a:pt x="393" y="230"/>
                  </a:lnTo>
                  <a:lnTo>
                    <a:pt x="392" y="240"/>
                  </a:lnTo>
                  <a:lnTo>
                    <a:pt x="392" y="244"/>
                  </a:lnTo>
                  <a:lnTo>
                    <a:pt x="389" y="245"/>
                  </a:lnTo>
                  <a:lnTo>
                    <a:pt x="381" y="247"/>
                  </a:lnTo>
                  <a:lnTo>
                    <a:pt x="367" y="251"/>
                  </a:lnTo>
                  <a:lnTo>
                    <a:pt x="350" y="256"/>
                  </a:lnTo>
                  <a:lnTo>
                    <a:pt x="328" y="262"/>
                  </a:lnTo>
                  <a:lnTo>
                    <a:pt x="304" y="269"/>
                  </a:lnTo>
                  <a:lnTo>
                    <a:pt x="276" y="276"/>
                  </a:lnTo>
                  <a:lnTo>
                    <a:pt x="247" y="283"/>
                  </a:lnTo>
                  <a:lnTo>
                    <a:pt x="216" y="291"/>
                  </a:lnTo>
                  <a:lnTo>
                    <a:pt x="183" y="299"/>
                  </a:lnTo>
                  <a:lnTo>
                    <a:pt x="150" y="306"/>
                  </a:lnTo>
                  <a:lnTo>
                    <a:pt x="118" y="314"/>
                  </a:lnTo>
                  <a:lnTo>
                    <a:pt x="86" y="320"/>
                  </a:lnTo>
                  <a:lnTo>
                    <a:pt x="55" y="326"/>
                  </a:lnTo>
                  <a:lnTo>
                    <a:pt x="26" y="331"/>
                  </a:lnTo>
                  <a:lnTo>
                    <a:pt x="0" y="334"/>
                  </a:lnTo>
                  <a:lnTo>
                    <a:pt x="406" y="0"/>
                  </a:lnTo>
                  <a:close/>
                </a:path>
              </a:pathLst>
            </a:custGeom>
            <a:gradFill flip="none" rotWithShape="1">
              <a:gsLst>
                <a:gs pos="66000">
                  <a:schemeClr val="bg1">
                    <a:shade val="67500"/>
                    <a:satMod val="115000"/>
                    <a:alpha val="0"/>
                  </a:schemeClr>
                </a:gs>
                <a:gs pos="100000">
                  <a:schemeClr val="bg1"/>
                </a:gs>
              </a:gsLst>
              <a:path path="circle">
                <a:fillToRect r="100000" b="100000"/>
              </a:path>
              <a:tileRect l="-100000" t="-10000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82">
              <a:extLst>
                <a:ext uri="{FF2B5EF4-FFF2-40B4-BE49-F238E27FC236}">
                  <a16:creationId xmlns:a16="http://schemas.microsoft.com/office/drawing/2014/main" id="{2E661519-16EC-0554-0C2A-1BFBB7A5080F}"/>
                </a:ext>
              </a:extLst>
            </p:cNvPr>
            <p:cNvSpPr>
              <a:spLocks/>
            </p:cNvSpPr>
            <p:nvPr/>
          </p:nvSpPr>
          <p:spPr bwMode="auto">
            <a:xfrm>
              <a:off x="3432939" y="3771651"/>
              <a:ext cx="60672" cy="49912"/>
            </a:xfrm>
            <a:custGeom>
              <a:avLst/>
              <a:gdLst/>
              <a:ahLst/>
              <a:cxnLst>
                <a:cxn ang="0">
                  <a:pos x="406" y="0"/>
                </a:cxn>
                <a:cxn ang="0">
                  <a:pos x="405" y="27"/>
                </a:cxn>
                <a:cxn ang="0">
                  <a:pos x="403" y="85"/>
                </a:cxn>
                <a:cxn ang="0">
                  <a:pos x="401" y="115"/>
                </a:cxn>
                <a:cxn ang="0">
                  <a:pos x="399" y="143"/>
                </a:cxn>
                <a:cxn ang="0">
                  <a:pos x="397" y="171"/>
                </a:cxn>
                <a:cxn ang="0">
                  <a:pos x="396" y="195"/>
                </a:cxn>
                <a:cxn ang="0">
                  <a:pos x="394" y="215"/>
                </a:cxn>
                <a:cxn ang="0">
                  <a:pos x="393" y="230"/>
                </a:cxn>
                <a:cxn ang="0">
                  <a:pos x="392" y="240"/>
                </a:cxn>
                <a:cxn ang="0">
                  <a:pos x="392" y="244"/>
                </a:cxn>
                <a:cxn ang="0">
                  <a:pos x="389" y="245"/>
                </a:cxn>
                <a:cxn ang="0">
                  <a:pos x="381" y="247"/>
                </a:cxn>
                <a:cxn ang="0">
                  <a:pos x="367" y="251"/>
                </a:cxn>
                <a:cxn ang="0">
                  <a:pos x="350" y="256"/>
                </a:cxn>
                <a:cxn ang="0">
                  <a:pos x="328" y="262"/>
                </a:cxn>
                <a:cxn ang="0">
                  <a:pos x="304" y="269"/>
                </a:cxn>
                <a:cxn ang="0">
                  <a:pos x="276" y="276"/>
                </a:cxn>
                <a:cxn ang="0">
                  <a:pos x="247" y="283"/>
                </a:cxn>
                <a:cxn ang="0">
                  <a:pos x="216" y="291"/>
                </a:cxn>
                <a:cxn ang="0">
                  <a:pos x="183" y="299"/>
                </a:cxn>
                <a:cxn ang="0">
                  <a:pos x="150" y="306"/>
                </a:cxn>
                <a:cxn ang="0">
                  <a:pos x="118" y="314"/>
                </a:cxn>
                <a:cxn ang="0">
                  <a:pos x="86" y="320"/>
                </a:cxn>
                <a:cxn ang="0">
                  <a:pos x="55" y="326"/>
                </a:cxn>
                <a:cxn ang="0">
                  <a:pos x="26" y="331"/>
                </a:cxn>
                <a:cxn ang="0">
                  <a:pos x="0" y="334"/>
                </a:cxn>
                <a:cxn ang="0">
                  <a:pos x="406" y="0"/>
                </a:cxn>
              </a:cxnLst>
              <a:rect l="0" t="0" r="r" b="b"/>
              <a:pathLst>
                <a:path w="406" h="334">
                  <a:moveTo>
                    <a:pt x="406" y="0"/>
                  </a:moveTo>
                  <a:lnTo>
                    <a:pt x="405" y="27"/>
                  </a:lnTo>
                  <a:lnTo>
                    <a:pt x="403" y="85"/>
                  </a:lnTo>
                  <a:lnTo>
                    <a:pt x="401" y="115"/>
                  </a:lnTo>
                  <a:lnTo>
                    <a:pt x="399" y="143"/>
                  </a:lnTo>
                  <a:lnTo>
                    <a:pt x="397" y="171"/>
                  </a:lnTo>
                  <a:lnTo>
                    <a:pt x="396" y="195"/>
                  </a:lnTo>
                  <a:lnTo>
                    <a:pt x="394" y="215"/>
                  </a:lnTo>
                  <a:lnTo>
                    <a:pt x="393" y="230"/>
                  </a:lnTo>
                  <a:lnTo>
                    <a:pt x="392" y="240"/>
                  </a:lnTo>
                  <a:lnTo>
                    <a:pt x="392" y="244"/>
                  </a:lnTo>
                  <a:lnTo>
                    <a:pt x="389" y="245"/>
                  </a:lnTo>
                  <a:lnTo>
                    <a:pt x="381" y="247"/>
                  </a:lnTo>
                  <a:lnTo>
                    <a:pt x="367" y="251"/>
                  </a:lnTo>
                  <a:lnTo>
                    <a:pt x="350" y="256"/>
                  </a:lnTo>
                  <a:lnTo>
                    <a:pt x="328" y="262"/>
                  </a:lnTo>
                  <a:lnTo>
                    <a:pt x="304" y="269"/>
                  </a:lnTo>
                  <a:lnTo>
                    <a:pt x="276" y="276"/>
                  </a:lnTo>
                  <a:lnTo>
                    <a:pt x="247" y="283"/>
                  </a:lnTo>
                  <a:lnTo>
                    <a:pt x="216" y="291"/>
                  </a:lnTo>
                  <a:lnTo>
                    <a:pt x="183" y="299"/>
                  </a:lnTo>
                  <a:lnTo>
                    <a:pt x="150" y="306"/>
                  </a:lnTo>
                  <a:lnTo>
                    <a:pt x="118" y="314"/>
                  </a:lnTo>
                  <a:lnTo>
                    <a:pt x="86" y="320"/>
                  </a:lnTo>
                  <a:lnTo>
                    <a:pt x="55" y="326"/>
                  </a:lnTo>
                  <a:lnTo>
                    <a:pt x="26" y="331"/>
                  </a:lnTo>
                  <a:lnTo>
                    <a:pt x="0" y="334"/>
                  </a:lnTo>
                  <a:lnTo>
                    <a:pt x="406" y="0"/>
                  </a:lnTo>
                  <a:close/>
                </a:path>
              </a:pathLst>
            </a:custGeom>
            <a:gradFill flip="none" rotWithShape="1">
              <a:gsLst>
                <a:gs pos="66000">
                  <a:schemeClr val="bg1">
                    <a:shade val="67500"/>
                    <a:satMod val="115000"/>
                    <a:alpha val="0"/>
                  </a:schemeClr>
                </a:gs>
                <a:gs pos="100000">
                  <a:schemeClr val="bg1"/>
                </a:gs>
              </a:gsLst>
              <a:path path="circle">
                <a:fillToRect r="100000" b="100000"/>
              </a:path>
              <a:tileRect l="-100000" t="-10000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6">
              <a:extLst>
                <a:ext uri="{FF2B5EF4-FFF2-40B4-BE49-F238E27FC236}">
                  <a16:creationId xmlns:a16="http://schemas.microsoft.com/office/drawing/2014/main" id="{6B765B39-E535-0E3C-94AE-A8EDDAD7B2DF}"/>
                </a:ext>
              </a:extLst>
            </p:cNvPr>
            <p:cNvSpPr>
              <a:spLocks/>
            </p:cNvSpPr>
            <p:nvPr/>
          </p:nvSpPr>
          <p:spPr bwMode="auto">
            <a:xfrm>
              <a:off x="4315416" y="4534501"/>
              <a:ext cx="431742" cy="778713"/>
            </a:xfrm>
            <a:custGeom>
              <a:avLst/>
              <a:gdLst/>
              <a:ahLst/>
              <a:cxnLst>
                <a:cxn ang="0">
                  <a:pos x="374" y="0"/>
                </a:cxn>
                <a:cxn ang="0">
                  <a:pos x="395" y="3"/>
                </a:cxn>
                <a:cxn ang="0">
                  <a:pos x="413" y="11"/>
                </a:cxn>
                <a:cxn ang="0">
                  <a:pos x="426" y="26"/>
                </a:cxn>
                <a:cxn ang="0">
                  <a:pos x="434" y="47"/>
                </a:cxn>
                <a:cxn ang="0">
                  <a:pos x="437" y="72"/>
                </a:cxn>
                <a:cxn ang="0">
                  <a:pos x="437" y="104"/>
                </a:cxn>
                <a:cxn ang="0">
                  <a:pos x="438" y="125"/>
                </a:cxn>
                <a:cxn ang="0">
                  <a:pos x="438" y="151"/>
                </a:cxn>
                <a:cxn ang="0">
                  <a:pos x="437" y="183"/>
                </a:cxn>
                <a:cxn ang="0">
                  <a:pos x="435" y="221"/>
                </a:cxn>
                <a:cxn ang="0">
                  <a:pos x="430" y="264"/>
                </a:cxn>
                <a:cxn ang="0">
                  <a:pos x="424" y="317"/>
                </a:cxn>
                <a:cxn ang="0">
                  <a:pos x="418" y="356"/>
                </a:cxn>
                <a:cxn ang="0">
                  <a:pos x="406" y="396"/>
                </a:cxn>
                <a:cxn ang="0">
                  <a:pos x="394" y="436"/>
                </a:cxn>
                <a:cxn ang="0">
                  <a:pos x="378" y="476"/>
                </a:cxn>
                <a:cxn ang="0">
                  <a:pos x="358" y="516"/>
                </a:cxn>
                <a:cxn ang="0">
                  <a:pos x="338" y="554"/>
                </a:cxn>
                <a:cxn ang="0">
                  <a:pos x="293" y="628"/>
                </a:cxn>
                <a:cxn ang="0">
                  <a:pos x="269" y="660"/>
                </a:cxn>
                <a:cxn ang="0">
                  <a:pos x="245" y="690"/>
                </a:cxn>
                <a:cxn ang="0">
                  <a:pos x="221" y="718"/>
                </a:cxn>
                <a:cxn ang="0">
                  <a:pos x="197" y="742"/>
                </a:cxn>
                <a:cxn ang="0">
                  <a:pos x="175" y="761"/>
                </a:cxn>
                <a:cxn ang="0">
                  <a:pos x="154" y="777"/>
                </a:cxn>
                <a:cxn ang="0">
                  <a:pos x="136" y="786"/>
                </a:cxn>
                <a:cxn ang="0">
                  <a:pos x="119" y="790"/>
                </a:cxn>
                <a:cxn ang="0">
                  <a:pos x="106" y="788"/>
                </a:cxn>
                <a:cxn ang="0">
                  <a:pos x="95" y="780"/>
                </a:cxn>
                <a:cxn ang="0">
                  <a:pos x="88" y="764"/>
                </a:cxn>
                <a:cxn ang="0">
                  <a:pos x="85" y="742"/>
                </a:cxn>
                <a:cxn ang="0">
                  <a:pos x="85" y="711"/>
                </a:cxn>
                <a:cxn ang="0">
                  <a:pos x="0" y="610"/>
                </a:cxn>
                <a:cxn ang="0">
                  <a:pos x="32" y="596"/>
                </a:cxn>
                <a:cxn ang="0">
                  <a:pos x="59" y="575"/>
                </a:cxn>
                <a:cxn ang="0">
                  <a:pos x="80" y="551"/>
                </a:cxn>
                <a:cxn ang="0">
                  <a:pos x="98" y="521"/>
                </a:cxn>
                <a:cxn ang="0">
                  <a:pos x="112" y="484"/>
                </a:cxn>
                <a:cxn ang="0">
                  <a:pos x="123" y="444"/>
                </a:cxn>
                <a:cxn ang="0">
                  <a:pos x="144" y="378"/>
                </a:cxn>
                <a:cxn ang="0">
                  <a:pos x="170" y="317"/>
                </a:cxn>
                <a:cxn ang="0">
                  <a:pos x="203" y="261"/>
                </a:cxn>
                <a:cxn ang="0">
                  <a:pos x="242" y="210"/>
                </a:cxn>
                <a:cxn ang="0">
                  <a:pos x="285" y="165"/>
                </a:cxn>
                <a:cxn ang="0">
                  <a:pos x="336" y="125"/>
                </a:cxn>
                <a:cxn ang="0">
                  <a:pos x="358" y="61"/>
                </a:cxn>
                <a:cxn ang="0">
                  <a:pos x="374" y="0"/>
                </a:cxn>
              </a:cxnLst>
              <a:rect l="0" t="0" r="r" b="b"/>
              <a:pathLst>
                <a:path w="438" h="790">
                  <a:moveTo>
                    <a:pt x="374" y="0"/>
                  </a:moveTo>
                  <a:lnTo>
                    <a:pt x="395" y="3"/>
                  </a:lnTo>
                  <a:lnTo>
                    <a:pt x="413" y="11"/>
                  </a:lnTo>
                  <a:lnTo>
                    <a:pt x="426" y="26"/>
                  </a:lnTo>
                  <a:lnTo>
                    <a:pt x="434" y="47"/>
                  </a:lnTo>
                  <a:lnTo>
                    <a:pt x="437" y="72"/>
                  </a:lnTo>
                  <a:lnTo>
                    <a:pt x="437" y="104"/>
                  </a:lnTo>
                  <a:lnTo>
                    <a:pt x="438" y="125"/>
                  </a:lnTo>
                  <a:lnTo>
                    <a:pt x="438" y="151"/>
                  </a:lnTo>
                  <a:lnTo>
                    <a:pt x="437" y="183"/>
                  </a:lnTo>
                  <a:lnTo>
                    <a:pt x="435" y="221"/>
                  </a:lnTo>
                  <a:lnTo>
                    <a:pt x="430" y="264"/>
                  </a:lnTo>
                  <a:lnTo>
                    <a:pt x="424" y="317"/>
                  </a:lnTo>
                  <a:lnTo>
                    <a:pt x="418" y="356"/>
                  </a:lnTo>
                  <a:lnTo>
                    <a:pt x="406" y="396"/>
                  </a:lnTo>
                  <a:lnTo>
                    <a:pt x="394" y="436"/>
                  </a:lnTo>
                  <a:lnTo>
                    <a:pt x="378" y="476"/>
                  </a:lnTo>
                  <a:lnTo>
                    <a:pt x="358" y="516"/>
                  </a:lnTo>
                  <a:lnTo>
                    <a:pt x="338" y="554"/>
                  </a:lnTo>
                  <a:lnTo>
                    <a:pt x="293" y="628"/>
                  </a:lnTo>
                  <a:lnTo>
                    <a:pt x="269" y="660"/>
                  </a:lnTo>
                  <a:lnTo>
                    <a:pt x="245" y="690"/>
                  </a:lnTo>
                  <a:lnTo>
                    <a:pt x="221" y="718"/>
                  </a:lnTo>
                  <a:lnTo>
                    <a:pt x="197" y="742"/>
                  </a:lnTo>
                  <a:lnTo>
                    <a:pt x="175" y="761"/>
                  </a:lnTo>
                  <a:lnTo>
                    <a:pt x="154" y="777"/>
                  </a:lnTo>
                  <a:lnTo>
                    <a:pt x="136" y="786"/>
                  </a:lnTo>
                  <a:lnTo>
                    <a:pt x="119" y="790"/>
                  </a:lnTo>
                  <a:lnTo>
                    <a:pt x="106" y="788"/>
                  </a:lnTo>
                  <a:lnTo>
                    <a:pt x="95" y="780"/>
                  </a:lnTo>
                  <a:lnTo>
                    <a:pt x="88" y="764"/>
                  </a:lnTo>
                  <a:lnTo>
                    <a:pt x="85" y="742"/>
                  </a:lnTo>
                  <a:lnTo>
                    <a:pt x="85" y="711"/>
                  </a:lnTo>
                  <a:lnTo>
                    <a:pt x="0" y="610"/>
                  </a:lnTo>
                  <a:lnTo>
                    <a:pt x="32" y="596"/>
                  </a:lnTo>
                  <a:lnTo>
                    <a:pt x="59" y="575"/>
                  </a:lnTo>
                  <a:lnTo>
                    <a:pt x="80" y="551"/>
                  </a:lnTo>
                  <a:lnTo>
                    <a:pt x="98" y="521"/>
                  </a:lnTo>
                  <a:lnTo>
                    <a:pt x="112" y="484"/>
                  </a:lnTo>
                  <a:lnTo>
                    <a:pt x="123" y="444"/>
                  </a:lnTo>
                  <a:lnTo>
                    <a:pt x="144" y="378"/>
                  </a:lnTo>
                  <a:lnTo>
                    <a:pt x="170" y="317"/>
                  </a:lnTo>
                  <a:lnTo>
                    <a:pt x="203" y="261"/>
                  </a:lnTo>
                  <a:lnTo>
                    <a:pt x="242" y="210"/>
                  </a:lnTo>
                  <a:lnTo>
                    <a:pt x="285" y="165"/>
                  </a:lnTo>
                  <a:lnTo>
                    <a:pt x="336" y="125"/>
                  </a:lnTo>
                  <a:lnTo>
                    <a:pt x="358" y="61"/>
                  </a:lnTo>
                  <a:lnTo>
                    <a:pt x="374" y="0"/>
                  </a:lnTo>
                  <a:close/>
                </a:path>
              </a:pathLst>
            </a:custGeom>
            <a:solidFill>
              <a:srgbClr val="09090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7">
              <a:extLst>
                <a:ext uri="{FF2B5EF4-FFF2-40B4-BE49-F238E27FC236}">
                  <a16:creationId xmlns:a16="http://schemas.microsoft.com/office/drawing/2014/main" id="{D047E9A9-1B48-5376-D6E3-104D18B7E7B8}"/>
                </a:ext>
              </a:extLst>
            </p:cNvPr>
            <p:cNvSpPr>
              <a:spLocks/>
            </p:cNvSpPr>
            <p:nvPr/>
          </p:nvSpPr>
          <p:spPr bwMode="auto">
            <a:xfrm>
              <a:off x="1120061" y="4453673"/>
              <a:ext cx="3411551" cy="936427"/>
            </a:xfrm>
            <a:custGeom>
              <a:avLst/>
              <a:gdLst/>
              <a:ahLst/>
              <a:cxnLst>
                <a:cxn ang="0">
                  <a:pos x="620" y="0"/>
                </a:cxn>
                <a:cxn ang="0">
                  <a:pos x="2668" y="0"/>
                </a:cxn>
                <a:cxn ang="0">
                  <a:pos x="3461" y="949"/>
                </a:cxn>
                <a:cxn ang="0">
                  <a:pos x="0" y="950"/>
                </a:cxn>
                <a:cxn ang="0">
                  <a:pos x="620" y="0"/>
                </a:cxn>
              </a:cxnLst>
              <a:rect l="0" t="0" r="r" b="b"/>
              <a:pathLst>
                <a:path w="3461" h="950">
                  <a:moveTo>
                    <a:pt x="620" y="0"/>
                  </a:moveTo>
                  <a:lnTo>
                    <a:pt x="2668" y="0"/>
                  </a:lnTo>
                  <a:lnTo>
                    <a:pt x="3461" y="949"/>
                  </a:lnTo>
                  <a:lnTo>
                    <a:pt x="0" y="950"/>
                  </a:lnTo>
                  <a:lnTo>
                    <a:pt x="620"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8">
              <a:extLst>
                <a:ext uri="{FF2B5EF4-FFF2-40B4-BE49-F238E27FC236}">
                  <a16:creationId xmlns:a16="http://schemas.microsoft.com/office/drawing/2014/main" id="{FC222974-CD1C-8CA6-CAB9-9446D6ACF3E0}"/>
                </a:ext>
              </a:extLst>
            </p:cNvPr>
            <p:cNvSpPr>
              <a:spLocks/>
            </p:cNvSpPr>
            <p:nvPr/>
          </p:nvSpPr>
          <p:spPr bwMode="auto">
            <a:xfrm>
              <a:off x="1985516" y="4594630"/>
              <a:ext cx="505671" cy="152786"/>
            </a:xfrm>
            <a:custGeom>
              <a:avLst/>
              <a:gdLst/>
              <a:ahLst/>
              <a:cxnLst>
                <a:cxn ang="0">
                  <a:pos x="181" y="0"/>
                </a:cxn>
                <a:cxn ang="0">
                  <a:pos x="513" y="29"/>
                </a:cxn>
                <a:cxn ang="0">
                  <a:pos x="403" y="155"/>
                </a:cxn>
                <a:cxn ang="0">
                  <a:pos x="0" y="96"/>
                </a:cxn>
                <a:cxn ang="0">
                  <a:pos x="181" y="0"/>
                </a:cxn>
              </a:cxnLst>
              <a:rect l="0" t="0" r="r" b="b"/>
              <a:pathLst>
                <a:path w="513" h="155">
                  <a:moveTo>
                    <a:pt x="181" y="0"/>
                  </a:moveTo>
                  <a:lnTo>
                    <a:pt x="513" y="29"/>
                  </a:lnTo>
                  <a:lnTo>
                    <a:pt x="403" y="155"/>
                  </a:lnTo>
                  <a:lnTo>
                    <a:pt x="0" y="96"/>
                  </a:lnTo>
                  <a:lnTo>
                    <a:pt x="18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1">
              <a:extLst>
                <a:ext uri="{FF2B5EF4-FFF2-40B4-BE49-F238E27FC236}">
                  <a16:creationId xmlns:a16="http://schemas.microsoft.com/office/drawing/2014/main" id="{7D4BAF6B-B71F-5236-61E3-BB46AD5B0D76}"/>
                </a:ext>
              </a:extLst>
            </p:cNvPr>
            <p:cNvSpPr>
              <a:spLocks/>
            </p:cNvSpPr>
            <p:nvPr/>
          </p:nvSpPr>
          <p:spPr bwMode="auto">
            <a:xfrm>
              <a:off x="4052556" y="2859776"/>
              <a:ext cx="297685" cy="317399"/>
            </a:xfrm>
            <a:custGeom>
              <a:avLst/>
              <a:gdLst/>
              <a:ahLst/>
              <a:cxnLst>
                <a:cxn ang="0">
                  <a:pos x="145" y="0"/>
                </a:cxn>
                <a:cxn ang="0">
                  <a:pos x="179" y="5"/>
                </a:cxn>
                <a:cxn ang="0">
                  <a:pos x="211" y="16"/>
                </a:cxn>
                <a:cxn ang="0">
                  <a:pos x="240" y="32"/>
                </a:cxn>
                <a:cxn ang="0">
                  <a:pos x="262" y="51"/>
                </a:cxn>
                <a:cxn ang="0">
                  <a:pos x="296" y="90"/>
                </a:cxn>
                <a:cxn ang="0">
                  <a:pos x="302" y="104"/>
                </a:cxn>
                <a:cxn ang="0">
                  <a:pos x="302" y="120"/>
                </a:cxn>
                <a:cxn ang="0">
                  <a:pos x="300" y="175"/>
                </a:cxn>
                <a:cxn ang="0">
                  <a:pos x="288" y="227"/>
                </a:cxn>
                <a:cxn ang="0">
                  <a:pos x="267" y="275"/>
                </a:cxn>
                <a:cxn ang="0">
                  <a:pos x="238" y="322"/>
                </a:cxn>
                <a:cxn ang="0">
                  <a:pos x="216" y="322"/>
                </a:cxn>
                <a:cxn ang="0">
                  <a:pos x="196" y="314"/>
                </a:cxn>
                <a:cxn ang="0">
                  <a:pos x="179" y="298"/>
                </a:cxn>
                <a:cxn ang="0">
                  <a:pos x="179" y="263"/>
                </a:cxn>
                <a:cxn ang="0">
                  <a:pos x="163" y="227"/>
                </a:cxn>
                <a:cxn ang="0">
                  <a:pos x="161" y="211"/>
                </a:cxn>
                <a:cxn ang="0">
                  <a:pos x="156" y="202"/>
                </a:cxn>
                <a:cxn ang="0">
                  <a:pos x="150" y="197"/>
                </a:cxn>
                <a:cxn ang="0">
                  <a:pos x="145" y="195"/>
                </a:cxn>
                <a:cxn ang="0">
                  <a:pos x="136" y="199"/>
                </a:cxn>
                <a:cxn ang="0">
                  <a:pos x="131" y="202"/>
                </a:cxn>
                <a:cxn ang="0">
                  <a:pos x="124" y="207"/>
                </a:cxn>
                <a:cxn ang="0">
                  <a:pos x="105" y="234"/>
                </a:cxn>
                <a:cxn ang="0">
                  <a:pos x="91" y="229"/>
                </a:cxn>
                <a:cxn ang="0">
                  <a:pos x="76" y="223"/>
                </a:cxn>
                <a:cxn ang="0">
                  <a:pos x="86" y="186"/>
                </a:cxn>
                <a:cxn ang="0">
                  <a:pos x="62" y="160"/>
                </a:cxn>
                <a:cxn ang="0">
                  <a:pos x="91" y="96"/>
                </a:cxn>
                <a:cxn ang="0">
                  <a:pos x="64" y="74"/>
                </a:cxn>
                <a:cxn ang="0">
                  <a:pos x="33" y="62"/>
                </a:cxn>
                <a:cxn ang="0">
                  <a:pos x="17" y="59"/>
                </a:cxn>
                <a:cxn ang="0">
                  <a:pos x="0" y="59"/>
                </a:cxn>
                <a:cxn ang="0">
                  <a:pos x="9" y="43"/>
                </a:cxn>
                <a:cxn ang="0">
                  <a:pos x="25" y="29"/>
                </a:cxn>
                <a:cxn ang="0">
                  <a:pos x="44" y="18"/>
                </a:cxn>
                <a:cxn ang="0">
                  <a:pos x="70" y="8"/>
                </a:cxn>
                <a:cxn ang="0">
                  <a:pos x="108" y="2"/>
                </a:cxn>
                <a:cxn ang="0">
                  <a:pos x="145" y="0"/>
                </a:cxn>
              </a:cxnLst>
              <a:rect l="0" t="0" r="r" b="b"/>
              <a:pathLst>
                <a:path w="302" h="322">
                  <a:moveTo>
                    <a:pt x="145" y="0"/>
                  </a:moveTo>
                  <a:lnTo>
                    <a:pt x="179" y="5"/>
                  </a:lnTo>
                  <a:lnTo>
                    <a:pt x="211" y="16"/>
                  </a:lnTo>
                  <a:lnTo>
                    <a:pt x="240" y="32"/>
                  </a:lnTo>
                  <a:lnTo>
                    <a:pt x="262" y="51"/>
                  </a:lnTo>
                  <a:lnTo>
                    <a:pt x="296" y="90"/>
                  </a:lnTo>
                  <a:lnTo>
                    <a:pt x="302" y="104"/>
                  </a:lnTo>
                  <a:lnTo>
                    <a:pt x="302" y="120"/>
                  </a:lnTo>
                  <a:lnTo>
                    <a:pt x="300" y="175"/>
                  </a:lnTo>
                  <a:lnTo>
                    <a:pt x="288" y="227"/>
                  </a:lnTo>
                  <a:lnTo>
                    <a:pt x="267" y="275"/>
                  </a:lnTo>
                  <a:lnTo>
                    <a:pt x="238" y="322"/>
                  </a:lnTo>
                  <a:lnTo>
                    <a:pt x="216" y="322"/>
                  </a:lnTo>
                  <a:lnTo>
                    <a:pt x="196" y="314"/>
                  </a:lnTo>
                  <a:lnTo>
                    <a:pt x="179" y="298"/>
                  </a:lnTo>
                  <a:lnTo>
                    <a:pt x="179" y="263"/>
                  </a:lnTo>
                  <a:lnTo>
                    <a:pt x="163" y="227"/>
                  </a:lnTo>
                  <a:lnTo>
                    <a:pt x="161" y="211"/>
                  </a:lnTo>
                  <a:lnTo>
                    <a:pt x="156" y="202"/>
                  </a:lnTo>
                  <a:lnTo>
                    <a:pt x="150" y="197"/>
                  </a:lnTo>
                  <a:lnTo>
                    <a:pt x="145" y="195"/>
                  </a:lnTo>
                  <a:lnTo>
                    <a:pt x="136" y="199"/>
                  </a:lnTo>
                  <a:lnTo>
                    <a:pt x="131" y="202"/>
                  </a:lnTo>
                  <a:lnTo>
                    <a:pt x="124" y="207"/>
                  </a:lnTo>
                  <a:lnTo>
                    <a:pt x="105" y="234"/>
                  </a:lnTo>
                  <a:lnTo>
                    <a:pt x="91" y="229"/>
                  </a:lnTo>
                  <a:lnTo>
                    <a:pt x="76" y="223"/>
                  </a:lnTo>
                  <a:lnTo>
                    <a:pt x="86" y="186"/>
                  </a:lnTo>
                  <a:lnTo>
                    <a:pt x="62" y="160"/>
                  </a:lnTo>
                  <a:lnTo>
                    <a:pt x="91" y="96"/>
                  </a:lnTo>
                  <a:lnTo>
                    <a:pt x="64" y="74"/>
                  </a:lnTo>
                  <a:lnTo>
                    <a:pt x="33" y="62"/>
                  </a:lnTo>
                  <a:lnTo>
                    <a:pt x="17" y="59"/>
                  </a:lnTo>
                  <a:lnTo>
                    <a:pt x="0" y="59"/>
                  </a:lnTo>
                  <a:lnTo>
                    <a:pt x="9" y="43"/>
                  </a:lnTo>
                  <a:lnTo>
                    <a:pt x="25" y="29"/>
                  </a:lnTo>
                  <a:lnTo>
                    <a:pt x="44" y="18"/>
                  </a:lnTo>
                  <a:lnTo>
                    <a:pt x="70" y="8"/>
                  </a:lnTo>
                  <a:lnTo>
                    <a:pt x="108" y="2"/>
                  </a:lnTo>
                  <a:lnTo>
                    <a:pt x="14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2">
              <a:extLst>
                <a:ext uri="{FF2B5EF4-FFF2-40B4-BE49-F238E27FC236}">
                  <a16:creationId xmlns:a16="http://schemas.microsoft.com/office/drawing/2014/main" id="{7B56E757-0DBE-3034-5633-5FE6F70BD2B6}"/>
                </a:ext>
              </a:extLst>
            </p:cNvPr>
            <p:cNvSpPr>
              <a:spLocks/>
            </p:cNvSpPr>
            <p:nvPr/>
          </p:nvSpPr>
          <p:spPr bwMode="auto">
            <a:xfrm>
              <a:off x="3998341" y="2920890"/>
              <a:ext cx="288814" cy="382457"/>
            </a:xfrm>
            <a:custGeom>
              <a:avLst/>
              <a:gdLst/>
              <a:ahLst/>
              <a:cxnLst>
                <a:cxn ang="0">
                  <a:pos x="88" y="0"/>
                </a:cxn>
                <a:cxn ang="0">
                  <a:pos x="119" y="12"/>
                </a:cxn>
                <a:cxn ang="0">
                  <a:pos x="146" y="34"/>
                </a:cxn>
                <a:cxn ang="0">
                  <a:pos x="117" y="98"/>
                </a:cxn>
                <a:cxn ang="0">
                  <a:pos x="141" y="124"/>
                </a:cxn>
                <a:cxn ang="0">
                  <a:pos x="131" y="161"/>
                </a:cxn>
                <a:cxn ang="0">
                  <a:pos x="144" y="167"/>
                </a:cxn>
                <a:cxn ang="0">
                  <a:pos x="160" y="172"/>
                </a:cxn>
                <a:cxn ang="0">
                  <a:pos x="179" y="145"/>
                </a:cxn>
                <a:cxn ang="0">
                  <a:pos x="186" y="140"/>
                </a:cxn>
                <a:cxn ang="0">
                  <a:pos x="191" y="137"/>
                </a:cxn>
                <a:cxn ang="0">
                  <a:pos x="200" y="133"/>
                </a:cxn>
                <a:cxn ang="0">
                  <a:pos x="205" y="135"/>
                </a:cxn>
                <a:cxn ang="0">
                  <a:pos x="211" y="140"/>
                </a:cxn>
                <a:cxn ang="0">
                  <a:pos x="216" y="149"/>
                </a:cxn>
                <a:cxn ang="0">
                  <a:pos x="218" y="165"/>
                </a:cxn>
                <a:cxn ang="0">
                  <a:pos x="234" y="201"/>
                </a:cxn>
                <a:cxn ang="0">
                  <a:pos x="234" y="236"/>
                </a:cxn>
                <a:cxn ang="0">
                  <a:pos x="247" y="249"/>
                </a:cxn>
                <a:cxn ang="0">
                  <a:pos x="259" y="257"/>
                </a:cxn>
                <a:cxn ang="0">
                  <a:pos x="274" y="261"/>
                </a:cxn>
                <a:cxn ang="0">
                  <a:pos x="293" y="260"/>
                </a:cxn>
                <a:cxn ang="0">
                  <a:pos x="293" y="281"/>
                </a:cxn>
                <a:cxn ang="0">
                  <a:pos x="245" y="316"/>
                </a:cxn>
                <a:cxn ang="0">
                  <a:pos x="191" y="351"/>
                </a:cxn>
                <a:cxn ang="0">
                  <a:pos x="130" y="388"/>
                </a:cxn>
                <a:cxn ang="0">
                  <a:pos x="128" y="378"/>
                </a:cxn>
                <a:cxn ang="0">
                  <a:pos x="127" y="370"/>
                </a:cxn>
                <a:cxn ang="0">
                  <a:pos x="123" y="362"/>
                </a:cxn>
                <a:cxn ang="0">
                  <a:pos x="114" y="346"/>
                </a:cxn>
                <a:cxn ang="0">
                  <a:pos x="111" y="342"/>
                </a:cxn>
                <a:cxn ang="0">
                  <a:pos x="107" y="335"/>
                </a:cxn>
                <a:cxn ang="0">
                  <a:pos x="103" y="330"/>
                </a:cxn>
                <a:cxn ang="0">
                  <a:pos x="99" y="324"/>
                </a:cxn>
                <a:cxn ang="0">
                  <a:pos x="90" y="314"/>
                </a:cxn>
                <a:cxn ang="0">
                  <a:pos x="67" y="322"/>
                </a:cxn>
                <a:cxn ang="0">
                  <a:pos x="50" y="322"/>
                </a:cxn>
                <a:cxn ang="0">
                  <a:pos x="37" y="316"/>
                </a:cxn>
                <a:cxn ang="0">
                  <a:pos x="29" y="301"/>
                </a:cxn>
                <a:cxn ang="0">
                  <a:pos x="26" y="281"/>
                </a:cxn>
                <a:cxn ang="0">
                  <a:pos x="26" y="199"/>
                </a:cxn>
                <a:cxn ang="0">
                  <a:pos x="10" y="193"/>
                </a:cxn>
                <a:cxn ang="0">
                  <a:pos x="2" y="185"/>
                </a:cxn>
                <a:cxn ang="0">
                  <a:pos x="0" y="175"/>
                </a:cxn>
                <a:cxn ang="0">
                  <a:pos x="7" y="165"/>
                </a:cxn>
                <a:cxn ang="0">
                  <a:pos x="48" y="121"/>
                </a:cxn>
                <a:cxn ang="0">
                  <a:pos x="37" y="100"/>
                </a:cxn>
                <a:cxn ang="0">
                  <a:pos x="43" y="68"/>
                </a:cxn>
                <a:cxn ang="0">
                  <a:pos x="58" y="37"/>
                </a:cxn>
                <a:cxn ang="0">
                  <a:pos x="80" y="10"/>
                </a:cxn>
                <a:cxn ang="0">
                  <a:pos x="83" y="5"/>
                </a:cxn>
                <a:cxn ang="0">
                  <a:pos x="88" y="0"/>
                </a:cxn>
              </a:cxnLst>
              <a:rect l="0" t="0" r="r" b="b"/>
              <a:pathLst>
                <a:path w="293" h="388">
                  <a:moveTo>
                    <a:pt x="88" y="0"/>
                  </a:moveTo>
                  <a:lnTo>
                    <a:pt x="119" y="12"/>
                  </a:lnTo>
                  <a:lnTo>
                    <a:pt x="146" y="34"/>
                  </a:lnTo>
                  <a:lnTo>
                    <a:pt x="117" y="98"/>
                  </a:lnTo>
                  <a:lnTo>
                    <a:pt x="141" y="124"/>
                  </a:lnTo>
                  <a:lnTo>
                    <a:pt x="131" y="161"/>
                  </a:lnTo>
                  <a:lnTo>
                    <a:pt x="144" y="167"/>
                  </a:lnTo>
                  <a:lnTo>
                    <a:pt x="160" y="172"/>
                  </a:lnTo>
                  <a:lnTo>
                    <a:pt x="179" y="145"/>
                  </a:lnTo>
                  <a:lnTo>
                    <a:pt x="186" y="140"/>
                  </a:lnTo>
                  <a:lnTo>
                    <a:pt x="191" y="137"/>
                  </a:lnTo>
                  <a:lnTo>
                    <a:pt x="200" y="133"/>
                  </a:lnTo>
                  <a:lnTo>
                    <a:pt x="205" y="135"/>
                  </a:lnTo>
                  <a:lnTo>
                    <a:pt x="211" y="140"/>
                  </a:lnTo>
                  <a:lnTo>
                    <a:pt x="216" y="149"/>
                  </a:lnTo>
                  <a:lnTo>
                    <a:pt x="218" y="165"/>
                  </a:lnTo>
                  <a:lnTo>
                    <a:pt x="234" y="201"/>
                  </a:lnTo>
                  <a:lnTo>
                    <a:pt x="234" y="236"/>
                  </a:lnTo>
                  <a:lnTo>
                    <a:pt x="247" y="249"/>
                  </a:lnTo>
                  <a:lnTo>
                    <a:pt x="259" y="257"/>
                  </a:lnTo>
                  <a:lnTo>
                    <a:pt x="274" y="261"/>
                  </a:lnTo>
                  <a:lnTo>
                    <a:pt x="293" y="260"/>
                  </a:lnTo>
                  <a:lnTo>
                    <a:pt x="293" y="281"/>
                  </a:lnTo>
                  <a:lnTo>
                    <a:pt x="245" y="316"/>
                  </a:lnTo>
                  <a:lnTo>
                    <a:pt x="191" y="351"/>
                  </a:lnTo>
                  <a:lnTo>
                    <a:pt x="130" y="388"/>
                  </a:lnTo>
                  <a:lnTo>
                    <a:pt x="128" y="378"/>
                  </a:lnTo>
                  <a:lnTo>
                    <a:pt x="127" y="370"/>
                  </a:lnTo>
                  <a:lnTo>
                    <a:pt x="123" y="362"/>
                  </a:lnTo>
                  <a:lnTo>
                    <a:pt x="114" y="346"/>
                  </a:lnTo>
                  <a:lnTo>
                    <a:pt x="111" y="342"/>
                  </a:lnTo>
                  <a:lnTo>
                    <a:pt x="107" y="335"/>
                  </a:lnTo>
                  <a:lnTo>
                    <a:pt x="103" y="330"/>
                  </a:lnTo>
                  <a:lnTo>
                    <a:pt x="99" y="324"/>
                  </a:lnTo>
                  <a:lnTo>
                    <a:pt x="90" y="314"/>
                  </a:lnTo>
                  <a:lnTo>
                    <a:pt x="67" y="322"/>
                  </a:lnTo>
                  <a:lnTo>
                    <a:pt x="50" y="322"/>
                  </a:lnTo>
                  <a:lnTo>
                    <a:pt x="37" y="316"/>
                  </a:lnTo>
                  <a:lnTo>
                    <a:pt x="29" y="301"/>
                  </a:lnTo>
                  <a:lnTo>
                    <a:pt x="26" y="281"/>
                  </a:lnTo>
                  <a:lnTo>
                    <a:pt x="26" y="199"/>
                  </a:lnTo>
                  <a:lnTo>
                    <a:pt x="10" y="193"/>
                  </a:lnTo>
                  <a:lnTo>
                    <a:pt x="2" y="185"/>
                  </a:lnTo>
                  <a:lnTo>
                    <a:pt x="0" y="175"/>
                  </a:lnTo>
                  <a:lnTo>
                    <a:pt x="7" y="165"/>
                  </a:lnTo>
                  <a:lnTo>
                    <a:pt x="48" y="121"/>
                  </a:lnTo>
                  <a:lnTo>
                    <a:pt x="37" y="100"/>
                  </a:lnTo>
                  <a:lnTo>
                    <a:pt x="43" y="68"/>
                  </a:lnTo>
                  <a:lnTo>
                    <a:pt x="58" y="37"/>
                  </a:lnTo>
                  <a:lnTo>
                    <a:pt x="80" y="10"/>
                  </a:lnTo>
                  <a:lnTo>
                    <a:pt x="83" y="5"/>
                  </a:lnTo>
                  <a:lnTo>
                    <a:pt x="88"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3">
              <a:extLst>
                <a:ext uri="{FF2B5EF4-FFF2-40B4-BE49-F238E27FC236}">
                  <a16:creationId xmlns:a16="http://schemas.microsoft.com/office/drawing/2014/main" id="{C3577D14-1207-84C9-F9F4-78AEB0DCF26C}"/>
                </a:ext>
              </a:extLst>
            </p:cNvPr>
            <p:cNvSpPr>
              <a:spLocks/>
            </p:cNvSpPr>
            <p:nvPr/>
          </p:nvSpPr>
          <p:spPr bwMode="auto">
            <a:xfrm>
              <a:off x="4277298" y="3491617"/>
              <a:ext cx="149828" cy="276000"/>
            </a:xfrm>
            <a:custGeom>
              <a:avLst/>
              <a:gdLst/>
              <a:ahLst/>
              <a:cxnLst>
                <a:cxn ang="0">
                  <a:pos x="0" y="0"/>
                </a:cxn>
                <a:cxn ang="0">
                  <a:pos x="26" y="19"/>
                </a:cxn>
                <a:cxn ang="0">
                  <a:pos x="44" y="75"/>
                </a:cxn>
                <a:cxn ang="0">
                  <a:pos x="53" y="129"/>
                </a:cxn>
                <a:cxn ang="0">
                  <a:pos x="55" y="184"/>
                </a:cxn>
                <a:cxn ang="0">
                  <a:pos x="152" y="280"/>
                </a:cxn>
                <a:cxn ang="0">
                  <a:pos x="36" y="190"/>
                </a:cxn>
                <a:cxn ang="0">
                  <a:pos x="36" y="150"/>
                </a:cxn>
                <a:cxn ang="0">
                  <a:pos x="29" y="105"/>
                </a:cxn>
                <a:cxn ang="0">
                  <a:pos x="16" y="54"/>
                </a:cxn>
                <a:cxn ang="0">
                  <a:pos x="0" y="0"/>
                </a:cxn>
              </a:cxnLst>
              <a:rect l="0" t="0" r="r" b="b"/>
              <a:pathLst>
                <a:path w="152" h="280">
                  <a:moveTo>
                    <a:pt x="0" y="0"/>
                  </a:moveTo>
                  <a:lnTo>
                    <a:pt x="26" y="19"/>
                  </a:lnTo>
                  <a:lnTo>
                    <a:pt x="44" y="75"/>
                  </a:lnTo>
                  <a:lnTo>
                    <a:pt x="53" y="129"/>
                  </a:lnTo>
                  <a:lnTo>
                    <a:pt x="55" y="184"/>
                  </a:lnTo>
                  <a:lnTo>
                    <a:pt x="152" y="280"/>
                  </a:lnTo>
                  <a:lnTo>
                    <a:pt x="36" y="190"/>
                  </a:lnTo>
                  <a:lnTo>
                    <a:pt x="36" y="150"/>
                  </a:lnTo>
                  <a:lnTo>
                    <a:pt x="29" y="105"/>
                  </a:lnTo>
                  <a:lnTo>
                    <a:pt x="16" y="54"/>
                  </a:lnTo>
                  <a:lnTo>
                    <a:pt x="0" y="0"/>
                  </a:lnTo>
                  <a:close/>
                </a:path>
              </a:pathLst>
            </a:custGeom>
            <a:solidFill>
              <a:srgbClr val="A8D6E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4">
              <a:extLst>
                <a:ext uri="{FF2B5EF4-FFF2-40B4-BE49-F238E27FC236}">
                  <a16:creationId xmlns:a16="http://schemas.microsoft.com/office/drawing/2014/main" id="{32692B06-4111-EAB6-843E-EC1AF5F4B1E1}"/>
                </a:ext>
              </a:extLst>
            </p:cNvPr>
            <p:cNvSpPr>
              <a:spLocks/>
            </p:cNvSpPr>
            <p:nvPr/>
          </p:nvSpPr>
          <p:spPr bwMode="auto">
            <a:xfrm>
              <a:off x="4103813" y="3734103"/>
              <a:ext cx="101529" cy="126171"/>
            </a:xfrm>
            <a:custGeom>
              <a:avLst/>
              <a:gdLst/>
              <a:ahLst/>
              <a:cxnLst>
                <a:cxn ang="0">
                  <a:pos x="84" y="0"/>
                </a:cxn>
                <a:cxn ang="0">
                  <a:pos x="103" y="2"/>
                </a:cxn>
                <a:cxn ang="0">
                  <a:pos x="98" y="43"/>
                </a:cxn>
                <a:cxn ang="0">
                  <a:pos x="98" y="85"/>
                </a:cxn>
                <a:cxn ang="0">
                  <a:pos x="103" y="128"/>
                </a:cxn>
                <a:cxn ang="0">
                  <a:pos x="4" y="103"/>
                </a:cxn>
                <a:cxn ang="0">
                  <a:pos x="4" y="99"/>
                </a:cxn>
                <a:cxn ang="0">
                  <a:pos x="2" y="95"/>
                </a:cxn>
                <a:cxn ang="0">
                  <a:pos x="0" y="91"/>
                </a:cxn>
                <a:cxn ang="0">
                  <a:pos x="0" y="88"/>
                </a:cxn>
                <a:cxn ang="0">
                  <a:pos x="63" y="77"/>
                </a:cxn>
                <a:cxn ang="0">
                  <a:pos x="84" y="0"/>
                </a:cxn>
              </a:cxnLst>
              <a:rect l="0" t="0" r="r" b="b"/>
              <a:pathLst>
                <a:path w="103" h="128">
                  <a:moveTo>
                    <a:pt x="84" y="0"/>
                  </a:moveTo>
                  <a:lnTo>
                    <a:pt x="103" y="2"/>
                  </a:lnTo>
                  <a:lnTo>
                    <a:pt x="98" y="43"/>
                  </a:lnTo>
                  <a:lnTo>
                    <a:pt x="98" y="85"/>
                  </a:lnTo>
                  <a:lnTo>
                    <a:pt x="103" y="128"/>
                  </a:lnTo>
                  <a:lnTo>
                    <a:pt x="4" y="103"/>
                  </a:lnTo>
                  <a:lnTo>
                    <a:pt x="4" y="99"/>
                  </a:lnTo>
                  <a:lnTo>
                    <a:pt x="2" y="95"/>
                  </a:lnTo>
                  <a:lnTo>
                    <a:pt x="0" y="91"/>
                  </a:lnTo>
                  <a:lnTo>
                    <a:pt x="0" y="88"/>
                  </a:lnTo>
                  <a:lnTo>
                    <a:pt x="63" y="77"/>
                  </a:lnTo>
                  <a:lnTo>
                    <a:pt x="84" y="0"/>
                  </a:lnTo>
                  <a:close/>
                </a:path>
              </a:pathLst>
            </a:custGeom>
            <a:solidFill>
              <a:srgbClr val="74B5B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5">
              <a:extLst>
                <a:ext uri="{FF2B5EF4-FFF2-40B4-BE49-F238E27FC236}">
                  <a16:creationId xmlns:a16="http://schemas.microsoft.com/office/drawing/2014/main" id="{43E16BD1-51CD-AB53-03E8-E624BBF7C6E8}"/>
                </a:ext>
              </a:extLst>
            </p:cNvPr>
            <p:cNvSpPr>
              <a:spLocks/>
            </p:cNvSpPr>
            <p:nvPr/>
          </p:nvSpPr>
          <p:spPr bwMode="auto">
            <a:xfrm>
              <a:off x="3948070" y="3728188"/>
              <a:ext cx="157714" cy="135043"/>
            </a:xfrm>
            <a:custGeom>
              <a:avLst/>
              <a:gdLst/>
              <a:ahLst/>
              <a:cxnLst>
                <a:cxn ang="0">
                  <a:pos x="141" y="0"/>
                </a:cxn>
                <a:cxn ang="0">
                  <a:pos x="160" y="1"/>
                </a:cxn>
                <a:cxn ang="0">
                  <a:pos x="154" y="32"/>
                </a:cxn>
                <a:cxn ang="0">
                  <a:pos x="154" y="62"/>
                </a:cxn>
                <a:cxn ang="0">
                  <a:pos x="158" y="94"/>
                </a:cxn>
                <a:cxn ang="0">
                  <a:pos x="158" y="97"/>
                </a:cxn>
                <a:cxn ang="0">
                  <a:pos x="141" y="97"/>
                </a:cxn>
                <a:cxn ang="0">
                  <a:pos x="107" y="102"/>
                </a:cxn>
                <a:cxn ang="0">
                  <a:pos x="74" y="113"/>
                </a:cxn>
                <a:cxn ang="0">
                  <a:pos x="42" y="131"/>
                </a:cxn>
                <a:cxn ang="0">
                  <a:pos x="19" y="137"/>
                </a:cxn>
                <a:cxn ang="0">
                  <a:pos x="8" y="137"/>
                </a:cxn>
                <a:cxn ang="0">
                  <a:pos x="3" y="136"/>
                </a:cxn>
                <a:cxn ang="0">
                  <a:pos x="0" y="133"/>
                </a:cxn>
                <a:cxn ang="0">
                  <a:pos x="15" y="126"/>
                </a:cxn>
                <a:cxn ang="0">
                  <a:pos x="26" y="113"/>
                </a:cxn>
                <a:cxn ang="0">
                  <a:pos x="75" y="91"/>
                </a:cxn>
                <a:cxn ang="0">
                  <a:pos x="130" y="73"/>
                </a:cxn>
                <a:cxn ang="0">
                  <a:pos x="141" y="0"/>
                </a:cxn>
              </a:cxnLst>
              <a:rect l="0" t="0" r="r" b="b"/>
              <a:pathLst>
                <a:path w="160" h="137">
                  <a:moveTo>
                    <a:pt x="141" y="0"/>
                  </a:moveTo>
                  <a:lnTo>
                    <a:pt x="160" y="1"/>
                  </a:lnTo>
                  <a:lnTo>
                    <a:pt x="154" y="32"/>
                  </a:lnTo>
                  <a:lnTo>
                    <a:pt x="154" y="62"/>
                  </a:lnTo>
                  <a:lnTo>
                    <a:pt x="158" y="94"/>
                  </a:lnTo>
                  <a:lnTo>
                    <a:pt x="158" y="97"/>
                  </a:lnTo>
                  <a:lnTo>
                    <a:pt x="141" y="97"/>
                  </a:lnTo>
                  <a:lnTo>
                    <a:pt x="107" y="102"/>
                  </a:lnTo>
                  <a:lnTo>
                    <a:pt x="74" y="113"/>
                  </a:lnTo>
                  <a:lnTo>
                    <a:pt x="42" y="131"/>
                  </a:lnTo>
                  <a:lnTo>
                    <a:pt x="19" y="137"/>
                  </a:lnTo>
                  <a:lnTo>
                    <a:pt x="8" y="137"/>
                  </a:lnTo>
                  <a:lnTo>
                    <a:pt x="3" y="136"/>
                  </a:lnTo>
                  <a:lnTo>
                    <a:pt x="0" y="133"/>
                  </a:lnTo>
                  <a:lnTo>
                    <a:pt x="15" y="126"/>
                  </a:lnTo>
                  <a:lnTo>
                    <a:pt x="26" y="113"/>
                  </a:lnTo>
                  <a:lnTo>
                    <a:pt x="75" y="91"/>
                  </a:lnTo>
                  <a:lnTo>
                    <a:pt x="130" y="73"/>
                  </a:lnTo>
                  <a:lnTo>
                    <a:pt x="141"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6">
              <a:extLst>
                <a:ext uri="{FF2B5EF4-FFF2-40B4-BE49-F238E27FC236}">
                  <a16:creationId xmlns:a16="http://schemas.microsoft.com/office/drawing/2014/main" id="{2CD9CC05-CDE7-E100-186D-46166432894B}"/>
                </a:ext>
              </a:extLst>
            </p:cNvPr>
            <p:cNvSpPr>
              <a:spLocks/>
            </p:cNvSpPr>
            <p:nvPr/>
          </p:nvSpPr>
          <p:spPr bwMode="auto">
            <a:xfrm>
              <a:off x="4239841" y="3736074"/>
              <a:ext cx="68014" cy="91672"/>
            </a:xfrm>
            <a:custGeom>
              <a:avLst/>
              <a:gdLst/>
              <a:ahLst/>
              <a:cxnLst>
                <a:cxn ang="0">
                  <a:pos x="0" y="0"/>
                </a:cxn>
                <a:cxn ang="0">
                  <a:pos x="16" y="32"/>
                </a:cxn>
                <a:cxn ang="0">
                  <a:pos x="38" y="64"/>
                </a:cxn>
                <a:cxn ang="0">
                  <a:pos x="69" y="93"/>
                </a:cxn>
                <a:cxn ang="0">
                  <a:pos x="43" y="80"/>
                </a:cxn>
                <a:cxn ang="0">
                  <a:pos x="22" y="65"/>
                </a:cxn>
                <a:cxn ang="0">
                  <a:pos x="10" y="46"/>
                </a:cxn>
                <a:cxn ang="0">
                  <a:pos x="2" y="24"/>
                </a:cxn>
                <a:cxn ang="0">
                  <a:pos x="0" y="0"/>
                </a:cxn>
              </a:cxnLst>
              <a:rect l="0" t="0" r="r" b="b"/>
              <a:pathLst>
                <a:path w="69" h="93">
                  <a:moveTo>
                    <a:pt x="0" y="0"/>
                  </a:moveTo>
                  <a:lnTo>
                    <a:pt x="16" y="32"/>
                  </a:lnTo>
                  <a:lnTo>
                    <a:pt x="38" y="64"/>
                  </a:lnTo>
                  <a:lnTo>
                    <a:pt x="69" y="93"/>
                  </a:lnTo>
                  <a:lnTo>
                    <a:pt x="43" y="80"/>
                  </a:lnTo>
                  <a:lnTo>
                    <a:pt x="22" y="65"/>
                  </a:lnTo>
                  <a:lnTo>
                    <a:pt x="10" y="46"/>
                  </a:lnTo>
                  <a:lnTo>
                    <a:pt x="2" y="24"/>
                  </a:lnTo>
                  <a:lnTo>
                    <a:pt x="0" y="0"/>
                  </a:lnTo>
                  <a:close/>
                </a:path>
              </a:pathLst>
            </a:custGeom>
            <a:solidFill>
              <a:srgbClr val="23669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7">
              <a:extLst>
                <a:ext uri="{FF2B5EF4-FFF2-40B4-BE49-F238E27FC236}">
                  <a16:creationId xmlns:a16="http://schemas.microsoft.com/office/drawing/2014/main" id="{4DB03E03-7531-58D3-F2FB-EE75939BE57A}"/>
                </a:ext>
              </a:extLst>
            </p:cNvPr>
            <p:cNvSpPr>
              <a:spLocks/>
            </p:cNvSpPr>
            <p:nvPr/>
          </p:nvSpPr>
          <p:spPr bwMode="auto">
            <a:xfrm>
              <a:off x="3508442" y="3127890"/>
              <a:ext cx="32529" cy="15771"/>
            </a:xfrm>
            <a:custGeom>
              <a:avLst/>
              <a:gdLst/>
              <a:ahLst/>
              <a:cxnLst>
                <a:cxn ang="0">
                  <a:pos x="25" y="0"/>
                </a:cxn>
                <a:cxn ang="0">
                  <a:pos x="33" y="11"/>
                </a:cxn>
                <a:cxn ang="0">
                  <a:pos x="14" y="16"/>
                </a:cxn>
                <a:cxn ang="0">
                  <a:pos x="0" y="13"/>
                </a:cxn>
                <a:cxn ang="0">
                  <a:pos x="8" y="7"/>
                </a:cxn>
                <a:cxn ang="0">
                  <a:pos x="25" y="0"/>
                </a:cxn>
              </a:cxnLst>
              <a:rect l="0" t="0" r="r" b="b"/>
              <a:pathLst>
                <a:path w="33" h="16">
                  <a:moveTo>
                    <a:pt x="25" y="0"/>
                  </a:moveTo>
                  <a:lnTo>
                    <a:pt x="33" y="11"/>
                  </a:lnTo>
                  <a:lnTo>
                    <a:pt x="14" y="16"/>
                  </a:lnTo>
                  <a:lnTo>
                    <a:pt x="0" y="13"/>
                  </a:lnTo>
                  <a:lnTo>
                    <a:pt x="8" y="7"/>
                  </a:lnTo>
                  <a:lnTo>
                    <a:pt x="25"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8">
              <a:extLst>
                <a:ext uri="{FF2B5EF4-FFF2-40B4-BE49-F238E27FC236}">
                  <a16:creationId xmlns:a16="http://schemas.microsoft.com/office/drawing/2014/main" id="{398DA71F-9A65-C68E-E434-54A7D74E20CB}"/>
                </a:ext>
              </a:extLst>
            </p:cNvPr>
            <p:cNvSpPr>
              <a:spLocks/>
            </p:cNvSpPr>
            <p:nvPr/>
          </p:nvSpPr>
          <p:spPr bwMode="auto">
            <a:xfrm>
              <a:off x="3482814" y="3119018"/>
              <a:ext cx="75900" cy="35486"/>
            </a:xfrm>
            <a:custGeom>
              <a:avLst/>
              <a:gdLst/>
              <a:ahLst/>
              <a:cxnLst>
                <a:cxn ang="0">
                  <a:pos x="53" y="0"/>
                </a:cxn>
                <a:cxn ang="0">
                  <a:pos x="77" y="36"/>
                </a:cxn>
                <a:cxn ang="0">
                  <a:pos x="40" y="25"/>
                </a:cxn>
                <a:cxn ang="0">
                  <a:pos x="59" y="20"/>
                </a:cxn>
                <a:cxn ang="0">
                  <a:pos x="51" y="9"/>
                </a:cxn>
                <a:cxn ang="0">
                  <a:pos x="34" y="16"/>
                </a:cxn>
                <a:cxn ang="0">
                  <a:pos x="26" y="22"/>
                </a:cxn>
                <a:cxn ang="0">
                  <a:pos x="0" y="14"/>
                </a:cxn>
                <a:cxn ang="0">
                  <a:pos x="53" y="0"/>
                </a:cxn>
              </a:cxnLst>
              <a:rect l="0" t="0" r="r" b="b"/>
              <a:pathLst>
                <a:path w="77" h="36">
                  <a:moveTo>
                    <a:pt x="53" y="0"/>
                  </a:moveTo>
                  <a:lnTo>
                    <a:pt x="77" y="36"/>
                  </a:lnTo>
                  <a:lnTo>
                    <a:pt x="40" y="25"/>
                  </a:lnTo>
                  <a:lnTo>
                    <a:pt x="59" y="20"/>
                  </a:lnTo>
                  <a:lnTo>
                    <a:pt x="51" y="9"/>
                  </a:lnTo>
                  <a:lnTo>
                    <a:pt x="34" y="16"/>
                  </a:lnTo>
                  <a:lnTo>
                    <a:pt x="26" y="22"/>
                  </a:lnTo>
                  <a:lnTo>
                    <a:pt x="0" y="14"/>
                  </a:lnTo>
                  <a:lnTo>
                    <a:pt x="53"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9">
              <a:extLst>
                <a:ext uri="{FF2B5EF4-FFF2-40B4-BE49-F238E27FC236}">
                  <a16:creationId xmlns:a16="http://schemas.microsoft.com/office/drawing/2014/main" id="{7CA5C2FE-9F56-A42E-0332-368E2D6B7D7E}"/>
                </a:ext>
              </a:extLst>
            </p:cNvPr>
            <p:cNvSpPr>
              <a:spLocks/>
            </p:cNvSpPr>
            <p:nvPr/>
          </p:nvSpPr>
          <p:spPr bwMode="auto">
            <a:xfrm>
              <a:off x="3560685" y="3156475"/>
              <a:ext cx="8872" cy="20700"/>
            </a:xfrm>
            <a:custGeom>
              <a:avLst/>
              <a:gdLst/>
              <a:ahLst/>
              <a:cxnLst>
                <a:cxn ang="0">
                  <a:pos x="8" y="0"/>
                </a:cxn>
                <a:cxn ang="0">
                  <a:pos x="9" y="5"/>
                </a:cxn>
                <a:cxn ang="0">
                  <a:pos x="9" y="14"/>
                </a:cxn>
                <a:cxn ang="0">
                  <a:pos x="6" y="18"/>
                </a:cxn>
                <a:cxn ang="0">
                  <a:pos x="0" y="21"/>
                </a:cxn>
                <a:cxn ang="0">
                  <a:pos x="0" y="14"/>
                </a:cxn>
                <a:cxn ang="0">
                  <a:pos x="3" y="5"/>
                </a:cxn>
                <a:cxn ang="0">
                  <a:pos x="8" y="0"/>
                </a:cxn>
              </a:cxnLst>
              <a:rect l="0" t="0" r="r" b="b"/>
              <a:pathLst>
                <a:path w="9" h="21">
                  <a:moveTo>
                    <a:pt x="8" y="0"/>
                  </a:moveTo>
                  <a:lnTo>
                    <a:pt x="9" y="5"/>
                  </a:lnTo>
                  <a:lnTo>
                    <a:pt x="9" y="14"/>
                  </a:lnTo>
                  <a:lnTo>
                    <a:pt x="6" y="18"/>
                  </a:lnTo>
                  <a:lnTo>
                    <a:pt x="0" y="21"/>
                  </a:lnTo>
                  <a:lnTo>
                    <a:pt x="0" y="14"/>
                  </a:lnTo>
                  <a:lnTo>
                    <a:pt x="3" y="5"/>
                  </a:lnTo>
                  <a:lnTo>
                    <a:pt x="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20">
              <a:extLst>
                <a:ext uri="{FF2B5EF4-FFF2-40B4-BE49-F238E27FC236}">
                  <a16:creationId xmlns:a16="http://schemas.microsoft.com/office/drawing/2014/main" id="{7BEEDEBB-88C2-E903-5783-DDEAE7BC2EF0}"/>
                </a:ext>
              </a:extLst>
            </p:cNvPr>
            <p:cNvSpPr>
              <a:spLocks/>
            </p:cNvSpPr>
            <p:nvPr/>
          </p:nvSpPr>
          <p:spPr bwMode="auto">
            <a:xfrm>
              <a:off x="3469014" y="3101275"/>
              <a:ext cx="126171" cy="172500"/>
            </a:xfrm>
            <a:custGeom>
              <a:avLst/>
              <a:gdLst/>
              <a:ahLst/>
              <a:cxnLst>
                <a:cxn ang="0">
                  <a:pos x="73" y="0"/>
                </a:cxn>
                <a:cxn ang="0">
                  <a:pos x="128" y="61"/>
                </a:cxn>
                <a:cxn ang="0">
                  <a:pos x="128" y="139"/>
                </a:cxn>
                <a:cxn ang="0">
                  <a:pos x="105" y="175"/>
                </a:cxn>
                <a:cxn ang="0">
                  <a:pos x="101" y="168"/>
                </a:cxn>
                <a:cxn ang="0">
                  <a:pos x="88" y="159"/>
                </a:cxn>
                <a:cxn ang="0">
                  <a:pos x="64" y="136"/>
                </a:cxn>
                <a:cxn ang="0">
                  <a:pos x="49" y="110"/>
                </a:cxn>
                <a:cxn ang="0">
                  <a:pos x="48" y="107"/>
                </a:cxn>
                <a:cxn ang="0">
                  <a:pos x="48" y="106"/>
                </a:cxn>
                <a:cxn ang="0">
                  <a:pos x="46" y="104"/>
                </a:cxn>
                <a:cxn ang="0">
                  <a:pos x="29" y="83"/>
                </a:cxn>
                <a:cxn ang="0">
                  <a:pos x="17" y="74"/>
                </a:cxn>
                <a:cxn ang="0">
                  <a:pos x="5" y="61"/>
                </a:cxn>
                <a:cxn ang="0">
                  <a:pos x="0" y="48"/>
                </a:cxn>
                <a:cxn ang="0">
                  <a:pos x="0" y="45"/>
                </a:cxn>
                <a:cxn ang="0">
                  <a:pos x="3" y="38"/>
                </a:cxn>
                <a:cxn ang="0">
                  <a:pos x="51" y="83"/>
                </a:cxn>
                <a:cxn ang="0">
                  <a:pos x="91" y="91"/>
                </a:cxn>
                <a:cxn ang="0">
                  <a:pos x="99" y="74"/>
                </a:cxn>
                <a:cxn ang="0">
                  <a:pos x="102" y="70"/>
                </a:cxn>
                <a:cxn ang="0">
                  <a:pos x="102" y="61"/>
                </a:cxn>
                <a:cxn ang="0">
                  <a:pos x="101" y="56"/>
                </a:cxn>
                <a:cxn ang="0">
                  <a:pos x="91" y="54"/>
                </a:cxn>
                <a:cxn ang="0">
                  <a:pos x="67" y="18"/>
                </a:cxn>
                <a:cxn ang="0">
                  <a:pos x="14" y="32"/>
                </a:cxn>
                <a:cxn ang="0">
                  <a:pos x="11" y="30"/>
                </a:cxn>
                <a:cxn ang="0">
                  <a:pos x="10" y="27"/>
                </a:cxn>
                <a:cxn ang="0">
                  <a:pos x="10" y="24"/>
                </a:cxn>
                <a:cxn ang="0">
                  <a:pos x="13" y="21"/>
                </a:cxn>
                <a:cxn ang="0">
                  <a:pos x="17" y="18"/>
                </a:cxn>
                <a:cxn ang="0">
                  <a:pos x="73" y="0"/>
                </a:cxn>
              </a:cxnLst>
              <a:rect l="0" t="0" r="r" b="b"/>
              <a:pathLst>
                <a:path w="128" h="175">
                  <a:moveTo>
                    <a:pt x="73" y="0"/>
                  </a:moveTo>
                  <a:lnTo>
                    <a:pt x="128" y="61"/>
                  </a:lnTo>
                  <a:lnTo>
                    <a:pt x="128" y="139"/>
                  </a:lnTo>
                  <a:lnTo>
                    <a:pt x="105" y="175"/>
                  </a:lnTo>
                  <a:lnTo>
                    <a:pt x="101" y="168"/>
                  </a:lnTo>
                  <a:lnTo>
                    <a:pt x="88" y="159"/>
                  </a:lnTo>
                  <a:lnTo>
                    <a:pt x="64" y="136"/>
                  </a:lnTo>
                  <a:lnTo>
                    <a:pt x="49" y="110"/>
                  </a:lnTo>
                  <a:lnTo>
                    <a:pt x="48" y="107"/>
                  </a:lnTo>
                  <a:lnTo>
                    <a:pt x="48" y="106"/>
                  </a:lnTo>
                  <a:lnTo>
                    <a:pt x="46" y="104"/>
                  </a:lnTo>
                  <a:lnTo>
                    <a:pt x="29" y="83"/>
                  </a:lnTo>
                  <a:lnTo>
                    <a:pt x="17" y="74"/>
                  </a:lnTo>
                  <a:lnTo>
                    <a:pt x="5" y="61"/>
                  </a:lnTo>
                  <a:lnTo>
                    <a:pt x="0" y="48"/>
                  </a:lnTo>
                  <a:lnTo>
                    <a:pt x="0" y="45"/>
                  </a:lnTo>
                  <a:lnTo>
                    <a:pt x="3" y="38"/>
                  </a:lnTo>
                  <a:lnTo>
                    <a:pt x="51" y="83"/>
                  </a:lnTo>
                  <a:lnTo>
                    <a:pt x="91" y="91"/>
                  </a:lnTo>
                  <a:lnTo>
                    <a:pt x="99" y="74"/>
                  </a:lnTo>
                  <a:lnTo>
                    <a:pt x="102" y="70"/>
                  </a:lnTo>
                  <a:lnTo>
                    <a:pt x="102" y="61"/>
                  </a:lnTo>
                  <a:lnTo>
                    <a:pt x="101" y="56"/>
                  </a:lnTo>
                  <a:lnTo>
                    <a:pt x="91" y="54"/>
                  </a:lnTo>
                  <a:lnTo>
                    <a:pt x="67" y="18"/>
                  </a:lnTo>
                  <a:lnTo>
                    <a:pt x="14" y="32"/>
                  </a:lnTo>
                  <a:lnTo>
                    <a:pt x="11" y="30"/>
                  </a:lnTo>
                  <a:lnTo>
                    <a:pt x="10" y="27"/>
                  </a:lnTo>
                  <a:lnTo>
                    <a:pt x="10" y="24"/>
                  </a:lnTo>
                  <a:lnTo>
                    <a:pt x="13" y="21"/>
                  </a:lnTo>
                  <a:lnTo>
                    <a:pt x="17" y="18"/>
                  </a:lnTo>
                  <a:lnTo>
                    <a:pt x="73"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21">
              <a:extLst>
                <a:ext uri="{FF2B5EF4-FFF2-40B4-BE49-F238E27FC236}">
                  <a16:creationId xmlns:a16="http://schemas.microsoft.com/office/drawing/2014/main" id="{BF7EC205-821E-B504-15DE-D073CD088AFD}"/>
                </a:ext>
              </a:extLst>
            </p:cNvPr>
            <p:cNvSpPr>
              <a:spLocks/>
            </p:cNvSpPr>
            <p:nvPr/>
          </p:nvSpPr>
          <p:spPr bwMode="auto">
            <a:xfrm>
              <a:off x="3471971" y="3135775"/>
              <a:ext cx="94628" cy="55200"/>
            </a:xfrm>
            <a:custGeom>
              <a:avLst/>
              <a:gdLst/>
              <a:ahLst/>
              <a:cxnLst>
                <a:cxn ang="0">
                  <a:pos x="13" y="0"/>
                </a:cxn>
                <a:cxn ang="0">
                  <a:pos x="27" y="5"/>
                </a:cxn>
                <a:cxn ang="0">
                  <a:pos x="40" y="16"/>
                </a:cxn>
                <a:cxn ang="0">
                  <a:pos x="53" y="32"/>
                </a:cxn>
                <a:cxn ang="0">
                  <a:pos x="90" y="42"/>
                </a:cxn>
                <a:cxn ang="0">
                  <a:pos x="96" y="39"/>
                </a:cxn>
                <a:cxn ang="0">
                  <a:pos x="88" y="56"/>
                </a:cxn>
                <a:cxn ang="0">
                  <a:pos x="48" y="48"/>
                </a:cxn>
                <a:cxn ang="0">
                  <a:pos x="0" y="3"/>
                </a:cxn>
                <a:cxn ang="0">
                  <a:pos x="13" y="0"/>
                </a:cxn>
              </a:cxnLst>
              <a:rect l="0" t="0" r="r" b="b"/>
              <a:pathLst>
                <a:path w="96" h="56">
                  <a:moveTo>
                    <a:pt x="13" y="0"/>
                  </a:moveTo>
                  <a:lnTo>
                    <a:pt x="27" y="5"/>
                  </a:lnTo>
                  <a:lnTo>
                    <a:pt x="40" y="16"/>
                  </a:lnTo>
                  <a:lnTo>
                    <a:pt x="53" y="32"/>
                  </a:lnTo>
                  <a:lnTo>
                    <a:pt x="90" y="42"/>
                  </a:lnTo>
                  <a:lnTo>
                    <a:pt x="96" y="39"/>
                  </a:lnTo>
                  <a:lnTo>
                    <a:pt x="88" y="56"/>
                  </a:lnTo>
                  <a:lnTo>
                    <a:pt x="48" y="48"/>
                  </a:lnTo>
                  <a:lnTo>
                    <a:pt x="0" y="3"/>
                  </a:lnTo>
                  <a:lnTo>
                    <a:pt x="13"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22">
              <a:extLst>
                <a:ext uri="{FF2B5EF4-FFF2-40B4-BE49-F238E27FC236}">
                  <a16:creationId xmlns:a16="http://schemas.microsoft.com/office/drawing/2014/main" id="{689F1CEF-1927-ED57-99B8-772244F40AD2}"/>
                </a:ext>
              </a:extLst>
            </p:cNvPr>
            <p:cNvSpPr>
              <a:spLocks/>
            </p:cNvSpPr>
            <p:nvPr/>
          </p:nvSpPr>
          <p:spPr bwMode="auto">
            <a:xfrm>
              <a:off x="3442399" y="3121975"/>
              <a:ext cx="126171" cy="55200"/>
            </a:xfrm>
            <a:custGeom>
              <a:avLst/>
              <a:gdLst/>
              <a:ahLst/>
              <a:cxnLst>
                <a:cxn ang="0">
                  <a:pos x="0" y="0"/>
                </a:cxn>
                <a:cxn ang="0">
                  <a:pos x="41" y="11"/>
                </a:cxn>
                <a:cxn ang="0">
                  <a:pos x="67" y="19"/>
                </a:cxn>
                <a:cxn ang="0">
                  <a:pos x="81" y="22"/>
                </a:cxn>
                <a:cxn ang="0">
                  <a:pos x="118" y="33"/>
                </a:cxn>
                <a:cxn ang="0">
                  <a:pos x="128" y="35"/>
                </a:cxn>
                <a:cxn ang="0">
                  <a:pos x="123" y="40"/>
                </a:cxn>
                <a:cxn ang="0">
                  <a:pos x="120" y="49"/>
                </a:cxn>
                <a:cxn ang="0">
                  <a:pos x="120" y="56"/>
                </a:cxn>
                <a:cxn ang="0">
                  <a:pos x="83" y="46"/>
                </a:cxn>
                <a:cxn ang="0">
                  <a:pos x="70" y="30"/>
                </a:cxn>
                <a:cxn ang="0">
                  <a:pos x="57" y="19"/>
                </a:cxn>
                <a:cxn ang="0">
                  <a:pos x="43" y="14"/>
                </a:cxn>
                <a:cxn ang="0">
                  <a:pos x="30" y="17"/>
                </a:cxn>
                <a:cxn ang="0">
                  <a:pos x="27" y="24"/>
                </a:cxn>
                <a:cxn ang="0">
                  <a:pos x="27" y="27"/>
                </a:cxn>
                <a:cxn ang="0">
                  <a:pos x="0" y="16"/>
                </a:cxn>
                <a:cxn ang="0">
                  <a:pos x="0" y="0"/>
                </a:cxn>
              </a:cxnLst>
              <a:rect l="0" t="0" r="r" b="b"/>
              <a:pathLst>
                <a:path w="128" h="56">
                  <a:moveTo>
                    <a:pt x="0" y="0"/>
                  </a:moveTo>
                  <a:lnTo>
                    <a:pt x="41" y="11"/>
                  </a:lnTo>
                  <a:lnTo>
                    <a:pt x="67" y="19"/>
                  </a:lnTo>
                  <a:lnTo>
                    <a:pt x="81" y="22"/>
                  </a:lnTo>
                  <a:lnTo>
                    <a:pt x="118" y="33"/>
                  </a:lnTo>
                  <a:lnTo>
                    <a:pt x="128" y="35"/>
                  </a:lnTo>
                  <a:lnTo>
                    <a:pt x="123" y="40"/>
                  </a:lnTo>
                  <a:lnTo>
                    <a:pt x="120" y="49"/>
                  </a:lnTo>
                  <a:lnTo>
                    <a:pt x="120" y="56"/>
                  </a:lnTo>
                  <a:lnTo>
                    <a:pt x="83" y="46"/>
                  </a:lnTo>
                  <a:lnTo>
                    <a:pt x="70" y="30"/>
                  </a:lnTo>
                  <a:lnTo>
                    <a:pt x="57" y="19"/>
                  </a:lnTo>
                  <a:lnTo>
                    <a:pt x="43" y="14"/>
                  </a:lnTo>
                  <a:lnTo>
                    <a:pt x="30" y="17"/>
                  </a:lnTo>
                  <a:lnTo>
                    <a:pt x="27" y="24"/>
                  </a:lnTo>
                  <a:lnTo>
                    <a:pt x="27" y="27"/>
                  </a:lnTo>
                  <a:lnTo>
                    <a:pt x="0" y="16"/>
                  </a:lnTo>
                  <a:lnTo>
                    <a:pt x="0" y="0"/>
                  </a:lnTo>
                  <a:close/>
                </a:path>
              </a:pathLst>
            </a:custGeom>
            <a:solidFill>
              <a:srgbClr val="33333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23">
              <a:extLst>
                <a:ext uri="{FF2B5EF4-FFF2-40B4-BE49-F238E27FC236}">
                  <a16:creationId xmlns:a16="http://schemas.microsoft.com/office/drawing/2014/main" id="{347BF560-AA84-00B7-3C6E-B23FC96DF68D}"/>
                </a:ext>
              </a:extLst>
            </p:cNvPr>
            <p:cNvSpPr>
              <a:spLocks/>
            </p:cNvSpPr>
            <p:nvPr/>
          </p:nvSpPr>
          <p:spPr bwMode="auto">
            <a:xfrm>
              <a:off x="3540971" y="3101275"/>
              <a:ext cx="78857" cy="194186"/>
            </a:xfrm>
            <a:custGeom>
              <a:avLst/>
              <a:gdLst/>
              <a:ahLst/>
              <a:cxnLst>
                <a:cxn ang="0">
                  <a:pos x="0" y="0"/>
                </a:cxn>
                <a:cxn ang="0">
                  <a:pos x="63" y="42"/>
                </a:cxn>
                <a:cxn ang="0">
                  <a:pos x="80" y="142"/>
                </a:cxn>
                <a:cxn ang="0">
                  <a:pos x="45" y="197"/>
                </a:cxn>
                <a:cxn ang="0">
                  <a:pos x="42" y="191"/>
                </a:cxn>
                <a:cxn ang="0">
                  <a:pos x="40" y="186"/>
                </a:cxn>
                <a:cxn ang="0">
                  <a:pos x="37" y="179"/>
                </a:cxn>
                <a:cxn ang="0">
                  <a:pos x="32" y="175"/>
                </a:cxn>
                <a:cxn ang="0">
                  <a:pos x="55" y="139"/>
                </a:cxn>
                <a:cxn ang="0">
                  <a:pos x="55" y="61"/>
                </a:cxn>
                <a:cxn ang="0">
                  <a:pos x="0" y="0"/>
                </a:cxn>
              </a:cxnLst>
              <a:rect l="0" t="0" r="r" b="b"/>
              <a:pathLst>
                <a:path w="80" h="197">
                  <a:moveTo>
                    <a:pt x="0" y="0"/>
                  </a:moveTo>
                  <a:lnTo>
                    <a:pt x="63" y="42"/>
                  </a:lnTo>
                  <a:lnTo>
                    <a:pt x="80" y="142"/>
                  </a:lnTo>
                  <a:lnTo>
                    <a:pt x="45" y="197"/>
                  </a:lnTo>
                  <a:lnTo>
                    <a:pt x="42" y="191"/>
                  </a:lnTo>
                  <a:lnTo>
                    <a:pt x="40" y="186"/>
                  </a:lnTo>
                  <a:lnTo>
                    <a:pt x="37" y="179"/>
                  </a:lnTo>
                  <a:lnTo>
                    <a:pt x="32" y="175"/>
                  </a:lnTo>
                  <a:lnTo>
                    <a:pt x="55" y="139"/>
                  </a:lnTo>
                  <a:lnTo>
                    <a:pt x="55" y="61"/>
                  </a:lnTo>
                  <a:lnTo>
                    <a:pt x="0"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24">
              <a:extLst>
                <a:ext uri="{FF2B5EF4-FFF2-40B4-BE49-F238E27FC236}">
                  <a16:creationId xmlns:a16="http://schemas.microsoft.com/office/drawing/2014/main" id="{437819CB-E0D6-F38C-296C-218D769FC44D}"/>
                </a:ext>
              </a:extLst>
            </p:cNvPr>
            <p:cNvSpPr>
              <a:spLocks/>
            </p:cNvSpPr>
            <p:nvPr/>
          </p:nvSpPr>
          <p:spPr bwMode="auto">
            <a:xfrm>
              <a:off x="3416771" y="3121975"/>
              <a:ext cx="25629" cy="15771"/>
            </a:xfrm>
            <a:custGeom>
              <a:avLst/>
              <a:gdLst/>
              <a:ahLst/>
              <a:cxnLst>
                <a:cxn ang="0">
                  <a:pos x="0" y="0"/>
                </a:cxn>
                <a:cxn ang="0">
                  <a:pos x="26" y="0"/>
                </a:cxn>
                <a:cxn ang="0">
                  <a:pos x="26" y="16"/>
                </a:cxn>
                <a:cxn ang="0">
                  <a:pos x="0" y="0"/>
                </a:cxn>
              </a:cxnLst>
              <a:rect l="0" t="0" r="r" b="b"/>
              <a:pathLst>
                <a:path w="26" h="16">
                  <a:moveTo>
                    <a:pt x="0" y="0"/>
                  </a:moveTo>
                  <a:lnTo>
                    <a:pt x="26" y="0"/>
                  </a:lnTo>
                  <a:lnTo>
                    <a:pt x="26" y="16"/>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25">
              <a:extLst>
                <a:ext uri="{FF2B5EF4-FFF2-40B4-BE49-F238E27FC236}">
                  <a16:creationId xmlns:a16="http://schemas.microsoft.com/office/drawing/2014/main" id="{E52A7E11-24B9-D4CB-D205-754A1DFCF102}"/>
                </a:ext>
              </a:extLst>
            </p:cNvPr>
            <p:cNvSpPr>
              <a:spLocks/>
            </p:cNvSpPr>
            <p:nvPr/>
          </p:nvSpPr>
          <p:spPr bwMode="auto">
            <a:xfrm>
              <a:off x="3497599" y="3183090"/>
              <a:ext cx="19714" cy="30557"/>
            </a:xfrm>
            <a:custGeom>
              <a:avLst/>
              <a:gdLst/>
              <a:ahLst/>
              <a:cxnLst>
                <a:cxn ang="0">
                  <a:pos x="0" y="0"/>
                </a:cxn>
                <a:cxn ang="0">
                  <a:pos x="17" y="21"/>
                </a:cxn>
                <a:cxn ang="0">
                  <a:pos x="19" y="23"/>
                </a:cxn>
                <a:cxn ang="0">
                  <a:pos x="19" y="24"/>
                </a:cxn>
                <a:cxn ang="0">
                  <a:pos x="20" y="27"/>
                </a:cxn>
                <a:cxn ang="0">
                  <a:pos x="16" y="31"/>
                </a:cxn>
                <a:cxn ang="0">
                  <a:pos x="11" y="31"/>
                </a:cxn>
                <a:cxn ang="0">
                  <a:pos x="8" y="27"/>
                </a:cxn>
                <a:cxn ang="0">
                  <a:pos x="0" y="0"/>
                </a:cxn>
              </a:cxnLst>
              <a:rect l="0" t="0" r="r" b="b"/>
              <a:pathLst>
                <a:path w="20" h="31">
                  <a:moveTo>
                    <a:pt x="0" y="0"/>
                  </a:moveTo>
                  <a:lnTo>
                    <a:pt x="17" y="21"/>
                  </a:lnTo>
                  <a:lnTo>
                    <a:pt x="19" y="23"/>
                  </a:lnTo>
                  <a:lnTo>
                    <a:pt x="19" y="24"/>
                  </a:lnTo>
                  <a:lnTo>
                    <a:pt x="20" y="27"/>
                  </a:lnTo>
                  <a:lnTo>
                    <a:pt x="16" y="31"/>
                  </a:lnTo>
                  <a:lnTo>
                    <a:pt x="11" y="31"/>
                  </a:lnTo>
                  <a:lnTo>
                    <a:pt x="8" y="27"/>
                  </a:lnTo>
                  <a:lnTo>
                    <a:pt x="0" y="0"/>
                  </a:lnTo>
                  <a:close/>
                </a:path>
              </a:pathLst>
            </a:custGeom>
            <a:solidFill>
              <a:srgbClr val="863D0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26">
              <a:extLst>
                <a:ext uri="{FF2B5EF4-FFF2-40B4-BE49-F238E27FC236}">
                  <a16:creationId xmlns:a16="http://schemas.microsoft.com/office/drawing/2014/main" id="{02950619-5BE7-2A28-6A3C-0308E7F5A7BE}"/>
                </a:ext>
              </a:extLst>
            </p:cNvPr>
            <p:cNvSpPr>
              <a:spLocks/>
            </p:cNvSpPr>
            <p:nvPr/>
          </p:nvSpPr>
          <p:spPr bwMode="auto">
            <a:xfrm>
              <a:off x="3874142" y="3721289"/>
              <a:ext cx="212914" cy="138000"/>
            </a:xfrm>
            <a:custGeom>
              <a:avLst/>
              <a:gdLst/>
              <a:ahLst/>
              <a:cxnLst>
                <a:cxn ang="0">
                  <a:pos x="142" y="0"/>
                </a:cxn>
                <a:cxn ang="0">
                  <a:pos x="173" y="4"/>
                </a:cxn>
                <a:cxn ang="0">
                  <a:pos x="216" y="7"/>
                </a:cxn>
                <a:cxn ang="0">
                  <a:pos x="205" y="80"/>
                </a:cxn>
                <a:cxn ang="0">
                  <a:pos x="150" y="98"/>
                </a:cxn>
                <a:cxn ang="0">
                  <a:pos x="101" y="120"/>
                </a:cxn>
                <a:cxn ang="0">
                  <a:pos x="90" y="133"/>
                </a:cxn>
                <a:cxn ang="0">
                  <a:pos x="75" y="140"/>
                </a:cxn>
                <a:cxn ang="0">
                  <a:pos x="70" y="135"/>
                </a:cxn>
                <a:cxn ang="0">
                  <a:pos x="69" y="130"/>
                </a:cxn>
                <a:cxn ang="0">
                  <a:pos x="77" y="127"/>
                </a:cxn>
                <a:cxn ang="0">
                  <a:pos x="83" y="124"/>
                </a:cxn>
                <a:cxn ang="0">
                  <a:pos x="83" y="109"/>
                </a:cxn>
                <a:cxn ang="0">
                  <a:pos x="67" y="117"/>
                </a:cxn>
                <a:cxn ang="0">
                  <a:pos x="53" y="122"/>
                </a:cxn>
                <a:cxn ang="0">
                  <a:pos x="37" y="120"/>
                </a:cxn>
                <a:cxn ang="0">
                  <a:pos x="34" y="111"/>
                </a:cxn>
                <a:cxn ang="0">
                  <a:pos x="43" y="108"/>
                </a:cxn>
                <a:cxn ang="0">
                  <a:pos x="61" y="98"/>
                </a:cxn>
                <a:cxn ang="0">
                  <a:pos x="64" y="84"/>
                </a:cxn>
                <a:cxn ang="0">
                  <a:pos x="38" y="95"/>
                </a:cxn>
                <a:cxn ang="0">
                  <a:pos x="13" y="100"/>
                </a:cxn>
                <a:cxn ang="0">
                  <a:pos x="11" y="96"/>
                </a:cxn>
                <a:cxn ang="0">
                  <a:pos x="11" y="85"/>
                </a:cxn>
                <a:cxn ang="0">
                  <a:pos x="48" y="69"/>
                </a:cxn>
                <a:cxn ang="0">
                  <a:pos x="53" y="58"/>
                </a:cxn>
                <a:cxn ang="0">
                  <a:pos x="5" y="77"/>
                </a:cxn>
                <a:cxn ang="0">
                  <a:pos x="3" y="72"/>
                </a:cxn>
                <a:cxn ang="0">
                  <a:pos x="2" y="66"/>
                </a:cxn>
                <a:cxn ang="0">
                  <a:pos x="3" y="61"/>
                </a:cxn>
                <a:cxn ang="0">
                  <a:pos x="11" y="53"/>
                </a:cxn>
                <a:cxn ang="0">
                  <a:pos x="24" y="45"/>
                </a:cxn>
                <a:cxn ang="0">
                  <a:pos x="64" y="24"/>
                </a:cxn>
                <a:cxn ang="0">
                  <a:pos x="30" y="31"/>
                </a:cxn>
                <a:cxn ang="0">
                  <a:pos x="0" y="32"/>
                </a:cxn>
                <a:cxn ang="0">
                  <a:pos x="0" y="28"/>
                </a:cxn>
                <a:cxn ang="0">
                  <a:pos x="2" y="23"/>
                </a:cxn>
                <a:cxn ang="0">
                  <a:pos x="26" y="23"/>
                </a:cxn>
                <a:cxn ang="0">
                  <a:pos x="77" y="13"/>
                </a:cxn>
                <a:cxn ang="0">
                  <a:pos x="94" y="7"/>
                </a:cxn>
                <a:cxn ang="0">
                  <a:pos x="112" y="2"/>
                </a:cxn>
                <a:cxn ang="0">
                  <a:pos x="142" y="0"/>
                </a:cxn>
              </a:cxnLst>
              <a:rect l="0" t="0" r="r" b="b"/>
              <a:pathLst>
                <a:path w="216" h="140">
                  <a:moveTo>
                    <a:pt x="142" y="0"/>
                  </a:moveTo>
                  <a:lnTo>
                    <a:pt x="173" y="4"/>
                  </a:lnTo>
                  <a:lnTo>
                    <a:pt x="216" y="7"/>
                  </a:lnTo>
                  <a:lnTo>
                    <a:pt x="205" y="80"/>
                  </a:lnTo>
                  <a:lnTo>
                    <a:pt x="150" y="98"/>
                  </a:lnTo>
                  <a:lnTo>
                    <a:pt x="101" y="120"/>
                  </a:lnTo>
                  <a:lnTo>
                    <a:pt x="90" y="133"/>
                  </a:lnTo>
                  <a:lnTo>
                    <a:pt x="75" y="140"/>
                  </a:lnTo>
                  <a:lnTo>
                    <a:pt x="70" y="135"/>
                  </a:lnTo>
                  <a:lnTo>
                    <a:pt x="69" y="130"/>
                  </a:lnTo>
                  <a:lnTo>
                    <a:pt x="77" y="127"/>
                  </a:lnTo>
                  <a:lnTo>
                    <a:pt x="83" y="124"/>
                  </a:lnTo>
                  <a:lnTo>
                    <a:pt x="83" y="109"/>
                  </a:lnTo>
                  <a:lnTo>
                    <a:pt x="67" y="117"/>
                  </a:lnTo>
                  <a:lnTo>
                    <a:pt x="53" y="122"/>
                  </a:lnTo>
                  <a:lnTo>
                    <a:pt x="37" y="120"/>
                  </a:lnTo>
                  <a:lnTo>
                    <a:pt x="34" y="111"/>
                  </a:lnTo>
                  <a:lnTo>
                    <a:pt x="43" y="108"/>
                  </a:lnTo>
                  <a:lnTo>
                    <a:pt x="61" y="98"/>
                  </a:lnTo>
                  <a:lnTo>
                    <a:pt x="64" y="84"/>
                  </a:lnTo>
                  <a:lnTo>
                    <a:pt x="38" y="95"/>
                  </a:lnTo>
                  <a:lnTo>
                    <a:pt x="13" y="100"/>
                  </a:lnTo>
                  <a:lnTo>
                    <a:pt x="11" y="96"/>
                  </a:lnTo>
                  <a:lnTo>
                    <a:pt x="11" y="85"/>
                  </a:lnTo>
                  <a:lnTo>
                    <a:pt x="48" y="69"/>
                  </a:lnTo>
                  <a:lnTo>
                    <a:pt x="53" y="58"/>
                  </a:lnTo>
                  <a:lnTo>
                    <a:pt x="5" y="77"/>
                  </a:lnTo>
                  <a:lnTo>
                    <a:pt x="3" y="72"/>
                  </a:lnTo>
                  <a:lnTo>
                    <a:pt x="2" y="66"/>
                  </a:lnTo>
                  <a:lnTo>
                    <a:pt x="3" y="61"/>
                  </a:lnTo>
                  <a:lnTo>
                    <a:pt x="11" y="53"/>
                  </a:lnTo>
                  <a:lnTo>
                    <a:pt x="24" y="45"/>
                  </a:lnTo>
                  <a:lnTo>
                    <a:pt x="64" y="24"/>
                  </a:lnTo>
                  <a:lnTo>
                    <a:pt x="30" y="31"/>
                  </a:lnTo>
                  <a:lnTo>
                    <a:pt x="0" y="32"/>
                  </a:lnTo>
                  <a:lnTo>
                    <a:pt x="0" y="28"/>
                  </a:lnTo>
                  <a:lnTo>
                    <a:pt x="2" y="23"/>
                  </a:lnTo>
                  <a:lnTo>
                    <a:pt x="26" y="23"/>
                  </a:lnTo>
                  <a:lnTo>
                    <a:pt x="77" y="13"/>
                  </a:lnTo>
                  <a:lnTo>
                    <a:pt x="94" y="7"/>
                  </a:lnTo>
                  <a:lnTo>
                    <a:pt x="112" y="2"/>
                  </a:lnTo>
                  <a:lnTo>
                    <a:pt x="142"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27">
              <a:extLst>
                <a:ext uri="{FF2B5EF4-FFF2-40B4-BE49-F238E27FC236}">
                  <a16:creationId xmlns:a16="http://schemas.microsoft.com/office/drawing/2014/main" id="{E8542620-EAA6-0DC5-3581-7DD804EAF712}"/>
                </a:ext>
              </a:extLst>
            </p:cNvPr>
            <p:cNvSpPr>
              <a:spLocks/>
            </p:cNvSpPr>
            <p:nvPr/>
          </p:nvSpPr>
          <p:spPr bwMode="auto">
            <a:xfrm>
              <a:off x="3879070" y="3778460"/>
              <a:ext cx="47314" cy="26615"/>
            </a:xfrm>
            <a:custGeom>
              <a:avLst/>
              <a:gdLst/>
              <a:ahLst/>
              <a:cxnLst>
                <a:cxn ang="0">
                  <a:pos x="48" y="0"/>
                </a:cxn>
                <a:cxn ang="0">
                  <a:pos x="43" y="11"/>
                </a:cxn>
                <a:cxn ang="0">
                  <a:pos x="6" y="27"/>
                </a:cxn>
                <a:cxn ang="0">
                  <a:pos x="3" y="22"/>
                </a:cxn>
                <a:cxn ang="0">
                  <a:pos x="0" y="19"/>
                </a:cxn>
                <a:cxn ang="0">
                  <a:pos x="48" y="0"/>
                </a:cxn>
              </a:cxnLst>
              <a:rect l="0" t="0" r="r" b="b"/>
              <a:pathLst>
                <a:path w="48" h="27">
                  <a:moveTo>
                    <a:pt x="48" y="0"/>
                  </a:moveTo>
                  <a:lnTo>
                    <a:pt x="43" y="11"/>
                  </a:lnTo>
                  <a:lnTo>
                    <a:pt x="6" y="27"/>
                  </a:lnTo>
                  <a:lnTo>
                    <a:pt x="3" y="22"/>
                  </a:lnTo>
                  <a:lnTo>
                    <a:pt x="0" y="19"/>
                  </a:lnTo>
                  <a:lnTo>
                    <a:pt x="48"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28">
              <a:extLst>
                <a:ext uri="{FF2B5EF4-FFF2-40B4-BE49-F238E27FC236}">
                  <a16:creationId xmlns:a16="http://schemas.microsoft.com/office/drawing/2014/main" id="{BFFCEBF2-5BB8-658B-D6E2-7BE443C6625D}"/>
                </a:ext>
              </a:extLst>
            </p:cNvPr>
            <p:cNvSpPr>
              <a:spLocks/>
            </p:cNvSpPr>
            <p:nvPr/>
          </p:nvSpPr>
          <p:spPr bwMode="auto">
            <a:xfrm>
              <a:off x="3874142" y="3744946"/>
              <a:ext cx="63086" cy="20700"/>
            </a:xfrm>
            <a:custGeom>
              <a:avLst/>
              <a:gdLst/>
              <a:ahLst/>
              <a:cxnLst>
                <a:cxn ang="0">
                  <a:pos x="64" y="0"/>
                </a:cxn>
                <a:cxn ang="0">
                  <a:pos x="24" y="21"/>
                </a:cxn>
                <a:cxn ang="0">
                  <a:pos x="16" y="21"/>
                </a:cxn>
                <a:cxn ang="0">
                  <a:pos x="8" y="20"/>
                </a:cxn>
                <a:cxn ang="0">
                  <a:pos x="3" y="16"/>
                </a:cxn>
                <a:cxn ang="0">
                  <a:pos x="2" y="13"/>
                </a:cxn>
                <a:cxn ang="0">
                  <a:pos x="0" y="8"/>
                </a:cxn>
                <a:cxn ang="0">
                  <a:pos x="30" y="7"/>
                </a:cxn>
                <a:cxn ang="0">
                  <a:pos x="64" y="0"/>
                </a:cxn>
              </a:cxnLst>
              <a:rect l="0" t="0" r="r" b="b"/>
              <a:pathLst>
                <a:path w="64" h="21">
                  <a:moveTo>
                    <a:pt x="64" y="0"/>
                  </a:moveTo>
                  <a:lnTo>
                    <a:pt x="24" y="21"/>
                  </a:lnTo>
                  <a:lnTo>
                    <a:pt x="16" y="21"/>
                  </a:lnTo>
                  <a:lnTo>
                    <a:pt x="8" y="20"/>
                  </a:lnTo>
                  <a:lnTo>
                    <a:pt x="3" y="16"/>
                  </a:lnTo>
                  <a:lnTo>
                    <a:pt x="2" y="13"/>
                  </a:lnTo>
                  <a:lnTo>
                    <a:pt x="0" y="8"/>
                  </a:lnTo>
                  <a:lnTo>
                    <a:pt x="30" y="7"/>
                  </a:lnTo>
                  <a:lnTo>
                    <a:pt x="64"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29">
              <a:extLst>
                <a:ext uri="{FF2B5EF4-FFF2-40B4-BE49-F238E27FC236}">
                  <a16:creationId xmlns:a16="http://schemas.microsoft.com/office/drawing/2014/main" id="{E9104464-AF24-606A-838B-583E2185917E}"/>
                </a:ext>
              </a:extLst>
            </p:cNvPr>
            <p:cNvSpPr>
              <a:spLocks/>
            </p:cNvSpPr>
            <p:nvPr/>
          </p:nvSpPr>
          <p:spPr bwMode="auto">
            <a:xfrm>
              <a:off x="3886956" y="3804089"/>
              <a:ext cx="50272" cy="26615"/>
            </a:xfrm>
            <a:custGeom>
              <a:avLst/>
              <a:gdLst/>
              <a:ahLst/>
              <a:cxnLst>
                <a:cxn ang="0">
                  <a:pos x="51" y="0"/>
                </a:cxn>
                <a:cxn ang="0">
                  <a:pos x="48" y="14"/>
                </a:cxn>
                <a:cxn ang="0">
                  <a:pos x="30" y="24"/>
                </a:cxn>
                <a:cxn ang="0">
                  <a:pos x="21" y="27"/>
                </a:cxn>
                <a:cxn ang="0">
                  <a:pos x="16" y="27"/>
                </a:cxn>
                <a:cxn ang="0">
                  <a:pos x="9" y="25"/>
                </a:cxn>
                <a:cxn ang="0">
                  <a:pos x="6" y="24"/>
                </a:cxn>
                <a:cxn ang="0">
                  <a:pos x="3" y="20"/>
                </a:cxn>
                <a:cxn ang="0">
                  <a:pos x="0" y="16"/>
                </a:cxn>
                <a:cxn ang="0">
                  <a:pos x="25" y="11"/>
                </a:cxn>
                <a:cxn ang="0">
                  <a:pos x="51" y="0"/>
                </a:cxn>
              </a:cxnLst>
              <a:rect l="0" t="0" r="r" b="b"/>
              <a:pathLst>
                <a:path w="51" h="27">
                  <a:moveTo>
                    <a:pt x="51" y="0"/>
                  </a:moveTo>
                  <a:lnTo>
                    <a:pt x="48" y="14"/>
                  </a:lnTo>
                  <a:lnTo>
                    <a:pt x="30" y="24"/>
                  </a:lnTo>
                  <a:lnTo>
                    <a:pt x="21" y="27"/>
                  </a:lnTo>
                  <a:lnTo>
                    <a:pt x="16" y="27"/>
                  </a:lnTo>
                  <a:lnTo>
                    <a:pt x="9" y="25"/>
                  </a:lnTo>
                  <a:lnTo>
                    <a:pt x="6" y="24"/>
                  </a:lnTo>
                  <a:lnTo>
                    <a:pt x="3" y="20"/>
                  </a:lnTo>
                  <a:lnTo>
                    <a:pt x="0" y="16"/>
                  </a:lnTo>
                  <a:lnTo>
                    <a:pt x="25" y="11"/>
                  </a:lnTo>
                  <a:lnTo>
                    <a:pt x="51"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30">
              <a:extLst>
                <a:ext uri="{FF2B5EF4-FFF2-40B4-BE49-F238E27FC236}">
                  <a16:creationId xmlns:a16="http://schemas.microsoft.com/office/drawing/2014/main" id="{2A63EBD7-5411-AE45-5633-08736F454CEF}"/>
                </a:ext>
              </a:extLst>
            </p:cNvPr>
            <p:cNvSpPr>
              <a:spLocks noEditPoints="1"/>
            </p:cNvSpPr>
            <p:nvPr/>
          </p:nvSpPr>
          <p:spPr bwMode="auto">
            <a:xfrm>
              <a:off x="3582371" y="3192947"/>
              <a:ext cx="912770" cy="837856"/>
            </a:xfrm>
            <a:custGeom>
              <a:avLst/>
              <a:gdLst/>
              <a:ahLst/>
              <a:cxnLst>
                <a:cxn ang="0">
                  <a:pos x="677" y="597"/>
                </a:cxn>
                <a:cxn ang="0">
                  <a:pos x="736" y="644"/>
                </a:cxn>
                <a:cxn ang="0">
                  <a:pos x="667" y="551"/>
                </a:cxn>
                <a:cxn ang="0">
                  <a:pos x="734" y="408"/>
                </a:cxn>
                <a:cxn ang="0">
                  <a:pos x="857" y="583"/>
                </a:cxn>
                <a:cxn ang="0">
                  <a:pos x="749" y="378"/>
                </a:cxn>
                <a:cxn ang="0">
                  <a:pos x="115" y="117"/>
                </a:cxn>
                <a:cxn ang="0">
                  <a:pos x="88" y="176"/>
                </a:cxn>
                <a:cxn ang="0">
                  <a:pos x="96" y="229"/>
                </a:cxn>
                <a:cxn ang="0">
                  <a:pos x="90" y="176"/>
                </a:cxn>
                <a:cxn ang="0">
                  <a:pos x="115" y="117"/>
                </a:cxn>
                <a:cxn ang="0">
                  <a:pos x="779" y="91"/>
                </a:cxn>
                <a:cxn ang="0">
                  <a:pos x="901" y="235"/>
                </a:cxn>
                <a:cxn ang="0">
                  <a:pos x="926" y="458"/>
                </a:cxn>
                <a:cxn ang="0">
                  <a:pos x="920" y="608"/>
                </a:cxn>
                <a:cxn ang="0">
                  <a:pos x="889" y="664"/>
                </a:cxn>
                <a:cxn ang="0">
                  <a:pos x="819" y="831"/>
                </a:cxn>
                <a:cxn ang="0">
                  <a:pos x="760" y="850"/>
                </a:cxn>
                <a:cxn ang="0">
                  <a:pos x="659" y="836"/>
                </a:cxn>
                <a:cxn ang="0">
                  <a:pos x="443" y="825"/>
                </a:cxn>
                <a:cxn ang="0">
                  <a:pos x="371" y="813"/>
                </a:cxn>
                <a:cxn ang="0">
                  <a:pos x="370" y="807"/>
                </a:cxn>
                <a:cxn ang="0">
                  <a:pos x="365" y="666"/>
                </a:cxn>
                <a:cxn ang="0">
                  <a:pos x="379" y="680"/>
                </a:cxn>
                <a:cxn ang="0">
                  <a:pos x="445" y="656"/>
                </a:cxn>
                <a:cxn ang="0">
                  <a:pos x="529" y="640"/>
                </a:cxn>
                <a:cxn ang="0">
                  <a:pos x="533" y="652"/>
                </a:cxn>
                <a:cxn ang="0">
                  <a:pos x="627" y="592"/>
                </a:cxn>
                <a:cxn ang="0">
                  <a:pos x="592" y="626"/>
                </a:cxn>
                <a:cxn ang="0">
                  <a:pos x="525" y="575"/>
                </a:cxn>
                <a:cxn ang="0">
                  <a:pos x="469" y="540"/>
                </a:cxn>
                <a:cxn ang="0">
                  <a:pos x="390" y="543"/>
                </a:cxn>
                <a:cxn ang="0">
                  <a:pos x="384" y="386"/>
                </a:cxn>
                <a:cxn ang="0">
                  <a:pos x="286" y="375"/>
                </a:cxn>
                <a:cxn ang="0">
                  <a:pos x="270" y="383"/>
                </a:cxn>
                <a:cxn ang="0">
                  <a:pos x="229" y="365"/>
                </a:cxn>
                <a:cxn ang="0">
                  <a:pos x="93" y="258"/>
                </a:cxn>
                <a:cxn ang="0">
                  <a:pos x="64" y="205"/>
                </a:cxn>
                <a:cxn ang="0">
                  <a:pos x="38" y="49"/>
                </a:cxn>
                <a:cxn ang="0">
                  <a:pos x="117" y="106"/>
                </a:cxn>
                <a:cxn ang="0">
                  <a:pos x="234" y="182"/>
                </a:cxn>
                <a:cxn ang="0">
                  <a:pos x="258" y="176"/>
                </a:cxn>
                <a:cxn ang="0">
                  <a:pos x="275" y="189"/>
                </a:cxn>
                <a:cxn ang="0">
                  <a:pos x="413" y="133"/>
                </a:cxn>
                <a:cxn ang="0">
                  <a:pos x="512" y="72"/>
                </a:cxn>
                <a:cxn ang="0">
                  <a:pos x="545" y="86"/>
                </a:cxn>
                <a:cxn ang="0">
                  <a:pos x="613" y="75"/>
                </a:cxn>
                <a:cxn ang="0">
                  <a:pos x="718" y="1"/>
                </a:cxn>
              </a:cxnLst>
              <a:rect l="0" t="0" r="r" b="b"/>
              <a:pathLst>
                <a:path w="926" h="850">
                  <a:moveTo>
                    <a:pt x="667" y="551"/>
                  </a:moveTo>
                  <a:lnTo>
                    <a:pt x="669" y="575"/>
                  </a:lnTo>
                  <a:lnTo>
                    <a:pt x="677" y="597"/>
                  </a:lnTo>
                  <a:lnTo>
                    <a:pt x="689" y="616"/>
                  </a:lnTo>
                  <a:lnTo>
                    <a:pt x="710" y="631"/>
                  </a:lnTo>
                  <a:lnTo>
                    <a:pt x="736" y="644"/>
                  </a:lnTo>
                  <a:lnTo>
                    <a:pt x="705" y="615"/>
                  </a:lnTo>
                  <a:lnTo>
                    <a:pt x="683" y="583"/>
                  </a:lnTo>
                  <a:lnTo>
                    <a:pt x="667" y="551"/>
                  </a:lnTo>
                  <a:close/>
                  <a:moveTo>
                    <a:pt x="705" y="303"/>
                  </a:moveTo>
                  <a:lnTo>
                    <a:pt x="721" y="357"/>
                  </a:lnTo>
                  <a:lnTo>
                    <a:pt x="734" y="408"/>
                  </a:lnTo>
                  <a:lnTo>
                    <a:pt x="741" y="453"/>
                  </a:lnTo>
                  <a:lnTo>
                    <a:pt x="741" y="493"/>
                  </a:lnTo>
                  <a:lnTo>
                    <a:pt x="857" y="583"/>
                  </a:lnTo>
                  <a:lnTo>
                    <a:pt x="760" y="487"/>
                  </a:lnTo>
                  <a:lnTo>
                    <a:pt x="758" y="432"/>
                  </a:lnTo>
                  <a:lnTo>
                    <a:pt x="749" y="378"/>
                  </a:lnTo>
                  <a:lnTo>
                    <a:pt x="731" y="322"/>
                  </a:lnTo>
                  <a:lnTo>
                    <a:pt x="705" y="303"/>
                  </a:lnTo>
                  <a:close/>
                  <a:moveTo>
                    <a:pt x="115" y="117"/>
                  </a:moveTo>
                  <a:lnTo>
                    <a:pt x="115" y="118"/>
                  </a:lnTo>
                  <a:lnTo>
                    <a:pt x="98" y="150"/>
                  </a:lnTo>
                  <a:lnTo>
                    <a:pt x="88" y="176"/>
                  </a:lnTo>
                  <a:lnTo>
                    <a:pt x="83" y="198"/>
                  </a:lnTo>
                  <a:lnTo>
                    <a:pt x="86" y="216"/>
                  </a:lnTo>
                  <a:lnTo>
                    <a:pt x="96" y="229"/>
                  </a:lnTo>
                  <a:lnTo>
                    <a:pt x="88" y="216"/>
                  </a:lnTo>
                  <a:lnTo>
                    <a:pt x="85" y="198"/>
                  </a:lnTo>
                  <a:lnTo>
                    <a:pt x="90" y="176"/>
                  </a:lnTo>
                  <a:lnTo>
                    <a:pt x="99" y="149"/>
                  </a:lnTo>
                  <a:lnTo>
                    <a:pt x="117" y="117"/>
                  </a:lnTo>
                  <a:lnTo>
                    <a:pt x="115" y="117"/>
                  </a:lnTo>
                  <a:close/>
                  <a:moveTo>
                    <a:pt x="721" y="0"/>
                  </a:moveTo>
                  <a:lnTo>
                    <a:pt x="741" y="62"/>
                  </a:lnTo>
                  <a:lnTo>
                    <a:pt x="779" y="91"/>
                  </a:lnTo>
                  <a:lnTo>
                    <a:pt x="822" y="131"/>
                  </a:lnTo>
                  <a:lnTo>
                    <a:pt x="864" y="179"/>
                  </a:lnTo>
                  <a:lnTo>
                    <a:pt x="901" y="235"/>
                  </a:lnTo>
                  <a:lnTo>
                    <a:pt x="913" y="315"/>
                  </a:lnTo>
                  <a:lnTo>
                    <a:pt x="921" y="389"/>
                  </a:lnTo>
                  <a:lnTo>
                    <a:pt x="926" y="458"/>
                  </a:lnTo>
                  <a:lnTo>
                    <a:pt x="925" y="522"/>
                  </a:lnTo>
                  <a:lnTo>
                    <a:pt x="920" y="580"/>
                  </a:lnTo>
                  <a:lnTo>
                    <a:pt x="920" y="608"/>
                  </a:lnTo>
                  <a:lnTo>
                    <a:pt x="915" y="632"/>
                  </a:lnTo>
                  <a:lnTo>
                    <a:pt x="904" y="650"/>
                  </a:lnTo>
                  <a:lnTo>
                    <a:pt x="889" y="664"/>
                  </a:lnTo>
                  <a:lnTo>
                    <a:pt x="869" y="672"/>
                  </a:lnTo>
                  <a:lnTo>
                    <a:pt x="830" y="812"/>
                  </a:lnTo>
                  <a:lnTo>
                    <a:pt x="819" y="831"/>
                  </a:lnTo>
                  <a:lnTo>
                    <a:pt x="803" y="842"/>
                  </a:lnTo>
                  <a:lnTo>
                    <a:pt x="784" y="850"/>
                  </a:lnTo>
                  <a:lnTo>
                    <a:pt x="760" y="850"/>
                  </a:lnTo>
                  <a:lnTo>
                    <a:pt x="734" y="847"/>
                  </a:lnTo>
                  <a:lnTo>
                    <a:pt x="707" y="836"/>
                  </a:lnTo>
                  <a:lnTo>
                    <a:pt x="659" y="836"/>
                  </a:lnTo>
                  <a:lnTo>
                    <a:pt x="545" y="829"/>
                  </a:lnTo>
                  <a:lnTo>
                    <a:pt x="526" y="829"/>
                  </a:lnTo>
                  <a:lnTo>
                    <a:pt x="443" y="825"/>
                  </a:lnTo>
                  <a:lnTo>
                    <a:pt x="373" y="825"/>
                  </a:lnTo>
                  <a:lnTo>
                    <a:pt x="373" y="820"/>
                  </a:lnTo>
                  <a:lnTo>
                    <a:pt x="371" y="813"/>
                  </a:lnTo>
                  <a:lnTo>
                    <a:pt x="370" y="809"/>
                  </a:lnTo>
                  <a:lnTo>
                    <a:pt x="382" y="801"/>
                  </a:lnTo>
                  <a:lnTo>
                    <a:pt x="370" y="807"/>
                  </a:lnTo>
                  <a:lnTo>
                    <a:pt x="363" y="761"/>
                  </a:lnTo>
                  <a:lnTo>
                    <a:pt x="362" y="714"/>
                  </a:lnTo>
                  <a:lnTo>
                    <a:pt x="365" y="666"/>
                  </a:lnTo>
                  <a:lnTo>
                    <a:pt x="366" y="671"/>
                  </a:lnTo>
                  <a:lnTo>
                    <a:pt x="374" y="679"/>
                  </a:lnTo>
                  <a:lnTo>
                    <a:pt x="379" y="680"/>
                  </a:lnTo>
                  <a:lnTo>
                    <a:pt x="390" y="680"/>
                  </a:lnTo>
                  <a:lnTo>
                    <a:pt x="413" y="674"/>
                  </a:lnTo>
                  <a:lnTo>
                    <a:pt x="445" y="656"/>
                  </a:lnTo>
                  <a:lnTo>
                    <a:pt x="478" y="645"/>
                  </a:lnTo>
                  <a:lnTo>
                    <a:pt x="512" y="640"/>
                  </a:lnTo>
                  <a:lnTo>
                    <a:pt x="529" y="640"/>
                  </a:lnTo>
                  <a:lnTo>
                    <a:pt x="531" y="644"/>
                  </a:lnTo>
                  <a:lnTo>
                    <a:pt x="533" y="648"/>
                  </a:lnTo>
                  <a:lnTo>
                    <a:pt x="533" y="652"/>
                  </a:lnTo>
                  <a:lnTo>
                    <a:pt x="632" y="677"/>
                  </a:lnTo>
                  <a:lnTo>
                    <a:pt x="627" y="634"/>
                  </a:lnTo>
                  <a:lnTo>
                    <a:pt x="627" y="592"/>
                  </a:lnTo>
                  <a:lnTo>
                    <a:pt x="632" y="551"/>
                  </a:lnTo>
                  <a:lnTo>
                    <a:pt x="613" y="549"/>
                  </a:lnTo>
                  <a:lnTo>
                    <a:pt x="592" y="626"/>
                  </a:lnTo>
                  <a:lnTo>
                    <a:pt x="529" y="637"/>
                  </a:lnTo>
                  <a:lnTo>
                    <a:pt x="525" y="605"/>
                  </a:lnTo>
                  <a:lnTo>
                    <a:pt x="525" y="575"/>
                  </a:lnTo>
                  <a:lnTo>
                    <a:pt x="531" y="544"/>
                  </a:lnTo>
                  <a:lnTo>
                    <a:pt x="512" y="543"/>
                  </a:lnTo>
                  <a:lnTo>
                    <a:pt x="469" y="540"/>
                  </a:lnTo>
                  <a:lnTo>
                    <a:pt x="438" y="536"/>
                  </a:lnTo>
                  <a:lnTo>
                    <a:pt x="408" y="538"/>
                  </a:lnTo>
                  <a:lnTo>
                    <a:pt x="390" y="543"/>
                  </a:lnTo>
                  <a:lnTo>
                    <a:pt x="373" y="549"/>
                  </a:lnTo>
                  <a:lnTo>
                    <a:pt x="374" y="530"/>
                  </a:lnTo>
                  <a:lnTo>
                    <a:pt x="384" y="386"/>
                  </a:lnTo>
                  <a:lnTo>
                    <a:pt x="354" y="387"/>
                  </a:lnTo>
                  <a:lnTo>
                    <a:pt x="320" y="384"/>
                  </a:lnTo>
                  <a:lnTo>
                    <a:pt x="286" y="375"/>
                  </a:lnTo>
                  <a:lnTo>
                    <a:pt x="282" y="378"/>
                  </a:lnTo>
                  <a:lnTo>
                    <a:pt x="275" y="381"/>
                  </a:lnTo>
                  <a:lnTo>
                    <a:pt x="270" y="383"/>
                  </a:lnTo>
                  <a:lnTo>
                    <a:pt x="256" y="384"/>
                  </a:lnTo>
                  <a:lnTo>
                    <a:pt x="243" y="378"/>
                  </a:lnTo>
                  <a:lnTo>
                    <a:pt x="229" y="365"/>
                  </a:lnTo>
                  <a:lnTo>
                    <a:pt x="216" y="346"/>
                  </a:lnTo>
                  <a:lnTo>
                    <a:pt x="114" y="262"/>
                  </a:lnTo>
                  <a:lnTo>
                    <a:pt x="93" y="258"/>
                  </a:lnTo>
                  <a:lnTo>
                    <a:pt x="78" y="246"/>
                  </a:lnTo>
                  <a:lnTo>
                    <a:pt x="69" y="229"/>
                  </a:lnTo>
                  <a:lnTo>
                    <a:pt x="64" y="205"/>
                  </a:lnTo>
                  <a:lnTo>
                    <a:pt x="0" y="112"/>
                  </a:lnTo>
                  <a:lnTo>
                    <a:pt x="3" y="104"/>
                  </a:lnTo>
                  <a:lnTo>
                    <a:pt x="38" y="49"/>
                  </a:lnTo>
                  <a:lnTo>
                    <a:pt x="43" y="41"/>
                  </a:lnTo>
                  <a:lnTo>
                    <a:pt x="99" y="91"/>
                  </a:lnTo>
                  <a:lnTo>
                    <a:pt x="117" y="106"/>
                  </a:lnTo>
                  <a:lnTo>
                    <a:pt x="163" y="131"/>
                  </a:lnTo>
                  <a:lnTo>
                    <a:pt x="203" y="157"/>
                  </a:lnTo>
                  <a:lnTo>
                    <a:pt x="234" y="182"/>
                  </a:lnTo>
                  <a:lnTo>
                    <a:pt x="242" y="179"/>
                  </a:lnTo>
                  <a:lnTo>
                    <a:pt x="254" y="176"/>
                  </a:lnTo>
                  <a:lnTo>
                    <a:pt x="258" y="176"/>
                  </a:lnTo>
                  <a:lnTo>
                    <a:pt x="262" y="178"/>
                  </a:lnTo>
                  <a:lnTo>
                    <a:pt x="267" y="181"/>
                  </a:lnTo>
                  <a:lnTo>
                    <a:pt x="275" y="189"/>
                  </a:lnTo>
                  <a:lnTo>
                    <a:pt x="278" y="194"/>
                  </a:lnTo>
                  <a:lnTo>
                    <a:pt x="325" y="194"/>
                  </a:lnTo>
                  <a:lnTo>
                    <a:pt x="413" y="133"/>
                  </a:lnTo>
                  <a:lnTo>
                    <a:pt x="445" y="104"/>
                  </a:lnTo>
                  <a:lnTo>
                    <a:pt x="477" y="83"/>
                  </a:lnTo>
                  <a:lnTo>
                    <a:pt x="512" y="72"/>
                  </a:lnTo>
                  <a:lnTo>
                    <a:pt x="525" y="70"/>
                  </a:lnTo>
                  <a:lnTo>
                    <a:pt x="536" y="70"/>
                  </a:lnTo>
                  <a:lnTo>
                    <a:pt x="545" y="86"/>
                  </a:lnTo>
                  <a:lnTo>
                    <a:pt x="552" y="102"/>
                  </a:lnTo>
                  <a:lnTo>
                    <a:pt x="553" y="112"/>
                  </a:lnTo>
                  <a:lnTo>
                    <a:pt x="613" y="75"/>
                  </a:lnTo>
                  <a:lnTo>
                    <a:pt x="667" y="40"/>
                  </a:lnTo>
                  <a:lnTo>
                    <a:pt x="715" y="5"/>
                  </a:lnTo>
                  <a:lnTo>
                    <a:pt x="718" y="1"/>
                  </a:lnTo>
                  <a:lnTo>
                    <a:pt x="72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31">
              <a:extLst>
                <a:ext uri="{FF2B5EF4-FFF2-40B4-BE49-F238E27FC236}">
                  <a16:creationId xmlns:a16="http://schemas.microsoft.com/office/drawing/2014/main" id="{DE7D3878-CA97-4FB1-54CB-DB066E470B14}"/>
                </a:ext>
              </a:extLst>
            </p:cNvPr>
            <p:cNvSpPr>
              <a:spLocks/>
            </p:cNvSpPr>
            <p:nvPr/>
          </p:nvSpPr>
          <p:spPr bwMode="auto">
            <a:xfrm>
              <a:off x="3947084" y="3254061"/>
              <a:ext cx="548056" cy="778713"/>
            </a:xfrm>
            <a:custGeom>
              <a:avLst/>
              <a:gdLst/>
              <a:ahLst/>
              <a:cxnLst>
                <a:cxn ang="0">
                  <a:pos x="409" y="29"/>
                </a:cxn>
                <a:cxn ang="0">
                  <a:pos x="494" y="117"/>
                </a:cxn>
                <a:cxn ang="0">
                  <a:pos x="543" y="253"/>
                </a:cxn>
                <a:cxn ang="0">
                  <a:pos x="556" y="396"/>
                </a:cxn>
                <a:cxn ang="0">
                  <a:pos x="550" y="518"/>
                </a:cxn>
                <a:cxn ang="0">
                  <a:pos x="545" y="570"/>
                </a:cxn>
                <a:cxn ang="0">
                  <a:pos x="519" y="602"/>
                </a:cxn>
                <a:cxn ang="0">
                  <a:pos x="460" y="751"/>
                </a:cxn>
                <a:cxn ang="0">
                  <a:pos x="433" y="782"/>
                </a:cxn>
                <a:cxn ang="0">
                  <a:pos x="390" y="790"/>
                </a:cxn>
                <a:cxn ang="0">
                  <a:pos x="337" y="775"/>
                </a:cxn>
                <a:cxn ang="0">
                  <a:pos x="175" y="769"/>
                </a:cxn>
                <a:cxn ang="0">
                  <a:pos x="73" y="763"/>
                </a:cxn>
                <a:cxn ang="0">
                  <a:pos x="3" y="756"/>
                </a:cxn>
                <a:cxn ang="0">
                  <a:pos x="0" y="745"/>
                </a:cxn>
                <a:cxn ang="0">
                  <a:pos x="1" y="614"/>
                </a:cxn>
                <a:cxn ang="0">
                  <a:pos x="9" y="618"/>
                </a:cxn>
                <a:cxn ang="0">
                  <a:pos x="43" y="612"/>
                </a:cxn>
                <a:cxn ang="0">
                  <a:pos x="108" y="583"/>
                </a:cxn>
                <a:cxn ang="0">
                  <a:pos x="159" y="578"/>
                </a:cxn>
                <a:cxn ang="0">
                  <a:pos x="163" y="586"/>
                </a:cxn>
                <a:cxn ang="0">
                  <a:pos x="262" y="615"/>
                </a:cxn>
                <a:cxn ang="0">
                  <a:pos x="19" y="647"/>
                </a:cxn>
                <a:cxn ang="0">
                  <a:pos x="27" y="740"/>
                </a:cxn>
                <a:cxn ang="0">
                  <a:pos x="444" y="702"/>
                </a:cxn>
                <a:cxn ang="0">
                  <a:pos x="455" y="614"/>
                </a:cxn>
                <a:cxn ang="0">
                  <a:pos x="443" y="625"/>
                </a:cxn>
                <a:cxn ang="0">
                  <a:pos x="417" y="636"/>
                </a:cxn>
                <a:cxn ang="0">
                  <a:pos x="371" y="631"/>
                </a:cxn>
                <a:cxn ang="0">
                  <a:pos x="319" y="639"/>
                </a:cxn>
                <a:cxn ang="0">
                  <a:pos x="262" y="615"/>
                </a:cxn>
                <a:cxn ang="0">
                  <a:pos x="257" y="530"/>
                </a:cxn>
                <a:cxn ang="0">
                  <a:pos x="263" y="532"/>
                </a:cxn>
                <a:cxn ang="0">
                  <a:pos x="279" y="612"/>
                </a:cxn>
                <a:cxn ang="0">
                  <a:pos x="380" y="620"/>
                </a:cxn>
                <a:cxn ang="0">
                  <a:pos x="417" y="617"/>
                </a:cxn>
                <a:cxn ang="0">
                  <a:pos x="439" y="588"/>
                </a:cxn>
                <a:cxn ang="0">
                  <a:pos x="475" y="586"/>
                </a:cxn>
                <a:cxn ang="0">
                  <a:pos x="508" y="567"/>
                </a:cxn>
                <a:cxn ang="0">
                  <a:pos x="518" y="530"/>
                </a:cxn>
                <a:cxn ang="0">
                  <a:pos x="523" y="367"/>
                </a:cxn>
                <a:cxn ang="0">
                  <a:pos x="503" y="197"/>
                </a:cxn>
                <a:cxn ang="0">
                  <a:pos x="444" y="111"/>
                </a:cxn>
                <a:cxn ang="0">
                  <a:pos x="371" y="55"/>
                </a:cxn>
                <a:cxn ang="0">
                  <a:pos x="153" y="72"/>
                </a:cxn>
                <a:cxn ang="0">
                  <a:pos x="190" y="146"/>
                </a:cxn>
              </a:cxnLst>
              <a:rect l="0" t="0" r="r" b="b"/>
              <a:pathLst>
                <a:path w="556" h="790">
                  <a:moveTo>
                    <a:pt x="371" y="0"/>
                  </a:moveTo>
                  <a:lnTo>
                    <a:pt x="409" y="29"/>
                  </a:lnTo>
                  <a:lnTo>
                    <a:pt x="452" y="69"/>
                  </a:lnTo>
                  <a:lnTo>
                    <a:pt x="494" y="117"/>
                  </a:lnTo>
                  <a:lnTo>
                    <a:pt x="531" y="173"/>
                  </a:lnTo>
                  <a:lnTo>
                    <a:pt x="543" y="253"/>
                  </a:lnTo>
                  <a:lnTo>
                    <a:pt x="551" y="327"/>
                  </a:lnTo>
                  <a:lnTo>
                    <a:pt x="556" y="396"/>
                  </a:lnTo>
                  <a:lnTo>
                    <a:pt x="555" y="460"/>
                  </a:lnTo>
                  <a:lnTo>
                    <a:pt x="550" y="518"/>
                  </a:lnTo>
                  <a:lnTo>
                    <a:pt x="550" y="546"/>
                  </a:lnTo>
                  <a:lnTo>
                    <a:pt x="545" y="570"/>
                  </a:lnTo>
                  <a:lnTo>
                    <a:pt x="534" y="588"/>
                  </a:lnTo>
                  <a:lnTo>
                    <a:pt x="519" y="602"/>
                  </a:lnTo>
                  <a:lnTo>
                    <a:pt x="499" y="610"/>
                  </a:lnTo>
                  <a:lnTo>
                    <a:pt x="460" y="751"/>
                  </a:lnTo>
                  <a:lnTo>
                    <a:pt x="449" y="769"/>
                  </a:lnTo>
                  <a:lnTo>
                    <a:pt x="433" y="782"/>
                  </a:lnTo>
                  <a:lnTo>
                    <a:pt x="414" y="788"/>
                  </a:lnTo>
                  <a:lnTo>
                    <a:pt x="390" y="790"/>
                  </a:lnTo>
                  <a:lnTo>
                    <a:pt x="364" y="785"/>
                  </a:lnTo>
                  <a:lnTo>
                    <a:pt x="337" y="775"/>
                  </a:lnTo>
                  <a:lnTo>
                    <a:pt x="289" y="775"/>
                  </a:lnTo>
                  <a:lnTo>
                    <a:pt x="175" y="769"/>
                  </a:lnTo>
                  <a:lnTo>
                    <a:pt x="156" y="767"/>
                  </a:lnTo>
                  <a:lnTo>
                    <a:pt x="73" y="763"/>
                  </a:lnTo>
                  <a:lnTo>
                    <a:pt x="3" y="763"/>
                  </a:lnTo>
                  <a:lnTo>
                    <a:pt x="3" y="756"/>
                  </a:lnTo>
                  <a:lnTo>
                    <a:pt x="1" y="751"/>
                  </a:lnTo>
                  <a:lnTo>
                    <a:pt x="0" y="745"/>
                  </a:lnTo>
                  <a:lnTo>
                    <a:pt x="12" y="739"/>
                  </a:lnTo>
                  <a:lnTo>
                    <a:pt x="1" y="614"/>
                  </a:lnTo>
                  <a:lnTo>
                    <a:pt x="4" y="617"/>
                  </a:lnTo>
                  <a:lnTo>
                    <a:pt x="9" y="618"/>
                  </a:lnTo>
                  <a:lnTo>
                    <a:pt x="20" y="618"/>
                  </a:lnTo>
                  <a:lnTo>
                    <a:pt x="43" y="612"/>
                  </a:lnTo>
                  <a:lnTo>
                    <a:pt x="75" y="594"/>
                  </a:lnTo>
                  <a:lnTo>
                    <a:pt x="108" y="583"/>
                  </a:lnTo>
                  <a:lnTo>
                    <a:pt x="142" y="578"/>
                  </a:lnTo>
                  <a:lnTo>
                    <a:pt x="159" y="578"/>
                  </a:lnTo>
                  <a:lnTo>
                    <a:pt x="161" y="582"/>
                  </a:lnTo>
                  <a:lnTo>
                    <a:pt x="163" y="586"/>
                  </a:lnTo>
                  <a:lnTo>
                    <a:pt x="163" y="590"/>
                  </a:lnTo>
                  <a:lnTo>
                    <a:pt x="262" y="615"/>
                  </a:lnTo>
                  <a:lnTo>
                    <a:pt x="126" y="609"/>
                  </a:lnTo>
                  <a:lnTo>
                    <a:pt x="19" y="647"/>
                  </a:lnTo>
                  <a:lnTo>
                    <a:pt x="20" y="694"/>
                  </a:lnTo>
                  <a:lnTo>
                    <a:pt x="27" y="740"/>
                  </a:lnTo>
                  <a:lnTo>
                    <a:pt x="347" y="756"/>
                  </a:lnTo>
                  <a:lnTo>
                    <a:pt x="444" y="702"/>
                  </a:lnTo>
                  <a:lnTo>
                    <a:pt x="468" y="614"/>
                  </a:lnTo>
                  <a:lnTo>
                    <a:pt x="455" y="614"/>
                  </a:lnTo>
                  <a:lnTo>
                    <a:pt x="447" y="612"/>
                  </a:lnTo>
                  <a:lnTo>
                    <a:pt x="443" y="625"/>
                  </a:lnTo>
                  <a:lnTo>
                    <a:pt x="431" y="633"/>
                  </a:lnTo>
                  <a:lnTo>
                    <a:pt x="417" y="636"/>
                  </a:lnTo>
                  <a:lnTo>
                    <a:pt x="396" y="636"/>
                  </a:lnTo>
                  <a:lnTo>
                    <a:pt x="371" y="631"/>
                  </a:lnTo>
                  <a:lnTo>
                    <a:pt x="345" y="639"/>
                  </a:lnTo>
                  <a:lnTo>
                    <a:pt x="319" y="639"/>
                  </a:lnTo>
                  <a:lnTo>
                    <a:pt x="291" y="631"/>
                  </a:lnTo>
                  <a:lnTo>
                    <a:pt x="262" y="615"/>
                  </a:lnTo>
                  <a:lnTo>
                    <a:pt x="257" y="572"/>
                  </a:lnTo>
                  <a:lnTo>
                    <a:pt x="257" y="530"/>
                  </a:lnTo>
                  <a:lnTo>
                    <a:pt x="262" y="489"/>
                  </a:lnTo>
                  <a:lnTo>
                    <a:pt x="263" y="532"/>
                  </a:lnTo>
                  <a:lnTo>
                    <a:pt x="268" y="572"/>
                  </a:lnTo>
                  <a:lnTo>
                    <a:pt x="279" y="612"/>
                  </a:lnTo>
                  <a:lnTo>
                    <a:pt x="356" y="612"/>
                  </a:lnTo>
                  <a:lnTo>
                    <a:pt x="380" y="620"/>
                  </a:lnTo>
                  <a:lnTo>
                    <a:pt x="399" y="622"/>
                  </a:lnTo>
                  <a:lnTo>
                    <a:pt x="417" y="617"/>
                  </a:lnTo>
                  <a:lnTo>
                    <a:pt x="430" y="606"/>
                  </a:lnTo>
                  <a:lnTo>
                    <a:pt x="439" y="588"/>
                  </a:lnTo>
                  <a:lnTo>
                    <a:pt x="459" y="588"/>
                  </a:lnTo>
                  <a:lnTo>
                    <a:pt x="475" y="586"/>
                  </a:lnTo>
                  <a:lnTo>
                    <a:pt x="494" y="580"/>
                  </a:lnTo>
                  <a:lnTo>
                    <a:pt x="508" y="567"/>
                  </a:lnTo>
                  <a:lnTo>
                    <a:pt x="516" y="551"/>
                  </a:lnTo>
                  <a:lnTo>
                    <a:pt x="518" y="530"/>
                  </a:lnTo>
                  <a:lnTo>
                    <a:pt x="524" y="450"/>
                  </a:lnTo>
                  <a:lnTo>
                    <a:pt x="523" y="367"/>
                  </a:lnTo>
                  <a:lnTo>
                    <a:pt x="516" y="284"/>
                  </a:lnTo>
                  <a:lnTo>
                    <a:pt x="503" y="197"/>
                  </a:lnTo>
                  <a:lnTo>
                    <a:pt x="476" y="149"/>
                  </a:lnTo>
                  <a:lnTo>
                    <a:pt x="444" y="111"/>
                  </a:lnTo>
                  <a:lnTo>
                    <a:pt x="409" y="79"/>
                  </a:lnTo>
                  <a:lnTo>
                    <a:pt x="371" y="55"/>
                  </a:lnTo>
                  <a:lnTo>
                    <a:pt x="185" y="176"/>
                  </a:lnTo>
                  <a:lnTo>
                    <a:pt x="153" y="72"/>
                  </a:lnTo>
                  <a:lnTo>
                    <a:pt x="164" y="61"/>
                  </a:lnTo>
                  <a:lnTo>
                    <a:pt x="190" y="146"/>
                  </a:lnTo>
                  <a:lnTo>
                    <a:pt x="371"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32">
              <a:extLst>
                <a:ext uri="{FF2B5EF4-FFF2-40B4-BE49-F238E27FC236}">
                  <a16:creationId xmlns:a16="http://schemas.microsoft.com/office/drawing/2014/main" id="{6B6A45A5-42DB-1FEA-E4F6-07EB586666F6}"/>
                </a:ext>
              </a:extLst>
            </p:cNvPr>
            <p:cNvSpPr>
              <a:spLocks/>
            </p:cNvSpPr>
            <p:nvPr/>
          </p:nvSpPr>
          <p:spPr bwMode="auto">
            <a:xfrm>
              <a:off x="3950042" y="3261947"/>
              <a:ext cx="473142" cy="511585"/>
            </a:xfrm>
            <a:custGeom>
              <a:avLst/>
              <a:gdLst/>
              <a:ahLst/>
              <a:cxnLst>
                <a:cxn ang="0">
                  <a:pos x="152" y="0"/>
                </a:cxn>
                <a:cxn ang="0">
                  <a:pos x="163" y="0"/>
                </a:cxn>
                <a:cxn ang="0">
                  <a:pos x="136" y="36"/>
                </a:cxn>
                <a:cxn ang="0">
                  <a:pos x="139" y="77"/>
                </a:cxn>
                <a:cxn ang="0">
                  <a:pos x="78" y="301"/>
                </a:cxn>
                <a:cxn ang="0">
                  <a:pos x="38" y="457"/>
                </a:cxn>
                <a:cxn ang="0">
                  <a:pos x="150" y="457"/>
                </a:cxn>
                <a:cxn ang="0">
                  <a:pos x="150" y="441"/>
                </a:cxn>
                <a:cxn ang="0">
                  <a:pos x="260" y="455"/>
                </a:cxn>
                <a:cxn ang="0">
                  <a:pos x="332" y="423"/>
                </a:cxn>
                <a:cxn ang="0">
                  <a:pos x="337" y="361"/>
                </a:cxn>
                <a:cxn ang="0">
                  <a:pos x="334" y="295"/>
                </a:cxn>
                <a:cxn ang="0">
                  <a:pos x="323" y="226"/>
                </a:cxn>
                <a:cxn ang="0">
                  <a:pos x="342" y="285"/>
                </a:cxn>
                <a:cxn ang="0">
                  <a:pos x="355" y="338"/>
                </a:cxn>
                <a:cxn ang="0">
                  <a:pos x="361" y="386"/>
                </a:cxn>
                <a:cxn ang="0">
                  <a:pos x="361" y="428"/>
                </a:cxn>
                <a:cxn ang="0">
                  <a:pos x="480" y="519"/>
                </a:cxn>
                <a:cxn ang="0">
                  <a:pos x="433" y="498"/>
                </a:cxn>
                <a:cxn ang="0">
                  <a:pos x="393" y="471"/>
                </a:cxn>
                <a:cxn ang="0">
                  <a:pos x="360" y="441"/>
                </a:cxn>
                <a:cxn ang="0">
                  <a:pos x="294" y="481"/>
                </a:cxn>
                <a:cxn ang="0">
                  <a:pos x="286" y="474"/>
                </a:cxn>
                <a:cxn ang="0">
                  <a:pos x="273" y="474"/>
                </a:cxn>
                <a:cxn ang="0">
                  <a:pos x="259" y="481"/>
                </a:cxn>
                <a:cxn ang="0">
                  <a:pos x="240" y="479"/>
                </a:cxn>
                <a:cxn ang="0">
                  <a:pos x="160" y="468"/>
                </a:cxn>
                <a:cxn ang="0">
                  <a:pos x="160" y="471"/>
                </a:cxn>
                <a:cxn ang="0">
                  <a:pos x="158" y="474"/>
                </a:cxn>
                <a:cxn ang="0">
                  <a:pos x="139" y="473"/>
                </a:cxn>
                <a:cxn ang="0">
                  <a:pos x="96" y="470"/>
                </a:cxn>
                <a:cxn ang="0">
                  <a:pos x="65" y="466"/>
                </a:cxn>
                <a:cxn ang="0">
                  <a:pos x="35" y="468"/>
                </a:cxn>
                <a:cxn ang="0">
                  <a:pos x="17" y="473"/>
                </a:cxn>
                <a:cxn ang="0">
                  <a:pos x="0" y="479"/>
                </a:cxn>
                <a:cxn ang="0">
                  <a:pos x="1" y="460"/>
                </a:cxn>
                <a:cxn ang="0">
                  <a:pos x="19" y="454"/>
                </a:cxn>
                <a:cxn ang="0">
                  <a:pos x="100" y="96"/>
                </a:cxn>
                <a:cxn ang="0">
                  <a:pos x="100" y="60"/>
                </a:cxn>
                <a:cxn ang="0">
                  <a:pos x="139" y="2"/>
                </a:cxn>
                <a:cxn ang="0">
                  <a:pos x="152" y="0"/>
                </a:cxn>
              </a:cxnLst>
              <a:rect l="0" t="0" r="r" b="b"/>
              <a:pathLst>
                <a:path w="480" h="519">
                  <a:moveTo>
                    <a:pt x="152" y="0"/>
                  </a:moveTo>
                  <a:lnTo>
                    <a:pt x="163" y="0"/>
                  </a:lnTo>
                  <a:lnTo>
                    <a:pt x="136" y="36"/>
                  </a:lnTo>
                  <a:lnTo>
                    <a:pt x="139" y="77"/>
                  </a:lnTo>
                  <a:lnTo>
                    <a:pt x="78" y="301"/>
                  </a:lnTo>
                  <a:lnTo>
                    <a:pt x="38" y="457"/>
                  </a:lnTo>
                  <a:lnTo>
                    <a:pt x="150" y="457"/>
                  </a:lnTo>
                  <a:lnTo>
                    <a:pt x="150" y="441"/>
                  </a:lnTo>
                  <a:lnTo>
                    <a:pt x="260" y="455"/>
                  </a:lnTo>
                  <a:lnTo>
                    <a:pt x="332" y="423"/>
                  </a:lnTo>
                  <a:lnTo>
                    <a:pt x="337" y="361"/>
                  </a:lnTo>
                  <a:lnTo>
                    <a:pt x="334" y="295"/>
                  </a:lnTo>
                  <a:lnTo>
                    <a:pt x="323" y="226"/>
                  </a:lnTo>
                  <a:lnTo>
                    <a:pt x="342" y="285"/>
                  </a:lnTo>
                  <a:lnTo>
                    <a:pt x="355" y="338"/>
                  </a:lnTo>
                  <a:lnTo>
                    <a:pt x="361" y="386"/>
                  </a:lnTo>
                  <a:lnTo>
                    <a:pt x="361" y="428"/>
                  </a:lnTo>
                  <a:lnTo>
                    <a:pt x="480" y="519"/>
                  </a:lnTo>
                  <a:lnTo>
                    <a:pt x="433" y="498"/>
                  </a:lnTo>
                  <a:lnTo>
                    <a:pt x="393" y="471"/>
                  </a:lnTo>
                  <a:lnTo>
                    <a:pt x="360" y="441"/>
                  </a:lnTo>
                  <a:lnTo>
                    <a:pt x="294" y="481"/>
                  </a:lnTo>
                  <a:lnTo>
                    <a:pt x="286" y="474"/>
                  </a:lnTo>
                  <a:lnTo>
                    <a:pt x="273" y="474"/>
                  </a:lnTo>
                  <a:lnTo>
                    <a:pt x="259" y="481"/>
                  </a:lnTo>
                  <a:lnTo>
                    <a:pt x="240" y="479"/>
                  </a:lnTo>
                  <a:lnTo>
                    <a:pt x="160" y="468"/>
                  </a:lnTo>
                  <a:lnTo>
                    <a:pt x="160" y="471"/>
                  </a:lnTo>
                  <a:lnTo>
                    <a:pt x="158" y="474"/>
                  </a:lnTo>
                  <a:lnTo>
                    <a:pt x="139" y="473"/>
                  </a:lnTo>
                  <a:lnTo>
                    <a:pt x="96" y="470"/>
                  </a:lnTo>
                  <a:lnTo>
                    <a:pt x="65" y="466"/>
                  </a:lnTo>
                  <a:lnTo>
                    <a:pt x="35" y="468"/>
                  </a:lnTo>
                  <a:lnTo>
                    <a:pt x="17" y="473"/>
                  </a:lnTo>
                  <a:lnTo>
                    <a:pt x="0" y="479"/>
                  </a:lnTo>
                  <a:lnTo>
                    <a:pt x="1" y="460"/>
                  </a:lnTo>
                  <a:lnTo>
                    <a:pt x="19" y="454"/>
                  </a:lnTo>
                  <a:lnTo>
                    <a:pt x="100" y="96"/>
                  </a:lnTo>
                  <a:lnTo>
                    <a:pt x="100" y="60"/>
                  </a:lnTo>
                  <a:lnTo>
                    <a:pt x="139" y="2"/>
                  </a:lnTo>
                  <a:lnTo>
                    <a:pt x="152"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33">
              <a:extLst>
                <a:ext uri="{FF2B5EF4-FFF2-40B4-BE49-F238E27FC236}">
                  <a16:creationId xmlns:a16="http://schemas.microsoft.com/office/drawing/2014/main" id="{3D6B4331-BF4D-7DC1-96FE-8CA55669A339}"/>
                </a:ext>
              </a:extLst>
            </p:cNvPr>
            <p:cNvSpPr>
              <a:spLocks/>
            </p:cNvSpPr>
            <p:nvPr/>
          </p:nvSpPr>
          <p:spPr bwMode="auto">
            <a:xfrm>
              <a:off x="3697699" y="3297432"/>
              <a:ext cx="158700" cy="226714"/>
            </a:xfrm>
            <a:custGeom>
              <a:avLst/>
              <a:gdLst/>
              <a:ahLst/>
              <a:cxnLst>
                <a:cxn ang="0">
                  <a:pos x="0" y="0"/>
                </a:cxn>
                <a:cxn ang="0">
                  <a:pos x="46" y="25"/>
                </a:cxn>
                <a:cxn ang="0">
                  <a:pos x="86" y="51"/>
                </a:cxn>
                <a:cxn ang="0">
                  <a:pos x="117" y="76"/>
                </a:cxn>
                <a:cxn ang="0">
                  <a:pos x="125" y="73"/>
                </a:cxn>
                <a:cxn ang="0">
                  <a:pos x="137" y="70"/>
                </a:cxn>
                <a:cxn ang="0">
                  <a:pos x="141" y="72"/>
                </a:cxn>
                <a:cxn ang="0">
                  <a:pos x="150" y="75"/>
                </a:cxn>
                <a:cxn ang="0">
                  <a:pos x="158" y="83"/>
                </a:cxn>
                <a:cxn ang="0">
                  <a:pos x="161" y="88"/>
                </a:cxn>
                <a:cxn ang="0">
                  <a:pos x="150" y="121"/>
                </a:cxn>
                <a:cxn ang="0">
                  <a:pos x="145" y="156"/>
                </a:cxn>
                <a:cxn ang="0">
                  <a:pos x="150" y="192"/>
                </a:cxn>
                <a:cxn ang="0">
                  <a:pos x="161" y="230"/>
                </a:cxn>
                <a:cxn ang="0">
                  <a:pos x="142" y="197"/>
                </a:cxn>
                <a:cxn ang="0">
                  <a:pos x="129" y="163"/>
                </a:cxn>
                <a:cxn ang="0">
                  <a:pos x="125" y="129"/>
                </a:cxn>
                <a:cxn ang="0">
                  <a:pos x="134" y="84"/>
                </a:cxn>
                <a:cxn ang="0">
                  <a:pos x="110" y="88"/>
                </a:cxn>
                <a:cxn ang="0">
                  <a:pos x="0" y="0"/>
                </a:cxn>
              </a:cxnLst>
              <a:rect l="0" t="0" r="r" b="b"/>
              <a:pathLst>
                <a:path w="161" h="230">
                  <a:moveTo>
                    <a:pt x="0" y="0"/>
                  </a:moveTo>
                  <a:lnTo>
                    <a:pt x="46" y="25"/>
                  </a:lnTo>
                  <a:lnTo>
                    <a:pt x="86" y="51"/>
                  </a:lnTo>
                  <a:lnTo>
                    <a:pt x="117" y="76"/>
                  </a:lnTo>
                  <a:lnTo>
                    <a:pt x="125" y="73"/>
                  </a:lnTo>
                  <a:lnTo>
                    <a:pt x="137" y="70"/>
                  </a:lnTo>
                  <a:lnTo>
                    <a:pt x="141" y="72"/>
                  </a:lnTo>
                  <a:lnTo>
                    <a:pt x="150" y="75"/>
                  </a:lnTo>
                  <a:lnTo>
                    <a:pt x="158" y="83"/>
                  </a:lnTo>
                  <a:lnTo>
                    <a:pt x="161" y="88"/>
                  </a:lnTo>
                  <a:lnTo>
                    <a:pt x="150" y="121"/>
                  </a:lnTo>
                  <a:lnTo>
                    <a:pt x="145" y="156"/>
                  </a:lnTo>
                  <a:lnTo>
                    <a:pt x="150" y="192"/>
                  </a:lnTo>
                  <a:lnTo>
                    <a:pt x="161" y="230"/>
                  </a:lnTo>
                  <a:lnTo>
                    <a:pt x="142" y="197"/>
                  </a:lnTo>
                  <a:lnTo>
                    <a:pt x="129" y="163"/>
                  </a:lnTo>
                  <a:lnTo>
                    <a:pt x="125" y="129"/>
                  </a:lnTo>
                  <a:lnTo>
                    <a:pt x="134" y="84"/>
                  </a:lnTo>
                  <a:lnTo>
                    <a:pt x="110" y="88"/>
                  </a:lnTo>
                  <a:lnTo>
                    <a:pt x="0"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34">
              <a:extLst>
                <a:ext uri="{FF2B5EF4-FFF2-40B4-BE49-F238E27FC236}">
                  <a16:creationId xmlns:a16="http://schemas.microsoft.com/office/drawing/2014/main" id="{8A0AB18D-0D9E-C5C0-1CEC-6CD9C0125479}"/>
                </a:ext>
              </a:extLst>
            </p:cNvPr>
            <p:cNvSpPr>
              <a:spLocks/>
            </p:cNvSpPr>
            <p:nvPr/>
          </p:nvSpPr>
          <p:spPr bwMode="auto">
            <a:xfrm>
              <a:off x="3879070" y="3384175"/>
              <a:ext cx="60129" cy="121243"/>
            </a:xfrm>
            <a:custGeom>
              <a:avLst/>
              <a:gdLst/>
              <a:ahLst/>
              <a:cxnLst>
                <a:cxn ang="0">
                  <a:pos x="0" y="0"/>
                </a:cxn>
                <a:cxn ang="0">
                  <a:pos x="22" y="0"/>
                </a:cxn>
                <a:cxn ang="0">
                  <a:pos x="27" y="43"/>
                </a:cxn>
                <a:cxn ang="0">
                  <a:pos x="40" y="83"/>
                </a:cxn>
                <a:cxn ang="0">
                  <a:pos x="61" y="123"/>
                </a:cxn>
                <a:cxn ang="0">
                  <a:pos x="41" y="118"/>
                </a:cxn>
                <a:cxn ang="0">
                  <a:pos x="25" y="110"/>
                </a:cxn>
                <a:cxn ang="0">
                  <a:pos x="13" y="97"/>
                </a:cxn>
                <a:cxn ang="0">
                  <a:pos x="5" y="81"/>
                </a:cxn>
                <a:cxn ang="0">
                  <a:pos x="0" y="59"/>
                </a:cxn>
                <a:cxn ang="0">
                  <a:pos x="0" y="0"/>
                </a:cxn>
              </a:cxnLst>
              <a:rect l="0" t="0" r="r" b="b"/>
              <a:pathLst>
                <a:path w="61" h="123">
                  <a:moveTo>
                    <a:pt x="0" y="0"/>
                  </a:moveTo>
                  <a:lnTo>
                    <a:pt x="22" y="0"/>
                  </a:lnTo>
                  <a:lnTo>
                    <a:pt x="27" y="43"/>
                  </a:lnTo>
                  <a:lnTo>
                    <a:pt x="40" y="83"/>
                  </a:lnTo>
                  <a:lnTo>
                    <a:pt x="61" y="123"/>
                  </a:lnTo>
                  <a:lnTo>
                    <a:pt x="41" y="118"/>
                  </a:lnTo>
                  <a:lnTo>
                    <a:pt x="25" y="110"/>
                  </a:lnTo>
                  <a:lnTo>
                    <a:pt x="13" y="97"/>
                  </a:lnTo>
                  <a:lnTo>
                    <a:pt x="5" y="81"/>
                  </a:lnTo>
                  <a:lnTo>
                    <a:pt x="0" y="59"/>
                  </a:lnTo>
                  <a:lnTo>
                    <a:pt x="0"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35">
              <a:extLst>
                <a:ext uri="{FF2B5EF4-FFF2-40B4-BE49-F238E27FC236}">
                  <a16:creationId xmlns:a16="http://schemas.microsoft.com/office/drawing/2014/main" id="{7ACA4A41-CA82-38A3-7C2B-8A2B0781B665}"/>
                </a:ext>
              </a:extLst>
            </p:cNvPr>
            <p:cNvSpPr>
              <a:spLocks/>
            </p:cNvSpPr>
            <p:nvPr/>
          </p:nvSpPr>
          <p:spPr bwMode="auto">
            <a:xfrm>
              <a:off x="3795285" y="3392061"/>
              <a:ext cx="178414" cy="182357"/>
            </a:xfrm>
            <a:custGeom>
              <a:avLst/>
              <a:gdLst/>
              <a:ahLst/>
              <a:cxnLst>
                <a:cxn ang="0">
                  <a:pos x="181" y="0"/>
                </a:cxn>
                <a:cxn ang="0">
                  <a:pos x="168" y="184"/>
                </a:cxn>
                <a:cxn ang="0">
                  <a:pos x="138" y="185"/>
                </a:cxn>
                <a:cxn ang="0">
                  <a:pos x="104" y="182"/>
                </a:cxn>
                <a:cxn ang="0">
                  <a:pos x="70" y="173"/>
                </a:cxn>
                <a:cxn ang="0">
                  <a:pos x="66" y="176"/>
                </a:cxn>
                <a:cxn ang="0">
                  <a:pos x="59" y="179"/>
                </a:cxn>
                <a:cxn ang="0">
                  <a:pos x="54" y="181"/>
                </a:cxn>
                <a:cxn ang="0">
                  <a:pos x="40" y="182"/>
                </a:cxn>
                <a:cxn ang="0">
                  <a:pos x="27" y="176"/>
                </a:cxn>
                <a:cxn ang="0">
                  <a:pos x="13" y="163"/>
                </a:cxn>
                <a:cxn ang="0">
                  <a:pos x="0" y="144"/>
                </a:cxn>
                <a:cxn ang="0">
                  <a:pos x="13" y="147"/>
                </a:cxn>
                <a:cxn ang="0">
                  <a:pos x="30" y="158"/>
                </a:cxn>
                <a:cxn ang="0">
                  <a:pos x="48" y="161"/>
                </a:cxn>
                <a:cxn ang="0">
                  <a:pos x="67" y="158"/>
                </a:cxn>
                <a:cxn ang="0">
                  <a:pos x="86" y="147"/>
                </a:cxn>
                <a:cxn ang="0">
                  <a:pos x="147" y="163"/>
                </a:cxn>
                <a:cxn ang="0">
                  <a:pos x="181" y="0"/>
                </a:cxn>
              </a:cxnLst>
              <a:rect l="0" t="0" r="r" b="b"/>
              <a:pathLst>
                <a:path w="181" h="185">
                  <a:moveTo>
                    <a:pt x="181" y="0"/>
                  </a:moveTo>
                  <a:lnTo>
                    <a:pt x="168" y="184"/>
                  </a:lnTo>
                  <a:lnTo>
                    <a:pt x="138" y="185"/>
                  </a:lnTo>
                  <a:lnTo>
                    <a:pt x="104" y="182"/>
                  </a:lnTo>
                  <a:lnTo>
                    <a:pt x="70" y="173"/>
                  </a:lnTo>
                  <a:lnTo>
                    <a:pt x="66" y="176"/>
                  </a:lnTo>
                  <a:lnTo>
                    <a:pt x="59" y="179"/>
                  </a:lnTo>
                  <a:lnTo>
                    <a:pt x="54" y="181"/>
                  </a:lnTo>
                  <a:lnTo>
                    <a:pt x="40" y="182"/>
                  </a:lnTo>
                  <a:lnTo>
                    <a:pt x="27" y="176"/>
                  </a:lnTo>
                  <a:lnTo>
                    <a:pt x="13" y="163"/>
                  </a:lnTo>
                  <a:lnTo>
                    <a:pt x="0" y="144"/>
                  </a:lnTo>
                  <a:lnTo>
                    <a:pt x="13" y="147"/>
                  </a:lnTo>
                  <a:lnTo>
                    <a:pt x="30" y="158"/>
                  </a:lnTo>
                  <a:lnTo>
                    <a:pt x="48" y="161"/>
                  </a:lnTo>
                  <a:lnTo>
                    <a:pt x="67" y="158"/>
                  </a:lnTo>
                  <a:lnTo>
                    <a:pt x="86" y="147"/>
                  </a:lnTo>
                  <a:lnTo>
                    <a:pt x="147" y="163"/>
                  </a:lnTo>
                  <a:lnTo>
                    <a:pt x="181"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36">
              <a:extLst>
                <a:ext uri="{FF2B5EF4-FFF2-40B4-BE49-F238E27FC236}">
                  <a16:creationId xmlns:a16="http://schemas.microsoft.com/office/drawing/2014/main" id="{F178E1E6-2A9F-945A-C748-0530C3D766E3}"/>
                </a:ext>
              </a:extLst>
            </p:cNvPr>
            <p:cNvSpPr>
              <a:spLocks/>
            </p:cNvSpPr>
            <p:nvPr/>
          </p:nvSpPr>
          <p:spPr bwMode="auto">
            <a:xfrm>
              <a:off x="3910613" y="3828731"/>
              <a:ext cx="45343" cy="23657"/>
            </a:xfrm>
            <a:custGeom>
              <a:avLst/>
              <a:gdLst/>
              <a:ahLst/>
              <a:cxnLst>
                <a:cxn ang="0">
                  <a:pos x="46" y="0"/>
                </a:cxn>
                <a:cxn ang="0">
                  <a:pos x="46" y="15"/>
                </a:cxn>
                <a:cxn ang="0">
                  <a:pos x="40" y="18"/>
                </a:cxn>
                <a:cxn ang="0">
                  <a:pos x="32" y="21"/>
                </a:cxn>
                <a:cxn ang="0">
                  <a:pos x="25" y="23"/>
                </a:cxn>
                <a:cxn ang="0">
                  <a:pos x="21" y="24"/>
                </a:cxn>
                <a:cxn ang="0">
                  <a:pos x="16" y="24"/>
                </a:cxn>
                <a:cxn ang="0">
                  <a:pos x="13" y="23"/>
                </a:cxn>
                <a:cxn ang="0">
                  <a:pos x="8" y="21"/>
                </a:cxn>
                <a:cxn ang="0">
                  <a:pos x="5" y="19"/>
                </a:cxn>
                <a:cxn ang="0">
                  <a:pos x="3" y="16"/>
                </a:cxn>
                <a:cxn ang="0">
                  <a:pos x="0" y="11"/>
                </a:cxn>
                <a:cxn ang="0">
                  <a:pos x="16" y="13"/>
                </a:cxn>
                <a:cxn ang="0">
                  <a:pos x="30" y="8"/>
                </a:cxn>
                <a:cxn ang="0">
                  <a:pos x="46" y="0"/>
                </a:cxn>
              </a:cxnLst>
              <a:rect l="0" t="0" r="r" b="b"/>
              <a:pathLst>
                <a:path w="46" h="24">
                  <a:moveTo>
                    <a:pt x="46" y="0"/>
                  </a:moveTo>
                  <a:lnTo>
                    <a:pt x="46" y="15"/>
                  </a:lnTo>
                  <a:lnTo>
                    <a:pt x="40" y="18"/>
                  </a:lnTo>
                  <a:lnTo>
                    <a:pt x="32" y="21"/>
                  </a:lnTo>
                  <a:lnTo>
                    <a:pt x="25" y="23"/>
                  </a:lnTo>
                  <a:lnTo>
                    <a:pt x="21" y="24"/>
                  </a:lnTo>
                  <a:lnTo>
                    <a:pt x="16" y="24"/>
                  </a:lnTo>
                  <a:lnTo>
                    <a:pt x="13" y="23"/>
                  </a:lnTo>
                  <a:lnTo>
                    <a:pt x="8" y="21"/>
                  </a:lnTo>
                  <a:lnTo>
                    <a:pt x="5" y="19"/>
                  </a:lnTo>
                  <a:lnTo>
                    <a:pt x="3" y="16"/>
                  </a:lnTo>
                  <a:lnTo>
                    <a:pt x="0" y="11"/>
                  </a:lnTo>
                  <a:lnTo>
                    <a:pt x="16" y="13"/>
                  </a:lnTo>
                  <a:lnTo>
                    <a:pt x="30" y="8"/>
                  </a:lnTo>
                  <a:lnTo>
                    <a:pt x="46"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37">
              <a:extLst>
                <a:ext uri="{FF2B5EF4-FFF2-40B4-BE49-F238E27FC236}">
                  <a16:creationId xmlns:a16="http://schemas.microsoft.com/office/drawing/2014/main" id="{6A400905-D043-A0C9-F632-DA941EDFC151}"/>
                </a:ext>
              </a:extLst>
            </p:cNvPr>
            <p:cNvSpPr>
              <a:spLocks/>
            </p:cNvSpPr>
            <p:nvPr/>
          </p:nvSpPr>
          <p:spPr bwMode="auto">
            <a:xfrm>
              <a:off x="3948070" y="4006159"/>
              <a:ext cx="70971" cy="51257"/>
            </a:xfrm>
            <a:custGeom>
              <a:avLst/>
              <a:gdLst/>
              <a:ahLst/>
              <a:cxnLst>
                <a:cxn ang="0">
                  <a:pos x="51" y="0"/>
                </a:cxn>
                <a:cxn ang="0">
                  <a:pos x="72" y="0"/>
                </a:cxn>
                <a:cxn ang="0">
                  <a:pos x="72" y="49"/>
                </a:cxn>
                <a:cxn ang="0">
                  <a:pos x="19" y="52"/>
                </a:cxn>
                <a:cxn ang="0">
                  <a:pos x="3" y="52"/>
                </a:cxn>
                <a:cxn ang="0">
                  <a:pos x="2" y="49"/>
                </a:cxn>
                <a:cxn ang="0">
                  <a:pos x="2" y="46"/>
                </a:cxn>
                <a:cxn ang="0">
                  <a:pos x="0" y="41"/>
                </a:cxn>
                <a:cxn ang="0">
                  <a:pos x="51" y="33"/>
                </a:cxn>
                <a:cxn ang="0">
                  <a:pos x="51" y="0"/>
                </a:cxn>
              </a:cxnLst>
              <a:rect l="0" t="0" r="r" b="b"/>
              <a:pathLst>
                <a:path w="72" h="52">
                  <a:moveTo>
                    <a:pt x="51" y="0"/>
                  </a:moveTo>
                  <a:lnTo>
                    <a:pt x="72" y="0"/>
                  </a:lnTo>
                  <a:lnTo>
                    <a:pt x="72" y="49"/>
                  </a:lnTo>
                  <a:lnTo>
                    <a:pt x="19" y="52"/>
                  </a:lnTo>
                  <a:lnTo>
                    <a:pt x="3" y="52"/>
                  </a:lnTo>
                  <a:lnTo>
                    <a:pt x="2" y="49"/>
                  </a:lnTo>
                  <a:lnTo>
                    <a:pt x="2" y="46"/>
                  </a:lnTo>
                  <a:lnTo>
                    <a:pt x="0" y="41"/>
                  </a:lnTo>
                  <a:lnTo>
                    <a:pt x="51" y="33"/>
                  </a:lnTo>
                  <a:lnTo>
                    <a:pt x="51" y="0"/>
                  </a:lnTo>
                  <a:close/>
                </a:path>
              </a:pathLst>
            </a:custGeom>
            <a:solidFill>
              <a:srgbClr val="7B7B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38">
              <a:extLst>
                <a:ext uri="{FF2B5EF4-FFF2-40B4-BE49-F238E27FC236}">
                  <a16:creationId xmlns:a16="http://schemas.microsoft.com/office/drawing/2014/main" id="{45570B57-E0E7-4DFF-D1C0-E5131FCE3335}"/>
                </a:ext>
              </a:extLst>
            </p:cNvPr>
            <p:cNvSpPr>
              <a:spLocks/>
            </p:cNvSpPr>
            <p:nvPr/>
          </p:nvSpPr>
          <p:spPr bwMode="auto">
            <a:xfrm>
              <a:off x="3947084" y="4006159"/>
              <a:ext cx="51257" cy="40415"/>
            </a:xfrm>
            <a:custGeom>
              <a:avLst/>
              <a:gdLst/>
              <a:ahLst/>
              <a:cxnLst>
                <a:cxn ang="0">
                  <a:pos x="3" y="0"/>
                </a:cxn>
                <a:cxn ang="0">
                  <a:pos x="52" y="0"/>
                </a:cxn>
                <a:cxn ang="0">
                  <a:pos x="52" y="33"/>
                </a:cxn>
                <a:cxn ang="0">
                  <a:pos x="1" y="41"/>
                </a:cxn>
                <a:cxn ang="0">
                  <a:pos x="0" y="20"/>
                </a:cxn>
                <a:cxn ang="0">
                  <a:pos x="3" y="0"/>
                </a:cxn>
              </a:cxnLst>
              <a:rect l="0" t="0" r="r" b="b"/>
              <a:pathLst>
                <a:path w="52" h="41">
                  <a:moveTo>
                    <a:pt x="3" y="0"/>
                  </a:moveTo>
                  <a:lnTo>
                    <a:pt x="52" y="0"/>
                  </a:lnTo>
                  <a:lnTo>
                    <a:pt x="52" y="33"/>
                  </a:lnTo>
                  <a:lnTo>
                    <a:pt x="1" y="41"/>
                  </a:lnTo>
                  <a:lnTo>
                    <a:pt x="0" y="20"/>
                  </a:lnTo>
                  <a:lnTo>
                    <a:pt x="3"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9">
              <a:extLst>
                <a:ext uri="{FF2B5EF4-FFF2-40B4-BE49-F238E27FC236}">
                  <a16:creationId xmlns:a16="http://schemas.microsoft.com/office/drawing/2014/main" id="{BCE0F70D-9C94-5A9E-4BFD-043464F7265E}"/>
                </a:ext>
              </a:extLst>
            </p:cNvPr>
            <p:cNvSpPr>
              <a:spLocks/>
            </p:cNvSpPr>
            <p:nvPr/>
          </p:nvSpPr>
          <p:spPr bwMode="auto">
            <a:xfrm>
              <a:off x="4019042" y="4006159"/>
              <a:ext cx="83786" cy="48300"/>
            </a:xfrm>
            <a:custGeom>
              <a:avLst/>
              <a:gdLst/>
              <a:ahLst/>
              <a:cxnLst>
                <a:cxn ang="0">
                  <a:pos x="0" y="0"/>
                </a:cxn>
                <a:cxn ang="0">
                  <a:pos x="83" y="4"/>
                </a:cxn>
                <a:cxn ang="0">
                  <a:pos x="85" y="40"/>
                </a:cxn>
                <a:cxn ang="0">
                  <a:pos x="18" y="48"/>
                </a:cxn>
                <a:cxn ang="0">
                  <a:pos x="11" y="49"/>
                </a:cxn>
                <a:cxn ang="0">
                  <a:pos x="0" y="49"/>
                </a:cxn>
                <a:cxn ang="0">
                  <a:pos x="0" y="0"/>
                </a:cxn>
              </a:cxnLst>
              <a:rect l="0" t="0" r="r" b="b"/>
              <a:pathLst>
                <a:path w="85" h="49">
                  <a:moveTo>
                    <a:pt x="0" y="0"/>
                  </a:moveTo>
                  <a:lnTo>
                    <a:pt x="83" y="4"/>
                  </a:lnTo>
                  <a:lnTo>
                    <a:pt x="85" y="40"/>
                  </a:lnTo>
                  <a:lnTo>
                    <a:pt x="18" y="48"/>
                  </a:lnTo>
                  <a:lnTo>
                    <a:pt x="11" y="49"/>
                  </a:lnTo>
                  <a:lnTo>
                    <a:pt x="0" y="49"/>
                  </a:lnTo>
                  <a:lnTo>
                    <a:pt x="0" y="0"/>
                  </a:lnTo>
                  <a:close/>
                </a:path>
              </a:pathLst>
            </a:custGeom>
            <a:solidFill>
              <a:srgbClr val="5D0A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40">
              <a:extLst>
                <a:ext uri="{FF2B5EF4-FFF2-40B4-BE49-F238E27FC236}">
                  <a16:creationId xmlns:a16="http://schemas.microsoft.com/office/drawing/2014/main" id="{43BA153D-74FF-7EB9-6CC7-B760E66C5974}"/>
                </a:ext>
              </a:extLst>
            </p:cNvPr>
            <p:cNvSpPr>
              <a:spLocks/>
            </p:cNvSpPr>
            <p:nvPr/>
          </p:nvSpPr>
          <p:spPr bwMode="auto">
            <a:xfrm>
              <a:off x="3954970" y="4010102"/>
              <a:ext cx="406114" cy="524399"/>
            </a:xfrm>
            <a:custGeom>
              <a:avLst/>
              <a:gdLst/>
              <a:ahLst/>
              <a:cxnLst>
                <a:cxn ang="0">
                  <a:pos x="148" y="0"/>
                </a:cxn>
                <a:cxn ang="0">
                  <a:pos x="167" y="2"/>
                </a:cxn>
                <a:cxn ang="0">
                  <a:pos x="169" y="32"/>
                </a:cxn>
                <a:cxn ang="0">
                  <a:pos x="252" y="16"/>
                </a:cxn>
                <a:cxn ang="0">
                  <a:pos x="281" y="8"/>
                </a:cxn>
                <a:cxn ang="0">
                  <a:pos x="329" y="8"/>
                </a:cxn>
                <a:cxn ang="0">
                  <a:pos x="356" y="18"/>
                </a:cxn>
                <a:cxn ang="0">
                  <a:pos x="382" y="23"/>
                </a:cxn>
                <a:cxn ang="0">
                  <a:pos x="399" y="74"/>
                </a:cxn>
                <a:cxn ang="0">
                  <a:pos x="409" y="125"/>
                </a:cxn>
                <a:cxn ang="0">
                  <a:pos x="412" y="180"/>
                </a:cxn>
                <a:cxn ang="0">
                  <a:pos x="409" y="233"/>
                </a:cxn>
                <a:cxn ang="0">
                  <a:pos x="399" y="287"/>
                </a:cxn>
                <a:cxn ang="0">
                  <a:pos x="383" y="342"/>
                </a:cxn>
                <a:cxn ang="0">
                  <a:pos x="374" y="487"/>
                </a:cxn>
                <a:cxn ang="0">
                  <a:pos x="335" y="486"/>
                </a:cxn>
                <a:cxn ang="0">
                  <a:pos x="361" y="318"/>
                </a:cxn>
                <a:cxn ang="0">
                  <a:pos x="372" y="250"/>
                </a:cxn>
                <a:cxn ang="0">
                  <a:pos x="375" y="185"/>
                </a:cxn>
                <a:cxn ang="0">
                  <a:pos x="372" y="121"/>
                </a:cxn>
                <a:cxn ang="0">
                  <a:pos x="361" y="56"/>
                </a:cxn>
                <a:cxn ang="0">
                  <a:pos x="254" y="31"/>
                </a:cxn>
                <a:cxn ang="0">
                  <a:pos x="86" y="63"/>
                </a:cxn>
                <a:cxn ang="0">
                  <a:pos x="94" y="82"/>
                </a:cxn>
                <a:cxn ang="0">
                  <a:pos x="108" y="97"/>
                </a:cxn>
                <a:cxn ang="0">
                  <a:pos x="127" y="108"/>
                </a:cxn>
                <a:cxn ang="0">
                  <a:pos x="153" y="114"/>
                </a:cxn>
                <a:cxn ang="0">
                  <a:pos x="185" y="117"/>
                </a:cxn>
                <a:cxn ang="0">
                  <a:pos x="220" y="117"/>
                </a:cxn>
                <a:cxn ang="0">
                  <a:pos x="263" y="113"/>
                </a:cxn>
                <a:cxn ang="0">
                  <a:pos x="246" y="482"/>
                </a:cxn>
                <a:cxn ang="0">
                  <a:pos x="239" y="482"/>
                </a:cxn>
                <a:cxn ang="0">
                  <a:pos x="239" y="484"/>
                </a:cxn>
                <a:cxn ang="0">
                  <a:pos x="241" y="502"/>
                </a:cxn>
                <a:cxn ang="0">
                  <a:pos x="238" y="516"/>
                </a:cxn>
                <a:cxn ang="0">
                  <a:pos x="230" y="526"/>
                </a:cxn>
                <a:cxn ang="0">
                  <a:pos x="217" y="531"/>
                </a:cxn>
                <a:cxn ang="0">
                  <a:pos x="199" y="532"/>
                </a:cxn>
                <a:cxn ang="0">
                  <a:pos x="220" y="164"/>
                </a:cxn>
                <a:cxn ang="0">
                  <a:pos x="94" y="117"/>
                </a:cxn>
                <a:cxn ang="0">
                  <a:pos x="73" y="63"/>
                </a:cxn>
                <a:cxn ang="0">
                  <a:pos x="12" y="63"/>
                </a:cxn>
                <a:cxn ang="0">
                  <a:pos x="8" y="124"/>
                </a:cxn>
                <a:cxn ang="0">
                  <a:pos x="8" y="180"/>
                </a:cxn>
                <a:cxn ang="0">
                  <a:pos x="9" y="212"/>
                </a:cxn>
                <a:cxn ang="0">
                  <a:pos x="12" y="252"/>
                </a:cxn>
                <a:cxn ang="0">
                  <a:pos x="19" y="298"/>
                </a:cxn>
                <a:cxn ang="0">
                  <a:pos x="27" y="353"/>
                </a:cxn>
                <a:cxn ang="0">
                  <a:pos x="36" y="415"/>
                </a:cxn>
                <a:cxn ang="0">
                  <a:pos x="49" y="484"/>
                </a:cxn>
                <a:cxn ang="0">
                  <a:pos x="17" y="484"/>
                </a:cxn>
                <a:cxn ang="0">
                  <a:pos x="14" y="465"/>
                </a:cxn>
                <a:cxn ang="0">
                  <a:pos x="33" y="465"/>
                </a:cxn>
                <a:cxn ang="0">
                  <a:pos x="0" y="269"/>
                </a:cxn>
                <a:cxn ang="0">
                  <a:pos x="0" y="48"/>
                </a:cxn>
                <a:cxn ang="0">
                  <a:pos x="12" y="48"/>
                </a:cxn>
                <a:cxn ang="0">
                  <a:pos x="65" y="45"/>
                </a:cxn>
                <a:cxn ang="0">
                  <a:pos x="76" y="45"/>
                </a:cxn>
                <a:cxn ang="0">
                  <a:pos x="83" y="44"/>
                </a:cxn>
                <a:cxn ang="0">
                  <a:pos x="150" y="36"/>
                </a:cxn>
                <a:cxn ang="0">
                  <a:pos x="148" y="0"/>
                </a:cxn>
              </a:cxnLst>
              <a:rect l="0" t="0" r="r" b="b"/>
              <a:pathLst>
                <a:path w="412" h="532">
                  <a:moveTo>
                    <a:pt x="148" y="0"/>
                  </a:moveTo>
                  <a:lnTo>
                    <a:pt x="167" y="2"/>
                  </a:lnTo>
                  <a:lnTo>
                    <a:pt x="169" y="32"/>
                  </a:lnTo>
                  <a:lnTo>
                    <a:pt x="252" y="16"/>
                  </a:lnTo>
                  <a:lnTo>
                    <a:pt x="281" y="8"/>
                  </a:lnTo>
                  <a:lnTo>
                    <a:pt x="329" y="8"/>
                  </a:lnTo>
                  <a:lnTo>
                    <a:pt x="356" y="18"/>
                  </a:lnTo>
                  <a:lnTo>
                    <a:pt x="382" y="23"/>
                  </a:lnTo>
                  <a:lnTo>
                    <a:pt x="399" y="74"/>
                  </a:lnTo>
                  <a:lnTo>
                    <a:pt x="409" y="125"/>
                  </a:lnTo>
                  <a:lnTo>
                    <a:pt x="412" y="180"/>
                  </a:lnTo>
                  <a:lnTo>
                    <a:pt x="409" y="233"/>
                  </a:lnTo>
                  <a:lnTo>
                    <a:pt x="399" y="287"/>
                  </a:lnTo>
                  <a:lnTo>
                    <a:pt x="383" y="342"/>
                  </a:lnTo>
                  <a:lnTo>
                    <a:pt x="374" y="487"/>
                  </a:lnTo>
                  <a:lnTo>
                    <a:pt x="335" y="486"/>
                  </a:lnTo>
                  <a:lnTo>
                    <a:pt x="361" y="318"/>
                  </a:lnTo>
                  <a:lnTo>
                    <a:pt x="372" y="250"/>
                  </a:lnTo>
                  <a:lnTo>
                    <a:pt x="375" y="185"/>
                  </a:lnTo>
                  <a:lnTo>
                    <a:pt x="372" y="121"/>
                  </a:lnTo>
                  <a:lnTo>
                    <a:pt x="361" y="56"/>
                  </a:lnTo>
                  <a:lnTo>
                    <a:pt x="254" y="31"/>
                  </a:lnTo>
                  <a:lnTo>
                    <a:pt x="86" y="63"/>
                  </a:lnTo>
                  <a:lnTo>
                    <a:pt x="94" y="82"/>
                  </a:lnTo>
                  <a:lnTo>
                    <a:pt x="108" y="97"/>
                  </a:lnTo>
                  <a:lnTo>
                    <a:pt x="127" y="108"/>
                  </a:lnTo>
                  <a:lnTo>
                    <a:pt x="153" y="114"/>
                  </a:lnTo>
                  <a:lnTo>
                    <a:pt x="185" y="117"/>
                  </a:lnTo>
                  <a:lnTo>
                    <a:pt x="220" y="117"/>
                  </a:lnTo>
                  <a:lnTo>
                    <a:pt x="263" y="113"/>
                  </a:lnTo>
                  <a:lnTo>
                    <a:pt x="246" y="482"/>
                  </a:lnTo>
                  <a:lnTo>
                    <a:pt x="239" y="482"/>
                  </a:lnTo>
                  <a:lnTo>
                    <a:pt x="239" y="484"/>
                  </a:lnTo>
                  <a:lnTo>
                    <a:pt x="241" y="502"/>
                  </a:lnTo>
                  <a:lnTo>
                    <a:pt x="238" y="516"/>
                  </a:lnTo>
                  <a:lnTo>
                    <a:pt x="230" y="526"/>
                  </a:lnTo>
                  <a:lnTo>
                    <a:pt x="217" y="531"/>
                  </a:lnTo>
                  <a:lnTo>
                    <a:pt x="199" y="532"/>
                  </a:lnTo>
                  <a:lnTo>
                    <a:pt x="220" y="164"/>
                  </a:lnTo>
                  <a:lnTo>
                    <a:pt x="94" y="117"/>
                  </a:lnTo>
                  <a:lnTo>
                    <a:pt x="73" y="63"/>
                  </a:lnTo>
                  <a:lnTo>
                    <a:pt x="12" y="63"/>
                  </a:lnTo>
                  <a:lnTo>
                    <a:pt x="8" y="124"/>
                  </a:lnTo>
                  <a:lnTo>
                    <a:pt x="8" y="180"/>
                  </a:lnTo>
                  <a:lnTo>
                    <a:pt x="9" y="212"/>
                  </a:lnTo>
                  <a:lnTo>
                    <a:pt x="12" y="252"/>
                  </a:lnTo>
                  <a:lnTo>
                    <a:pt x="19" y="298"/>
                  </a:lnTo>
                  <a:lnTo>
                    <a:pt x="27" y="353"/>
                  </a:lnTo>
                  <a:lnTo>
                    <a:pt x="36" y="415"/>
                  </a:lnTo>
                  <a:lnTo>
                    <a:pt x="49" y="484"/>
                  </a:lnTo>
                  <a:lnTo>
                    <a:pt x="17" y="484"/>
                  </a:lnTo>
                  <a:lnTo>
                    <a:pt x="14" y="465"/>
                  </a:lnTo>
                  <a:lnTo>
                    <a:pt x="33" y="465"/>
                  </a:lnTo>
                  <a:lnTo>
                    <a:pt x="0" y="269"/>
                  </a:lnTo>
                  <a:lnTo>
                    <a:pt x="0" y="48"/>
                  </a:lnTo>
                  <a:lnTo>
                    <a:pt x="12" y="48"/>
                  </a:lnTo>
                  <a:lnTo>
                    <a:pt x="65" y="45"/>
                  </a:lnTo>
                  <a:lnTo>
                    <a:pt x="76" y="45"/>
                  </a:lnTo>
                  <a:lnTo>
                    <a:pt x="83" y="44"/>
                  </a:lnTo>
                  <a:lnTo>
                    <a:pt x="150" y="36"/>
                  </a:lnTo>
                  <a:lnTo>
                    <a:pt x="148" y="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41">
              <a:extLst>
                <a:ext uri="{FF2B5EF4-FFF2-40B4-BE49-F238E27FC236}">
                  <a16:creationId xmlns:a16="http://schemas.microsoft.com/office/drawing/2014/main" id="{B54FE227-C017-514C-2363-0C150357B194}"/>
                </a:ext>
              </a:extLst>
            </p:cNvPr>
            <p:cNvSpPr>
              <a:spLocks noEditPoints="1"/>
            </p:cNvSpPr>
            <p:nvPr/>
          </p:nvSpPr>
          <p:spPr bwMode="auto">
            <a:xfrm>
              <a:off x="3962856" y="4072202"/>
              <a:ext cx="208971" cy="462300"/>
            </a:xfrm>
            <a:custGeom>
              <a:avLst/>
              <a:gdLst/>
              <a:ahLst/>
              <a:cxnLst>
                <a:cxn ang="0">
                  <a:pos x="11" y="6"/>
                </a:cxn>
                <a:cxn ang="0">
                  <a:pos x="8" y="64"/>
                </a:cxn>
                <a:cxn ang="0">
                  <a:pos x="6" y="117"/>
                </a:cxn>
                <a:cxn ang="0">
                  <a:pos x="8" y="149"/>
                </a:cxn>
                <a:cxn ang="0">
                  <a:pos x="12" y="189"/>
                </a:cxn>
                <a:cxn ang="0">
                  <a:pos x="17" y="235"/>
                </a:cxn>
                <a:cxn ang="0">
                  <a:pos x="25" y="288"/>
                </a:cxn>
                <a:cxn ang="0">
                  <a:pos x="36" y="347"/>
                </a:cxn>
                <a:cxn ang="0">
                  <a:pos x="48" y="415"/>
                </a:cxn>
                <a:cxn ang="0">
                  <a:pos x="67" y="424"/>
                </a:cxn>
                <a:cxn ang="0">
                  <a:pos x="44" y="287"/>
                </a:cxn>
                <a:cxn ang="0">
                  <a:pos x="30" y="147"/>
                </a:cxn>
                <a:cxn ang="0">
                  <a:pos x="22" y="6"/>
                </a:cxn>
                <a:cxn ang="0">
                  <a:pos x="11" y="6"/>
                </a:cxn>
                <a:cxn ang="0">
                  <a:pos x="4" y="0"/>
                </a:cxn>
                <a:cxn ang="0">
                  <a:pos x="65" y="0"/>
                </a:cxn>
                <a:cxn ang="0">
                  <a:pos x="86" y="54"/>
                </a:cxn>
                <a:cxn ang="0">
                  <a:pos x="212" y="101"/>
                </a:cxn>
                <a:cxn ang="0">
                  <a:pos x="191" y="469"/>
                </a:cxn>
                <a:cxn ang="0">
                  <a:pos x="167" y="458"/>
                </a:cxn>
                <a:cxn ang="0">
                  <a:pos x="142" y="451"/>
                </a:cxn>
                <a:cxn ang="0">
                  <a:pos x="115" y="443"/>
                </a:cxn>
                <a:cxn ang="0">
                  <a:pos x="113" y="442"/>
                </a:cxn>
                <a:cxn ang="0">
                  <a:pos x="110" y="442"/>
                </a:cxn>
                <a:cxn ang="0">
                  <a:pos x="41" y="421"/>
                </a:cxn>
                <a:cxn ang="0">
                  <a:pos x="28" y="352"/>
                </a:cxn>
                <a:cxn ang="0">
                  <a:pos x="19" y="290"/>
                </a:cxn>
                <a:cxn ang="0">
                  <a:pos x="11" y="235"/>
                </a:cxn>
                <a:cxn ang="0">
                  <a:pos x="4" y="189"/>
                </a:cxn>
                <a:cxn ang="0">
                  <a:pos x="1" y="149"/>
                </a:cxn>
                <a:cxn ang="0">
                  <a:pos x="0" y="117"/>
                </a:cxn>
                <a:cxn ang="0">
                  <a:pos x="0" y="61"/>
                </a:cxn>
                <a:cxn ang="0">
                  <a:pos x="4" y="0"/>
                </a:cxn>
              </a:cxnLst>
              <a:rect l="0" t="0" r="r" b="b"/>
              <a:pathLst>
                <a:path w="212" h="469">
                  <a:moveTo>
                    <a:pt x="11" y="6"/>
                  </a:moveTo>
                  <a:lnTo>
                    <a:pt x="8" y="64"/>
                  </a:lnTo>
                  <a:lnTo>
                    <a:pt x="6" y="117"/>
                  </a:lnTo>
                  <a:lnTo>
                    <a:pt x="8" y="149"/>
                  </a:lnTo>
                  <a:lnTo>
                    <a:pt x="12" y="189"/>
                  </a:lnTo>
                  <a:lnTo>
                    <a:pt x="17" y="235"/>
                  </a:lnTo>
                  <a:lnTo>
                    <a:pt x="25" y="288"/>
                  </a:lnTo>
                  <a:lnTo>
                    <a:pt x="36" y="347"/>
                  </a:lnTo>
                  <a:lnTo>
                    <a:pt x="48" y="415"/>
                  </a:lnTo>
                  <a:lnTo>
                    <a:pt x="67" y="424"/>
                  </a:lnTo>
                  <a:lnTo>
                    <a:pt x="44" y="287"/>
                  </a:lnTo>
                  <a:lnTo>
                    <a:pt x="30" y="147"/>
                  </a:lnTo>
                  <a:lnTo>
                    <a:pt x="22" y="6"/>
                  </a:lnTo>
                  <a:lnTo>
                    <a:pt x="11" y="6"/>
                  </a:lnTo>
                  <a:close/>
                  <a:moveTo>
                    <a:pt x="4" y="0"/>
                  </a:moveTo>
                  <a:lnTo>
                    <a:pt x="65" y="0"/>
                  </a:lnTo>
                  <a:lnTo>
                    <a:pt x="86" y="54"/>
                  </a:lnTo>
                  <a:lnTo>
                    <a:pt x="212" y="101"/>
                  </a:lnTo>
                  <a:lnTo>
                    <a:pt x="191" y="469"/>
                  </a:lnTo>
                  <a:lnTo>
                    <a:pt x="167" y="458"/>
                  </a:lnTo>
                  <a:lnTo>
                    <a:pt x="142" y="451"/>
                  </a:lnTo>
                  <a:lnTo>
                    <a:pt x="115" y="443"/>
                  </a:lnTo>
                  <a:lnTo>
                    <a:pt x="113" y="442"/>
                  </a:lnTo>
                  <a:lnTo>
                    <a:pt x="110" y="442"/>
                  </a:lnTo>
                  <a:lnTo>
                    <a:pt x="41" y="421"/>
                  </a:lnTo>
                  <a:lnTo>
                    <a:pt x="28" y="352"/>
                  </a:lnTo>
                  <a:lnTo>
                    <a:pt x="19" y="290"/>
                  </a:lnTo>
                  <a:lnTo>
                    <a:pt x="11" y="235"/>
                  </a:lnTo>
                  <a:lnTo>
                    <a:pt x="4" y="189"/>
                  </a:lnTo>
                  <a:lnTo>
                    <a:pt x="1" y="149"/>
                  </a:lnTo>
                  <a:lnTo>
                    <a:pt x="0" y="117"/>
                  </a:lnTo>
                  <a:lnTo>
                    <a:pt x="0" y="61"/>
                  </a:lnTo>
                  <a:lnTo>
                    <a:pt x="4"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42">
              <a:extLst>
                <a:ext uri="{FF2B5EF4-FFF2-40B4-BE49-F238E27FC236}">
                  <a16:creationId xmlns:a16="http://schemas.microsoft.com/office/drawing/2014/main" id="{CBF902AE-C87C-FBCF-3EE7-67C07C6B46F4}"/>
                </a:ext>
              </a:extLst>
            </p:cNvPr>
            <p:cNvSpPr>
              <a:spLocks/>
            </p:cNvSpPr>
            <p:nvPr/>
          </p:nvSpPr>
          <p:spPr bwMode="auto">
            <a:xfrm>
              <a:off x="3968770" y="4078117"/>
              <a:ext cx="60129" cy="412028"/>
            </a:xfrm>
            <a:custGeom>
              <a:avLst/>
              <a:gdLst/>
              <a:ahLst/>
              <a:cxnLst>
                <a:cxn ang="0">
                  <a:pos x="5" y="0"/>
                </a:cxn>
                <a:cxn ang="0">
                  <a:pos x="16" y="0"/>
                </a:cxn>
                <a:cxn ang="0">
                  <a:pos x="24" y="141"/>
                </a:cxn>
                <a:cxn ang="0">
                  <a:pos x="38" y="281"/>
                </a:cxn>
                <a:cxn ang="0">
                  <a:pos x="61" y="418"/>
                </a:cxn>
                <a:cxn ang="0">
                  <a:pos x="42" y="409"/>
                </a:cxn>
                <a:cxn ang="0">
                  <a:pos x="30" y="341"/>
                </a:cxn>
                <a:cxn ang="0">
                  <a:pos x="19" y="282"/>
                </a:cxn>
                <a:cxn ang="0">
                  <a:pos x="11" y="229"/>
                </a:cxn>
                <a:cxn ang="0">
                  <a:pos x="6" y="183"/>
                </a:cxn>
                <a:cxn ang="0">
                  <a:pos x="2" y="143"/>
                </a:cxn>
                <a:cxn ang="0">
                  <a:pos x="0" y="111"/>
                </a:cxn>
                <a:cxn ang="0">
                  <a:pos x="2" y="58"/>
                </a:cxn>
                <a:cxn ang="0">
                  <a:pos x="5" y="0"/>
                </a:cxn>
              </a:cxnLst>
              <a:rect l="0" t="0" r="r" b="b"/>
              <a:pathLst>
                <a:path w="61" h="418">
                  <a:moveTo>
                    <a:pt x="5" y="0"/>
                  </a:moveTo>
                  <a:lnTo>
                    <a:pt x="16" y="0"/>
                  </a:lnTo>
                  <a:lnTo>
                    <a:pt x="24" y="141"/>
                  </a:lnTo>
                  <a:lnTo>
                    <a:pt x="38" y="281"/>
                  </a:lnTo>
                  <a:lnTo>
                    <a:pt x="61" y="418"/>
                  </a:lnTo>
                  <a:lnTo>
                    <a:pt x="42" y="409"/>
                  </a:lnTo>
                  <a:lnTo>
                    <a:pt x="30" y="341"/>
                  </a:lnTo>
                  <a:lnTo>
                    <a:pt x="19" y="282"/>
                  </a:lnTo>
                  <a:lnTo>
                    <a:pt x="11" y="229"/>
                  </a:lnTo>
                  <a:lnTo>
                    <a:pt x="6" y="183"/>
                  </a:lnTo>
                  <a:lnTo>
                    <a:pt x="2" y="143"/>
                  </a:lnTo>
                  <a:lnTo>
                    <a:pt x="0" y="111"/>
                  </a:lnTo>
                  <a:lnTo>
                    <a:pt x="2" y="58"/>
                  </a:lnTo>
                  <a:lnTo>
                    <a:pt x="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43">
              <a:extLst>
                <a:ext uri="{FF2B5EF4-FFF2-40B4-BE49-F238E27FC236}">
                  <a16:creationId xmlns:a16="http://schemas.microsoft.com/office/drawing/2014/main" id="{85548E64-73F9-0030-7893-9861496AE2CE}"/>
                </a:ext>
              </a:extLst>
            </p:cNvPr>
            <p:cNvSpPr>
              <a:spLocks/>
            </p:cNvSpPr>
            <p:nvPr/>
          </p:nvSpPr>
          <p:spPr bwMode="auto">
            <a:xfrm>
              <a:off x="3937227" y="4057416"/>
              <a:ext cx="50272" cy="411042"/>
            </a:xfrm>
            <a:custGeom>
              <a:avLst/>
              <a:gdLst/>
              <a:ahLst/>
              <a:cxnLst>
                <a:cxn ang="0">
                  <a:pos x="14" y="0"/>
                </a:cxn>
                <a:cxn ang="0">
                  <a:pos x="18" y="0"/>
                </a:cxn>
                <a:cxn ang="0">
                  <a:pos x="18" y="221"/>
                </a:cxn>
                <a:cxn ang="0">
                  <a:pos x="51" y="417"/>
                </a:cxn>
                <a:cxn ang="0">
                  <a:pos x="32" y="417"/>
                </a:cxn>
                <a:cxn ang="0">
                  <a:pos x="2" y="226"/>
                </a:cxn>
                <a:cxn ang="0">
                  <a:pos x="0" y="181"/>
                </a:cxn>
                <a:cxn ang="0">
                  <a:pos x="2" y="132"/>
                </a:cxn>
                <a:cxn ang="0">
                  <a:pos x="14" y="0"/>
                </a:cxn>
              </a:cxnLst>
              <a:rect l="0" t="0" r="r" b="b"/>
              <a:pathLst>
                <a:path w="51" h="417">
                  <a:moveTo>
                    <a:pt x="14" y="0"/>
                  </a:moveTo>
                  <a:lnTo>
                    <a:pt x="18" y="0"/>
                  </a:lnTo>
                  <a:lnTo>
                    <a:pt x="18" y="221"/>
                  </a:lnTo>
                  <a:lnTo>
                    <a:pt x="51" y="417"/>
                  </a:lnTo>
                  <a:lnTo>
                    <a:pt x="32" y="417"/>
                  </a:lnTo>
                  <a:lnTo>
                    <a:pt x="2" y="226"/>
                  </a:lnTo>
                  <a:lnTo>
                    <a:pt x="0" y="181"/>
                  </a:lnTo>
                  <a:lnTo>
                    <a:pt x="2" y="132"/>
                  </a:lnTo>
                  <a:lnTo>
                    <a:pt x="14"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44">
              <a:extLst>
                <a:ext uri="{FF2B5EF4-FFF2-40B4-BE49-F238E27FC236}">
                  <a16:creationId xmlns:a16="http://schemas.microsoft.com/office/drawing/2014/main" id="{FBCE52EE-7860-751D-448B-016B44A89649}"/>
                </a:ext>
              </a:extLst>
            </p:cNvPr>
            <p:cNvSpPr>
              <a:spLocks/>
            </p:cNvSpPr>
            <p:nvPr/>
          </p:nvSpPr>
          <p:spPr bwMode="auto">
            <a:xfrm>
              <a:off x="4119584" y="4012074"/>
              <a:ext cx="112371" cy="29571"/>
            </a:xfrm>
            <a:custGeom>
              <a:avLst/>
              <a:gdLst/>
              <a:ahLst/>
              <a:cxnLst>
                <a:cxn ang="0">
                  <a:pos x="0" y="0"/>
                </a:cxn>
                <a:cxn ang="0">
                  <a:pos x="114" y="6"/>
                </a:cxn>
                <a:cxn ang="0">
                  <a:pos x="85" y="14"/>
                </a:cxn>
                <a:cxn ang="0">
                  <a:pos x="2" y="30"/>
                </a:cxn>
                <a:cxn ang="0">
                  <a:pos x="0" y="0"/>
                </a:cxn>
              </a:cxnLst>
              <a:rect l="0" t="0" r="r" b="b"/>
              <a:pathLst>
                <a:path w="114" h="30">
                  <a:moveTo>
                    <a:pt x="0" y="0"/>
                  </a:moveTo>
                  <a:lnTo>
                    <a:pt x="114" y="6"/>
                  </a:lnTo>
                  <a:lnTo>
                    <a:pt x="85" y="14"/>
                  </a:lnTo>
                  <a:lnTo>
                    <a:pt x="2" y="30"/>
                  </a:lnTo>
                  <a:lnTo>
                    <a:pt x="0" y="0"/>
                  </a:lnTo>
                  <a:close/>
                </a:path>
              </a:pathLst>
            </a:custGeom>
            <a:solidFill>
              <a:srgbClr val="5D0A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45">
              <a:extLst>
                <a:ext uri="{FF2B5EF4-FFF2-40B4-BE49-F238E27FC236}">
                  <a16:creationId xmlns:a16="http://schemas.microsoft.com/office/drawing/2014/main" id="{90F88983-1AC1-1142-C3DE-34420135B9DF}"/>
                </a:ext>
              </a:extLst>
            </p:cNvPr>
            <p:cNvSpPr>
              <a:spLocks/>
            </p:cNvSpPr>
            <p:nvPr/>
          </p:nvSpPr>
          <p:spPr bwMode="auto">
            <a:xfrm>
              <a:off x="4039741" y="4040660"/>
              <a:ext cx="284871" cy="448500"/>
            </a:xfrm>
            <a:custGeom>
              <a:avLst/>
              <a:gdLst/>
              <a:ahLst/>
              <a:cxnLst>
                <a:cxn ang="0">
                  <a:pos x="168" y="0"/>
                </a:cxn>
                <a:cxn ang="0">
                  <a:pos x="275" y="25"/>
                </a:cxn>
                <a:cxn ang="0">
                  <a:pos x="286" y="90"/>
                </a:cxn>
                <a:cxn ang="0">
                  <a:pos x="289" y="154"/>
                </a:cxn>
                <a:cxn ang="0">
                  <a:pos x="286" y="219"/>
                </a:cxn>
                <a:cxn ang="0">
                  <a:pos x="275" y="287"/>
                </a:cxn>
                <a:cxn ang="0">
                  <a:pos x="249" y="455"/>
                </a:cxn>
                <a:cxn ang="0">
                  <a:pos x="160" y="451"/>
                </a:cxn>
                <a:cxn ang="0">
                  <a:pos x="177" y="82"/>
                </a:cxn>
                <a:cxn ang="0">
                  <a:pos x="134" y="86"/>
                </a:cxn>
                <a:cxn ang="0">
                  <a:pos x="99" y="86"/>
                </a:cxn>
                <a:cxn ang="0">
                  <a:pos x="67" y="83"/>
                </a:cxn>
                <a:cxn ang="0">
                  <a:pos x="41" y="77"/>
                </a:cxn>
                <a:cxn ang="0">
                  <a:pos x="22" y="66"/>
                </a:cxn>
                <a:cxn ang="0">
                  <a:pos x="8" y="51"/>
                </a:cxn>
                <a:cxn ang="0">
                  <a:pos x="0" y="32"/>
                </a:cxn>
                <a:cxn ang="0">
                  <a:pos x="168" y="0"/>
                </a:cxn>
              </a:cxnLst>
              <a:rect l="0" t="0" r="r" b="b"/>
              <a:pathLst>
                <a:path w="289" h="455">
                  <a:moveTo>
                    <a:pt x="168" y="0"/>
                  </a:moveTo>
                  <a:lnTo>
                    <a:pt x="275" y="25"/>
                  </a:lnTo>
                  <a:lnTo>
                    <a:pt x="286" y="90"/>
                  </a:lnTo>
                  <a:lnTo>
                    <a:pt x="289" y="154"/>
                  </a:lnTo>
                  <a:lnTo>
                    <a:pt x="286" y="219"/>
                  </a:lnTo>
                  <a:lnTo>
                    <a:pt x="275" y="287"/>
                  </a:lnTo>
                  <a:lnTo>
                    <a:pt x="249" y="455"/>
                  </a:lnTo>
                  <a:lnTo>
                    <a:pt x="160" y="451"/>
                  </a:lnTo>
                  <a:lnTo>
                    <a:pt x="177" y="82"/>
                  </a:lnTo>
                  <a:lnTo>
                    <a:pt x="134" y="86"/>
                  </a:lnTo>
                  <a:lnTo>
                    <a:pt x="99" y="86"/>
                  </a:lnTo>
                  <a:lnTo>
                    <a:pt x="67" y="83"/>
                  </a:lnTo>
                  <a:lnTo>
                    <a:pt x="41" y="77"/>
                  </a:lnTo>
                  <a:lnTo>
                    <a:pt x="22" y="66"/>
                  </a:lnTo>
                  <a:lnTo>
                    <a:pt x="8" y="51"/>
                  </a:lnTo>
                  <a:lnTo>
                    <a:pt x="0" y="32"/>
                  </a:lnTo>
                  <a:lnTo>
                    <a:pt x="168"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46">
              <a:extLst>
                <a:ext uri="{FF2B5EF4-FFF2-40B4-BE49-F238E27FC236}">
                  <a16:creationId xmlns:a16="http://schemas.microsoft.com/office/drawing/2014/main" id="{F9E0CCEB-981A-0FE3-891B-B02EC04713AC}"/>
                </a:ext>
              </a:extLst>
            </p:cNvPr>
            <p:cNvSpPr>
              <a:spLocks/>
            </p:cNvSpPr>
            <p:nvPr/>
          </p:nvSpPr>
          <p:spPr bwMode="auto">
            <a:xfrm>
              <a:off x="4165912" y="3440360"/>
              <a:ext cx="465256" cy="521442"/>
            </a:xfrm>
            <a:custGeom>
              <a:avLst/>
              <a:gdLst/>
              <a:ahLst/>
              <a:cxnLst>
                <a:cxn ang="0">
                  <a:pos x="173" y="0"/>
                </a:cxn>
                <a:cxn ang="0">
                  <a:pos x="237" y="0"/>
                </a:cxn>
                <a:cxn ang="0">
                  <a:pos x="293" y="7"/>
                </a:cxn>
                <a:cxn ang="0">
                  <a:pos x="349" y="18"/>
                </a:cxn>
                <a:cxn ang="0">
                  <a:pos x="384" y="32"/>
                </a:cxn>
                <a:cxn ang="0">
                  <a:pos x="414" y="53"/>
                </a:cxn>
                <a:cxn ang="0">
                  <a:pos x="438" y="79"/>
                </a:cxn>
                <a:cxn ang="0">
                  <a:pos x="456" y="109"/>
                </a:cxn>
                <a:cxn ang="0">
                  <a:pos x="467" y="146"/>
                </a:cxn>
                <a:cxn ang="0">
                  <a:pos x="472" y="186"/>
                </a:cxn>
                <a:cxn ang="0">
                  <a:pos x="470" y="232"/>
                </a:cxn>
                <a:cxn ang="0">
                  <a:pos x="462" y="285"/>
                </a:cxn>
                <a:cxn ang="0">
                  <a:pos x="449" y="341"/>
                </a:cxn>
                <a:cxn ang="0">
                  <a:pos x="384" y="494"/>
                </a:cxn>
                <a:cxn ang="0">
                  <a:pos x="329" y="516"/>
                </a:cxn>
                <a:cxn ang="0">
                  <a:pos x="278" y="527"/>
                </a:cxn>
                <a:cxn ang="0">
                  <a:pos x="227" y="529"/>
                </a:cxn>
                <a:cxn ang="0">
                  <a:pos x="195" y="494"/>
                </a:cxn>
                <a:cxn ang="0">
                  <a:pos x="166" y="447"/>
                </a:cxn>
                <a:cxn ang="0">
                  <a:pos x="137" y="393"/>
                </a:cxn>
                <a:cxn ang="0">
                  <a:pos x="131" y="375"/>
                </a:cxn>
                <a:cxn ang="0">
                  <a:pos x="123" y="362"/>
                </a:cxn>
                <a:cxn ang="0">
                  <a:pos x="113" y="354"/>
                </a:cxn>
                <a:cxn ang="0">
                  <a:pos x="101" y="351"/>
                </a:cxn>
                <a:cxn ang="0">
                  <a:pos x="94" y="351"/>
                </a:cxn>
                <a:cxn ang="0">
                  <a:pos x="86" y="353"/>
                </a:cxn>
                <a:cxn ang="0">
                  <a:pos x="78" y="356"/>
                </a:cxn>
                <a:cxn ang="0">
                  <a:pos x="57" y="357"/>
                </a:cxn>
                <a:cxn ang="0">
                  <a:pos x="11" y="338"/>
                </a:cxn>
                <a:cxn ang="0">
                  <a:pos x="11" y="218"/>
                </a:cxn>
                <a:cxn ang="0">
                  <a:pos x="43" y="165"/>
                </a:cxn>
                <a:cxn ang="0">
                  <a:pos x="30" y="141"/>
                </a:cxn>
                <a:cxn ang="0">
                  <a:pos x="19" y="128"/>
                </a:cxn>
                <a:cxn ang="0">
                  <a:pos x="11" y="117"/>
                </a:cxn>
                <a:cxn ang="0">
                  <a:pos x="1" y="95"/>
                </a:cxn>
                <a:cxn ang="0">
                  <a:pos x="0" y="74"/>
                </a:cxn>
                <a:cxn ang="0">
                  <a:pos x="6" y="55"/>
                </a:cxn>
                <a:cxn ang="0">
                  <a:pos x="22" y="36"/>
                </a:cxn>
                <a:cxn ang="0">
                  <a:pos x="48" y="18"/>
                </a:cxn>
                <a:cxn ang="0">
                  <a:pos x="110" y="5"/>
                </a:cxn>
                <a:cxn ang="0">
                  <a:pos x="173" y="0"/>
                </a:cxn>
              </a:cxnLst>
              <a:rect l="0" t="0" r="r" b="b"/>
              <a:pathLst>
                <a:path w="472" h="529">
                  <a:moveTo>
                    <a:pt x="173" y="0"/>
                  </a:moveTo>
                  <a:lnTo>
                    <a:pt x="237" y="0"/>
                  </a:lnTo>
                  <a:lnTo>
                    <a:pt x="293" y="7"/>
                  </a:lnTo>
                  <a:lnTo>
                    <a:pt x="349" y="18"/>
                  </a:lnTo>
                  <a:lnTo>
                    <a:pt x="384" y="32"/>
                  </a:lnTo>
                  <a:lnTo>
                    <a:pt x="414" y="53"/>
                  </a:lnTo>
                  <a:lnTo>
                    <a:pt x="438" y="79"/>
                  </a:lnTo>
                  <a:lnTo>
                    <a:pt x="456" y="109"/>
                  </a:lnTo>
                  <a:lnTo>
                    <a:pt x="467" y="146"/>
                  </a:lnTo>
                  <a:lnTo>
                    <a:pt x="472" y="186"/>
                  </a:lnTo>
                  <a:lnTo>
                    <a:pt x="470" y="232"/>
                  </a:lnTo>
                  <a:lnTo>
                    <a:pt x="462" y="285"/>
                  </a:lnTo>
                  <a:lnTo>
                    <a:pt x="449" y="341"/>
                  </a:lnTo>
                  <a:lnTo>
                    <a:pt x="384" y="494"/>
                  </a:lnTo>
                  <a:lnTo>
                    <a:pt x="329" y="516"/>
                  </a:lnTo>
                  <a:lnTo>
                    <a:pt x="278" y="527"/>
                  </a:lnTo>
                  <a:lnTo>
                    <a:pt x="227" y="529"/>
                  </a:lnTo>
                  <a:lnTo>
                    <a:pt x="195" y="494"/>
                  </a:lnTo>
                  <a:lnTo>
                    <a:pt x="166" y="447"/>
                  </a:lnTo>
                  <a:lnTo>
                    <a:pt x="137" y="393"/>
                  </a:lnTo>
                  <a:lnTo>
                    <a:pt x="131" y="375"/>
                  </a:lnTo>
                  <a:lnTo>
                    <a:pt x="123" y="362"/>
                  </a:lnTo>
                  <a:lnTo>
                    <a:pt x="113" y="354"/>
                  </a:lnTo>
                  <a:lnTo>
                    <a:pt x="101" y="351"/>
                  </a:lnTo>
                  <a:lnTo>
                    <a:pt x="94" y="351"/>
                  </a:lnTo>
                  <a:lnTo>
                    <a:pt x="86" y="353"/>
                  </a:lnTo>
                  <a:lnTo>
                    <a:pt x="78" y="356"/>
                  </a:lnTo>
                  <a:lnTo>
                    <a:pt x="57" y="357"/>
                  </a:lnTo>
                  <a:lnTo>
                    <a:pt x="11" y="338"/>
                  </a:lnTo>
                  <a:lnTo>
                    <a:pt x="11" y="218"/>
                  </a:lnTo>
                  <a:lnTo>
                    <a:pt x="43" y="165"/>
                  </a:lnTo>
                  <a:lnTo>
                    <a:pt x="30" y="141"/>
                  </a:lnTo>
                  <a:lnTo>
                    <a:pt x="19" y="128"/>
                  </a:lnTo>
                  <a:lnTo>
                    <a:pt x="11" y="117"/>
                  </a:lnTo>
                  <a:lnTo>
                    <a:pt x="1" y="95"/>
                  </a:lnTo>
                  <a:lnTo>
                    <a:pt x="0" y="74"/>
                  </a:lnTo>
                  <a:lnTo>
                    <a:pt x="6" y="55"/>
                  </a:lnTo>
                  <a:lnTo>
                    <a:pt x="22" y="36"/>
                  </a:lnTo>
                  <a:lnTo>
                    <a:pt x="48" y="18"/>
                  </a:lnTo>
                  <a:lnTo>
                    <a:pt x="110" y="5"/>
                  </a:lnTo>
                  <a:lnTo>
                    <a:pt x="17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47">
              <a:extLst>
                <a:ext uri="{FF2B5EF4-FFF2-40B4-BE49-F238E27FC236}">
                  <a16:creationId xmlns:a16="http://schemas.microsoft.com/office/drawing/2014/main" id="{8DF741F5-1043-CB38-9097-23FB40C26FFB}"/>
                </a:ext>
              </a:extLst>
            </p:cNvPr>
            <p:cNvSpPr>
              <a:spLocks/>
            </p:cNvSpPr>
            <p:nvPr/>
          </p:nvSpPr>
          <p:spPr bwMode="auto">
            <a:xfrm>
              <a:off x="4100855" y="3555689"/>
              <a:ext cx="443571" cy="516513"/>
            </a:xfrm>
            <a:custGeom>
              <a:avLst/>
              <a:gdLst/>
              <a:ahLst/>
              <a:cxnLst>
                <a:cxn ang="0">
                  <a:pos x="77" y="0"/>
                </a:cxn>
                <a:cxn ang="0">
                  <a:pos x="85" y="11"/>
                </a:cxn>
                <a:cxn ang="0">
                  <a:pos x="96" y="24"/>
                </a:cxn>
                <a:cxn ang="0">
                  <a:pos x="109" y="48"/>
                </a:cxn>
                <a:cxn ang="0">
                  <a:pos x="77" y="101"/>
                </a:cxn>
                <a:cxn ang="0">
                  <a:pos x="77" y="221"/>
                </a:cxn>
                <a:cxn ang="0">
                  <a:pos x="123" y="240"/>
                </a:cxn>
                <a:cxn ang="0">
                  <a:pos x="146" y="239"/>
                </a:cxn>
                <a:cxn ang="0">
                  <a:pos x="154" y="236"/>
                </a:cxn>
                <a:cxn ang="0">
                  <a:pos x="160" y="234"/>
                </a:cxn>
                <a:cxn ang="0">
                  <a:pos x="167" y="234"/>
                </a:cxn>
                <a:cxn ang="0">
                  <a:pos x="179" y="237"/>
                </a:cxn>
                <a:cxn ang="0">
                  <a:pos x="191" y="245"/>
                </a:cxn>
                <a:cxn ang="0">
                  <a:pos x="197" y="258"/>
                </a:cxn>
                <a:cxn ang="0">
                  <a:pos x="203" y="276"/>
                </a:cxn>
                <a:cxn ang="0">
                  <a:pos x="232" y="330"/>
                </a:cxn>
                <a:cxn ang="0">
                  <a:pos x="261" y="377"/>
                </a:cxn>
                <a:cxn ang="0">
                  <a:pos x="293" y="412"/>
                </a:cxn>
                <a:cxn ang="0">
                  <a:pos x="331" y="412"/>
                </a:cxn>
                <a:cxn ang="0">
                  <a:pos x="370" y="405"/>
                </a:cxn>
                <a:cxn ang="0">
                  <a:pos x="410" y="394"/>
                </a:cxn>
                <a:cxn ang="0">
                  <a:pos x="450" y="377"/>
                </a:cxn>
                <a:cxn ang="0">
                  <a:pos x="419" y="401"/>
                </a:cxn>
                <a:cxn ang="0">
                  <a:pos x="381" y="425"/>
                </a:cxn>
                <a:cxn ang="0">
                  <a:pos x="335" y="445"/>
                </a:cxn>
                <a:cxn ang="0">
                  <a:pos x="279" y="466"/>
                </a:cxn>
                <a:cxn ang="0">
                  <a:pos x="157" y="524"/>
                </a:cxn>
                <a:cxn ang="0">
                  <a:pos x="151" y="498"/>
                </a:cxn>
                <a:cxn ang="0">
                  <a:pos x="143" y="476"/>
                </a:cxn>
                <a:cxn ang="0">
                  <a:pos x="135" y="455"/>
                </a:cxn>
                <a:cxn ang="0">
                  <a:pos x="120" y="429"/>
                </a:cxn>
                <a:cxn ang="0">
                  <a:pos x="103" y="409"/>
                </a:cxn>
                <a:cxn ang="0">
                  <a:pos x="82" y="393"/>
                </a:cxn>
                <a:cxn ang="0">
                  <a:pos x="58" y="383"/>
                </a:cxn>
                <a:cxn ang="0">
                  <a:pos x="39" y="373"/>
                </a:cxn>
                <a:cxn ang="0">
                  <a:pos x="24" y="359"/>
                </a:cxn>
                <a:cxn ang="0">
                  <a:pos x="16" y="343"/>
                </a:cxn>
                <a:cxn ang="0">
                  <a:pos x="13" y="324"/>
                </a:cxn>
                <a:cxn ang="0">
                  <a:pos x="13" y="300"/>
                </a:cxn>
                <a:cxn ang="0">
                  <a:pos x="8" y="264"/>
                </a:cxn>
                <a:cxn ang="0">
                  <a:pos x="8" y="232"/>
                </a:cxn>
                <a:cxn ang="0">
                  <a:pos x="13" y="208"/>
                </a:cxn>
                <a:cxn ang="0">
                  <a:pos x="23" y="189"/>
                </a:cxn>
                <a:cxn ang="0">
                  <a:pos x="10" y="180"/>
                </a:cxn>
                <a:cxn ang="0">
                  <a:pos x="7" y="175"/>
                </a:cxn>
                <a:cxn ang="0">
                  <a:pos x="2" y="168"/>
                </a:cxn>
                <a:cxn ang="0">
                  <a:pos x="0" y="162"/>
                </a:cxn>
                <a:cxn ang="0">
                  <a:pos x="0" y="157"/>
                </a:cxn>
                <a:cxn ang="0">
                  <a:pos x="2" y="151"/>
                </a:cxn>
                <a:cxn ang="0">
                  <a:pos x="19" y="132"/>
                </a:cxn>
                <a:cxn ang="0">
                  <a:pos x="35" y="111"/>
                </a:cxn>
                <a:cxn ang="0">
                  <a:pos x="40" y="75"/>
                </a:cxn>
                <a:cxn ang="0">
                  <a:pos x="51" y="43"/>
                </a:cxn>
                <a:cxn ang="0">
                  <a:pos x="69" y="11"/>
                </a:cxn>
                <a:cxn ang="0">
                  <a:pos x="72" y="7"/>
                </a:cxn>
                <a:cxn ang="0">
                  <a:pos x="74" y="3"/>
                </a:cxn>
                <a:cxn ang="0">
                  <a:pos x="77" y="0"/>
                </a:cxn>
              </a:cxnLst>
              <a:rect l="0" t="0" r="r" b="b"/>
              <a:pathLst>
                <a:path w="450" h="524">
                  <a:moveTo>
                    <a:pt x="77" y="0"/>
                  </a:moveTo>
                  <a:lnTo>
                    <a:pt x="85" y="11"/>
                  </a:lnTo>
                  <a:lnTo>
                    <a:pt x="96" y="24"/>
                  </a:lnTo>
                  <a:lnTo>
                    <a:pt x="109" y="48"/>
                  </a:lnTo>
                  <a:lnTo>
                    <a:pt x="77" y="101"/>
                  </a:lnTo>
                  <a:lnTo>
                    <a:pt x="77" y="221"/>
                  </a:lnTo>
                  <a:lnTo>
                    <a:pt x="123" y="240"/>
                  </a:lnTo>
                  <a:lnTo>
                    <a:pt x="146" y="239"/>
                  </a:lnTo>
                  <a:lnTo>
                    <a:pt x="154" y="236"/>
                  </a:lnTo>
                  <a:lnTo>
                    <a:pt x="160" y="234"/>
                  </a:lnTo>
                  <a:lnTo>
                    <a:pt x="167" y="234"/>
                  </a:lnTo>
                  <a:lnTo>
                    <a:pt x="179" y="237"/>
                  </a:lnTo>
                  <a:lnTo>
                    <a:pt x="191" y="245"/>
                  </a:lnTo>
                  <a:lnTo>
                    <a:pt x="197" y="258"/>
                  </a:lnTo>
                  <a:lnTo>
                    <a:pt x="203" y="276"/>
                  </a:lnTo>
                  <a:lnTo>
                    <a:pt x="232" y="330"/>
                  </a:lnTo>
                  <a:lnTo>
                    <a:pt x="261" y="377"/>
                  </a:lnTo>
                  <a:lnTo>
                    <a:pt x="293" y="412"/>
                  </a:lnTo>
                  <a:lnTo>
                    <a:pt x="331" y="412"/>
                  </a:lnTo>
                  <a:lnTo>
                    <a:pt x="370" y="405"/>
                  </a:lnTo>
                  <a:lnTo>
                    <a:pt x="410" y="394"/>
                  </a:lnTo>
                  <a:lnTo>
                    <a:pt x="450" y="377"/>
                  </a:lnTo>
                  <a:lnTo>
                    <a:pt x="419" y="401"/>
                  </a:lnTo>
                  <a:lnTo>
                    <a:pt x="381" y="425"/>
                  </a:lnTo>
                  <a:lnTo>
                    <a:pt x="335" y="445"/>
                  </a:lnTo>
                  <a:lnTo>
                    <a:pt x="279" y="466"/>
                  </a:lnTo>
                  <a:lnTo>
                    <a:pt x="157" y="524"/>
                  </a:lnTo>
                  <a:lnTo>
                    <a:pt x="151" y="498"/>
                  </a:lnTo>
                  <a:lnTo>
                    <a:pt x="143" y="476"/>
                  </a:lnTo>
                  <a:lnTo>
                    <a:pt x="135" y="455"/>
                  </a:lnTo>
                  <a:lnTo>
                    <a:pt x="120" y="429"/>
                  </a:lnTo>
                  <a:lnTo>
                    <a:pt x="103" y="409"/>
                  </a:lnTo>
                  <a:lnTo>
                    <a:pt x="82" y="393"/>
                  </a:lnTo>
                  <a:lnTo>
                    <a:pt x="58" y="383"/>
                  </a:lnTo>
                  <a:lnTo>
                    <a:pt x="39" y="373"/>
                  </a:lnTo>
                  <a:lnTo>
                    <a:pt x="24" y="359"/>
                  </a:lnTo>
                  <a:lnTo>
                    <a:pt x="16" y="343"/>
                  </a:lnTo>
                  <a:lnTo>
                    <a:pt x="13" y="324"/>
                  </a:lnTo>
                  <a:lnTo>
                    <a:pt x="13" y="300"/>
                  </a:lnTo>
                  <a:lnTo>
                    <a:pt x="8" y="264"/>
                  </a:lnTo>
                  <a:lnTo>
                    <a:pt x="8" y="232"/>
                  </a:lnTo>
                  <a:lnTo>
                    <a:pt x="13" y="208"/>
                  </a:lnTo>
                  <a:lnTo>
                    <a:pt x="23" y="189"/>
                  </a:lnTo>
                  <a:lnTo>
                    <a:pt x="10" y="180"/>
                  </a:lnTo>
                  <a:lnTo>
                    <a:pt x="7" y="175"/>
                  </a:lnTo>
                  <a:lnTo>
                    <a:pt x="2" y="168"/>
                  </a:lnTo>
                  <a:lnTo>
                    <a:pt x="0" y="162"/>
                  </a:lnTo>
                  <a:lnTo>
                    <a:pt x="0" y="157"/>
                  </a:lnTo>
                  <a:lnTo>
                    <a:pt x="2" y="151"/>
                  </a:lnTo>
                  <a:lnTo>
                    <a:pt x="19" y="132"/>
                  </a:lnTo>
                  <a:lnTo>
                    <a:pt x="35" y="111"/>
                  </a:lnTo>
                  <a:lnTo>
                    <a:pt x="40" y="75"/>
                  </a:lnTo>
                  <a:lnTo>
                    <a:pt x="51" y="43"/>
                  </a:lnTo>
                  <a:lnTo>
                    <a:pt x="69" y="11"/>
                  </a:lnTo>
                  <a:lnTo>
                    <a:pt x="72" y="7"/>
                  </a:lnTo>
                  <a:lnTo>
                    <a:pt x="74" y="3"/>
                  </a:lnTo>
                  <a:lnTo>
                    <a:pt x="77"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48">
              <a:extLst>
                <a:ext uri="{FF2B5EF4-FFF2-40B4-BE49-F238E27FC236}">
                  <a16:creationId xmlns:a16="http://schemas.microsoft.com/office/drawing/2014/main" id="{375BCB98-79E3-3A75-2FC5-5FA320AE4F88}"/>
                </a:ext>
              </a:extLst>
            </p:cNvPr>
            <p:cNvSpPr>
              <a:spLocks/>
            </p:cNvSpPr>
            <p:nvPr/>
          </p:nvSpPr>
          <p:spPr bwMode="auto">
            <a:xfrm>
              <a:off x="3151615" y="4285116"/>
              <a:ext cx="975855" cy="912770"/>
            </a:xfrm>
            <a:custGeom>
              <a:avLst/>
              <a:gdLst/>
              <a:ahLst/>
              <a:cxnLst>
                <a:cxn ang="0">
                  <a:pos x="143" y="0"/>
                </a:cxn>
                <a:cxn ang="0">
                  <a:pos x="13" y="143"/>
                </a:cxn>
                <a:cxn ang="0">
                  <a:pos x="274" y="844"/>
                </a:cxn>
                <a:cxn ang="0">
                  <a:pos x="990" y="900"/>
                </a:cxn>
                <a:cxn ang="0">
                  <a:pos x="979" y="926"/>
                </a:cxn>
                <a:cxn ang="0">
                  <a:pos x="255" y="873"/>
                </a:cxn>
                <a:cxn ang="0">
                  <a:pos x="255" y="844"/>
                </a:cxn>
                <a:cxn ang="0">
                  <a:pos x="26" y="213"/>
                </a:cxn>
                <a:cxn ang="0">
                  <a:pos x="0" y="146"/>
                </a:cxn>
                <a:cxn ang="0">
                  <a:pos x="132" y="3"/>
                </a:cxn>
                <a:cxn ang="0">
                  <a:pos x="143" y="0"/>
                </a:cxn>
              </a:cxnLst>
              <a:rect l="0" t="0" r="r" b="b"/>
              <a:pathLst>
                <a:path w="990" h="926">
                  <a:moveTo>
                    <a:pt x="143" y="0"/>
                  </a:moveTo>
                  <a:lnTo>
                    <a:pt x="13" y="143"/>
                  </a:lnTo>
                  <a:lnTo>
                    <a:pt x="274" y="844"/>
                  </a:lnTo>
                  <a:lnTo>
                    <a:pt x="990" y="900"/>
                  </a:lnTo>
                  <a:lnTo>
                    <a:pt x="979" y="926"/>
                  </a:lnTo>
                  <a:lnTo>
                    <a:pt x="255" y="873"/>
                  </a:lnTo>
                  <a:lnTo>
                    <a:pt x="255" y="844"/>
                  </a:lnTo>
                  <a:lnTo>
                    <a:pt x="26" y="213"/>
                  </a:lnTo>
                  <a:lnTo>
                    <a:pt x="0" y="146"/>
                  </a:lnTo>
                  <a:lnTo>
                    <a:pt x="132" y="3"/>
                  </a:lnTo>
                  <a:lnTo>
                    <a:pt x="143"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49">
              <a:extLst>
                <a:ext uri="{FF2B5EF4-FFF2-40B4-BE49-F238E27FC236}">
                  <a16:creationId xmlns:a16="http://schemas.microsoft.com/office/drawing/2014/main" id="{9D14FA97-5E6C-B3CA-91D4-3D9AB8283AB5}"/>
                </a:ext>
              </a:extLst>
            </p:cNvPr>
            <p:cNvSpPr>
              <a:spLocks noEditPoints="1"/>
            </p:cNvSpPr>
            <p:nvPr/>
          </p:nvSpPr>
          <p:spPr bwMode="auto">
            <a:xfrm>
              <a:off x="3164429" y="4285116"/>
              <a:ext cx="349928" cy="831941"/>
            </a:xfrm>
            <a:custGeom>
              <a:avLst/>
              <a:gdLst/>
              <a:ahLst/>
              <a:cxnLst>
                <a:cxn ang="0">
                  <a:pos x="128" y="13"/>
                </a:cxn>
                <a:cxn ang="0">
                  <a:pos x="8" y="144"/>
                </a:cxn>
                <a:cxn ang="0">
                  <a:pos x="131" y="474"/>
                </a:cxn>
                <a:cxn ang="0">
                  <a:pos x="261" y="825"/>
                </a:cxn>
                <a:cxn ang="0">
                  <a:pos x="347" y="631"/>
                </a:cxn>
                <a:cxn ang="0">
                  <a:pos x="280" y="440"/>
                </a:cxn>
                <a:cxn ang="0">
                  <a:pos x="279" y="436"/>
                </a:cxn>
                <a:cxn ang="0">
                  <a:pos x="275" y="429"/>
                </a:cxn>
                <a:cxn ang="0">
                  <a:pos x="259" y="381"/>
                </a:cxn>
                <a:cxn ang="0">
                  <a:pos x="258" y="380"/>
                </a:cxn>
                <a:cxn ang="0">
                  <a:pos x="256" y="375"/>
                </a:cxn>
                <a:cxn ang="0">
                  <a:pos x="247" y="348"/>
                </a:cxn>
                <a:cxn ang="0">
                  <a:pos x="237" y="319"/>
                </a:cxn>
                <a:cxn ang="0">
                  <a:pos x="208" y="240"/>
                </a:cxn>
                <a:cxn ang="0">
                  <a:pos x="207" y="234"/>
                </a:cxn>
                <a:cxn ang="0">
                  <a:pos x="205" y="232"/>
                </a:cxn>
                <a:cxn ang="0">
                  <a:pos x="205" y="229"/>
                </a:cxn>
                <a:cxn ang="0">
                  <a:pos x="200" y="219"/>
                </a:cxn>
                <a:cxn ang="0">
                  <a:pos x="128" y="13"/>
                </a:cxn>
                <a:cxn ang="0">
                  <a:pos x="130" y="0"/>
                </a:cxn>
                <a:cxn ang="0">
                  <a:pos x="203" y="205"/>
                </a:cxn>
                <a:cxn ang="0">
                  <a:pos x="208" y="218"/>
                </a:cxn>
                <a:cxn ang="0">
                  <a:pos x="211" y="227"/>
                </a:cxn>
                <a:cxn ang="0">
                  <a:pos x="211" y="229"/>
                </a:cxn>
                <a:cxn ang="0">
                  <a:pos x="213" y="229"/>
                </a:cxn>
                <a:cxn ang="0">
                  <a:pos x="213" y="231"/>
                </a:cxn>
                <a:cxn ang="0">
                  <a:pos x="215" y="235"/>
                </a:cxn>
                <a:cxn ang="0">
                  <a:pos x="216" y="239"/>
                </a:cxn>
                <a:cxn ang="0">
                  <a:pos x="243" y="316"/>
                </a:cxn>
                <a:cxn ang="0">
                  <a:pos x="243" y="317"/>
                </a:cxn>
                <a:cxn ang="0">
                  <a:pos x="251" y="338"/>
                </a:cxn>
                <a:cxn ang="0">
                  <a:pos x="253" y="346"/>
                </a:cxn>
                <a:cxn ang="0">
                  <a:pos x="259" y="359"/>
                </a:cxn>
                <a:cxn ang="0">
                  <a:pos x="264" y="373"/>
                </a:cxn>
                <a:cxn ang="0">
                  <a:pos x="264" y="376"/>
                </a:cxn>
                <a:cxn ang="0">
                  <a:pos x="266" y="380"/>
                </a:cxn>
                <a:cxn ang="0">
                  <a:pos x="274" y="399"/>
                </a:cxn>
                <a:cxn ang="0">
                  <a:pos x="279" y="416"/>
                </a:cxn>
                <a:cxn ang="0">
                  <a:pos x="283" y="428"/>
                </a:cxn>
                <a:cxn ang="0">
                  <a:pos x="285" y="431"/>
                </a:cxn>
                <a:cxn ang="0">
                  <a:pos x="285" y="436"/>
                </a:cxn>
                <a:cxn ang="0">
                  <a:pos x="287" y="439"/>
                </a:cxn>
                <a:cxn ang="0">
                  <a:pos x="290" y="448"/>
                </a:cxn>
                <a:cxn ang="0">
                  <a:pos x="338" y="583"/>
                </a:cxn>
                <a:cxn ang="0">
                  <a:pos x="349" y="612"/>
                </a:cxn>
                <a:cxn ang="0">
                  <a:pos x="355" y="631"/>
                </a:cxn>
                <a:cxn ang="0">
                  <a:pos x="261" y="844"/>
                </a:cxn>
                <a:cxn ang="0">
                  <a:pos x="0" y="143"/>
                </a:cxn>
                <a:cxn ang="0">
                  <a:pos x="130" y="0"/>
                </a:cxn>
              </a:cxnLst>
              <a:rect l="0" t="0" r="r" b="b"/>
              <a:pathLst>
                <a:path w="355" h="844">
                  <a:moveTo>
                    <a:pt x="128" y="13"/>
                  </a:moveTo>
                  <a:lnTo>
                    <a:pt x="8" y="144"/>
                  </a:lnTo>
                  <a:lnTo>
                    <a:pt x="131" y="474"/>
                  </a:lnTo>
                  <a:lnTo>
                    <a:pt x="261" y="825"/>
                  </a:lnTo>
                  <a:lnTo>
                    <a:pt x="347" y="631"/>
                  </a:lnTo>
                  <a:lnTo>
                    <a:pt x="280" y="440"/>
                  </a:lnTo>
                  <a:lnTo>
                    <a:pt x="279" y="436"/>
                  </a:lnTo>
                  <a:lnTo>
                    <a:pt x="275" y="429"/>
                  </a:lnTo>
                  <a:lnTo>
                    <a:pt x="259" y="381"/>
                  </a:lnTo>
                  <a:lnTo>
                    <a:pt x="258" y="380"/>
                  </a:lnTo>
                  <a:lnTo>
                    <a:pt x="256" y="375"/>
                  </a:lnTo>
                  <a:lnTo>
                    <a:pt x="247" y="348"/>
                  </a:lnTo>
                  <a:lnTo>
                    <a:pt x="237" y="319"/>
                  </a:lnTo>
                  <a:lnTo>
                    <a:pt x="208" y="240"/>
                  </a:lnTo>
                  <a:lnTo>
                    <a:pt x="207" y="234"/>
                  </a:lnTo>
                  <a:lnTo>
                    <a:pt x="205" y="232"/>
                  </a:lnTo>
                  <a:lnTo>
                    <a:pt x="205" y="229"/>
                  </a:lnTo>
                  <a:lnTo>
                    <a:pt x="200" y="219"/>
                  </a:lnTo>
                  <a:lnTo>
                    <a:pt x="128" y="13"/>
                  </a:lnTo>
                  <a:close/>
                  <a:moveTo>
                    <a:pt x="130" y="0"/>
                  </a:moveTo>
                  <a:lnTo>
                    <a:pt x="203" y="205"/>
                  </a:lnTo>
                  <a:lnTo>
                    <a:pt x="208" y="218"/>
                  </a:lnTo>
                  <a:lnTo>
                    <a:pt x="211" y="227"/>
                  </a:lnTo>
                  <a:lnTo>
                    <a:pt x="211" y="229"/>
                  </a:lnTo>
                  <a:lnTo>
                    <a:pt x="213" y="229"/>
                  </a:lnTo>
                  <a:lnTo>
                    <a:pt x="213" y="231"/>
                  </a:lnTo>
                  <a:lnTo>
                    <a:pt x="215" y="235"/>
                  </a:lnTo>
                  <a:lnTo>
                    <a:pt x="216" y="239"/>
                  </a:lnTo>
                  <a:lnTo>
                    <a:pt x="243" y="316"/>
                  </a:lnTo>
                  <a:lnTo>
                    <a:pt x="243" y="317"/>
                  </a:lnTo>
                  <a:lnTo>
                    <a:pt x="251" y="338"/>
                  </a:lnTo>
                  <a:lnTo>
                    <a:pt x="253" y="346"/>
                  </a:lnTo>
                  <a:lnTo>
                    <a:pt x="259" y="359"/>
                  </a:lnTo>
                  <a:lnTo>
                    <a:pt x="264" y="373"/>
                  </a:lnTo>
                  <a:lnTo>
                    <a:pt x="264" y="376"/>
                  </a:lnTo>
                  <a:lnTo>
                    <a:pt x="266" y="380"/>
                  </a:lnTo>
                  <a:lnTo>
                    <a:pt x="274" y="399"/>
                  </a:lnTo>
                  <a:lnTo>
                    <a:pt x="279" y="416"/>
                  </a:lnTo>
                  <a:lnTo>
                    <a:pt x="283" y="428"/>
                  </a:lnTo>
                  <a:lnTo>
                    <a:pt x="285" y="431"/>
                  </a:lnTo>
                  <a:lnTo>
                    <a:pt x="285" y="436"/>
                  </a:lnTo>
                  <a:lnTo>
                    <a:pt x="287" y="439"/>
                  </a:lnTo>
                  <a:lnTo>
                    <a:pt x="290" y="448"/>
                  </a:lnTo>
                  <a:lnTo>
                    <a:pt x="338" y="583"/>
                  </a:lnTo>
                  <a:lnTo>
                    <a:pt x="349" y="612"/>
                  </a:lnTo>
                  <a:lnTo>
                    <a:pt x="355" y="631"/>
                  </a:lnTo>
                  <a:lnTo>
                    <a:pt x="261" y="844"/>
                  </a:lnTo>
                  <a:lnTo>
                    <a:pt x="0" y="143"/>
                  </a:lnTo>
                  <a:lnTo>
                    <a:pt x="130" y="0"/>
                  </a:lnTo>
                  <a:close/>
                </a:path>
              </a:pathLst>
            </a:custGeom>
            <a:solidFill>
              <a:srgbClr val="4D4D4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50">
              <a:extLst>
                <a:ext uri="{FF2B5EF4-FFF2-40B4-BE49-F238E27FC236}">
                  <a16:creationId xmlns:a16="http://schemas.microsoft.com/office/drawing/2014/main" id="{CD0E55A9-D678-1DF1-D593-254212E10244}"/>
                </a:ext>
              </a:extLst>
            </p:cNvPr>
            <p:cNvSpPr>
              <a:spLocks/>
            </p:cNvSpPr>
            <p:nvPr/>
          </p:nvSpPr>
          <p:spPr bwMode="auto">
            <a:xfrm>
              <a:off x="3172314" y="4297930"/>
              <a:ext cx="334157" cy="800399"/>
            </a:xfrm>
            <a:custGeom>
              <a:avLst/>
              <a:gdLst/>
              <a:ahLst/>
              <a:cxnLst>
                <a:cxn ang="0">
                  <a:pos x="120" y="0"/>
                </a:cxn>
                <a:cxn ang="0">
                  <a:pos x="192" y="206"/>
                </a:cxn>
                <a:cxn ang="0">
                  <a:pos x="194" y="208"/>
                </a:cxn>
                <a:cxn ang="0">
                  <a:pos x="195" y="211"/>
                </a:cxn>
                <a:cxn ang="0">
                  <a:pos x="195" y="214"/>
                </a:cxn>
                <a:cxn ang="0">
                  <a:pos x="197" y="218"/>
                </a:cxn>
                <a:cxn ang="0">
                  <a:pos x="197" y="219"/>
                </a:cxn>
                <a:cxn ang="0">
                  <a:pos x="199" y="221"/>
                </a:cxn>
                <a:cxn ang="0">
                  <a:pos x="200" y="227"/>
                </a:cxn>
                <a:cxn ang="0">
                  <a:pos x="229" y="306"/>
                </a:cxn>
                <a:cxn ang="0">
                  <a:pos x="239" y="335"/>
                </a:cxn>
                <a:cxn ang="0">
                  <a:pos x="248" y="362"/>
                </a:cxn>
                <a:cxn ang="0">
                  <a:pos x="250" y="367"/>
                </a:cxn>
                <a:cxn ang="0">
                  <a:pos x="250" y="368"/>
                </a:cxn>
                <a:cxn ang="0">
                  <a:pos x="266" y="416"/>
                </a:cxn>
                <a:cxn ang="0">
                  <a:pos x="269" y="419"/>
                </a:cxn>
                <a:cxn ang="0">
                  <a:pos x="269" y="423"/>
                </a:cxn>
                <a:cxn ang="0">
                  <a:pos x="271" y="424"/>
                </a:cxn>
                <a:cxn ang="0">
                  <a:pos x="271" y="427"/>
                </a:cxn>
                <a:cxn ang="0">
                  <a:pos x="339" y="618"/>
                </a:cxn>
                <a:cxn ang="0">
                  <a:pos x="253" y="812"/>
                </a:cxn>
                <a:cxn ang="0">
                  <a:pos x="123" y="461"/>
                </a:cxn>
                <a:cxn ang="0">
                  <a:pos x="0" y="131"/>
                </a:cxn>
                <a:cxn ang="0">
                  <a:pos x="120" y="0"/>
                </a:cxn>
              </a:cxnLst>
              <a:rect l="0" t="0" r="r" b="b"/>
              <a:pathLst>
                <a:path w="339" h="812">
                  <a:moveTo>
                    <a:pt x="120" y="0"/>
                  </a:moveTo>
                  <a:lnTo>
                    <a:pt x="192" y="206"/>
                  </a:lnTo>
                  <a:lnTo>
                    <a:pt x="194" y="208"/>
                  </a:lnTo>
                  <a:lnTo>
                    <a:pt x="195" y="211"/>
                  </a:lnTo>
                  <a:lnTo>
                    <a:pt x="195" y="214"/>
                  </a:lnTo>
                  <a:lnTo>
                    <a:pt x="197" y="218"/>
                  </a:lnTo>
                  <a:lnTo>
                    <a:pt x="197" y="219"/>
                  </a:lnTo>
                  <a:lnTo>
                    <a:pt x="199" y="221"/>
                  </a:lnTo>
                  <a:lnTo>
                    <a:pt x="200" y="227"/>
                  </a:lnTo>
                  <a:lnTo>
                    <a:pt x="229" y="306"/>
                  </a:lnTo>
                  <a:lnTo>
                    <a:pt x="239" y="335"/>
                  </a:lnTo>
                  <a:lnTo>
                    <a:pt x="248" y="362"/>
                  </a:lnTo>
                  <a:lnTo>
                    <a:pt x="250" y="367"/>
                  </a:lnTo>
                  <a:lnTo>
                    <a:pt x="250" y="368"/>
                  </a:lnTo>
                  <a:lnTo>
                    <a:pt x="266" y="416"/>
                  </a:lnTo>
                  <a:lnTo>
                    <a:pt x="269" y="419"/>
                  </a:lnTo>
                  <a:lnTo>
                    <a:pt x="269" y="423"/>
                  </a:lnTo>
                  <a:lnTo>
                    <a:pt x="271" y="424"/>
                  </a:lnTo>
                  <a:lnTo>
                    <a:pt x="271" y="427"/>
                  </a:lnTo>
                  <a:lnTo>
                    <a:pt x="339" y="618"/>
                  </a:lnTo>
                  <a:lnTo>
                    <a:pt x="253" y="812"/>
                  </a:lnTo>
                  <a:lnTo>
                    <a:pt x="123" y="461"/>
                  </a:lnTo>
                  <a:lnTo>
                    <a:pt x="0" y="131"/>
                  </a:lnTo>
                  <a:lnTo>
                    <a:pt x="120"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51">
              <a:extLst>
                <a:ext uri="{FF2B5EF4-FFF2-40B4-BE49-F238E27FC236}">
                  <a16:creationId xmlns:a16="http://schemas.microsoft.com/office/drawing/2014/main" id="{87D43407-3DF8-BD24-35EA-617E13E4B790}"/>
                </a:ext>
              </a:extLst>
            </p:cNvPr>
            <p:cNvSpPr>
              <a:spLocks/>
            </p:cNvSpPr>
            <p:nvPr/>
          </p:nvSpPr>
          <p:spPr bwMode="auto">
            <a:xfrm>
              <a:off x="3411843" y="4539430"/>
              <a:ext cx="88714" cy="155743"/>
            </a:xfrm>
            <a:custGeom>
              <a:avLst/>
              <a:gdLst/>
              <a:ahLst/>
              <a:cxnLst>
                <a:cxn ang="0">
                  <a:pos x="34" y="0"/>
                </a:cxn>
                <a:cxn ang="0">
                  <a:pos x="60" y="10"/>
                </a:cxn>
                <a:cxn ang="0">
                  <a:pos x="75" y="32"/>
                </a:cxn>
                <a:cxn ang="0">
                  <a:pos x="85" y="58"/>
                </a:cxn>
                <a:cxn ang="0">
                  <a:pos x="90" y="86"/>
                </a:cxn>
                <a:cxn ang="0">
                  <a:pos x="88" y="120"/>
                </a:cxn>
                <a:cxn ang="0">
                  <a:pos x="87" y="133"/>
                </a:cxn>
                <a:cxn ang="0">
                  <a:pos x="85" y="144"/>
                </a:cxn>
                <a:cxn ang="0">
                  <a:pos x="82" y="154"/>
                </a:cxn>
                <a:cxn ang="0">
                  <a:pos x="28" y="158"/>
                </a:cxn>
                <a:cxn ang="0">
                  <a:pos x="23" y="141"/>
                </a:cxn>
                <a:cxn ang="0">
                  <a:pos x="71" y="131"/>
                </a:cxn>
                <a:cxn ang="0">
                  <a:pos x="77" y="112"/>
                </a:cxn>
                <a:cxn ang="0">
                  <a:pos x="53" y="112"/>
                </a:cxn>
                <a:cxn ang="0">
                  <a:pos x="32" y="107"/>
                </a:cxn>
                <a:cxn ang="0">
                  <a:pos x="16" y="99"/>
                </a:cxn>
                <a:cxn ang="0">
                  <a:pos x="2" y="88"/>
                </a:cxn>
                <a:cxn ang="0">
                  <a:pos x="0" y="80"/>
                </a:cxn>
                <a:cxn ang="0">
                  <a:pos x="64" y="90"/>
                </a:cxn>
                <a:cxn ang="0">
                  <a:pos x="34" y="0"/>
                </a:cxn>
              </a:cxnLst>
              <a:rect l="0" t="0" r="r" b="b"/>
              <a:pathLst>
                <a:path w="90" h="158">
                  <a:moveTo>
                    <a:pt x="34" y="0"/>
                  </a:moveTo>
                  <a:lnTo>
                    <a:pt x="60" y="10"/>
                  </a:lnTo>
                  <a:lnTo>
                    <a:pt x="75" y="32"/>
                  </a:lnTo>
                  <a:lnTo>
                    <a:pt x="85" y="58"/>
                  </a:lnTo>
                  <a:lnTo>
                    <a:pt x="90" y="86"/>
                  </a:lnTo>
                  <a:lnTo>
                    <a:pt x="88" y="120"/>
                  </a:lnTo>
                  <a:lnTo>
                    <a:pt x="87" y="133"/>
                  </a:lnTo>
                  <a:lnTo>
                    <a:pt x="85" y="144"/>
                  </a:lnTo>
                  <a:lnTo>
                    <a:pt x="82" y="154"/>
                  </a:lnTo>
                  <a:lnTo>
                    <a:pt x="28" y="158"/>
                  </a:lnTo>
                  <a:lnTo>
                    <a:pt x="23" y="141"/>
                  </a:lnTo>
                  <a:lnTo>
                    <a:pt x="71" y="131"/>
                  </a:lnTo>
                  <a:lnTo>
                    <a:pt x="77" y="112"/>
                  </a:lnTo>
                  <a:lnTo>
                    <a:pt x="53" y="112"/>
                  </a:lnTo>
                  <a:lnTo>
                    <a:pt x="32" y="107"/>
                  </a:lnTo>
                  <a:lnTo>
                    <a:pt x="16" y="99"/>
                  </a:lnTo>
                  <a:lnTo>
                    <a:pt x="2" y="88"/>
                  </a:lnTo>
                  <a:lnTo>
                    <a:pt x="0" y="80"/>
                  </a:lnTo>
                  <a:lnTo>
                    <a:pt x="64" y="90"/>
                  </a:lnTo>
                  <a:lnTo>
                    <a:pt x="34"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52">
              <a:extLst>
                <a:ext uri="{FF2B5EF4-FFF2-40B4-BE49-F238E27FC236}">
                  <a16:creationId xmlns:a16="http://schemas.microsoft.com/office/drawing/2014/main" id="{9E3C07B5-85D6-B547-DDF9-6C6663F178ED}"/>
                </a:ext>
              </a:extLst>
            </p:cNvPr>
            <p:cNvSpPr>
              <a:spLocks/>
            </p:cNvSpPr>
            <p:nvPr/>
          </p:nvSpPr>
          <p:spPr bwMode="auto">
            <a:xfrm>
              <a:off x="3376357" y="4516759"/>
              <a:ext cx="98571" cy="111386"/>
            </a:xfrm>
            <a:custGeom>
              <a:avLst/>
              <a:gdLst/>
              <a:ahLst/>
              <a:cxnLst>
                <a:cxn ang="0">
                  <a:pos x="0" y="0"/>
                </a:cxn>
                <a:cxn ang="0">
                  <a:pos x="35" y="10"/>
                </a:cxn>
                <a:cxn ang="0">
                  <a:pos x="70" y="23"/>
                </a:cxn>
                <a:cxn ang="0">
                  <a:pos x="100" y="113"/>
                </a:cxn>
                <a:cxn ang="0">
                  <a:pos x="36" y="103"/>
                </a:cxn>
                <a:cxn ang="0">
                  <a:pos x="28" y="82"/>
                </a:cxn>
                <a:cxn ang="0">
                  <a:pos x="28" y="81"/>
                </a:cxn>
                <a:cxn ang="0">
                  <a:pos x="1" y="4"/>
                </a:cxn>
                <a:cxn ang="0">
                  <a:pos x="0" y="0"/>
                </a:cxn>
              </a:cxnLst>
              <a:rect l="0" t="0" r="r" b="b"/>
              <a:pathLst>
                <a:path w="100" h="113">
                  <a:moveTo>
                    <a:pt x="0" y="0"/>
                  </a:moveTo>
                  <a:lnTo>
                    <a:pt x="35" y="10"/>
                  </a:lnTo>
                  <a:lnTo>
                    <a:pt x="70" y="23"/>
                  </a:lnTo>
                  <a:lnTo>
                    <a:pt x="100" y="113"/>
                  </a:lnTo>
                  <a:lnTo>
                    <a:pt x="36" y="103"/>
                  </a:lnTo>
                  <a:lnTo>
                    <a:pt x="28" y="82"/>
                  </a:lnTo>
                  <a:lnTo>
                    <a:pt x="28" y="81"/>
                  </a:lnTo>
                  <a:lnTo>
                    <a:pt x="1" y="4"/>
                  </a:lnTo>
                  <a:lnTo>
                    <a:pt x="0"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53">
              <a:extLst>
                <a:ext uri="{FF2B5EF4-FFF2-40B4-BE49-F238E27FC236}">
                  <a16:creationId xmlns:a16="http://schemas.microsoft.com/office/drawing/2014/main" id="{17CFE8B9-60B1-996F-A35F-9623ACDE5DBA}"/>
                </a:ext>
              </a:extLst>
            </p:cNvPr>
            <p:cNvSpPr>
              <a:spLocks/>
            </p:cNvSpPr>
            <p:nvPr/>
          </p:nvSpPr>
          <p:spPr bwMode="auto">
            <a:xfrm>
              <a:off x="3413814" y="4626173"/>
              <a:ext cx="73929" cy="52243"/>
            </a:xfrm>
            <a:custGeom>
              <a:avLst/>
              <a:gdLst/>
              <a:ahLst/>
              <a:cxnLst>
                <a:cxn ang="0">
                  <a:pos x="0" y="0"/>
                </a:cxn>
                <a:cxn ang="0">
                  <a:pos x="14" y="11"/>
                </a:cxn>
                <a:cxn ang="0">
                  <a:pos x="30" y="19"/>
                </a:cxn>
                <a:cxn ang="0">
                  <a:pos x="51" y="24"/>
                </a:cxn>
                <a:cxn ang="0">
                  <a:pos x="75" y="24"/>
                </a:cxn>
                <a:cxn ang="0">
                  <a:pos x="69" y="43"/>
                </a:cxn>
                <a:cxn ang="0">
                  <a:pos x="21" y="53"/>
                </a:cxn>
                <a:cxn ang="0">
                  <a:pos x="13" y="34"/>
                </a:cxn>
                <a:cxn ang="0">
                  <a:pos x="11" y="30"/>
                </a:cxn>
                <a:cxn ang="0">
                  <a:pos x="11" y="27"/>
                </a:cxn>
                <a:cxn ang="0">
                  <a:pos x="6" y="13"/>
                </a:cxn>
                <a:cxn ang="0">
                  <a:pos x="0" y="0"/>
                </a:cxn>
              </a:cxnLst>
              <a:rect l="0" t="0" r="r" b="b"/>
              <a:pathLst>
                <a:path w="75" h="53">
                  <a:moveTo>
                    <a:pt x="0" y="0"/>
                  </a:moveTo>
                  <a:lnTo>
                    <a:pt x="14" y="11"/>
                  </a:lnTo>
                  <a:lnTo>
                    <a:pt x="30" y="19"/>
                  </a:lnTo>
                  <a:lnTo>
                    <a:pt x="51" y="24"/>
                  </a:lnTo>
                  <a:lnTo>
                    <a:pt x="75" y="24"/>
                  </a:lnTo>
                  <a:lnTo>
                    <a:pt x="69" y="43"/>
                  </a:lnTo>
                  <a:lnTo>
                    <a:pt x="21" y="53"/>
                  </a:lnTo>
                  <a:lnTo>
                    <a:pt x="13" y="34"/>
                  </a:lnTo>
                  <a:lnTo>
                    <a:pt x="11" y="30"/>
                  </a:lnTo>
                  <a:lnTo>
                    <a:pt x="11" y="27"/>
                  </a:lnTo>
                  <a:lnTo>
                    <a:pt x="6" y="13"/>
                  </a:lnTo>
                  <a:lnTo>
                    <a:pt x="0"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54">
              <a:extLst>
                <a:ext uri="{FF2B5EF4-FFF2-40B4-BE49-F238E27FC236}">
                  <a16:creationId xmlns:a16="http://schemas.microsoft.com/office/drawing/2014/main" id="{477A4450-2B79-0CEB-2C84-F071EA00BC0B}"/>
                </a:ext>
              </a:extLst>
            </p:cNvPr>
            <p:cNvSpPr>
              <a:spLocks/>
            </p:cNvSpPr>
            <p:nvPr/>
          </p:nvSpPr>
          <p:spPr bwMode="auto">
            <a:xfrm>
              <a:off x="2584830" y="4287088"/>
              <a:ext cx="198129" cy="116314"/>
            </a:xfrm>
            <a:custGeom>
              <a:avLst/>
              <a:gdLst/>
              <a:ahLst/>
              <a:cxnLst>
                <a:cxn ang="0">
                  <a:pos x="184" y="0"/>
                </a:cxn>
                <a:cxn ang="0">
                  <a:pos x="201" y="0"/>
                </a:cxn>
                <a:cxn ang="0">
                  <a:pos x="14" y="118"/>
                </a:cxn>
                <a:cxn ang="0">
                  <a:pos x="0" y="115"/>
                </a:cxn>
                <a:cxn ang="0">
                  <a:pos x="184" y="0"/>
                </a:cxn>
              </a:cxnLst>
              <a:rect l="0" t="0" r="r" b="b"/>
              <a:pathLst>
                <a:path w="201" h="118">
                  <a:moveTo>
                    <a:pt x="184" y="0"/>
                  </a:moveTo>
                  <a:lnTo>
                    <a:pt x="201" y="0"/>
                  </a:lnTo>
                  <a:lnTo>
                    <a:pt x="14" y="118"/>
                  </a:lnTo>
                  <a:lnTo>
                    <a:pt x="0" y="115"/>
                  </a:lnTo>
                  <a:lnTo>
                    <a:pt x="184" y="0"/>
                  </a:lnTo>
                  <a:close/>
                </a:path>
              </a:pathLst>
            </a:custGeom>
            <a:solidFill>
              <a:srgbClr val="9999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55">
              <a:extLst>
                <a:ext uri="{FF2B5EF4-FFF2-40B4-BE49-F238E27FC236}">
                  <a16:creationId xmlns:a16="http://schemas.microsoft.com/office/drawing/2014/main" id="{8ACFE0D7-7F0A-F7A0-5AC1-6A942A7E113D}"/>
                </a:ext>
              </a:extLst>
            </p:cNvPr>
            <p:cNvSpPr>
              <a:spLocks/>
            </p:cNvSpPr>
            <p:nvPr/>
          </p:nvSpPr>
          <p:spPr bwMode="auto">
            <a:xfrm>
              <a:off x="2332487" y="4287088"/>
              <a:ext cx="450471" cy="800399"/>
            </a:xfrm>
            <a:custGeom>
              <a:avLst/>
              <a:gdLst/>
              <a:ahLst/>
              <a:cxnLst>
                <a:cxn ang="0">
                  <a:pos x="457" y="0"/>
                </a:cxn>
                <a:cxn ang="0">
                  <a:pos x="382" y="197"/>
                </a:cxn>
                <a:cxn ang="0">
                  <a:pos x="222" y="613"/>
                </a:cxn>
                <a:cxn ang="0">
                  <a:pos x="0" y="812"/>
                </a:cxn>
                <a:cxn ang="0">
                  <a:pos x="270" y="118"/>
                </a:cxn>
                <a:cxn ang="0">
                  <a:pos x="457" y="0"/>
                </a:cxn>
              </a:cxnLst>
              <a:rect l="0" t="0" r="r" b="b"/>
              <a:pathLst>
                <a:path w="457" h="812">
                  <a:moveTo>
                    <a:pt x="457" y="0"/>
                  </a:moveTo>
                  <a:lnTo>
                    <a:pt x="382" y="197"/>
                  </a:lnTo>
                  <a:lnTo>
                    <a:pt x="222" y="613"/>
                  </a:lnTo>
                  <a:lnTo>
                    <a:pt x="0" y="812"/>
                  </a:lnTo>
                  <a:lnTo>
                    <a:pt x="270" y="118"/>
                  </a:lnTo>
                  <a:lnTo>
                    <a:pt x="457"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56">
              <a:extLst>
                <a:ext uri="{FF2B5EF4-FFF2-40B4-BE49-F238E27FC236}">
                  <a16:creationId xmlns:a16="http://schemas.microsoft.com/office/drawing/2014/main" id="{B76DD950-CEF8-05B0-EA7D-9BF57890268D}"/>
                </a:ext>
              </a:extLst>
            </p:cNvPr>
            <p:cNvSpPr>
              <a:spLocks/>
            </p:cNvSpPr>
            <p:nvPr/>
          </p:nvSpPr>
          <p:spPr bwMode="auto">
            <a:xfrm>
              <a:off x="3495628" y="4726716"/>
              <a:ext cx="34500" cy="161657"/>
            </a:xfrm>
            <a:custGeom>
              <a:avLst/>
              <a:gdLst/>
              <a:ahLst/>
              <a:cxnLst>
                <a:cxn ang="0">
                  <a:pos x="0" y="0"/>
                </a:cxn>
                <a:cxn ang="0">
                  <a:pos x="22" y="0"/>
                </a:cxn>
                <a:cxn ang="0">
                  <a:pos x="30" y="39"/>
                </a:cxn>
                <a:cxn ang="0">
                  <a:pos x="35" y="81"/>
                </a:cxn>
                <a:cxn ang="0">
                  <a:pos x="35" y="122"/>
                </a:cxn>
                <a:cxn ang="0">
                  <a:pos x="32" y="164"/>
                </a:cxn>
                <a:cxn ang="0">
                  <a:pos x="13" y="164"/>
                </a:cxn>
                <a:cxn ang="0">
                  <a:pos x="2" y="135"/>
                </a:cxn>
                <a:cxn ang="0">
                  <a:pos x="18" y="124"/>
                </a:cxn>
                <a:cxn ang="0">
                  <a:pos x="0" y="0"/>
                </a:cxn>
              </a:cxnLst>
              <a:rect l="0" t="0" r="r" b="b"/>
              <a:pathLst>
                <a:path w="35" h="164">
                  <a:moveTo>
                    <a:pt x="0" y="0"/>
                  </a:moveTo>
                  <a:lnTo>
                    <a:pt x="22" y="0"/>
                  </a:lnTo>
                  <a:lnTo>
                    <a:pt x="30" y="39"/>
                  </a:lnTo>
                  <a:lnTo>
                    <a:pt x="35" y="81"/>
                  </a:lnTo>
                  <a:lnTo>
                    <a:pt x="35" y="122"/>
                  </a:lnTo>
                  <a:lnTo>
                    <a:pt x="32" y="164"/>
                  </a:lnTo>
                  <a:lnTo>
                    <a:pt x="13" y="164"/>
                  </a:lnTo>
                  <a:lnTo>
                    <a:pt x="2" y="135"/>
                  </a:lnTo>
                  <a:lnTo>
                    <a:pt x="18" y="124"/>
                  </a:lnTo>
                  <a:lnTo>
                    <a:pt x="0"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57">
              <a:extLst>
                <a:ext uri="{FF2B5EF4-FFF2-40B4-BE49-F238E27FC236}">
                  <a16:creationId xmlns:a16="http://schemas.microsoft.com/office/drawing/2014/main" id="{A3E8E58F-ABB7-00AA-8E21-CF9D845A03CA}"/>
                </a:ext>
              </a:extLst>
            </p:cNvPr>
            <p:cNvSpPr>
              <a:spLocks/>
            </p:cNvSpPr>
            <p:nvPr/>
          </p:nvSpPr>
          <p:spPr bwMode="auto">
            <a:xfrm>
              <a:off x="3450285" y="4726716"/>
              <a:ext cx="63086" cy="133072"/>
            </a:xfrm>
            <a:custGeom>
              <a:avLst/>
              <a:gdLst/>
              <a:ahLst/>
              <a:cxnLst>
                <a:cxn ang="0">
                  <a:pos x="0" y="0"/>
                </a:cxn>
                <a:cxn ang="0">
                  <a:pos x="46" y="0"/>
                </a:cxn>
                <a:cxn ang="0">
                  <a:pos x="64" y="124"/>
                </a:cxn>
                <a:cxn ang="0">
                  <a:pos x="48" y="135"/>
                </a:cxn>
                <a:cxn ang="0">
                  <a:pos x="0" y="0"/>
                </a:cxn>
              </a:cxnLst>
              <a:rect l="0" t="0" r="r" b="b"/>
              <a:pathLst>
                <a:path w="64" h="135">
                  <a:moveTo>
                    <a:pt x="0" y="0"/>
                  </a:moveTo>
                  <a:lnTo>
                    <a:pt x="46" y="0"/>
                  </a:lnTo>
                  <a:lnTo>
                    <a:pt x="64" y="124"/>
                  </a:lnTo>
                  <a:lnTo>
                    <a:pt x="48" y="135"/>
                  </a:lnTo>
                  <a:lnTo>
                    <a:pt x="0"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58">
              <a:extLst>
                <a:ext uri="{FF2B5EF4-FFF2-40B4-BE49-F238E27FC236}">
                  <a16:creationId xmlns:a16="http://schemas.microsoft.com/office/drawing/2014/main" id="{4ADB9D1B-B454-C247-4F89-7BB43413733A}"/>
                </a:ext>
              </a:extLst>
            </p:cNvPr>
            <p:cNvSpPr>
              <a:spLocks noEditPoints="1"/>
            </p:cNvSpPr>
            <p:nvPr/>
          </p:nvSpPr>
          <p:spPr bwMode="auto">
            <a:xfrm>
              <a:off x="3421700" y="4907101"/>
              <a:ext cx="721542" cy="265157"/>
            </a:xfrm>
            <a:custGeom>
              <a:avLst/>
              <a:gdLst/>
              <a:ahLst/>
              <a:cxnLst>
                <a:cxn ang="0">
                  <a:pos x="118" y="24"/>
                </a:cxn>
                <a:cxn ang="0">
                  <a:pos x="53" y="191"/>
                </a:cxn>
                <a:cxn ang="0">
                  <a:pos x="529" y="229"/>
                </a:cxn>
                <a:cxn ang="0">
                  <a:pos x="569" y="63"/>
                </a:cxn>
                <a:cxn ang="0">
                  <a:pos x="118" y="24"/>
                </a:cxn>
                <a:cxn ang="0">
                  <a:pos x="94" y="0"/>
                </a:cxn>
                <a:cxn ang="0">
                  <a:pos x="729" y="55"/>
                </a:cxn>
                <a:cxn ang="0">
                  <a:pos x="732" y="128"/>
                </a:cxn>
                <a:cxn ang="0">
                  <a:pos x="728" y="200"/>
                </a:cxn>
                <a:cxn ang="0">
                  <a:pos x="716" y="269"/>
                </a:cxn>
                <a:cxn ang="0">
                  <a:pos x="0" y="213"/>
                </a:cxn>
                <a:cxn ang="0">
                  <a:pos x="94" y="0"/>
                </a:cxn>
              </a:cxnLst>
              <a:rect l="0" t="0" r="r" b="b"/>
              <a:pathLst>
                <a:path w="732" h="269">
                  <a:moveTo>
                    <a:pt x="118" y="24"/>
                  </a:moveTo>
                  <a:lnTo>
                    <a:pt x="53" y="191"/>
                  </a:lnTo>
                  <a:lnTo>
                    <a:pt x="529" y="229"/>
                  </a:lnTo>
                  <a:lnTo>
                    <a:pt x="569" y="63"/>
                  </a:lnTo>
                  <a:lnTo>
                    <a:pt x="118" y="24"/>
                  </a:lnTo>
                  <a:close/>
                  <a:moveTo>
                    <a:pt x="94" y="0"/>
                  </a:moveTo>
                  <a:lnTo>
                    <a:pt x="729" y="55"/>
                  </a:lnTo>
                  <a:lnTo>
                    <a:pt x="732" y="128"/>
                  </a:lnTo>
                  <a:lnTo>
                    <a:pt x="728" y="200"/>
                  </a:lnTo>
                  <a:lnTo>
                    <a:pt x="716" y="269"/>
                  </a:lnTo>
                  <a:lnTo>
                    <a:pt x="0" y="213"/>
                  </a:lnTo>
                  <a:lnTo>
                    <a:pt x="94" y="0"/>
                  </a:lnTo>
                  <a:close/>
                </a:path>
              </a:pathLst>
            </a:custGeom>
            <a:solidFill>
              <a:srgbClr val="C4C4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59">
              <a:extLst>
                <a:ext uri="{FF2B5EF4-FFF2-40B4-BE49-F238E27FC236}">
                  <a16:creationId xmlns:a16="http://schemas.microsoft.com/office/drawing/2014/main" id="{108B09A9-5B94-79D2-64FE-F24C184878BA}"/>
                </a:ext>
              </a:extLst>
            </p:cNvPr>
            <p:cNvSpPr>
              <a:spLocks/>
            </p:cNvSpPr>
            <p:nvPr/>
          </p:nvSpPr>
          <p:spPr bwMode="auto">
            <a:xfrm>
              <a:off x="3473942" y="4930758"/>
              <a:ext cx="508628" cy="202071"/>
            </a:xfrm>
            <a:custGeom>
              <a:avLst/>
              <a:gdLst/>
              <a:ahLst/>
              <a:cxnLst>
                <a:cxn ang="0">
                  <a:pos x="65" y="0"/>
                </a:cxn>
                <a:cxn ang="0">
                  <a:pos x="516" y="39"/>
                </a:cxn>
                <a:cxn ang="0">
                  <a:pos x="476" y="205"/>
                </a:cxn>
                <a:cxn ang="0">
                  <a:pos x="0" y="167"/>
                </a:cxn>
                <a:cxn ang="0">
                  <a:pos x="65" y="0"/>
                </a:cxn>
              </a:cxnLst>
              <a:rect l="0" t="0" r="r" b="b"/>
              <a:pathLst>
                <a:path w="516" h="205">
                  <a:moveTo>
                    <a:pt x="65" y="0"/>
                  </a:moveTo>
                  <a:lnTo>
                    <a:pt x="516" y="39"/>
                  </a:lnTo>
                  <a:lnTo>
                    <a:pt x="476" y="205"/>
                  </a:lnTo>
                  <a:lnTo>
                    <a:pt x="0" y="167"/>
                  </a:lnTo>
                  <a:lnTo>
                    <a:pt x="65"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60">
              <a:extLst>
                <a:ext uri="{FF2B5EF4-FFF2-40B4-BE49-F238E27FC236}">
                  <a16:creationId xmlns:a16="http://schemas.microsoft.com/office/drawing/2014/main" id="{20B8747A-3C1D-59C2-1C6C-185ABC45A48D}"/>
                </a:ext>
              </a:extLst>
            </p:cNvPr>
            <p:cNvSpPr>
              <a:spLocks/>
            </p:cNvSpPr>
            <p:nvPr/>
          </p:nvSpPr>
          <p:spPr bwMode="auto">
            <a:xfrm>
              <a:off x="4197455" y="4077131"/>
              <a:ext cx="18729" cy="50272"/>
            </a:xfrm>
            <a:custGeom>
              <a:avLst/>
              <a:gdLst/>
              <a:ahLst/>
              <a:cxnLst>
                <a:cxn ang="0">
                  <a:pos x="0" y="0"/>
                </a:cxn>
                <a:cxn ang="0">
                  <a:pos x="19" y="46"/>
                </a:cxn>
                <a:cxn ang="0">
                  <a:pos x="9" y="51"/>
                </a:cxn>
                <a:cxn ang="0">
                  <a:pos x="0" y="0"/>
                </a:cxn>
              </a:cxnLst>
              <a:rect l="0" t="0" r="r" b="b"/>
              <a:pathLst>
                <a:path w="19" h="51">
                  <a:moveTo>
                    <a:pt x="0" y="0"/>
                  </a:moveTo>
                  <a:lnTo>
                    <a:pt x="19" y="46"/>
                  </a:lnTo>
                  <a:lnTo>
                    <a:pt x="9" y="51"/>
                  </a:lnTo>
                  <a:lnTo>
                    <a:pt x="0" y="0"/>
                  </a:lnTo>
                  <a:close/>
                </a:path>
              </a:pathLst>
            </a:custGeom>
            <a:solidFill>
              <a:srgbClr val="EAEA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61">
              <a:extLst>
                <a:ext uri="{FF2B5EF4-FFF2-40B4-BE49-F238E27FC236}">
                  <a16:creationId xmlns:a16="http://schemas.microsoft.com/office/drawing/2014/main" id="{37B84D2D-ACD4-1CDC-EAA5-52E2432ABCF2}"/>
                </a:ext>
              </a:extLst>
            </p:cNvPr>
            <p:cNvSpPr>
              <a:spLocks/>
            </p:cNvSpPr>
            <p:nvPr/>
          </p:nvSpPr>
          <p:spPr bwMode="auto">
            <a:xfrm>
              <a:off x="4629197" y="3669046"/>
              <a:ext cx="702813" cy="880242"/>
            </a:xfrm>
            <a:custGeom>
              <a:avLst/>
              <a:gdLst/>
              <a:ahLst/>
              <a:cxnLst>
                <a:cxn ang="0">
                  <a:pos x="272" y="0"/>
                </a:cxn>
                <a:cxn ang="0">
                  <a:pos x="314" y="5"/>
                </a:cxn>
                <a:cxn ang="0">
                  <a:pos x="376" y="23"/>
                </a:cxn>
                <a:cxn ang="0">
                  <a:pos x="434" y="42"/>
                </a:cxn>
                <a:cxn ang="0">
                  <a:pos x="486" y="65"/>
                </a:cxn>
                <a:cxn ang="0">
                  <a:pos x="536" y="92"/>
                </a:cxn>
                <a:cxn ang="0">
                  <a:pos x="579" y="121"/>
                </a:cxn>
                <a:cxn ang="0">
                  <a:pos x="617" y="151"/>
                </a:cxn>
                <a:cxn ang="0">
                  <a:pos x="657" y="234"/>
                </a:cxn>
                <a:cxn ang="0">
                  <a:pos x="686" y="314"/>
                </a:cxn>
                <a:cxn ang="0">
                  <a:pos x="705" y="394"/>
                </a:cxn>
                <a:cxn ang="0">
                  <a:pos x="713" y="473"/>
                </a:cxn>
                <a:cxn ang="0">
                  <a:pos x="712" y="550"/>
                </a:cxn>
                <a:cxn ang="0">
                  <a:pos x="701" y="625"/>
                </a:cxn>
                <a:cxn ang="0">
                  <a:pos x="680" y="700"/>
                </a:cxn>
                <a:cxn ang="0">
                  <a:pos x="648" y="772"/>
                </a:cxn>
                <a:cxn ang="0">
                  <a:pos x="646" y="803"/>
                </a:cxn>
                <a:cxn ang="0">
                  <a:pos x="640" y="827"/>
                </a:cxn>
                <a:cxn ang="0">
                  <a:pos x="633" y="848"/>
                </a:cxn>
                <a:cxn ang="0">
                  <a:pos x="622" y="862"/>
                </a:cxn>
                <a:cxn ang="0">
                  <a:pos x="609" y="870"/>
                </a:cxn>
                <a:cxn ang="0">
                  <a:pos x="539" y="886"/>
                </a:cxn>
                <a:cxn ang="0">
                  <a:pos x="469" y="893"/>
                </a:cxn>
                <a:cxn ang="0">
                  <a:pos x="402" y="891"/>
                </a:cxn>
                <a:cxn ang="0">
                  <a:pos x="336" y="878"/>
                </a:cxn>
                <a:cxn ang="0">
                  <a:pos x="272" y="856"/>
                </a:cxn>
                <a:cxn ang="0">
                  <a:pos x="237" y="852"/>
                </a:cxn>
                <a:cxn ang="0">
                  <a:pos x="205" y="843"/>
                </a:cxn>
                <a:cxn ang="0">
                  <a:pos x="174" y="830"/>
                </a:cxn>
                <a:cxn ang="0">
                  <a:pos x="149" y="816"/>
                </a:cxn>
                <a:cxn ang="0">
                  <a:pos x="125" y="796"/>
                </a:cxn>
                <a:cxn ang="0">
                  <a:pos x="102" y="772"/>
                </a:cxn>
                <a:cxn ang="0">
                  <a:pos x="115" y="771"/>
                </a:cxn>
                <a:cxn ang="0">
                  <a:pos x="125" y="766"/>
                </a:cxn>
                <a:cxn ang="0">
                  <a:pos x="130" y="760"/>
                </a:cxn>
                <a:cxn ang="0">
                  <a:pos x="133" y="747"/>
                </a:cxn>
                <a:cxn ang="0">
                  <a:pos x="130" y="729"/>
                </a:cxn>
                <a:cxn ang="0">
                  <a:pos x="122" y="708"/>
                </a:cxn>
                <a:cxn ang="0">
                  <a:pos x="120" y="705"/>
                </a:cxn>
                <a:cxn ang="0">
                  <a:pos x="117" y="700"/>
                </a:cxn>
                <a:cxn ang="0">
                  <a:pos x="90" y="675"/>
                </a:cxn>
                <a:cxn ang="0">
                  <a:pos x="66" y="647"/>
                </a:cxn>
                <a:cxn ang="0">
                  <a:pos x="38" y="609"/>
                </a:cxn>
                <a:cxn ang="0">
                  <a:pos x="19" y="569"/>
                </a:cxn>
                <a:cxn ang="0">
                  <a:pos x="6" y="526"/>
                </a:cxn>
                <a:cxn ang="0">
                  <a:pos x="2" y="502"/>
                </a:cxn>
                <a:cxn ang="0">
                  <a:pos x="0" y="476"/>
                </a:cxn>
                <a:cxn ang="0">
                  <a:pos x="2" y="428"/>
                </a:cxn>
                <a:cxn ang="0">
                  <a:pos x="10" y="377"/>
                </a:cxn>
                <a:cxn ang="0">
                  <a:pos x="26" y="324"/>
                </a:cxn>
                <a:cxn ang="0">
                  <a:pos x="50" y="270"/>
                </a:cxn>
                <a:cxn ang="0">
                  <a:pos x="80" y="213"/>
                </a:cxn>
                <a:cxn ang="0">
                  <a:pos x="117" y="154"/>
                </a:cxn>
                <a:cxn ang="0">
                  <a:pos x="122" y="125"/>
                </a:cxn>
                <a:cxn ang="0">
                  <a:pos x="126" y="100"/>
                </a:cxn>
                <a:cxn ang="0">
                  <a:pos x="139" y="68"/>
                </a:cxn>
                <a:cxn ang="0">
                  <a:pos x="157" y="42"/>
                </a:cxn>
                <a:cxn ang="0">
                  <a:pos x="179" y="23"/>
                </a:cxn>
                <a:cxn ang="0">
                  <a:pos x="205" y="9"/>
                </a:cxn>
                <a:cxn ang="0">
                  <a:pos x="237" y="2"/>
                </a:cxn>
                <a:cxn ang="0">
                  <a:pos x="272" y="0"/>
                </a:cxn>
              </a:cxnLst>
              <a:rect l="0" t="0" r="r" b="b"/>
              <a:pathLst>
                <a:path w="713" h="893">
                  <a:moveTo>
                    <a:pt x="272" y="0"/>
                  </a:moveTo>
                  <a:lnTo>
                    <a:pt x="314" y="5"/>
                  </a:lnTo>
                  <a:lnTo>
                    <a:pt x="376" y="23"/>
                  </a:lnTo>
                  <a:lnTo>
                    <a:pt x="434" y="42"/>
                  </a:lnTo>
                  <a:lnTo>
                    <a:pt x="486" y="65"/>
                  </a:lnTo>
                  <a:lnTo>
                    <a:pt x="536" y="92"/>
                  </a:lnTo>
                  <a:lnTo>
                    <a:pt x="579" y="121"/>
                  </a:lnTo>
                  <a:lnTo>
                    <a:pt x="617" y="151"/>
                  </a:lnTo>
                  <a:lnTo>
                    <a:pt x="657" y="234"/>
                  </a:lnTo>
                  <a:lnTo>
                    <a:pt x="686" y="314"/>
                  </a:lnTo>
                  <a:lnTo>
                    <a:pt x="705" y="394"/>
                  </a:lnTo>
                  <a:lnTo>
                    <a:pt x="713" y="473"/>
                  </a:lnTo>
                  <a:lnTo>
                    <a:pt x="712" y="550"/>
                  </a:lnTo>
                  <a:lnTo>
                    <a:pt x="701" y="625"/>
                  </a:lnTo>
                  <a:lnTo>
                    <a:pt x="680" y="700"/>
                  </a:lnTo>
                  <a:lnTo>
                    <a:pt x="648" y="772"/>
                  </a:lnTo>
                  <a:lnTo>
                    <a:pt x="646" y="803"/>
                  </a:lnTo>
                  <a:lnTo>
                    <a:pt x="640" y="827"/>
                  </a:lnTo>
                  <a:lnTo>
                    <a:pt x="633" y="848"/>
                  </a:lnTo>
                  <a:lnTo>
                    <a:pt x="622" y="862"/>
                  </a:lnTo>
                  <a:lnTo>
                    <a:pt x="609" y="870"/>
                  </a:lnTo>
                  <a:lnTo>
                    <a:pt x="539" y="886"/>
                  </a:lnTo>
                  <a:lnTo>
                    <a:pt x="469" y="893"/>
                  </a:lnTo>
                  <a:lnTo>
                    <a:pt x="402" y="891"/>
                  </a:lnTo>
                  <a:lnTo>
                    <a:pt x="336" y="878"/>
                  </a:lnTo>
                  <a:lnTo>
                    <a:pt x="272" y="856"/>
                  </a:lnTo>
                  <a:lnTo>
                    <a:pt x="237" y="852"/>
                  </a:lnTo>
                  <a:lnTo>
                    <a:pt x="205" y="843"/>
                  </a:lnTo>
                  <a:lnTo>
                    <a:pt x="174" y="830"/>
                  </a:lnTo>
                  <a:lnTo>
                    <a:pt x="149" y="816"/>
                  </a:lnTo>
                  <a:lnTo>
                    <a:pt x="125" y="796"/>
                  </a:lnTo>
                  <a:lnTo>
                    <a:pt x="102" y="772"/>
                  </a:lnTo>
                  <a:lnTo>
                    <a:pt x="115" y="771"/>
                  </a:lnTo>
                  <a:lnTo>
                    <a:pt x="125" y="766"/>
                  </a:lnTo>
                  <a:lnTo>
                    <a:pt x="130" y="760"/>
                  </a:lnTo>
                  <a:lnTo>
                    <a:pt x="133" y="747"/>
                  </a:lnTo>
                  <a:lnTo>
                    <a:pt x="130" y="729"/>
                  </a:lnTo>
                  <a:lnTo>
                    <a:pt x="122" y="708"/>
                  </a:lnTo>
                  <a:lnTo>
                    <a:pt x="120" y="705"/>
                  </a:lnTo>
                  <a:lnTo>
                    <a:pt x="117" y="700"/>
                  </a:lnTo>
                  <a:lnTo>
                    <a:pt x="90" y="675"/>
                  </a:lnTo>
                  <a:lnTo>
                    <a:pt x="66" y="647"/>
                  </a:lnTo>
                  <a:lnTo>
                    <a:pt x="38" y="609"/>
                  </a:lnTo>
                  <a:lnTo>
                    <a:pt x="19" y="569"/>
                  </a:lnTo>
                  <a:lnTo>
                    <a:pt x="6" y="526"/>
                  </a:lnTo>
                  <a:lnTo>
                    <a:pt x="2" y="502"/>
                  </a:lnTo>
                  <a:lnTo>
                    <a:pt x="0" y="476"/>
                  </a:lnTo>
                  <a:lnTo>
                    <a:pt x="2" y="428"/>
                  </a:lnTo>
                  <a:lnTo>
                    <a:pt x="10" y="377"/>
                  </a:lnTo>
                  <a:lnTo>
                    <a:pt x="26" y="324"/>
                  </a:lnTo>
                  <a:lnTo>
                    <a:pt x="50" y="270"/>
                  </a:lnTo>
                  <a:lnTo>
                    <a:pt x="80" y="213"/>
                  </a:lnTo>
                  <a:lnTo>
                    <a:pt x="117" y="154"/>
                  </a:lnTo>
                  <a:lnTo>
                    <a:pt x="122" y="125"/>
                  </a:lnTo>
                  <a:lnTo>
                    <a:pt x="126" y="100"/>
                  </a:lnTo>
                  <a:lnTo>
                    <a:pt x="139" y="68"/>
                  </a:lnTo>
                  <a:lnTo>
                    <a:pt x="157" y="42"/>
                  </a:lnTo>
                  <a:lnTo>
                    <a:pt x="179" y="23"/>
                  </a:lnTo>
                  <a:lnTo>
                    <a:pt x="205" y="9"/>
                  </a:lnTo>
                  <a:lnTo>
                    <a:pt x="237" y="2"/>
                  </a:lnTo>
                  <a:lnTo>
                    <a:pt x="27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62">
              <a:extLst>
                <a:ext uri="{FF2B5EF4-FFF2-40B4-BE49-F238E27FC236}">
                  <a16:creationId xmlns:a16="http://schemas.microsoft.com/office/drawing/2014/main" id="{3CA95BCB-937A-E369-9F52-D6D1FF387AF3}"/>
                </a:ext>
              </a:extLst>
            </p:cNvPr>
            <p:cNvSpPr>
              <a:spLocks/>
            </p:cNvSpPr>
            <p:nvPr/>
          </p:nvSpPr>
          <p:spPr bwMode="auto">
            <a:xfrm>
              <a:off x="5037282" y="5088472"/>
              <a:ext cx="533271" cy="300643"/>
            </a:xfrm>
            <a:custGeom>
              <a:avLst/>
              <a:gdLst/>
              <a:ahLst/>
              <a:cxnLst>
                <a:cxn ang="0">
                  <a:pos x="431" y="0"/>
                </a:cxn>
                <a:cxn ang="0">
                  <a:pos x="469" y="3"/>
                </a:cxn>
                <a:cxn ang="0">
                  <a:pos x="506" y="13"/>
                </a:cxn>
                <a:cxn ang="0">
                  <a:pos x="541" y="27"/>
                </a:cxn>
                <a:cxn ang="0">
                  <a:pos x="483" y="35"/>
                </a:cxn>
                <a:cxn ang="0">
                  <a:pos x="429" y="51"/>
                </a:cxn>
                <a:cxn ang="0">
                  <a:pos x="376" y="74"/>
                </a:cxn>
                <a:cxn ang="0">
                  <a:pos x="327" y="106"/>
                </a:cxn>
                <a:cxn ang="0">
                  <a:pos x="279" y="144"/>
                </a:cxn>
                <a:cxn ang="0">
                  <a:pos x="232" y="189"/>
                </a:cxn>
                <a:cxn ang="0">
                  <a:pos x="189" y="244"/>
                </a:cxn>
                <a:cxn ang="0">
                  <a:pos x="147" y="305"/>
                </a:cxn>
                <a:cxn ang="0">
                  <a:pos x="0" y="305"/>
                </a:cxn>
                <a:cxn ang="0">
                  <a:pos x="32" y="250"/>
                </a:cxn>
                <a:cxn ang="0">
                  <a:pos x="68" y="200"/>
                </a:cxn>
                <a:cxn ang="0">
                  <a:pos x="109" y="156"/>
                </a:cxn>
                <a:cxn ang="0">
                  <a:pos x="154" y="114"/>
                </a:cxn>
                <a:cxn ang="0">
                  <a:pos x="203" y="79"/>
                </a:cxn>
                <a:cxn ang="0">
                  <a:pos x="253" y="50"/>
                </a:cxn>
                <a:cxn ang="0">
                  <a:pos x="299" y="27"/>
                </a:cxn>
                <a:cxn ang="0">
                  <a:pos x="344" y="13"/>
                </a:cxn>
                <a:cxn ang="0">
                  <a:pos x="389" y="3"/>
                </a:cxn>
                <a:cxn ang="0">
                  <a:pos x="431" y="0"/>
                </a:cxn>
              </a:cxnLst>
              <a:rect l="0" t="0" r="r" b="b"/>
              <a:pathLst>
                <a:path w="541" h="305">
                  <a:moveTo>
                    <a:pt x="431" y="0"/>
                  </a:moveTo>
                  <a:lnTo>
                    <a:pt x="469" y="3"/>
                  </a:lnTo>
                  <a:lnTo>
                    <a:pt x="506" y="13"/>
                  </a:lnTo>
                  <a:lnTo>
                    <a:pt x="541" y="27"/>
                  </a:lnTo>
                  <a:lnTo>
                    <a:pt x="483" y="35"/>
                  </a:lnTo>
                  <a:lnTo>
                    <a:pt x="429" y="51"/>
                  </a:lnTo>
                  <a:lnTo>
                    <a:pt x="376" y="74"/>
                  </a:lnTo>
                  <a:lnTo>
                    <a:pt x="327" y="106"/>
                  </a:lnTo>
                  <a:lnTo>
                    <a:pt x="279" y="144"/>
                  </a:lnTo>
                  <a:lnTo>
                    <a:pt x="232" y="189"/>
                  </a:lnTo>
                  <a:lnTo>
                    <a:pt x="189" y="244"/>
                  </a:lnTo>
                  <a:lnTo>
                    <a:pt x="147" y="305"/>
                  </a:lnTo>
                  <a:lnTo>
                    <a:pt x="0" y="305"/>
                  </a:lnTo>
                  <a:lnTo>
                    <a:pt x="32" y="250"/>
                  </a:lnTo>
                  <a:lnTo>
                    <a:pt x="68" y="200"/>
                  </a:lnTo>
                  <a:lnTo>
                    <a:pt x="109" y="156"/>
                  </a:lnTo>
                  <a:lnTo>
                    <a:pt x="154" y="114"/>
                  </a:lnTo>
                  <a:lnTo>
                    <a:pt x="203" y="79"/>
                  </a:lnTo>
                  <a:lnTo>
                    <a:pt x="253" y="50"/>
                  </a:lnTo>
                  <a:lnTo>
                    <a:pt x="299" y="27"/>
                  </a:lnTo>
                  <a:lnTo>
                    <a:pt x="344" y="13"/>
                  </a:lnTo>
                  <a:lnTo>
                    <a:pt x="389" y="3"/>
                  </a:lnTo>
                  <a:lnTo>
                    <a:pt x="431" y="0"/>
                  </a:lnTo>
                  <a:close/>
                </a:path>
              </a:pathLst>
            </a:custGeom>
            <a:solidFill>
              <a:srgbClr val="2626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63">
              <a:extLst>
                <a:ext uri="{FF2B5EF4-FFF2-40B4-BE49-F238E27FC236}">
                  <a16:creationId xmlns:a16="http://schemas.microsoft.com/office/drawing/2014/main" id="{D313CEF6-BE73-9787-250C-3DDF9FD0B72F}"/>
                </a:ext>
              </a:extLst>
            </p:cNvPr>
            <p:cNvSpPr>
              <a:spLocks/>
            </p:cNvSpPr>
            <p:nvPr/>
          </p:nvSpPr>
          <p:spPr bwMode="auto">
            <a:xfrm>
              <a:off x="5182182" y="5115086"/>
              <a:ext cx="453428" cy="274028"/>
            </a:xfrm>
            <a:custGeom>
              <a:avLst/>
              <a:gdLst/>
              <a:ahLst/>
              <a:cxnLst>
                <a:cxn ang="0">
                  <a:pos x="394" y="0"/>
                </a:cxn>
                <a:cxn ang="0">
                  <a:pos x="421" y="18"/>
                </a:cxn>
                <a:cxn ang="0">
                  <a:pos x="440" y="40"/>
                </a:cxn>
                <a:cxn ang="0">
                  <a:pos x="453" y="65"/>
                </a:cxn>
                <a:cxn ang="0">
                  <a:pos x="460" y="92"/>
                </a:cxn>
                <a:cxn ang="0">
                  <a:pos x="460" y="122"/>
                </a:cxn>
                <a:cxn ang="0">
                  <a:pos x="453" y="156"/>
                </a:cxn>
                <a:cxn ang="0">
                  <a:pos x="439" y="193"/>
                </a:cxn>
                <a:cxn ang="0">
                  <a:pos x="418" y="234"/>
                </a:cxn>
                <a:cxn ang="0">
                  <a:pos x="391" y="278"/>
                </a:cxn>
                <a:cxn ang="0">
                  <a:pos x="0" y="278"/>
                </a:cxn>
                <a:cxn ang="0">
                  <a:pos x="42" y="217"/>
                </a:cxn>
                <a:cxn ang="0">
                  <a:pos x="85" y="162"/>
                </a:cxn>
                <a:cxn ang="0">
                  <a:pos x="132" y="117"/>
                </a:cxn>
                <a:cxn ang="0">
                  <a:pos x="180" y="79"/>
                </a:cxn>
                <a:cxn ang="0">
                  <a:pos x="229" y="47"/>
                </a:cxn>
                <a:cxn ang="0">
                  <a:pos x="282" y="24"/>
                </a:cxn>
                <a:cxn ang="0">
                  <a:pos x="336" y="8"/>
                </a:cxn>
                <a:cxn ang="0">
                  <a:pos x="394" y="0"/>
                </a:cxn>
              </a:cxnLst>
              <a:rect l="0" t="0" r="r" b="b"/>
              <a:pathLst>
                <a:path w="460" h="278">
                  <a:moveTo>
                    <a:pt x="394" y="0"/>
                  </a:moveTo>
                  <a:lnTo>
                    <a:pt x="421" y="18"/>
                  </a:lnTo>
                  <a:lnTo>
                    <a:pt x="440" y="40"/>
                  </a:lnTo>
                  <a:lnTo>
                    <a:pt x="453" y="65"/>
                  </a:lnTo>
                  <a:lnTo>
                    <a:pt x="460" y="92"/>
                  </a:lnTo>
                  <a:lnTo>
                    <a:pt x="460" y="122"/>
                  </a:lnTo>
                  <a:lnTo>
                    <a:pt x="453" y="156"/>
                  </a:lnTo>
                  <a:lnTo>
                    <a:pt x="439" y="193"/>
                  </a:lnTo>
                  <a:lnTo>
                    <a:pt x="418" y="234"/>
                  </a:lnTo>
                  <a:lnTo>
                    <a:pt x="391" y="278"/>
                  </a:lnTo>
                  <a:lnTo>
                    <a:pt x="0" y="278"/>
                  </a:lnTo>
                  <a:lnTo>
                    <a:pt x="42" y="217"/>
                  </a:lnTo>
                  <a:lnTo>
                    <a:pt x="85" y="162"/>
                  </a:lnTo>
                  <a:lnTo>
                    <a:pt x="132" y="117"/>
                  </a:lnTo>
                  <a:lnTo>
                    <a:pt x="180" y="79"/>
                  </a:lnTo>
                  <a:lnTo>
                    <a:pt x="229" y="47"/>
                  </a:lnTo>
                  <a:lnTo>
                    <a:pt x="282" y="24"/>
                  </a:lnTo>
                  <a:lnTo>
                    <a:pt x="336" y="8"/>
                  </a:lnTo>
                  <a:lnTo>
                    <a:pt x="394" y="0"/>
                  </a:lnTo>
                  <a:close/>
                </a:path>
              </a:pathLst>
            </a:custGeom>
            <a:solidFill>
              <a:srgbClr val="09090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64">
              <a:extLst>
                <a:ext uri="{FF2B5EF4-FFF2-40B4-BE49-F238E27FC236}">
                  <a16:creationId xmlns:a16="http://schemas.microsoft.com/office/drawing/2014/main" id="{FD001CB2-FCC8-A479-989D-7D2304864931}"/>
                </a:ext>
              </a:extLst>
            </p:cNvPr>
            <p:cNvSpPr>
              <a:spLocks/>
            </p:cNvSpPr>
            <p:nvPr/>
          </p:nvSpPr>
          <p:spPr bwMode="auto">
            <a:xfrm>
              <a:off x="4757340" y="4487187"/>
              <a:ext cx="139971" cy="101529"/>
            </a:xfrm>
            <a:custGeom>
              <a:avLst/>
              <a:gdLst/>
              <a:ahLst/>
              <a:cxnLst>
                <a:cxn ang="0">
                  <a:pos x="44" y="0"/>
                </a:cxn>
                <a:cxn ang="0">
                  <a:pos x="75" y="13"/>
                </a:cxn>
                <a:cxn ang="0">
                  <a:pos x="107" y="22"/>
                </a:cxn>
                <a:cxn ang="0">
                  <a:pos x="142" y="26"/>
                </a:cxn>
                <a:cxn ang="0">
                  <a:pos x="54" y="103"/>
                </a:cxn>
                <a:cxn ang="0">
                  <a:pos x="28" y="83"/>
                </a:cxn>
                <a:cxn ang="0">
                  <a:pos x="11" y="66"/>
                </a:cxn>
                <a:cxn ang="0">
                  <a:pos x="1" y="51"/>
                </a:cxn>
                <a:cxn ang="0">
                  <a:pos x="0" y="37"/>
                </a:cxn>
                <a:cxn ang="0">
                  <a:pos x="4" y="26"/>
                </a:cxn>
                <a:cxn ang="0">
                  <a:pos x="19" y="16"/>
                </a:cxn>
                <a:cxn ang="0">
                  <a:pos x="44" y="0"/>
                </a:cxn>
              </a:cxnLst>
              <a:rect l="0" t="0" r="r" b="b"/>
              <a:pathLst>
                <a:path w="142" h="103">
                  <a:moveTo>
                    <a:pt x="44" y="0"/>
                  </a:moveTo>
                  <a:lnTo>
                    <a:pt x="75" y="13"/>
                  </a:lnTo>
                  <a:lnTo>
                    <a:pt x="107" y="22"/>
                  </a:lnTo>
                  <a:lnTo>
                    <a:pt x="142" y="26"/>
                  </a:lnTo>
                  <a:lnTo>
                    <a:pt x="54" y="103"/>
                  </a:lnTo>
                  <a:lnTo>
                    <a:pt x="28" y="83"/>
                  </a:lnTo>
                  <a:lnTo>
                    <a:pt x="11" y="66"/>
                  </a:lnTo>
                  <a:lnTo>
                    <a:pt x="1" y="51"/>
                  </a:lnTo>
                  <a:lnTo>
                    <a:pt x="0" y="37"/>
                  </a:lnTo>
                  <a:lnTo>
                    <a:pt x="4" y="26"/>
                  </a:lnTo>
                  <a:lnTo>
                    <a:pt x="19" y="16"/>
                  </a:lnTo>
                  <a:lnTo>
                    <a:pt x="44" y="0"/>
                  </a:lnTo>
                  <a:close/>
                </a:path>
              </a:pathLst>
            </a:custGeom>
            <a:solidFill>
              <a:srgbClr val="C0BF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65">
              <a:extLst>
                <a:ext uri="{FF2B5EF4-FFF2-40B4-BE49-F238E27FC236}">
                  <a16:creationId xmlns:a16="http://schemas.microsoft.com/office/drawing/2014/main" id="{233FC0A6-3A17-A1D4-E1D8-698D1BA70F82}"/>
                </a:ext>
              </a:extLst>
            </p:cNvPr>
            <p:cNvSpPr>
              <a:spLocks/>
            </p:cNvSpPr>
            <p:nvPr/>
          </p:nvSpPr>
          <p:spPr bwMode="auto">
            <a:xfrm>
              <a:off x="4427127" y="4430016"/>
              <a:ext cx="1034998" cy="957127"/>
            </a:xfrm>
            <a:custGeom>
              <a:avLst/>
              <a:gdLst/>
              <a:ahLst/>
              <a:cxnLst>
                <a:cxn ang="0">
                  <a:pos x="853" y="0"/>
                </a:cxn>
                <a:cxn ang="0">
                  <a:pos x="870" y="32"/>
                </a:cxn>
                <a:cxn ang="0">
                  <a:pos x="883" y="60"/>
                </a:cxn>
                <a:cxn ang="0">
                  <a:pos x="893" y="84"/>
                </a:cxn>
                <a:cxn ang="0">
                  <a:pos x="898" y="106"/>
                </a:cxn>
                <a:cxn ang="0">
                  <a:pos x="898" y="124"/>
                </a:cxn>
                <a:cxn ang="0">
                  <a:pos x="891" y="137"/>
                </a:cxn>
                <a:cxn ang="0">
                  <a:pos x="926" y="189"/>
                </a:cxn>
                <a:cxn ang="0">
                  <a:pos x="966" y="261"/>
                </a:cxn>
                <a:cxn ang="0">
                  <a:pos x="998" y="337"/>
                </a:cxn>
                <a:cxn ang="0">
                  <a:pos x="1022" y="415"/>
                </a:cxn>
                <a:cxn ang="0">
                  <a:pos x="1040" y="497"/>
                </a:cxn>
                <a:cxn ang="0">
                  <a:pos x="1048" y="580"/>
                </a:cxn>
                <a:cxn ang="0">
                  <a:pos x="1050" y="668"/>
                </a:cxn>
                <a:cxn ang="0">
                  <a:pos x="997" y="673"/>
                </a:cxn>
                <a:cxn ang="0">
                  <a:pos x="941" y="687"/>
                </a:cxn>
                <a:cxn ang="0">
                  <a:pos x="883" y="711"/>
                </a:cxn>
                <a:cxn ang="0">
                  <a:pos x="822" y="745"/>
                </a:cxn>
                <a:cxn ang="0">
                  <a:pos x="773" y="782"/>
                </a:cxn>
                <a:cxn ang="0">
                  <a:pos x="728" y="824"/>
                </a:cxn>
                <a:cxn ang="0">
                  <a:pos x="687" y="868"/>
                </a:cxn>
                <a:cxn ang="0">
                  <a:pos x="651" y="918"/>
                </a:cxn>
                <a:cxn ang="0">
                  <a:pos x="619" y="971"/>
                </a:cxn>
                <a:cxn ang="0">
                  <a:pos x="106" y="971"/>
                </a:cxn>
                <a:cxn ang="0">
                  <a:pos x="18" y="865"/>
                </a:cxn>
                <a:cxn ang="0">
                  <a:pos x="0" y="846"/>
                </a:cxn>
                <a:cxn ang="0">
                  <a:pos x="0" y="832"/>
                </a:cxn>
                <a:cxn ang="0">
                  <a:pos x="2" y="816"/>
                </a:cxn>
                <a:cxn ang="0">
                  <a:pos x="5" y="758"/>
                </a:cxn>
                <a:cxn ang="0">
                  <a:pos x="16" y="702"/>
                </a:cxn>
                <a:cxn ang="0">
                  <a:pos x="34" y="641"/>
                </a:cxn>
                <a:cxn ang="0">
                  <a:pos x="60" y="582"/>
                </a:cxn>
                <a:cxn ang="0">
                  <a:pos x="90" y="524"/>
                </a:cxn>
                <a:cxn ang="0">
                  <a:pos x="130" y="468"/>
                </a:cxn>
                <a:cxn ang="0">
                  <a:pos x="165" y="420"/>
                </a:cxn>
                <a:cxn ang="0">
                  <a:pos x="199" y="370"/>
                </a:cxn>
                <a:cxn ang="0">
                  <a:pos x="256" y="316"/>
                </a:cxn>
                <a:cxn ang="0">
                  <a:pos x="314" y="269"/>
                </a:cxn>
                <a:cxn ang="0">
                  <a:pos x="256" y="314"/>
                </a:cxn>
                <a:cxn ang="0">
                  <a:pos x="199" y="369"/>
                </a:cxn>
                <a:cxn ang="0">
                  <a:pos x="223" y="335"/>
                </a:cxn>
                <a:cxn ang="0">
                  <a:pos x="275" y="260"/>
                </a:cxn>
                <a:cxn ang="0">
                  <a:pos x="330" y="213"/>
                </a:cxn>
                <a:cxn ang="0">
                  <a:pos x="389" y="161"/>
                </a:cxn>
                <a:cxn ang="0">
                  <a:pos x="477" y="84"/>
                </a:cxn>
                <a:cxn ang="0">
                  <a:pos x="541" y="106"/>
                </a:cxn>
                <a:cxn ang="0">
                  <a:pos x="607" y="119"/>
                </a:cxn>
                <a:cxn ang="0">
                  <a:pos x="674" y="121"/>
                </a:cxn>
                <a:cxn ang="0">
                  <a:pos x="744" y="114"/>
                </a:cxn>
                <a:cxn ang="0">
                  <a:pos x="814" y="98"/>
                </a:cxn>
                <a:cxn ang="0">
                  <a:pos x="827" y="90"/>
                </a:cxn>
                <a:cxn ang="0">
                  <a:pos x="838" y="76"/>
                </a:cxn>
                <a:cxn ang="0">
                  <a:pos x="845" y="55"/>
                </a:cxn>
                <a:cxn ang="0">
                  <a:pos x="851" y="31"/>
                </a:cxn>
                <a:cxn ang="0">
                  <a:pos x="853" y="0"/>
                </a:cxn>
              </a:cxnLst>
              <a:rect l="0" t="0" r="r" b="b"/>
              <a:pathLst>
                <a:path w="1050" h="971">
                  <a:moveTo>
                    <a:pt x="853" y="0"/>
                  </a:moveTo>
                  <a:lnTo>
                    <a:pt x="870" y="32"/>
                  </a:lnTo>
                  <a:lnTo>
                    <a:pt x="883" y="60"/>
                  </a:lnTo>
                  <a:lnTo>
                    <a:pt x="893" y="84"/>
                  </a:lnTo>
                  <a:lnTo>
                    <a:pt x="898" y="106"/>
                  </a:lnTo>
                  <a:lnTo>
                    <a:pt x="898" y="124"/>
                  </a:lnTo>
                  <a:lnTo>
                    <a:pt x="891" y="137"/>
                  </a:lnTo>
                  <a:lnTo>
                    <a:pt x="926" y="189"/>
                  </a:lnTo>
                  <a:lnTo>
                    <a:pt x="966" y="261"/>
                  </a:lnTo>
                  <a:lnTo>
                    <a:pt x="998" y="337"/>
                  </a:lnTo>
                  <a:lnTo>
                    <a:pt x="1022" y="415"/>
                  </a:lnTo>
                  <a:lnTo>
                    <a:pt x="1040" y="497"/>
                  </a:lnTo>
                  <a:lnTo>
                    <a:pt x="1048" y="580"/>
                  </a:lnTo>
                  <a:lnTo>
                    <a:pt x="1050" y="668"/>
                  </a:lnTo>
                  <a:lnTo>
                    <a:pt x="997" y="673"/>
                  </a:lnTo>
                  <a:lnTo>
                    <a:pt x="941" y="687"/>
                  </a:lnTo>
                  <a:lnTo>
                    <a:pt x="883" y="711"/>
                  </a:lnTo>
                  <a:lnTo>
                    <a:pt x="822" y="745"/>
                  </a:lnTo>
                  <a:lnTo>
                    <a:pt x="773" y="782"/>
                  </a:lnTo>
                  <a:lnTo>
                    <a:pt x="728" y="824"/>
                  </a:lnTo>
                  <a:lnTo>
                    <a:pt x="687" y="868"/>
                  </a:lnTo>
                  <a:lnTo>
                    <a:pt x="651" y="918"/>
                  </a:lnTo>
                  <a:lnTo>
                    <a:pt x="619" y="971"/>
                  </a:lnTo>
                  <a:lnTo>
                    <a:pt x="106" y="971"/>
                  </a:lnTo>
                  <a:lnTo>
                    <a:pt x="18" y="865"/>
                  </a:lnTo>
                  <a:lnTo>
                    <a:pt x="0" y="846"/>
                  </a:lnTo>
                  <a:lnTo>
                    <a:pt x="0" y="832"/>
                  </a:lnTo>
                  <a:lnTo>
                    <a:pt x="2" y="816"/>
                  </a:lnTo>
                  <a:lnTo>
                    <a:pt x="5" y="758"/>
                  </a:lnTo>
                  <a:lnTo>
                    <a:pt x="16" y="702"/>
                  </a:lnTo>
                  <a:lnTo>
                    <a:pt x="34" y="641"/>
                  </a:lnTo>
                  <a:lnTo>
                    <a:pt x="60" y="582"/>
                  </a:lnTo>
                  <a:lnTo>
                    <a:pt x="90" y="524"/>
                  </a:lnTo>
                  <a:lnTo>
                    <a:pt x="130" y="468"/>
                  </a:lnTo>
                  <a:lnTo>
                    <a:pt x="165" y="420"/>
                  </a:lnTo>
                  <a:lnTo>
                    <a:pt x="199" y="370"/>
                  </a:lnTo>
                  <a:lnTo>
                    <a:pt x="256" y="316"/>
                  </a:lnTo>
                  <a:lnTo>
                    <a:pt x="314" y="269"/>
                  </a:lnTo>
                  <a:lnTo>
                    <a:pt x="256" y="314"/>
                  </a:lnTo>
                  <a:lnTo>
                    <a:pt x="199" y="369"/>
                  </a:lnTo>
                  <a:lnTo>
                    <a:pt x="223" y="335"/>
                  </a:lnTo>
                  <a:lnTo>
                    <a:pt x="275" y="260"/>
                  </a:lnTo>
                  <a:lnTo>
                    <a:pt x="330" y="213"/>
                  </a:lnTo>
                  <a:lnTo>
                    <a:pt x="389" y="161"/>
                  </a:lnTo>
                  <a:lnTo>
                    <a:pt x="477" y="84"/>
                  </a:lnTo>
                  <a:lnTo>
                    <a:pt x="541" y="106"/>
                  </a:lnTo>
                  <a:lnTo>
                    <a:pt x="607" y="119"/>
                  </a:lnTo>
                  <a:lnTo>
                    <a:pt x="674" y="121"/>
                  </a:lnTo>
                  <a:lnTo>
                    <a:pt x="744" y="114"/>
                  </a:lnTo>
                  <a:lnTo>
                    <a:pt x="814" y="98"/>
                  </a:lnTo>
                  <a:lnTo>
                    <a:pt x="827" y="90"/>
                  </a:lnTo>
                  <a:lnTo>
                    <a:pt x="838" y="76"/>
                  </a:lnTo>
                  <a:lnTo>
                    <a:pt x="845" y="55"/>
                  </a:lnTo>
                  <a:lnTo>
                    <a:pt x="851" y="31"/>
                  </a:lnTo>
                  <a:lnTo>
                    <a:pt x="853"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66">
              <a:extLst>
                <a:ext uri="{FF2B5EF4-FFF2-40B4-BE49-F238E27FC236}">
                  <a16:creationId xmlns:a16="http://schemas.microsoft.com/office/drawing/2014/main" id="{EE0AFF98-4F46-62CB-5D3D-2F2A44668DF0}"/>
                </a:ext>
              </a:extLst>
            </p:cNvPr>
            <p:cNvSpPr>
              <a:spLocks/>
            </p:cNvSpPr>
            <p:nvPr/>
          </p:nvSpPr>
          <p:spPr bwMode="auto">
            <a:xfrm>
              <a:off x="4589769" y="4565059"/>
              <a:ext cx="872356" cy="824056"/>
            </a:xfrm>
            <a:custGeom>
              <a:avLst/>
              <a:gdLst/>
              <a:ahLst/>
              <a:cxnLst>
                <a:cxn ang="0">
                  <a:pos x="726" y="0"/>
                </a:cxn>
                <a:cxn ang="0">
                  <a:pos x="761" y="52"/>
                </a:cxn>
                <a:cxn ang="0">
                  <a:pos x="801" y="124"/>
                </a:cxn>
                <a:cxn ang="0">
                  <a:pos x="833" y="200"/>
                </a:cxn>
                <a:cxn ang="0">
                  <a:pos x="857" y="278"/>
                </a:cxn>
                <a:cxn ang="0">
                  <a:pos x="875" y="360"/>
                </a:cxn>
                <a:cxn ang="0">
                  <a:pos x="883" y="443"/>
                </a:cxn>
                <a:cxn ang="0">
                  <a:pos x="885" y="531"/>
                </a:cxn>
                <a:cxn ang="0">
                  <a:pos x="843" y="534"/>
                </a:cxn>
                <a:cxn ang="0">
                  <a:pos x="798" y="544"/>
                </a:cxn>
                <a:cxn ang="0">
                  <a:pos x="753" y="558"/>
                </a:cxn>
                <a:cxn ang="0">
                  <a:pos x="707" y="581"/>
                </a:cxn>
                <a:cxn ang="0">
                  <a:pos x="657" y="610"/>
                </a:cxn>
                <a:cxn ang="0">
                  <a:pos x="608" y="645"/>
                </a:cxn>
                <a:cxn ang="0">
                  <a:pos x="563" y="687"/>
                </a:cxn>
                <a:cxn ang="0">
                  <a:pos x="522" y="731"/>
                </a:cxn>
                <a:cxn ang="0">
                  <a:pos x="486" y="781"/>
                </a:cxn>
                <a:cxn ang="0">
                  <a:pos x="454" y="836"/>
                </a:cxn>
                <a:cxn ang="0">
                  <a:pos x="384" y="836"/>
                </a:cxn>
                <a:cxn ang="0">
                  <a:pos x="547" y="629"/>
                </a:cxn>
                <a:cxn ang="0">
                  <a:pos x="582" y="592"/>
                </a:cxn>
                <a:cxn ang="0">
                  <a:pos x="622" y="558"/>
                </a:cxn>
                <a:cxn ang="0">
                  <a:pos x="667" y="531"/>
                </a:cxn>
                <a:cxn ang="0">
                  <a:pos x="717" y="506"/>
                </a:cxn>
                <a:cxn ang="0">
                  <a:pos x="769" y="486"/>
                </a:cxn>
                <a:cxn ang="0">
                  <a:pos x="829" y="470"/>
                </a:cxn>
                <a:cxn ang="0">
                  <a:pos x="825" y="411"/>
                </a:cxn>
                <a:cxn ang="0">
                  <a:pos x="816" y="350"/>
                </a:cxn>
                <a:cxn ang="0">
                  <a:pos x="800" y="286"/>
                </a:cxn>
                <a:cxn ang="0">
                  <a:pos x="777" y="221"/>
                </a:cxn>
                <a:cxn ang="0">
                  <a:pos x="749" y="152"/>
                </a:cxn>
                <a:cxn ang="0">
                  <a:pos x="713" y="80"/>
                </a:cxn>
                <a:cxn ang="0">
                  <a:pos x="656" y="104"/>
                </a:cxn>
                <a:cxn ang="0">
                  <a:pos x="597" y="120"/>
                </a:cxn>
                <a:cxn ang="0">
                  <a:pos x="534" y="131"/>
                </a:cxn>
                <a:cxn ang="0">
                  <a:pos x="467" y="134"/>
                </a:cxn>
                <a:cxn ang="0">
                  <a:pos x="398" y="131"/>
                </a:cxn>
                <a:cxn ang="0">
                  <a:pos x="326" y="123"/>
                </a:cxn>
                <a:cxn ang="0">
                  <a:pos x="251" y="107"/>
                </a:cxn>
                <a:cxn ang="0">
                  <a:pos x="184" y="140"/>
                </a:cxn>
                <a:cxn ang="0">
                  <a:pos x="118" y="182"/>
                </a:cxn>
                <a:cxn ang="0">
                  <a:pos x="58" y="229"/>
                </a:cxn>
                <a:cxn ang="0">
                  <a:pos x="0" y="281"/>
                </a:cxn>
                <a:cxn ang="0">
                  <a:pos x="34" y="232"/>
                </a:cxn>
                <a:cxn ang="0">
                  <a:pos x="94" y="174"/>
                </a:cxn>
                <a:cxn ang="0">
                  <a:pos x="157" y="128"/>
                </a:cxn>
                <a:cxn ang="0">
                  <a:pos x="221" y="91"/>
                </a:cxn>
                <a:cxn ang="0">
                  <a:pos x="285" y="65"/>
                </a:cxn>
                <a:cxn ang="0">
                  <a:pos x="363" y="70"/>
                </a:cxn>
                <a:cxn ang="0">
                  <a:pos x="435" y="70"/>
                </a:cxn>
                <a:cxn ang="0">
                  <a:pos x="501" y="67"/>
                </a:cxn>
                <a:cxn ang="0">
                  <a:pos x="558" y="60"/>
                </a:cxn>
                <a:cxn ang="0">
                  <a:pos x="611" y="51"/>
                </a:cxn>
                <a:cxn ang="0">
                  <a:pos x="656" y="36"/>
                </a:cxn>
                <a:cxn ang="0">
                  <a:pos x="694" y="20"/>
                </a:cxn>
                <a:cxn ang="0">
                  <a:pos x="726" y="0"/>
                </a:cxn>
              </a:cxnLst>
              <a:rect l="0" t="0" r="r" b="b"/>
              <a:pathLst>
                <a:path w="885" h="836">
                  <a:moveTo>
                    <a:pt x="726" y="0"/>
                  </a:moveTo>
                  <a:lnTo>
                    <a:pt x="761" y="52"/>
                  </a:lnTo>
                  <a:lnTo>
                    <a:pt x="801" y="124"/>
                  </a:lnTo>
                  <a:lnTo>
                    <a:pt x="833" y="200"/>
                  </a:lnTo>
                  <a:lnTo>
                    <a:pt x="857" y="278"/>
                  </a:lnTo>
                  <a:lnTo>
                    <a:pt x="875" y="360"/>
                  </a:lnTo>
                  <a:lnTo>
                    <a:pt x="883" y="443"/>
                  </a:lnTo>
                  <a:lnTo>
                    <a:pt x="885" y="531"/>
                  </a:lnTo>
                  <a:lnTo>
                    <a:pt x="843" y="534"/>
                  </a:lnTo>
                  <a:lnTo>
                    <a:pt x="798" y="544"/>
                  </a:lnTo>
                  <a:lnTo>
                    <a:pt x="753" y="558"/>
                  </a:lnTo>
                  <a:lnTo>
                    <a:pt x="707" y="581"/>
                  </a:lnTo>
                  <a:lnTo>
                    <a:pt x="657" y="610"/>
                  </a:lnTo>
                  <a:lnTo>
                    <a:pt x="608" y="645"/>
                  </a:lnTo>
                  <a:lnTo>
                    <a:pt x="563" y="687"/>
                  </a:lnTo>
                  <a:lnTo>
                    <a:pt x="522" y="731"/>
                  </a:lnTo>
                  <a:lnTo>
                    <a:pt x="486" y="781"/>
                  </a:lnTo>
                  <a:lnTo>
                    <a:pt x="454" y="836"/>
                  </a:lnTo>
                  <a:lnTo>
                    <a:pt x="384" y="836"/>
                  </a:lnTo>
                  <a:lnTo>
                    <a:pt x="547" y="629"/>
                  </a:lnTo>
                  <a:lnTo>
                    <a:pt x="582" y="592"/>
                  </a:lnTo>
                  <a:lnTo>
                    <a:pt x="622" y="558"/>
                  </a:lnTo>
                  <a:lnTo>
                    <a:pt x="667" y="531"/>
                  </a:lnTo>
                  <a:lnTo>
                    <a:pt x="717" y="506"/>
                  </a:lnTo>
                  <a:lnTo>
                    <a:pt x="769" y="486"/>
                  </a:lnTo>
                  <a:lnTo>
                    <a:pt x="829" y="470"/>
                  </a:lnTo>
                  <a:lnTo>
                    <a:pt x="825" y="411"/>
                  </a:lnTo>
                  <a:lnTo>
                    <a:pt x="816" y="350"/>
                  </a:lnTo>
                  <a:lnTo>
                    <a:pt x="800" y="286"/>
                  </a:lnTo>
                  <a:lnTo>
                    <a:pt x="777" y="221"/>
                  </a:lnTo>
                  <a:lnTo>
                    <a:pt x="749" y="152"/>
                  </a:lnTo>
                  <a:lnTo>
                    <a:pt x="713" y="80"/>
                  </a:lnTo>
                  <a:lnTo>
                    <a:pt x="656" y="104"/>
                  </a:lnTo>
                  <a:lnTo>
                    <a:pt x="597" y="120"/>
                  </a:lnTo>
                  <a:lnTo>
                    <a:pt x="534" y="131"/>
                  </a:lnTo>
                  <a:lnTo>
                    <a:pt x="467" y="134"/>
                  </a:lnTo>
                  <a:lnTo>
                    <a:pt x="398" y="131"/>
                  </a:lnTo>
                  <a:lnTo>
                    <a:pt x="326" y="123"/>
                  </a:lnTo>
                  <a:lnTo>
                    <a:pt x="251" y="107"/>
                  </a:lnTo>
                  <a:lnTo>
                    <a:pt x="184" y="140"/>
                  </a:lnTo>
                  <a:lnTo>
                    <a:pt x="118" y="182"/>
                  </a:lnTo>
                  <a:lnTo>
                    <a:pt x="58" y="229"/>
                  </a:lnTo>
                  <a:lnTo>
                    <a:pt x="0" y="281"/>
                  </a:lnTo>
                  <a:lnTo>
                    <a:pt x="34" y="232"/>
                  </a:lnTo>
                  <a:lnTo>
                    <a:pt x="94" y="174"/>
                  </a:lnTo>
                  <a:lnTo>
                    <a:pt x="157" y="128"/>
                  </a:lnTo>
                  <a:lnTo>
                    <a:pt x="221" y="91"/>
                  </a:lnTo>
                  <a:lnTo>
                    <a:pt x="285" y="65"/>
                  </a:lnTo>
                  <a:lnTo>
                    <a:pt x="363" y="70"/>
                  </a:lnTo>
                  <a:lnTo>
                    <a:pt x="435" y="70"/>
                  </a:lnTo>
                  <a:lnTo>
                    <a:pt x="501" y="67"/>
                  </a:lnTo>
                  <a:lnTo>
                    <a:pt x="558" y="60"/>
                  </a:lnTo>
                  <a:lnTo>
                    <a:pt x="611" y="51"/>
                  </a:lnTo>
                  <a:lnTo>
                    <a:pt x="656" y="36"/>
                  </a:lnTo>
                  <a:lnTo>
                    <a:pt x="694" y="20"/>
                  </a:lnTo>
                  <a:lnTo>
                    <a:pt x="726" y="0"/>
                  </a:lnTo>
                  <a:close/>
                </a:path>
              </a:pathLst>
            </a:custGeom>
            <a:solidFill>
              <a:schemeClr val="tx1">
                <a:alpha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67">
              <a:extLst>
                <a:ext uri="{FF2B5EF4-FFF2-40B4-BE49-F238E27FC236}">
                  <a16:creationId xmlns:a16="http://schemas.microsoft.com/office/drawing/2014/main" id="{B3889ED5-B1CD-626D-588E-8AF40B8CD5DA}"/>
                </a:ext>
              </a:extLst>
            </p:cNvPr>
            <p:cNvSpPr>
              <a:spLocks/>
            </p:cNvSpPr>
            <p:nvPr/>
          </p:nvSpPr>
          <p:spPr bwMode="auto">
            <a:xfrm>
              <a:off x="4697212" y="4703059"/>
              <a:ext cx="344014" cy="686056"/>
            </a:xfrm>
            <a:custGeom>
              <a:avLst/>
              <a:gdLst/>
              <a:ahLst/>
              <a:cxnLst>
                <a:cxn ang="0">
                  <a:pos x="185" y="0"/>
                </a:cxn>
                <a:cxn ang="0">
                  <a:pos x="240" y="61"/>
                </a:cxn>
                <a:cxn ang="0">
                  <a:pos x="285" y="124"/>
                </a:cxn>
                <a:cxn ang="0">
                  <a:pos x="317" y="188"/>
                </a:cxn>
                <a:cxn ang="0">
                  <a:pos x="339" y="252"/>
                </a:cxn>
                <a:cxn ang="0">
                  <a:pos x="349" y="316"/>
                </a:cxn>
                <a:cxn ang="0">
                  <a:pos x="349" y="382"/>
                </a:cxn>
                <a:cxn ang="0">
                  <a:pos x="336" y="447"/>
                </a:cxn>
                <a:cxn ang="0">
                  <a:pos x="313" y="513"/>
                </a:cxn>
                <a:cxn ang="0">
                  <a:pos x="134" y="696"/>
                </a:cxn>
                <a:cxn ang="0">
                  <a:pos x="0" y="696"/>
                </a:cxn>
                <a:cxn ang="0">
                  <a:pos x="265" y="484"/>
                </a:cxn>
                <a:cxn ang="0">
                  <a:pos x="288" y="415"/>
                </a:cxn>
                <a:cxn ang="0">
                  <a:pos x="297" y="348"/>
                </a:cxn>
                <a:cxn ang="0">
                  <a:pos x="297" y="279"/>
                </a:cxn>
                <a:cxn ang="0">
                  <a:pos x="286" y="210"/>
                </a:cxn>
                <a:cxn ang="0">
                  <a:pos x="264" y="140"/>
                </a:cxn>
                <a:cxn ang="0">
                  <a:pos x="230" y="71"/>
                </a:cxn>
                <a:cxn ang="0">
                  <a:pos x="185" y="0"/>
                </a:cxn>
              </a:cxnLst>
              <a:rect l="0" t="0" r="r" b="b"/>
              <a:pathLst>
                <a:path w="349" h="696">
                  <a:moveTo>
                    <a:pt x="185" y="0"/>
                  </a:moveTo>
                  <a:lnTo>
                    <a:pt x="240" y="61"/>
                  </a:lnTo>
                  <a:lnTo>
                    <a:pt x="285" y="124"/>
                  </a:lnTo>
                  <a:lnTo>
                    <a:pt x="317" y="188"/>
                  </a:lnTo>
                  <a:lnTo>
                    <a:pt x="339" y="252"/>
                  </a:lnTo>
                  <a:lnTo>
                    <a:pt x="349" y="316"/>
                  </a:lnTo>
                  <a:lnTo>
                    <a:pt x="349" y="382"/>
                  </a:lnTo>
                  <a:lnTo>
                    <a:pt x="336" y="447"/>
                  </a:lnTo>
                  <a:lnTo>
                    <a:pt x="313" y="513"/>
                  </a:lnTo>
                  <a:lnTo>
                    <a:pt x="134" y="696"/>
                  </a:lnTo>
                  <a:lnTo>
                    <a:pt x="0" y="696"/>
                  </a:lnTo>
                  <a:lnTo>
                    <a:pt x="265" y="484"/>
                  </a:lnTo>
                  <a:lnTo>
                    <a:pt x="288" y="415"/>
                  </a:lnTo>
                  <a:lnTo>
                    <a:pt x="297" y="348"/>
                  </a:lnTo>
                  <a:lnTo>
                    <a:pt x="297" y="279"/>
                  </a:lnTo>
                  <a:lnTo>
                    <a:pt x="286" y="210"/>
                  </a:lnTo>
                  <a:lnTo>
                    <a:pt x="264" y="140"/>
                  </a:lnTo>
                  <a:lnTo>
                    <a:pt x="230" y="71"/>
                  </a:lnTo>
                  <a:lnTo>
                    <a:pt x="185" y="0"/>
                  </a:lnTo>
                  <a:close/>
                </a:path>
              </a:pathLst>
            </a:custGeom>
            <a:solidFill>
              <a:schemeClr val="tx1">
                <a:alpha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68">
              <a:extLst>
                <a:ext uri="{FF2B5EF4-FFF2-40B4-BE49-F238E27FC236}">
                  <a16:creationId xmlns:a16="http://schemas.microsoft.com/office/drawing/2014/main" id="{9C61899C-FA4B-0074-61E5-9485F960190A}"/>
                </a:ext>
              </a:extLst>
            </p:cNvPr>
            <p:cNvSpPr>
              <a:spLocks/>
            </p:cNvSpPr>
            <p:nvPr/>
          </p:nvSpPr>
          <p:spPr bwMode="auto">
            <a:xfrm>
              <a:off x="680433" y="3271804"/>
              <a:ext cx="578614" cy="694928"/>
            </a:xfrm>
            <a:custGeom>
              <a:avLst/>
              <a:gdLst/>
              <a:ahLst/>
              <a:cxnLst>
                <a:cxn ang="0">
                  <a:pos x="334" y="0"/>
                </a:cxn>
                <a:cxn ang="0">
                  <a:pos x="372" y="3"/>
                </a:cxn>
                <a:cxn ang="0">
                  <a:pos x="412" y="13"/>
                </a:cxn>
                <a:cxn ang="0">
                  <a:pos x="451" y="30"/>
                </a:cxn>
                <a:cxn ang="0">
                  <a:pos x="486" y="50"/>
                </a:cxn>
                <a:cxn ang="0">
                  <a:pos x="516" y="74"/>
                </a:cxn>
                <a:cxn ang="0">
                  <a:pos x="542" y="104"/>
                </a:cxn>
                <a:cxn ang="0">
                  <a:pos x="563" y="139"/>
                </a:cxn>
                <a:cxn ang="0">
                  <a:pos x="577" y="181"/>
                </a:cxn>
                <a:cxn ang="0">
                  <a:pos x="587" y="227"/>
                </a:cxn>
                <a:cxn ang="0">
                  <a:pos x="579" y="266"/>
                </a:cxn>
                <a:cxn ang="0">
                  <a:pos x="577" y="301"/>
                </a:cxn>
                <a:cxn ang="0">
                  <a:pos x="579" y="336"/>
                </a:cxn>
                <a:cxn ang="0">
                  <a:pos x="587" y="367"/>
                </a:cxn>
                <a:cxn ang="0">
                  <a:pos x="571" y="416"/>
                </a:cxn>
                <a:cxn ang="0">
                  <a:pos x="555" y="381"/>
                </a:cxn>
                <a:cxn ang="0">
                  <a:pos x="540" y="391"/>
                </a:cxn>
                <a:cxn ang="0">
                  <a:pos x="523" y="407"/>
                </a:cxn>
                <a:cxn ang="0">
                  <a:pos x="510" y="428"/>
                </a:cxn>
                <a:cxn ang="0">
                  <a:pos x="503" y="447"/>
                </a:cxn>
                <a:cxn ang="0">
                  <a:pos x="499" y="468"/>
                </a:cxn>
                <a:cxn ang="0">
                  <a:pos x="499" y="492"/>
                </a:cxn>
                <a:cxn ang="0">
                  <a:pos x="475" y="541"/>
                </a:cxn>
                <a:cxn ang="0">
                  <a:pos x="449" y="584"/>
                </a:cxn>
                <a:cxn ang="0">
                  <a:pos x="419" y="621"/>
                </a:cxn>
                <a:cxn ang="0">
                  <a:pos x="387" y="652"/>
                </a:cxn>
                <a:cxn ang="0">
                  <a:pos x="351" y="677"/>
                </a:cxn>
                <a:cxn ang="0">
                  <a:pos x="326" y="690"/>
                </a:cxn>
                <a:cxn ang="0">
                  <a:pos x="300" y="698"/>
                </a:cxn>
                <a:cxn ang="0">
                  <a:pos x="257" y="705"/>
                </a:cxn>
                <a:cxn ang="0">
                  <a:pos x="215" y="701"/>
                </a:cxn>
                <a:cxn ang="0">
                  <a:pos x="175" y="690"/>
                </a:cxn>
                <a:cxn ang="0">
                  <a:pos x="139" y="668"/>
                </a:cxn>
                <a:cxn ang="0">
                  <a:pos x="132" y="663"/>
                </a:cxn>
                <a:cxn ang="0">
                  <a:pos x="126" y="657"/>
                </a:cxn>
                <a:cxn ang="0">
                  <a:pos x="94" y="634"/>
                </a:cxn>
                <a:cxn ang="0">
                  <a:pos x="67" y="605"/>
                </a:cxn>
                <a:cxn ang="0">
                  <a:pos x="44" y="572"/>
                </a:cxn>
                <a:cxn ang="0">
                  <a:pos x="27" y="533"/>
                </a:cxn>
                <a:cxn ang="0">
                  <a:pos x="14" y="492"/>
                </a:cxn>
                <a:cxn ang="0">
                  <a:pos x="6" y="447"/>
                </a:cxn>
                <a:cxn ang="0">
                  <a:pos x="3" y="395"/>
                </a:cxn>
                <a:cxn ang="0">
                  <a:pos x="0" y="328"/>
                </a:cxn>
                <a:cxn ang="0">
                  <a:pos x="1" y="267"/>
                </a:cxn>
                <a:cxn ang="0">
                  <a:pos x="11" y="211"/>
                </a:cxn>
                <a:cxn ang="0">
                  <a:pos x="25" y="162"/>
                </a:cxn>
                <a:cxn ang="0">
                  <a:pos x="46" y="118"/>
                </a:cxn>
                <a:cxn ang="0">
                  <a:pos x="73" y="80"/>
                </a:cxn>
                <a:cxn ang="0">
                  <a:pos x="107" y="48"/>
                </a:cxn>
                <a:cxn ang="0">
                  <a:pos x="142" y="26"/>
                </a:cxn>
                <a:cxn ang="0">
                  <a:pos x="179" y="11"/>
                </a:cxn>
                <a:cxn ang="0">
                  <a:pos x="217" y="8"/>
                </a:cxn>
                <a:cxn ang="0">
                  <a:pos x="255" y="13"/>
                </a:cxn>
                <a:cxn ang="0">
                  <a:pos x="295" y="3"/>
                </a:cxn>
                <a:cxn ang="0">
                  <a:pos x="334" y="0"/>
                </a:cxn>
              </a:cxnLst>
              <a:rect l="0" t="0" r="r" b="b"/>
              <a:pathLst>
                <a:path w="587" h="705">
                  <a:moveTo>
                    <a:pt x="334" y="0"/>
                  </a:moveTo>
                  <a:lnTo>
                    <a:pt x="372" y="3"/>
                  </a:lnTo>
                  <a:lnTo>
                    <a:pt x="412" y="13"/>
                  </a:lnTo>
                  <a:lnTo>
                    <a:pt x="451" y="30"/>
                  </a:lnTo>
                  <a:lnTo>
                    <a:pt x="486" y="50"/>
                  </a:lnTo>
                  <a:lnTo>
                    <a:pt x="516" y="74"/>
                  </a:lnTo>
                  <a:lnTo>
                    <a:pt x="542" y="104"/>
                  </a:lnTo>
                  <a:lnTo>
                    <a:pt x="563" y="139"/>
                  </a:lnTo>
                  <a:lnTo>
                    <a:pt x="577" y="181"/>
                  </a:lnTo>
                  <a:lnTo>
                    <a:pt x="587" y="227"/>
                  </a:lnTo>
                  <a:lnTo>
                    <a:pt x="579" y="266"/>
                  </a:lnTo>
                  <a:lnTo>
                    <a:pt x="577" y="301"/>
                  </a:lnTo>
                  <a:lnTo>
                    <a:pt x="579" y="336"/>
                  </a:lnTo>
                  <a:lnTo>
                    <a:pt x="587" y="367"/>
                  </a:lnTo>
                  <a:lnTo>
                    <a:pt x="571" y="416"/>
                  </a:lnTo>
                  <a:lnTo>
                    <a:pt x="555" y="381"/>
                  </a:lnTo>
                  <a:lnTo>
                    <a:pt x="540" y="391"/>
                  </a:lnTo>
                  <a:lnTo>
                    <a:pt x="523" y="407"/>
                  </a:lnTo>
                  <a:lnTo>
                    <a:pt x="510" y="428"/>
                  </a:lnTo>
                  <a:lnTo>
                    <a:pt x="503" y="447"/>
                  </a:lnTo>
                  <a:lnTo>
                    <a:pt x="499" y="468"/>
                  </a:lnTo>
                  <a:lnTo>
                    <a:pt x="499" y="492"/>
                  </a:lnTo>
                  <a:lnTo>
                    <a:pt x="475" y="541"/>
                  </a:lnTo>
                  <a:lnTo>
                    <a:pt x="449" y="584"/>
                  </a:lnTo>
                  <a:lnTo>
                    <a:pt x="419" y="621"/>
                  </a:lnTo>
                  <a:lnTo>
                    <a:pt x="387" y="652"/>
                  </a:lnTo>
                  <a:lnTo>
                    <a:pt x="351" y="677"/>
                  </a:lnTo>
                  <a:lnTo>
                    <a:pt x="326" y="690"/>
                  </a:lnTo>
                  <a:lnTo>
                    <a:pt x="300" y="698"/>
                  </a:lnTo>
                  <a:lnTo>
                    <a:pt x="257" y="705"/>
                  </a:lnTo>
                  <a:lnTo>
                    <a:pt x="215" y="701"/>
                  </a:lnTo>
                  <a:lnTo>
                    <a:pt x="175" y="690"/>
                  </a:lnTo>
                  <a:lnTo>
                    <a:pt x="139" y="668"/>
                  </a:lnTo>
                  <a:lnTo>
                    <a:pt x="132" y="663"/>
                  </a:lnTo>
                  <a:lnTo>
                    <a:pt x="126" y="657"/>
                  </a:lnTo>
                  <a:lnTo>
                    <a:pt x="94" y="634"/>
                  </a:lnTo>
                  <a:lnTo>
                    <a:pt x="67" y="605"/>
                  </a:lnTo>
                  <a:lnTo>
                    <a:pt x="44" y="572"/>
                  </a:lnTo>
                  <a:lnTo>
                    <a:pt x="27" y="533"/>
                  </a:lnTo>
                  <a:lnTo>
                    <a:pt x="14" y="492"/>
                  </a:lnTo>
                  <a:lnTo>
                    <a:pt x="6" y="447"/>
                  </a:lnTo>
                  <a:lnTo>
                    <a:pt x="3" y="395"/>
                  </a:lnTo>
                  <a:lnTo>
                    <a:pt x="0" y="328"/>
                  </a:lnTo>
                  <a:lnTo>
                    <a:pt x="1" y="267"/>
                  </a:lnTo>
                  <a:lnTo>
                    <a:pt x="11" y="211"/>
                  </a:lnTo>
                  <a:lnTo>
                    <a:pt x="25" y="162"/>
                  </a:lnTo>
                  <a:lnTo>
                    <a:pt x="46" y="118"/>
                  </a:lnTo>
                  <a:lnTo>
                    <a:pt x="73" y="80"/>
                  </a:lnTo>
                  <a:lnTo>
                    <a:pt x="107" y="48"/>
                  </a:lnTo>
                  <a:lnTo>
                    <a:pt x="142" y="26"/>
                  </a:lnTo>
                  <a:lnTo>
                    <a:pt x="179" y="11"/>
                  </a:lnTo>
                  <a:lnTo>
                    <a:pt x="217" y="8"/>
                  </a:lnTo>
                  <a:lnTo>
                    <a:pt x="255" y="13"/>
                  </a:lnTo>
                  <a:lnTo>
                    <a:pt x="295" y="3"/>
                  </a:lnTo>
                  <a:lnTo>
                    <a:pt x="33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69">
              <a:extLst>
                <a:ext uri="{FF2B5EF4-FFF2-40B4-BE49-F238E27FC236}">
                  <a16:creationId xmlns:a16="http://schemas.microsoft.com/office/drawing/2014/main" id="{E9FB1DC7-F0E1-5B2F-9274-FA5F689A70CF}"/>
                </a:ext>
              </a:extLst>
            </p:cNvPr>
            <p:cNvSpPr>
              <a:spLocks/>
            </p:cNvSpPr>
            <p:nvPr/>
          </p:nvSpPr>
          <p:spPr bwMode="auto">
            <a:xfrm>
              <a:off x="1769646" y="4731644"/>
              <a:ext cx="78857" cy="130114"/>
            </a:xfrm>
            <a:custGeom>
              <a:avLst/>
              <a:gdLst/>
              <a:ahLst/>
              <a:cxnLst>
                <a:cxn ang="0">
                  <a:pos x="56" y="0"/>
                </a:cxn>
                <a:cxn ang="0">
                  <a:pos x="80" y="3"/>
                </a:cxn>
                <a:cxn ang="0">
                  <a:pos x="40" y="71"/>
                </a:cxn>
                <a:cxn ang="0">
                  <a:pos x="64" y="132"/>
                </a:cxn>
                <a:cxn ang="0">
                  <a:pos x="0" y="82"/>
                </a:cxn>
                <a:cxn ang="0">
                  <a:pos x="6" y="55"/>
                </a:cxn>
                <a:cxn ang="0">
                  <a:pos x="19" y="32"/>
                </a:cxn>
                <a:cxn ang="0">
                  <a:pos x="35" y="13"/>
                </a:cxn>
                <a:cxn ang="0">
                  <a:pos x="56" y="0"/>
                </a:cxn>
              </a:cxnLst>
              <a:rect l="0" t="0" r="r" b="b"/>
              <a:pathLst>
                <a:path w="80" h="132">
                  <a:moveTo>
                    <a:pt x="56" y="0"/>
                  </a:moveTo>
                  <a:lnTo>
                    <a:pt x="80" y="3"/>
                  </a:lnTo>
                  <a:lnTo>
                    <a:pt x="40" y="71"/>
                  </a:lnTo>
                  <a:lnTo>
                    <a:pt x="64" y="132"/>
                  </a:lnTo>
                  <a:lnTo>
                    <a:pt x="0" y="82"/>
                  </a:lnTo>
                  <a:lnTo>
                    <a:pt x="6" y="55"/>
                  </a:lnTo>
                  <a:lnTo>
                    <a:pt x="19" y="32"/>
                  </a:lnTo>
                  <a:lnTo>
                    <a:pt x="35" y="13"/>
                  </a:lnTo>
                  <a:lnTo>
                    <a:pt x="56" y="0"/>
                  </a:lnTo>
                  <a:close/>
                </a:path>
              </a:pathLst>
            </a:custGeom>
            <a:solidFill>
              <a:srgbClr val="3C5E7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70">
              <a:extLst>
                <a:ext uri="{FF2B5EF4-FFF2-40B4-BE49-F238E27FC236}">
                  <a16:creationId xmlns:a16="http://schemas.microsoft.com/office/drawing/2014/main" id="{3C250604-DF09-3A11-32D1-63B06AE9BAB0}"/>
                </a:ext>
              </a:extLst>
            </p:cNvPr>
            <p:cNvSpPr>
              <a:spLocks/>
            </p:cNvSpPr>
            <p:nvPr/>
          </p:nvSpPr>
          <p:spPr bwMode="auto">
            <a:xfrm>
              <a:off x="976147" y="3568503"/>
              <a:ext cx="298671" cy="503699"/>
            </a:xfrm>
            <a:custGeom>
              <a:avLst/>
              <a:gdLst/>
              <a:ahLst/>
              <a:cxnLst>
                <a:cxn ang="0">
                  <a:pos x="277" y="0"/>
                </a:cxn>
                <a:cxn ang="0">
                  <a:pos x="293" y="43"/>
                </a:cxn>
                <a:cxn ang="0">
                  <a:pos x="299" y="86"/>
                </a:cxn>
                <a:cxn ang="0">
                  <a:pos x="303" y="167"/>
                </a:cxn>
                <a:cxn ang="0">
                  <a:pos x="299" y="250"/>
                </a:cxn>
                <a:cxn ang="0">
                  <a:pos x="301" y="274"/>
                </a:cxn>
                <a:cxn ang="0">
                  <a:pos x="298" y="291"/>
                </a:cxn>
                <a:cxn ang="0">
                  <a:pos x="291" y="306"/>
                </a:cxn>
                <a:cxn ang="0">
                  <a:pos x="282" y="314"/>
                </a:cxn>
                <a:cxn ang="0">
                  <a:pos x="269" y="319"/>
                </a:cxn>
                <a:cxn ang="0">
                  <a:pos x="213" y="356"/>
                </a:cxn>
                <a:cxn ang="0">
                  <a:pos x="195" y="400"/>
                </a:cxn>
                <a:cxn ang="0">
                  <a:pos x="183" y="445"/>
                </a:cxn>
                <a:cxn ang="0">
                  <a:pos x="175" y="493"/>
                </a:cxn>
                <a:cxn ang="0">
                  <a:pos x="173" y="500"/>
                </a:cxn>
                <a:cxn ang="0">
                  <a:pos x="171" y="504"/>
                </a:cxn>
                <a:cxn ang="0">
                  <a:pos x="171" y="511"/>
                </a:cxn>
                <a:cxn ang="0">
                  <a:pos x="131" y="477"/>
                </a:cxn>
                <a:cxn ang="0">
                  <a:pos x="88" y="447"/>
                </a:cxn>
                <a:cxn ang="0">
                  <a:pos x="43" y="420"/>
                </a:cxn>
                <a:cxn ang="0">
                  <a:pos x="0" y="397"/>
                </a:cxn>
                <a:cxn ang="0">
                  <a:pos x="26" y="389"/>
                </a:cxn>
                <a:cxn ang="0">
                  <a:pos x="51" y="376"/>
                </a:cxn>
                <a:cxn ang="0">
                  <a:pos x="87" y="351"/>
                </a:cxn>
                <a:cxn ang="0">
                  <a:pos x="119" y="320"/>
                </a:cxn>
                <a:cxn ang="0">
                  <a:pos x="149" y="283"/>
                </a:cxn>
                <a:cxn ang="0">
                  <a:pos x="175" y="240"/>
                </a:cxn>
                <a:cxn ang="0">
                  <a:pos x="199" y="191"/>
                </a:cxn>
                <a:cxn ang="0">
                  <a:pos x="199" y="167"/>
                </a:cxn>
                <a:cxn ang="0">
                  <a:pos x="203" y="146"/>
                </a:cxn>
                <a:cxn ang="0">
                  <a:pos x="210" y="127"/>
                </a:cxn>
                <a:cxn ang="0">
                  <a:pos x="223" y="106"/>
                </a:cxn>
                <a:cxn ang="0">
                  <a:pos x="240" y="90"/>
                </a:cxn>
                <a:cxn ang="0">
                  <a:pos x="255" y="80"/>
                </a:cxn>
                <a:cxn ang="0">
                  <a:pos x="271" y="115"/>
                </a:cxn>
                <a:cxn ang="0">
                  <a:pos x="287" y="66"/>
                </a:cxn>
                <a:cxn ang="0">
                  <a:pos x="279" y="35"/>
                </a:cxn>
                <a:cxn ang="0">
                  <a:pos x="277" y="0"/>
                </a:cxn>
              </a:cxnLst>
              <a:rect l="0" t="0" r="r" b="b"/>
              <a:pathLst>
                <a:path w="303" h="511">
                  <a:moveTo>
                    <a:pt x="277" y="0"/>
                  </a:moveTo>
                  <a:lnTo>
                    <a:pt x="293" y="43"/>
                  </a:lnTo>
                  <a:lnTo>
                    <a:pt x="299" y="86"/>
                  </a:lnTo>
                  <a:lnTo>
                    <a:pt x="303" y="167"/>
                  </a:lnTo>
                  <a:lnTo>
                    <a:pt x="299" y="250"/>
                  </a:lnTo>
                  <a:lnTo>
                    <a:pt x="301" y="274"/>
                  </a:lnTo>
                  <a:lnTo>
                    <a:pt x="298" y="291"/>
                  </a:lnTo>
                  <a:lnTo>
                    <a:pt x="291" y="306"/>
                  </a:lnTo>
                  <a:lnTo>
                    <a:pt x="282" y="314"/>
                  </a:lnTo>
                  <a:lnTo>
                    <a:pt x="269" y="319"/>
                  </a:lnTo>
                  <a:lnTo>
                    <a:pt x="213" y="356"/>
                  </a:lnTo>
                  <a:lnTo>
                    <a:pt x="195" y="400"/>
                  </a:lnTo>
                  <a:lnTo>
                    <a:pt x="183" y="445"/>
                  </a:lnTo>
                  <a:lnTo>
                    <a:pt x="175" y="493"/>
                  </a:lnTo>
                  <a:lnTo>
                    <a:pt x="173" y="500"/>
                  </a:lnTo>
                  <a:lnTo>
                    <a:pt x="171" y="504"/>
                  </a:lnTo>
                  <a:lnTo>
                    <a:pt x="171" y="511"/>
                  </a:lnTo>
                  <a:lnTo>
                    <a:pt x="131" y="477"/>
                  </a:lnTo>
                  <a:lnTo>
                    <a:pt x="88" y="447"/>
                  </a:lnTo>
                  <a:lnTo>
                    <a:pt x="43" y="420"/>
                  </a:lnTo>
                  <a:lnTo>
                    <a:pt x="0" y="397"/>
                  </a:lnTo>
                  <a:lnTo>
                    <a:pt x="26" y="389"/>
                  </a:lnTo>
                  <a:lnTo>
                    <a:pt x="51" y="376"/>
                  </a:lnTo>
                  <a:lnTo>
                    <a:pt x="87" y="351"/>
                  </a:lnTo>
                  <a:lnTo>
                    <a:pt x="119" y="320"/>
                  </a:lnTo>
                  <a:lnTo>
                    <a:pt x="149" y="283"/>
                  </a:lnTo>
                  <a:lnTo>
                    <a:pt x="175" y="240"/>
                  </a:lnTo>
                  <a:lnTo>
                    <a:pt x="199" y="191"/>
                  </a:lnTo>
                  <a:lnTo>
                    <a:pt x="199" y="167"/>
                  </a:lnTo>
                  <a:lnTo>
                    <a:pt x="203" y="146"/>
                  </a:lnTo>
                  <a:lnTo>
                    <a:pt x="210" y="127"/>
                  </a:lnTo>
                  <a:lnTo>
                    <a:pt x="223" y="106"/>
                  </a:lnTo>
                  <a:lnTo>
                    <a:pt x="240" y="90"/>
                  </a:lnTo>
                  <a:lnTo>
                    <a:pt x="255" y="80"/>
                  </a:lnTo>
                  <a:lnTo>
                    <a:pt x="271" y="115"/>
                  </a:lnTo>
                  <a:lnTo>
                    <a:pt x="287" y="66"/>
                  </a:lnTo>
                  <a:lnTo>
                    <a:pt x="279" y="35"/>
                  </a:lnTo>
                  <a:lnTo>
                    <a:pt x="277"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71">
              <a:extLst>
                <a:ext uri="{FF2B5EF4-FFF2-40B4-BE49-F238E27FC236}">
                  <a16:creationId xmlns:a16="http://schemas.microsoft.com/office/drawing/2014/main" id="{9A42C6EC-72BF-9323-5E6F-4E5B0DE3338F}"/>
                </a:ext>
              </a:extLst>
            </p:cNvPr>
            <p:cNvSpPr>
              <a:spLocks/>
            </p:cNvSpPr>
            <p:nvPr/>
          </p:nvSpPr>
          <p:spPr bwMode="auto">
            <a:xfrm>
              <a:off x="617348" y="4604487"/>
              <a:ext cx="426814" cy="629871"/>
            </a:xfrm>
            <a:custGeom>
              <a:avLst/>
              <a:gdLst/>
              <a:ahLst/>
              <a:cxnLst>
                <a:cxn ang="0">
                  <a:pos x="0" y="0"/>
                </a:cxn>
                <a:cxn ang="0">
                  <a:pos x="49" y="36"/>
                </a:cxn>
                <a:cxn ang="0">
                  <a:pos x="287" y="550"/>
                </a:cxn>
                <a:cxn ang="0">
                  <a:pos x="433" y="635"/>
                </a:cxn>
                <a:cxn ang="0">
                  <a:pos x="430" y="637"/>
                </a:cxn>
                <a:cxn ang="0">
                  <a:pos x="425" y="637"/>
                </a:cxn>
                <a:cxn ang="0">
                  <a:pos x="422" y="639"/>
                </a:cxn>
                <a:cxn ang="0">
                  <a:pos x="375" y="635"/>
                </a:cxn>
                <a:cxn ang="0">
                  <a:pos x="337" y="627"/>
                </a:cxn>
                <a:cxn ang="0">
                  <a:pos x="305" y="616"/>
                </a:cxn>
                <a:cxn ang="0">
                  <a:pos x="279" y="600"/>
                </a:cxn>
                <a:cxn ang="0">
                  <a:pos x="262" y="579"/>
                </a:cxn>
                <a:cxn ang="0">
                  <a:pos x="249" y="554"/>
                </a:cxn>
                <a:cxn ang="0">
                  <a:pos x="249" y="552"/>
                </a:cxn>
                <a:cxn ang="0">
                  <a:pos x="0" y="0"/>
                </a:cxn>
              </a:cxnLst>
              <a:rect l="0" t="0" r="r" b="b"/>
              <a:pathLst>
                <a:path w="433" h="639">
                  <a:moveTo>
                    <a:pt x="0" y="0"/>
                  </a:moveTo>
                  <a:lnTo>
                    <a:pt x="49" y="36"/>
                  </a:lnTo>
                  <a:lnTo>
                    <a:pt x="287" y="550"/>
                  </a:lnTo>
                  <a:lnTo>
                    <a:pt x="433" y="635"/>
                  </a:lnTo>
                  <a:lnTo>
                    <a:pt x="430" y="637"/>
                  </a:lnTo>
                  <a:lnTo>
                    <a:pt x="425" y="637"/>
                  </a:lnTo>
                  <a:lnTo>
                    <a:pt x="422" y="639"/>
                  </a:lnTo>
                  <a:lnTo>
                    <a:pt x="375" y="635"/>
                  </a:lnTo>
                  <a:lnTo>
                    <a:pt x="337" y="627"/>
                  </a:lnTo>
                  <a:lnTo>
                    <a:pt x="305" y="616"/>
                  </a:lnTo>
                  <a:lnTo>
                    <a:pt x="279" y="600"/>
                  </a:lnTo>
                  <a:lnTo>
                    <a:pt x="262" y="579"/>
                  </a:lnTo>
                  <a:lnTo>
                    <a:pt x="249" y="554"/>
                  </a:lnTo>
                  <a:lnTo>
                    <a:pt x="249" y="552"/>
                  </a:lnTo>
                  <a:lnTo>
                    <a:pt x="0" y="0"/>
                  </a:lnTo>
                  <a:close/>
                </a:path>
              </a:pathLst>
            </a:custGeom>
            <a:solidFill>
              <a:srgbClr val="85A9B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72">
              <a:extLst>
                <a:ext uri="{FF2B5EF4-FFF2-40B4-BE49-F238E27FC236}">
                  <a16:creationId xmlns:a16="http://schemas.microsoft.com/office/drawing/2014/main" id="{702A7790-5D0B-356D-F170-3A56D644046A}"/>
                </a:ext>
              </a:extLst>
            </p:cNvPr>
            <p:cNvSpPr>
              <a:spLocks/>
            </p:cNvSpPr>
            <p:nvPr/>
          </p:nvSpPr>
          <p:spPr bwMode="auto">
            <a:xfrm>
              <a:off x="1267918" y="4371859"/>
              <a:ext cx="163628" cy="249386"/>
            </a:xfrm>
            <a:custGeom>
              <a:avLst/>
              <a:gdLst/>
              <a:ahLst/>
              <a:cxnLst>
                <a:cxn ang="0">
                  <a:pos x="0" y="0"/>
                </a:cxn>
                <a:cxn ang="0">
                  <a:pos x="56" y="13"/>
                </a:cxn>
                <a:cxn ang="0">
                  <a:pos x="109" y="35"/>
                </a:cxn>
                <a:cxn ang="0">
                  <a:pos x="160" y="64"/>
                </a:cxn>
                <a:cxn ang="0">
                  <a:pos x="158" y="141"/>
                </a:cxn>
                <a:cxn ang="0">
                  <a:pos x="163" y="220"/>
                </a:cxn>
                <a:cxn ang="0">
                  <a:pos x="165" y="236"/>
                </a:cxn>
                <a:cxn ang="0">
                  <a:pos x="166" y="253"/>
                </a:cxn>
                <a:cxn ang="0">
                  <a:pos x="136" y="229"/>
                </a:cxn>
                <a:cxn ang="0">
                  <a:pos x="112" y="197"/>
                </a:cxn>
                <a:cxn ang="0">
                  <a:pos x="83" y="167"/>
                </a:cxn>
                <a:cxn ang="0">
                  <a:pos x="50" y="138"/>
                </a:cxn>
                <a:cxn ang="0">
                  <a:pos x="43" y="93"/>
                </a:cxn>
                <a:cxn ang="0">
                  <a:pos x="26" y="47"/>
                </a:cxn>
                <a:cxn ang="0">
                  <a:pos x="0" y="0"/>
                </a:cxn>
              </a:cxnLst>
              <a:rect l="0" t="0" r="r" b="b"/>
              <a:pathLst>
                <a:path w="166" h="253">
                  <a:moveTo>
                    <a:pt x="0" y="0"/>
                  </a:moveTo>
                  <a:lnTo>
                    <a:pt x="56" y="13"/>
                  </a:lnTo>
                  <a:lnTo>
                    <a:pt x="109" y="35"/>
                  </a:lnTo>
                  <a:lnTo>
                    <a:pt x="160" y="64"/>
                  </a:lnTo>
                  <a:lnTo>
                    <a:pt x="158" y="141"/>
                  </a:lnTo>
                  <a:lnTo>
                    <a:pt x="163" y="220"/>
                  </a:lnTo>
                  <a:lnTo>
                    <a:pt x="165" y="236"/>
                  </a:lnTo>
                  <a:lnTo>
                    <a:pt x="166" y="253"/>
                  </a:lnTo>
                  <a:lnTo>
                    <a:pt x="136" y="229"/>
                  </a:lnTo>
                  <a:lnTo>
                    <a:pt x="112" y="197"/>
                  </a:lnTo>
                  <a:lnTo>
                    <a:pt x="83" y="167"/>
                  </a:lnTo>
                  <a:lnTo>
                    <a:pt x="50" y="138"/>
                  </a:lnTo>
                  <a:lnTo>
                    <a:pt x="43" y="93"/>
                  </a:lnTo>
                  <a:lnTo>
                    <a:pt x="26" y="47"/>
                  </a:lnTo>
                  <a:lnTo>
                    <a:pt x="0" y="0"/>
                  </a:lnTo>
                  <a:close/>
                </a:path>
              </a:pathLst>
            </a:custGeom>
            <a:solidFill>
              <a:srgbClr val="2626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73">
              <a:extLst>
                <a:ext uri="{FF2B5EF4-FFF2-40B4-BE49-F238E27FC236}">
                  <a16:creationId xmlns:a16="http://schemas.microsoft.com/office/drawing/2014/main" id="{8714C677-64E0-B4E7-782A-F4D6130DF1BA}"/>
                </a:ext>
              </a:extLst>
            </p:cNvPr>
            <p:cNvSpPr>
              <a:spLocks/>
            </p:cNvSpPr>
            <p:nvPr/>
          </p:nvSpPr>
          <p:spPr bwMode="auto">
            <a:xfrm>
              <a:off x="434005" y="4775015"/>
              <a:ext cx="186300" cy="614099"/>
            </a:xfrm>
            <a:custGeom>
              <a:avLst/>
              <a:gdLst/>
              <a:ahLst/>
              <a:cxnLst>
                <a:cxn ang="0">
                  <a:pos x="34" y="0"/>
                </a:cxn>
                <a:cxn ang="0">
                  <a:pos x="26" y="44"/>
                </a:cxn>
                <a:cxn ang="0">
                  <a:pos x="24" y="86"/>
                </a:cxn>
                <a:cxn ang="0">
                  <a:pos x="29" y="123"/>
                </a:cxn>
                <a:cxn ang="0">
                  <a:pos x="38" y="156"/>
                </a:cxn>
                <a:cxn ang="0">
                  <a:pos x="67" y="214"/>
                </a:cxn>
                <a:cxn ang="0">
                  <a:pos x="96" y="278"/>
                </a:cxn>
                <a:cxn ang="0">
                  <a:pos x="122" y="352"/>
                </a:cxn>
                <a:cxn ang="0">
                  <a:pos x="146" y="434"/>
                </a:cxn>
                <a:cxn ang="0">
                  <a:pos x="168" y="525"/>
                </a:cxn>
                <a:cxn ang="0">
                  <a:pos x="189" y="623"/>
                </a:cxn>
                <a:cxn ang="0">
                  <a:pos x="117" y="623"/>
                </a:cxn>
                <a:cxn ang="0">
                  <a:pos x="104" y="549"/>
                </a:cxn>
                <a:cxn ang="0">
                  <a:pos x="86" y="469"/>
                </a:cxn>
                <a:cxn ang="0">
                  <a:pos x="64" y="382"/>
                </a:cxn>
                <a:cxn ang="0">
                  <a:pos x="38" y="291"/>
                </a:cxn>
                <a:cxn ang="0">
                  <a:pos x="8" y="192"/>
                </a:cxn>
                <a:cxn ang="0">
                  <a:pos x="3" y="158"/>
                </a:cxn>
                <a:cxn ang="0">
                  <a:pos x="0" y="128"/>
                </a:cxn>
                <a:cxn ang="0">
                  <a:pos x="2" y="99"/>
                </a:cxn>
                <a:cxn ang="0">
                  <a:pos x="6" y="62"/>
                </a:cxn>
                <a:cxn ang="0">
                  <a:pos x="18" y="30"/>
                </a:cxn>
                <a:cxn ang="0">
                  <a:pos x="34" y="0"/>
                </a:cxn>
              </a:cxnLst>
              <a:rect l="0" t="0" r="r" b="b"/>
              <a:pathLst>
                <a:path w="189" h="623">
                  <a:moveTo>
                    <a:pt x="34" y="0"/>
                  </a:moveTo>
                  <a:lnTo>
                    <a:pt x="26" y="44"/>
                  </a:lnTo>
                  <a:lnTo>
                    <a:pt x="24" y="86"/>
                  </a:lnTo>
                  <a:lnTo>
                    <a:pt x="29" y="123"/>
                  </a:lnTo>
                  <a:lnTo>
                    <a:pt x="38" y="156"/>
                  </a:lnTo>
                  <a:lnTo>
                    <a:pt x="67" y="214"/>
                  </a:lnTo>
                  <a:lnTo>
                    <a:pt x="96" y="278"/>
                  </a:lnTo>
                  <a:lnTo>
                    <a:pt x="122" y="352"/>
                  </a:lnTo>
                  <a:lnTo>
                    <a:pt x="146" y="434"/>
                  </a:lnTo>
                  <a:lnTo>
                    <a:pt x="168" y="525"/>
                  </a:lnTo>
                  <a:lnTo>
                    <a:pt x="189" y="623"/>
                  </a:lnTo>
                  <a:lnTo>
                    <a:pt x="117" y="623"/>
                  </a:lnTo>
                  <a:lnTo>
                    <a:pt x="104" y="549"/>
                  </a:lnTo>
                  <a:lnTo>
                    <a:pt x="86" y="469"/>
                  </a:lnTo>
                  <a:lnTo>
                    <a:pt x="64" y="382"/>
                  </a:lnTo>
                  <a:lnTo>
                    <a:pt x="38" y="291"/>
                  </a:lnTo>
                  <a:lnTo>
                    <a:pt x="8" y="192"/>
                  </a:lnTo>
                  <a:lnTo>
                    <a:pt x="3" y="158"/>
                  </a:lnTo>
                  <a:lnTo>
                    <a:pt x="0" y="128"/>
                  </a:lnTo>
                  <a:lnTo>
                    <a:pt x="2" y="99"/>
                  </a:lnTo>
                  <a:lnTo>
                    <a:pt x="6" y="62"/>
                  </a:lnTo>
                  <a:lnTo>
                    <a:pt x="18" y="30"/>
                  </a:lnTo>
                  <a:lnTo>
                    <a:pt x="34" y="0"/>
                  </a:lnTo>
                  <a:close/>
                </a:path>
              </a:pathLst>
            </a:custGeom>
            <a:solidFill>
              <a:srgbClr val="09090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74">
              <a:extLst>
                <a:ext uri="{FF2B5EF4-FFF2-40B4-BE49-F238E27FC236}">
                  <a16:creationId xmlns:a16="http://schemas.microsoft.com/office/drawing/2014/main" id="{513689CF-2AA0-9FF8-CDDC-6A369EC1F37F}"/>
                </a:ext>
              </a:extLst>
            </p:cNvPr>
            <p:cNvSpPr>
              <a:spLocks/>
            </p:cNvSpPr>
            <p:nvPr/>
          </p:nvSpPr>
          <p:spPr bwMode="auto">
            <a:xfrm>
              <a:off x="457662" y="4707987"/>
              <a:ext cx="284871" cy="681128"/>
            </a:xfrm>
            <a:custGeom>
              <a:avLst/>
              <a:gdLst/>
              <a:ahLst/>
              <a:cxnLst>
                <a:cxn ang="0">
                  <a:pos x="82" y="0"/>
                </a:cxn>
                <a:cxn ang="0">
                  <a:pos x="112" y="109"/>
                </a:cxn>
                <a:cxn ang="0">
                  <a:pos x="152" y="218"/>
                </a:cxn>
                <a:cxn ang="0">
                  <a:pos x="202" y="327"/>
                </a:cxn>
                <a:cxn ang="0">
                  <a:pos x="230" y="405"/>
                </a:cxn>
                <a:cxn ang="0">
                  <a:pos x="254" y="481"/>
                </a:cxn>
                <a:cxn ang="0">
                  <a:pos x="272" y="553"/>
                </a:cxn>
                <a:cxn ang="0">
                  <a:pos x="283" y="623"/>
                </a:cxn>
                <a:cxn ang="0">
                  <a:pos x="289" y="691"/>
                </a:cxn>
                <a:cxn ang="0">
                  <a:pos x="165" y="691"/>
                </a:cxn>
                <a:cxn ang="0">
                  <a:pos x="144" y="593"/>
                </a:cxn>
                <a:cxn ang="0">
                  <a:pos x="122" y="502"/>
                </a:cxn>
                <a:cxn ang="0">
                  <a:pos x="98" y="420"/>
                </a:cxn>
                <a:cxn ang="0">
                  <a:pos x="72" y="346"/>
                </a:cxn>
                <a:cxn ang="0">
                  <a:pos x="43" y="282"/>
                </a:cxn>
                <a:cxn ang="0">
                  <a:pos x="14" y="224"/>
                </a:cxn>
                <a:cxn ang="0">
                  <a:pos x="5" y="191"/>
                </a:cxn>
                <a:cxn ang="0">
                  <a:pos x="0" y="154"/>
                </a:cxn>
                <a:cxn ang="0">
                  <a:pos x="2" y="112"/>
                </a:cxn>
                <a:cxn ang="0">
                  <a:pos x="10" y="68"/>
                </a:cxn>
                <a:cxn ang="0">
                  <a:pos x="29" y="44"/>
                </a:cxn>
                <a:cxn ang="0">
                  <a:pos x="53" y="21"/>
                </a:cxn>
                <a:cxn ang="0">
                  <a:pos x="82" y="0"/>
                </a:cxn>
              </a:cxnLst>
              <a:rect l="0" t="0" r="r" b="b"/>
              <a:pathLst>
                <a:path w="289" h="691">
                  <a:moveTo>
                    <a:pt x="82" y="0"/>
                  </a:moveTo>
                  <a:lnTo>
                    <a:pt x="112" y="109"/>
                  </a:lnTo>
                  <a:lnTo>
                    <a:pt x="152" y="218"/>
                  </a:lnTo>
                  <a:lnTo>
                    <a:pt x="202" y="327"/>
                  </a:lnTo>
                  <a:lnTo>
                    <a:pt x="230" y="405"/>
                  </a:lnTo>
                  <a:lnTo>
                    <a:pt x="254" y="481"/>
                  </a:lnTo>
                  <a:lnTo>
                    <a:pt x="272" y="553"/>
                  </a:lnTo>
                  <a:lnTo>
                    <a:pt x="283" y="623"/>
                  </a:lnTo>
                  <a:lnTo>
                    <a:pt x="289" y="691"/>
                  </a:lnTo>
                  <a:lnTo>
                    <a:pt x="165" y="691"/>
                  </a:lnTo>
                  <a:lnTo>
                    <a:pt x="144" y="593"/>
                  </a:lnTo>
                  <a:lnTo>
                    <a:pt x="122" y="502"/>
                  </a:lnTo>
                  <a:lnTo>
                    <a:pt x="98" y="420"/>
                  </a:lnTo>
                  <a:lnTo>
                    <a:pt x="72" y="346"/>
                  </a:lnTo>
                  <a:lnTo>
                    <a:pt x="43" y="282"/>
                  </a:lnTo>
                  <a:lnTo>
                    <a:pt x="14" y="224"/>
                  </a:lnTo>
                  <a:lnTo>
                    <a:pt x="5" y="191"/>
                  </a:lnTo>
                  <a:lnTo>
                    <a:pt x="0" y="154"/>
                  </a:lnTo>
                  <a:lnTo>
                    <a:pt x="2" y="112"/>
                  </a:lnTo>
                  <a:lnTo>
                    <a:pt x="10" y="68"/>
                  </a:lnTo>
                  <a:lnTo>
                    <a:pt x="29" y="44"/>
                  </a:lnTo>
                  <a:lnTo>
                    <a:pt x="53" y="21"/>
                  </a:lnTo>
                  <a:lnTo>
                    <a:pt x="82" y="0"/>
                  </a:lnTo>
                  <a:close/>
                </a:path>
              </a:pathLst>
            </a:custGeom>
            <a:solidFill>
              <a:srgbClr val="2626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75">
              <a:extLst>
                <a:ext uri="{FF2B5EF4-FFF2-40B4-BE49-F238E27FC236}">
                  <a16:creationId xmlns:a16="http://schemas.microsoft.com/office/drawing/2014/main" id="{001C1910-D8E9-0EF4-6E47-B608CB73CDFF}"/>
                </a:ext>
              </a:extLst>
            </p:cNvPr>
            <p:cNvSpPr>
              <a:spLocks/>
            </p:cNvSpPr>
            <p:nvPr/>
          </p:nvSpPr>
          <p:spPr bwMode="auto">
            <a:xfrm>
              <a:off x="2431058" y="4634059"/>
              <a:ext cx="17743" cy="1971"/>
            </a:xfrm>
            <a:custGeom>
              <a:avLst/>
              <a:gdLst/>
              <a:ahLst/>
              <a:cxnLst>
                <a:cxn ang="0">
                  <a:pos x="0" y="0"/>
                </a:cxn>
                <a:cxn ang="0">
                  <a:pos x="18" y="0"/>
                </a:cxn>
                <a:cxn ang="0">
                  <a:pos x="18" y="2"/>
                </a:cxn>
                <a:cxn ang="0">
                  <a:pos x="0" y="0"/>
                </a:cxn>
              </a:cxnLst>
              <a:rect l="0" t="0" r="r" b="b"/>
              <a:pathLst>
                <a:path w="18" h="2">
                  <a:moveTo>
                    <a:pt x="0" y="0"/>
                  </a:moveTo>
                  <a:lnTo>
                    <a:pt x="18" y="0"/>
                  </a:lnTo>
                  <a:lnTo>
                    <a:pt x="18" y="2"/>
                  </a:lnTo>
                  <a:lnTo>
                    <a:pt x="0"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76">
              <a:extLst>
                <a:ext uri="{FF2B5EF4-FFF2-40B4-BE49-F238E27FC236}">
                  <a16:creationId xmlns:a16="http://schemas.microsoft.com/office/drawing/2014/main" id="{6FA73E1E-EB39-85DB-CC33-750CEF1A6DF5}"/>
                </a:ext>
              </a:extLst>
            </p:cNvPr>
            <p:cNvSpPr>
              <a:spLocks/>
            </p:cNvSpPr>
            <p:nvPr/>
          </p:nvSpPr>
          <p:spPr bwMode="auto">
            <a:xfrm>
              <a:off x="1790345" y="4054460"/>
              <a:ext cx="58157" cy="51257"/>
            </a:xfrm>
            <a:custGeom>
              <a:avLst/>
              <a:gdLst/>
              <a:ahLst/>
              <a:cxnLst>
                <a:cxn ang="0">
                  <a:pos x="28" y="0"/>
                </a:cxn>
                <a:cxn ang="0">
                  <a:pos x="59" y="3"/>
                </a:cxn>
                <a:cxn ang="0">
                  <a:pos x="39" y="52"/>
                </a:cxn>
                <a:cxn ang="0">
                  <a:pos x="0" y="3"/>
                </a:cxn>
                <a:cxn ang="0">
                  <a:pos x="28" y="0"/>
                </a:cxn>
              </a:cxnLst>
              <a:rect l="0" t="0" r="r" b="b"/>
              <a:pathLst>
                <a:path w="59" h="52">
                  <a:moveTo>
                    <a:pt x="28" y="0"/>
                  </a:moveTo>
                  <a:lnTo>
                    <a:pt x="59" y="3"/>
                  </a:lnTo>
                  <a:lnTo>
                    <a:pt x="39" y="52"/>
                  </a:lnTo>
                  <a:lnTo>
                    <a:pt x="0" y="3"/>
                  </a:lnTo>
                  <a:lnTo>
                    <a:pt x="28"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77">
              <a:extLst>
                <a:ext uri="{FF2B5EF4-FFF2-40B4-BE49-F238E27FC236}">
                  <a16:creationId xmlns:a16="http://schemas.microsoft.com/office/drawing/2014/main" id="{BCA80979-DB78-D213-8B38-5F8081B4C97B}"/>
                </a:ext>
              </a:extLst>
            </p:cNvPr>
            <p:cNvSpPr>
              <a:spLocks/>
            </p:cNvSpPr>
            <p:nvPr/>
          </p:nvSpPr>
          <p:spPr bwMode="auto">
            <a:xfrm>
              <a:off x="1828788" y="4057416"/>
              <a:ext cx="51257" cy="104486"/>
            </a:xfrm>
            <a:custGeom>
              <a:avLst/>
              <a:gdLst/>
              <a:ahLst/>
              <a:cxnLst>
                <a:cxn ang="0">
                  <a:pos x="20" y="0"/>
                </a:cxn>
                <a:cxn ang="0">
                  <a:pos x="52" y="65"/>
                </a:cxn>
                <a:cxn ang="0">
                  <a:pos x="50" y="106"/>
                </a:cxn>
                <a:cxn ang="0">
                  <a:pos x="0" y="49"/>
                </a:cxn>
                <a:cxn ang="0">
                  <a:pos x="20" y="0"/>
                </a:cxn>
              </a:cxnLst>
              <a:rect l="0" t="0" r="r" b="b"/>
              <a:pathLst>
                <a:path w="52" h="106">
                  <a:moveTo>
                    <a:pt x="20" y="0"/>
                  </a:moveTo>
                  <a:lnTo>
                    <a:pt x="52" y="65"/>
                  </a:lnTo>
                  <a:lnTo>
                    <a:pt x="50" y="106"/>
                  </a:lnTo>
                  <a:lnTo>
                    <a:pt x="0" y="49"/>
                  </a:lnTo>
                  <a:lnTo>
                    <a:pt x="20" y="0"/>
                  </a:lnTo>
                  <a:close/>
                </a:path>
              </a:pathLst>
            </a:custGeom>
            <a:solidFill>
              <a:srgbClr val="AE37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78">
              <a:extLst>
                <a:ext uri="{FF2B5EF4-FFF2-40B4-BE49-F238E27FC236}">
                  <a16:creationId xmlns:a16="http://schemas.microsoft.com/office/drawing/2014/main" id="{B8716885-42B3-A282-CDD7-9513ADC9EA08}"/>
                </a:ext>
              </a:extLst>
            </p:cNvPr>
            <p:cNvSpPr>
              <a:spLocks noEditPoints="1"/>
            </p:cNvSpPr>
            <p:nvPr/>
          </p:nvSpPr>
          <p:spPr bwMode="auto">
            <a:xfrm>
              <a:off x="1423660" y="4057416"/>
              <a:ext cx="553970" cy="644656"/>
            </a:xfrm>
            <a:custGeom>
              <a:avLst/>
              <a:gdLst/>
              <a:ahLst/>
              <a:cxnLst>
                <a:cxn ang="0">
                  <a:pos x="512" y="430"/>
                </a:cxn>
                <a:cxn ang="0">
                  <a:pos x="507" y="433"/>
                </a:cxn>
                <a:cxn ang="0">
                  <a:pos x="514" y="430"/>
                </a:cxn>
                <a:cxn ang="0">
                  <a:pos x="512" y="430"/>
                </a:cxn>
                <a:cxn ang="0">
                  <a:pos x="370" y="0"/>
                </a:cxn>
                <a:cxn ang="0">
                  <a:pos x="410" y="49"/>
                </a:cxn>
                <a:cxn ang="0">
                  <a:pos x="459" y="106"/>
                </a:cxn>
                <a:cxn ang="0">
                  <a:pos x="469" y="116"/>
                </a:cxn>
                <a:cxn ang="0">
                  <a:pos x="479" y="153"/>
                </a:cxn>
                <a:cxn ang="0">
                  <a:pos x="480" y="189"/>
                </a:cxn>
                <a:cxn ang="0">
                  <a:pos x="477" y="228"/>
                </a:cxn>
                <a:cxn ang="0">
                  <a:pos x="467" y="266"/>
                </a:cxn>
                <a:cxn ang="0">
                  <a:pos x="474" y="286"/>
                </a:cxn>
                <a:cxn ang="0">
                  <a:pos x="477" y="308"/>
                </a:cxn>
                <a:cxn ang="0">
                  <a:pos x="475" y="330"/>
                </a:cxn>
                <a:cxn ang="0">
                  <a:pos x="480" y="388"/>
                </a:cxn>
                <a:cxn ang="0">
                  <a:pos x="562" y="420"/>
                </a:cxn>
                <a:cxn ang="0">
                  <a:pos x="522" y="455"/>
                </a:cxn>
                <a:cxn ang="0">
                  <a:pos x="512" y="457"/>
                </a:cxn>
                <a:cxn ang="0">
                  <a:pos x="413" y="473"/>
                </a:cxn>
                <a:cxn ang="0">
                  <a:pos x="400" y="523"/>
                </a:cxn>
                <a:cxn ang="0">
                  <a:pos x="389" y="572"/>
                </a:cxn>
                <a:cxn ang="0">
                  <a:pos x="349" y="567"/>
                </a:cxn>
                <a:cxn ang="0">
                  <a:pos x="325" y="595"/>
                </a:cxn>
                <a:cxn ang="0">
                  <a:pos x="308" y="623"/>
                </a:cxn>
                <a:cxn ang="0">
                  <a:pos x="293" y="654"/>
                </a:cxn>
                <a:cxn ang="0">
                  <a:pos x="248" y="646"/>
                </a:cxn>
                <a:cxn ang="0">
                  <a:pos x="130" y="619"/>
                </a:cxn>
                <a:cxn ang="0">
                  <a:pos x="124" y="612"/>
                </a:cxn>
                <a:cxn ang="0">
                  <a:pos x="119" y="604"/>
                </a:cxn>
                <a:cxn ang="0">
                  <a:pos x="106" y="593"/>
                </a:cxn>
                <a:cxn ang="0">
                  <a:pos x="92" y="585"/>
                </a:cxn>
                <a:cxn ang="0">
                  <a:pos x="77" y="583"/>
                </a:cxn>
                <a:cxn ang="0">
                  <a:pos x="69" y="583"/>
                </a:cxn>
                <a:cxn ang="0">
                  <a:pos x="53" y="590"/>
                </a:cxn>
                <a:cxn ang="0">
                  <a:pos x="39" y="579"/>
                </a:cxn>
                <a:cxn ang="0">
                  <a:pos x="24" y="572"/>
                </a:cxn>
                <a:cxn ang="0">
                  <a:pos x="16" y="571"/>
                </a:cxn>
                <a:cxn ang="0">
                  <a:pos x="10" y="572"/>
                </a:cxn>
                <a:cxn ang="0">
                  <a:pos x="7" y="555"/>
                </a:cxn>
                <a:cxn ang="0">
                  <a:pos x="5" y="539"/>
                </a:cxn>
                <a:cxn ang="0">
                  <a:pos x="0" y="460"/>
                </a:cxn>
                <a:cxn ang="0">
                  <a:pos x="2" y="383"/>
                </a:cxn>
                <a:cxn ang="0">
                  <a:pos x="5" y="335"/>
                </a:cxn>
                <a:cxn ang="0">
                  <a:pos x="10" y="337"/>
                </a:cxn>
                <a:cxn ang="0">
                  <a:pos x="13" y="337"/>
                </a:cxn>
                <a:cxn ang="0">
                  <a:pos x="18" y="338"/>
                </a:cxn>
                <a:cxn ang="0">
                  <a:pos x="16" y="322"/>
                </a:cxn>
                <a:cxn ang="0">
                  <a:pos x="24" y="303"/>
                </a:cxn>
                <a:cxn ang="0">
                  <a:pos x="44" y="281"/>
                </a:cxn>
                <a:cxn ang="0">
                  <a:pos x="71" y="258"/>
                </a:cxn>
                <a:cxn ang="0">
                  <a:pos x="95" y="241"/>
                </a:cxn>
                <a:cxn ang="0">
                  <a:pos x="119" y="221"/>
                </a:cxn>
                <a:cxn ang="0">
                  <a:pos x="186" y="161"/>
                </a:cxn>
                <a:cxn ang="0">
                  <a:pos x="250" y="93"/>
                </a:cxn>
                <a:cxn ang="0">
                  <a:pos x="252" y="90"/>
                </a:cxn>
                <a:cxn ang="0">
                  <a:pos x="256" y="85"/>
                </a:cxn>
                <a:cxn ang="0">
                  <a:pos x="277" y="58"/>
                </a:cxn>
                <a:cxn ang="0">
                  <a:pos x="301" y="34"/>
                </a:cxn>
                <a:cxn ang="0">
                  <a:pos x="333" y="13"/>
                </a:cxn>
                <a:cxn ang="0">
                  <a:pos x="370" y="0"/>
                </a:cxn>
              </a:cxnLst>
              <a:rect l="0" t="0" r="r" b="b"/>
              <a:pathLst>
                <a:path w="562" h="654">
                  <a:moveTo>
                    <a:pt x="512" y="430"/>
                  </a:moveTo>
                  <a:lnTo>
                    <a:pt x="507" y="433"/>
                  </a:lnTo>
                  <a:lnTo>
                    <a:pt x="514" y="430"/>
                  </a:lnTo>
                  <a:lnTo>
                    <a:pt x="512" y="430"/>
                  </a:lnTo>
                  <a:close/>
                  <a:moveTo>
                    <a:pt x="370" y="0"/>
                  </a:moveTo>
                  <a:lnTo>
                    <a:pt x="410" y="49"/>
                  </a:lnTo>
                  <a:lnTo>
                    <a:pt x="459" y="106"/>
                  </a:lnTo>
                  <a:lnTo>
                    <a:pt x="469" y="116"/>
                  </a:lnTo>
                  <a:lnTo>
                    <a:pt x="479" y="153"/>
                  </a:lnTo>
                  <a:lnTo>
                    <a:pt x="480" y="189"/>
                  </a:lnTo>
                  <a:lnTo>
                    <a:pt x="477" y="228"/>
                  </a:lnTo>
                  <a:lnTo>
                    <a:pt x="467" y="266"/>
                  </a:lnTo>
                  <a:lnTo>
                    <a:pt x="474" y="286"/>
                  </a:lnTo>
                  <a:lnTo>
                    <a:pt x="477" y="308"/>
                  </a:lnTo>
                  <a:lnTo>
                    <a:pt x="475" y="330"/>
                  </a:lnTo>
                  <a:lnTo>
                    <a:pt x="480" y="388"/>
                  </a:lnTo>
                  <a:lnTo>
                    <a:pt x="562" y="420"/>
                  </a:lnTo>
                  <a:lnTo>
                    <a:pt x="522" y="455"/>
                  </a:lnTo>
                  <a:lnTo>
                    <a:pt x="512" y="457"/>
                  </a:lnTo>
                  <a:lnTo>
                    <a:pt x="413" y="473"/>
                  </a:lnTo>
                  <a:lnTo>
                    <a:pt x="400" y="523"/>
                  </a:lnTo>
                  <a:lnTo>
                    <a:pt x="389" y="572"/>
                  </a:lnTo>
                  <a:lnTo>
                    <a:pt x="349" y="567"/>
                  </a:lnTo>
                  <a:lnTo>
                    <a:pt x="325" y="595"/>
                  </a:lnTo>
                  <a:lnTo>
                    <a:pt x="308" y="623"/>
                  </a:lnTo>
                  <a:lnTo>
                    <a:pt x="293" y="654"/>
                  </a:lnTo>
                  <a:lnTo>
                    <a:pt x="248" y="646"/>
                  </a:lnTo>
                  <a:lnTo>
                    <a:pt x="130" y="619"/>
                  </a:lnTo>
                  <a:lnTo>
                    <a:pt x="124" y="612"/>
                  </a:lnTo>
                  <a:lnTo>
                    <a:pt x="119" y="604"/>
                  </a:lnTo>
                  <a:lnTo>
                    <a:pt x="106" y="593"/>
                  </a:lnTo>
                  <a:lnTo>
                    <a:pt x="92" y="585"/>
                  </a:lnTo>
                  <a:lnTo>
                    <a:pt x="77" y="583"/>
                  </a:lnTo>
                  <a:lnTo>
                    <a:pt x="69" y="583"/>
                  </a:lnTo>
                  <a:lnTo>
                    <a:pt x="53" y="590"/>
                  </a:lnTo>
                  <a:lnTo>
                    <a:pt x="39" y="579"/>
                  </a:lnTo>
                  <a:lnTo>
                    <a:pt x="24" y="572"/>
                  </a:lnTo>
                  <a:lnTo>
                    <a:pt x="16" y="571"/>
                  </a:lnTo>
                  <a:lnTo>
                    <a:pt x="10" y="572"/>
                  </a:lnTo>
                  <a:lnTo>
                    <a:pt x="7" y="555"/>
                  </a:lnTo>
                  <a:lnTo>
                    <a:pt x="5" y="539"/>
                  </a:lnTo>
                  <a:lnTo>
                    <a:pt x="0" y="460"/>
                  </a:lnTo>
                  <a:lnTo>
                    <a:pt x="2" y="383"/>
                  </a:lnTo>
                  <a:lnTo>
                    <a:pt x="5" y="335"/>
                  </a:lnTo>
                  <a:lnTo>
                    <a:pt x="10" y="337"/>
                  </a:lnTo>
                  <a:lnTo>
                    <a:pt x="13" y="337"/>
                  </a:lnTo>
                  <a:lnTo>
                    <a:pt x="18" y="338"/>
                  </a:lnTo>
                  <a:lnTo>
                    <a:pt x="16" y="322"/>
                  </a:lnTo>
                  <a:lnTo>
                    <a:pt x="24" y="303"/>
                  </a:lnTo>
                  <a:lnTo>
                    <a:pt x="44" y="281"/>
                  </a:lnTo>
                  <a:lnTo>
                    <a:pt x="71" y="258"/>
                  </a:lnTo>
                  <a:lnTo>
                    <a:pt x="95" y="241"/>
                  </a:lnTo>
                  <a:lnTo>
                    <a:pt x="119" y="221"/>
                  </a:lnTo>
                  <a:lnTo>
                    <a:pt x="186" y="161"/>
                  </a:lnTo>
                  <a:lnTo>
                    <a:pt x="250" y="93"/>
                  </a:lnTo>
                  <a:lnTo>
                    <a:pt x="252" y="90"/>
                  </a:lnTo>
                  <a:lnTo>
                    <a:pt x="256" y="85"/>
                  </a:lnTo>
                  <a:lnTo>
                    <a:pt x="277" y="58"/>
                  </a:lnTo>
                  <a:lnTo>
                    <a:pt x="301" y="34"/>
                  </a:lnTo>
                  <a:lnTo>
                    <a:pt x="333" y="13"/>
                  </a:lnTo>
                  <a:lnTo>
                    <a:pt x="370"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79">
              <a:extLst>
                <a:ext uri="{FF2B5EF4-FFF2-40B4-BE49-F238E27FC236}">
                  <a16:creationId xmlns:a16="http://schemas.microsoft.com/office/drawing/2014/main" id="{D75632D1-A421-83B3-A3DE-AAA4C7D6A07A}"/>
                </a:ext>
              </a:extLst>
            </p:cNvPr>
            <p:cNvSpPr>
              <a:spLocks/>
            </p:cNvSpPr>
            <p:nvPr/>
          </p:nvSpPr>
          <p:spPr bwMode="auto">
            <a:xfrm>
              <a:off x="1417746" y="4621244"/>
              <a:ext cx="58157" cy="86743"/>
            </a:xfrm>
            <a:custGeom>
              <a:avLst/>
              <a:gdLst/>
              <a:ahLst/>
              <a:cxnLst>
                <a:cxn ang="0">
                  <a:pos x="30" y="0"/>
                </a:cxn>
                <a:cxn ang="0">
                  <a:pos x="45" y="7"/>
                </a:cxn>
                <a:cxn ang="0">
                  <a:pos x="59" y="18"/>
                </a:cxn>
                <a:cxn ang="0">
                  <a:pos x="40" y="34"/>
                </a:cxn>
                <a:cxn ang="0">
                  <a:pos x="21" y="56"/>
                </a:cxn>
                <a:cxn ang="0">
                  <a:pos x="0" y="88"/>
                </a:cxn>
                <a:cxn ang="0">
                  <a:pos x="30" y="0"/>
                </a:cxn>
              </a:cxnLst>
              <a:rect l="0" t="0" r="r" b="b"/>
              <a:pathLst>
                <a:path w="59" h="88">
                  <a:moveTo>
                    <a:pt x="30" y="0"/>
                  </a:moveTo>
                  <a:lnTo>
                    <a:pt x="45" y="7"/>
                  </a:lnTo>
                  <a:lnTo>
                    <a:pt x="59" y="18"/>
                  </a:lnTo>
                  <a:lnTo>
                    <a:pt x="40" y="34"/>
                  </a:lnTo>
                  <a:lnTo>
                    <a:pt x="21" y="56"/>
                  </a:lnTo>
                  <a:lnTo>
                    <a:pt x="0" y="88"/>
                  </a:lnTo>
                  <a:lnTo>
                    <a:pt x="30" y="0"/>
                  </a:lnTo>
                  <a:close/>
                </a:path>
              </a:pathLst>
            </a:custGeom>
            <a:solidFill>
              <a:srgbClr val="ACACA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80">
              <a:extLst>
                <a:ext uri="{FF2B5EF4-FFF2-40B4-BE49-F238E27FC236}">
                  <a16:creationId xmlns:a16="http://schemas.microsoft.com/office/drawing/2014/main" id="{959C2662-2377-823F-119F-DD78A23861BE}"/>
                </a:ext>
              </a:extLst>
            </p:cNvPr>
            <p:cNvSpPr>
              <a:spLocks/>
            </p:cNvSpPr>
            <p:nvPr/>
          </p:nvSpPr>
          <p:spPr bwMode="auto">
            <a:xfrm>
              <a:off x="525677" y="3930260"/>
              <a:ext cx="1350426" cy="1456883"/>
            </a:xfrm>
            <a:custGeom>
              <a:avLst/>
              <a:gdLst/>
              <a:ahLst/>
              <a:cxnLst>
                <a:cxn ang="0">
                  <a:pos x="372" y="33"/>
                </a:cxn>
                <a:cxn ang="0">
                  <a:pos x="500" y="53"/>
                </a:cxn>
                <a:cxn ang="0">
                  <a:pos x="628" y="144"/>
                </a:cxn>
                <a:cxn ang="0">
                  <a:pos x="632" y="126"/>
                </a:cxn>
                <a:cxn ang="0">
                  <a:pos x="678" y="182"/>
                </a:cxn>
                <a:cxn ang="0">
                  <a:pos x="640" y="253"/>
                </a:cxn>
                <a:cxn ang="0">
                  <a:pos x="662" y="309"/>
                </a:cxn>
                <a:cxn ang="0">
                  <a:pos x="748" y="443"/>
                </a:cxn>
                <a:cxn ang="0">
                  <a:pos x="796" y="541"/>
                </a:cxn>
                <a:cxn ang="0">
                  <a:pos x="865" y="645"/>
                </a:cxn>
                <a:cxn ang="0">
                  <a:pos x="926" y="700"/>
                </a:cxn>
                <a:cxn ang="0">
                  <a:pos x="905" y="789"/>
                </a:cxn>
                <a:cxn ang="0">
                  <a:pos x="964" y="719"/>
                </a:cxn>
                <a:cxn ang="0">
                  <a:pos x="1003" y="714"/>
                </a:cxn>
                <a:cxn ang="0">
                  <a:pos x="1035" y="741"/>
                </a:cxn>
                <a:cxn ang="0">
                  <a:pos x="1204" y="783"/>
                </a:cxn>
                <a:cxn ang="0">
                  <a:pos x="1329" y="789"/>
                </a:cxn>
                <a:cxn ang="0">
                  <a:pos x="1362" y="808"/>
                </a:cxn>
                <a:cxn ang="0">
                  <a:pos x="1359" y="823"/>
                </a:cxn>
                <a:cxn ang="0">
                  <a:pos x="1345" y="836"/>
                </a:cxn>
                <a:cxn ang="0">
                  <a:pos x="1332" y="903"/>
                </a:cxn>
                <a:cxn ang="0">
                  <a:pos x="1362" y="953"/>
                </a:cxn>
                <a:cxn ang="0">
                  <a:pos x="1330" y="985"/>
                </a:cxn>
                <a:cxn ang="0">
                  <a:pos x="1243" y="981"/>
                </a:cxn>
                <a:cxn ang="0">
                  <a:pos x="903" y="996"/>
                </a:cxn>
                <a:cxn ang="0">
                  <a:pos x="921" y="1066"/>
                </a:cxn>
                <a:cxn ang="0">
                  <a:pos x="1001" y="1044"/>
                </a:cxn>
                <a:cxn ang="0">
                  <a:pos x="1161" y="1050"/>
                </a:cxn>
                <a:cxn ang="0">
                  <a:pos x="1195" y="1037"/>
                </a:cxn>
                <a:cxn ang="0">
                  <a:pos x="1206" y="1050"/>
                </a:cxn>
                <a:cxn ang="0">
                  <a:pos x="1204" y="1063"/>
                </a:cxn>
                <a:cxn ang="0">
                  <a:pos x="1185" y="1268"/>
                </a:cxn>
                <a:cxn ang="0">
                  <a:pos x="1148" y="1279"/>
                </a:cxn>
                <a:cxn ang="0">
                  <a:pos x="220" y="1478"/>
                </a:cxn>
                <a:cxn ang="0">
                  <a:pos x="185" y="1270"/>
                </a:cxn>
                <a:cxn ang="0">
                  <a:pos x="83" y="1007"/>
                </a:cxn>
                <a:cxn ang="0">
                  <a:pos x="0" y="727"/>
                </a:cxn>
                <a:cxn ang="0">
                  <a:pos x="33" y="463"/>
                </a:cxn>
                <a:cxn ang="0">
                  <a:pos x="142" y="234"/>
                </a:cxn>
                <a:cxn ang="0">
                  <a:pos x="273" y="64"/>
                </a:cxn>
                <a:cxn ang="0">
                  <a:pos x="291" y="65"/>
                </a:cxn>
                <a:cxn ang="0">
                  <a:pos x="486" y="129"/>
                </a:cxn>
                <a:cxn ang="0">
                  <a:pos x="547" y="169"/>
                </a:cxn>
                <a:cxn ang="0">
                  <a:pos x="358" y="77"/>
                </a:cxn>
                <a:cxn ang="0">
                  <a:pos x="296" y="0"/>
                </a:cxn>
              </a:cxnLst>
              <a:rect l="0" t="0" r="r" b="b"/>
              <a:pathLst>
                <a:path w="1370" h="1478">
                  <a:moveTo>
                    <a:pt x="296" y="0"/>
                  </a:moveTo>
                  <a:lnTo>
                    <a:pt x="332" y="22"/>
                  </a:lnTo>
                  <a:lnTo>
                    <a:pt x="372" y="33"/>
                  </a:lnTo>
                  <a:lnTo>
                    <a:pt x="414" y="37"/>
                  </a:lnTo>
                  <a:lnTo>
                    <a:pt x="457" y="30"/>
                  </a:lnTo>
                  <a:lnTo>
                    <a:pt x="500" y="53"/>
                  </a:lnTo>
                  <a:lnTo>
                    <a:pt x="545" y="80"/>
                  </a:lnTo>
                  <a:lnTo>
                    <a:pt x="588" y="110"/>
                  </a:lnTo>
                  <a:lnTo>
                    <a:pt x="628" y="144"/>
                  </a:lnTo>
                  <a:lnTo>
                    <a:pt x="628" y="137"/>
                  </a:lnTo>
                  <a:lnTo>
                    <a:pt x="630" y="133"/>
                  </a:lnTo>
                  <a:lnTo>
                    <a:pt x="632" y="126"/>
                  </a:lnTo>
                  <a:lnTo>
                    <a:pt x="664" y="155"/>
                  </a:lnTo>
                  <a:lnTo>
                    <a:pt x="675" y="166"/>
                  </a:lnTo>
                  <a:lnTo>
                    <a:pt x="678" y="182"/>
                  </a:lnTo>
                  <a:lnTo>
                    <a:pt x="673" y="202"/>
                  </a:lnTo>
                  <a:lnTo>
                    <a:pt x="660" y="226"/>
                  </a:lnTo>
                  <a:lnTo>
                    <a:pt x="640" y="253"/>
                  </a:lnTo>
                  <a:lnTo>
                    <a:pt x="659" y="272"/>
                  </a:lnTo>
                  <a:lnTo>
                    <a:pt x="660" y="302"/>
                  </a:lnTo>
                  <a:lnTo>
                    <a:pt x="662" y="309"/>
                  </a:lnTo>
                  <a:lnTo>
                    <a:pt x="665" y="314"/>
                  </a:lnTo>
                  <a:lnTo>
                    <a:pt x="747" y="440"/>
                  </a:lnTo>
                  <a:lnTo>
                    <a:pt x="748" y="443"/>
                  </a:lnTo>
                  <a:lnTo>
                    <a:pt x="753" y="448"/>
                  </a:lnTo>
                  <a:lnTo>
                    <a:pt x="779" y="495"/>
                  </a:lnTo>
                  <a:lnTo>
                    <a:pt x="796" y="541"/>
                  </a:lnTo>
                  <a:lnTo>
                    <a:pt x="803" y="586"/>
                  </a:lnTo>
                  <a:lnTo>
                    <a:pt x="836" y="615"/>
                  </a:lnTo>
                  <a:lnTo>
                    <a:pt x="865" y="645"/>
                  </a:lnTo>
                  <a:lnTo>
                    <a:pt x="889" y="677"/>
                  </a:lnTo>
                  <a:lnTo>
                    <a:pt x="919" y="701"/>
                  </a:lnTo>
                  <a:lnTo>
                    <a:pt x="926" y="700"/>
                  </a:lnTo>
                  <a:lnTo>
                    <a:pt x="931" y="700"/>
                  </a:lnTo>
                  <a:lnTo>
                    <a:pt x="935" y="701"/>
                  </a:lnTo>
                  <a:lnTo>
                    <a:pt x="905" y="789"/>
                  </a:lnTo>
                  <a:lnTo>
                    <a:pt x="926" y="757"/>
                  </a:lnTo>
                  <a:lnTo>
                    <a:pt x="945" y="735"/>
                  </a:lnTo>
                  <a:lnTo>
                    <a:pt x="964" y="719"/>
                  </a:lnTo>
                  <a:lnTo>
                    <a:pt x="980" y="712"/>
                  </a:lnTo>
                  <a:lnTo>
                    <a:pt x="988" y="712"/>
                  </a:lnTo>
                  <a:lnTo>
                    <a:pt x="1003" y="714"/>
                  </a:lnTo>
                  <a:lnTo>
                    <a:pt x="1017" y="722"/>
                  </a:lnTo>
                  <a:lnTo>
                    <a:pt x="1030" y="733"/>
                  </a:lnTo>
                  <a:lnTo>
                    <a:pt x="1035" y="741"/>
                  </a:lnTo>
                  <a:lnTo>
                    <a:pt x="1041" y="748"/>
                  </a:lnTo>
                  <a:lnTo>
                    <a:pt x="1159" y="775"/>
                  </a:lnTo>
                  <a:lnTo>
                    <a:pt x="1204" y="783"/>
                  </a:lnTo>
                  <a:lnTo>
                    <a:pt x="1289" y="796"/>
                  </a:lnTo>
                  <a:lnTo>
                    <a:pt x="1308" y="789"/>
                  </a:lnTo>
                  <a:lnTo>
                    <a:pt x="1329" y="789"/>
                  </a:lnTo>
                  <a:lnTo>
                    <a:pt x="1345" y="796"/>
                  </a:lnTo>
                  <a:lnTo>
                    <a:pt x="1361" y="805"/>
                  </a:lnTo>
                  <a:lnTo>
                    <a:pt x="1362" y="808"/>
                  </a:lnTo>
                  <a:lnTo>
                    <a:pt x="1370" y="820"/>
                  </a:lnTo>
                  <a:lnTo>
                    <a:pt x="1366" y="820"/>
                  </a:lnTo>
                  <a:lnTo>
                    <a:pt x="1359" y="823"/>
                  </a:lnTo>
                  <a:lnTo>
                    <a:pt x="1354" y="828"/>
                  </a:lnTo>
                  <a:lnTo>
                    <a:pt x="1350" y="831"/>
                  </a:lnTo>
                  <a:lnTo>
                    <a:pt x="1345" y="836"/>
                  </a:lnTo>
                  <a:lnTo>
                    <a:pt x="1330" y="853"/>
                  </a:lnTo>
                  <a:lnTo>
                    <a:pt x="1322" y="874"/>
                  </a:lnTo>
                  <a:lnTo>
                    <a:pt x="1332" y="903"/>
                  </a:lnTo>
                  <a:lnTo>
                    <a:pt x="1346" y="929"/>
                  </a:lnTo>
                  <a:lnTo>
                    <a:pt x="1366" y="949"/>
                  </a:lnTo>
                  <a:lnTo>
                    <a:pt x="1362" y="953"/>
                  </a:lnTo>
                  <a:lnTo>
                    <a:pt x="1358" y="967"/>
                  </a:lnTo>
                  <a:lnTo>
                    <a:pt x="1348" y="977"/>
                  </a:lnTo>
                  <a:lnTo>
                    <a:pt x="1330" y="985"/>
                  </a:lnTo>
                  <a:lnTo>
                    <a:pt x="1308" y="986"/>
                  </a:lnTo>
                  <a:lnTo>
                    <a:pt x="1278" y="986"/>
                  </a:lnTo>
                  <a:lnTo>
                    <a:pt x="1243" y="981"/>
                  </a:lnTo>
                  <a:lnTo>
                    <a:pt x="951" y="954"/>
                  </a:lnTo>
                  <a:lnTo>
                    <a:pt x="892" y="956"/>
                  </a:lnTo>
                  <a:lnTo>
                    <a:pt x="903" y="996"/>
                  </a:lnTo>
                  <a:lnTo>
                    <a:pt x="913" y="1034"/>
                  </a:lnTo>
                  <a:lnTo>
                    <a:pt x="918" y="1050"/>
                  </a:lnTo>
                  <a:lnTo>
                    <a:pt x="921" y="1066"/>
                  </a:lnTo>
                  <a:lnTo>
                    <a:pt x="956" y="1066"/>
                  </a:lnTo>
                  <a:lnTo>
                    <a:pt x="979" y="1050"/>
                  </a:lnTo>
                  <a:lnTo>
                    <a:pt x="1001" y="1044"/>
                  </a:lnTo>
                  <a:lnTo>
                    <a:pt x="1020" y="1047"/>
                  </a:lnTo>
                  <a:lnTo>
                    <a:pt x="1039" y="1060"/>
                  </a:lnTo>
                  <a:lnTo>
                    <a:pt x="1161" y="1050"/>
                  </a:lnTo>
                  <a:lnTo>
                    <a:pt x="1175" y="1042"/>
                  </a:lnTo>
                  <a:lnTo>
                    <a:pt x="1187" y="1037"/>
                  </a:lnTo>
                  <a:lnTo>
                    <a:pt x="1195" y="1037"/>
                  </a:lnTo>
                  <a:lnTo>
                    <a:pt x="1198" y="1039"/>
                  </a:lnTo>
                  <a:lnTo>
                    <a:pt x="1204" y="1046"/>
                  </a:lnTo>
                  <a:lnTo>
                    <a:pt x="1206" y="1050"/>
                  </a:lnTo>
                  <a:lnTo>
                    <a:pt x="1206" y="1055"/>
                  </a:lnTo>
                  <a:lnTo>
                    <a:pt x="1204" y="1058"/>
                  </a:lnTo>
                  <a:lnTo>
                    <a:pt x="1204" y="1063"/>
                  </a:lnTo>
                  <a:lnTo>
                    <a:pt x="1191" y="1161"/>
                  </a:lnTo>
                  <a:lnTo>
                    <a:pt x="1185" y="1255"/>
                  </a:lnTo>
                  <a:lnTo>
                    <a:pt x="1185" y="1268"/>
                  </a:lnTo>
                  <a:lnTo>
                    <a:pt x="1180" y="1276"/>
                  </a:lnTo>
                  <a:lnTo>
                    <a:pt x="1167" y="1279"/>
                  </a:lnTo>
                  <a:lnTo>
                    <a:pt x="1148" y="1279"/>
                  </a:lnTo>
                  <a:lnTo>
                    <a:pt x="728" y="1310"/>
                  </a:lnTo>
                  <a:lnTo>
                    <a:pt x="619" y="1478"/>
                  </a:lnTo>
                  <a:lnTo>
                    <a:pt x="220" y="1478"/>
                  </a:lnTo>
                  <a:lnTo>
                    <a:pt x="214" y="1412"/>
                  </a:lnTo>
                  <a:lnTo>
                    <a:pt x="203" y="1342"/>
                  </a:lnTo>
                  <a:lnTo>
                    <a:pt x="185" y="1270"/>
                  </a:lnTo>
                  <a:lnTo>
                    <a:pt x="161" y="1194"/>
                  </a:lnTo>
                  <a:lnTo>
                    <a:pt x="133" y="1116"/>
                  </a:lnTo>
                  <a:lnTo>
                    <a:pt x="83" y="1007"/>
                  </a:lnTo>
                  <a:lnTo>
                    <a:pt x="43" y="898"/>
                  </a:lnTo>
                  <a:lnTo>
                    <a:pt x="13" y="789"/>
                  </a:lnTo>
                  <a:lnTo>
                    <a:pt x="0" y="727"/>
                  </a:lnTo>
                  <a:lnTo>
                    <a:pt x="3" y="634"/>
                  </a:lnTo>
                  <a:lnTo>
                    <a:pt x="14" y="546"/>
                  </a:lnTo>
                  <a:lnTo>
                    <a:pt x="33" y="463"/>
                  </a:lnTo>
                  <a:lnTo>
                    <a:pt x="61" y="382"/>
                  </a:lnTo>
                  <a:lnTo>
                    <a:pt x="97" y="306"/>
                  </a:lnTo>
                  <a:lnTo>
                    <a:pt x="142" y="234"/>
                  </a:lnTo>
                  <a:lnTo>
                    <a:pt x="195" y="166"/>
                  </a:lnTo>
                  <a:lnTo>
                    <a:pt x="257" y="102"/>
                  </a:lnTo>
                  <a:lnTo>
                    <a:pt x="273" y="64"/>
                  </a:lnTo>
                  <a:lnTo>
                    <a:pt x="280" y="64"/>
                  </a:lnTo>
                  <a:lnTo>
                    <a:pt x="284" y="65"/>
                  </a:lnTo>
                  <a:lnTo>
                    <a:pt x="291" y="65"/>
                  </a:lnTo>
                  <a:lnTo>
                    <a:pt x="358" y="78"/>
                  </a:lnTo>
                  <a:lnTo>
                    <a:pt x="424" y="99"/>
                  </a:lnTo>
                  <a:lnTo>
                    <a:pt x="486" y="129"/>
                  </a:lnTo>
                  <a:lnTo>
                    <a:pt x="547" y="171"/>
                  </a:lnTo>
                  <a:lnTo>
                    <a:pt x="608" y="221"/>
                  </a:lnTo>
                  <a:lnTo>
                    <a:pt x="547" y="169"/>
                  </a:lnTo>
                  <a:lnTo>
                    <a:pt x="486" y="129"/>
                  </a:lnTo>
                  <a:lnTo>
                    <a:pt x="424" y="97"/>
                  </a:lnTo>
                  <a:lnTo>
                    <a:pt x="358" y="77"/>
                  </a:lnTo>
                  <a:lnTo>
                    <a:pt x="291" y="64"/>
                  </a:lnTo>
                  <a:lnTo>
                    <a:pt x="292" y="38"/>
                  </a:lnTo>
                  <a:lnTo>
                    <a:pt x="296" y="0"/>
                  </a:lnTo>
                  <a:close/>
                </a:path>
              </a:pathLst>
            </a:custGeom>
            <a:solidFill>
              <a:schemeClr val="accent4">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81">
              <a:extLst>
                <a:ext uri="{FF2B5EF4-FFF2-40B4-BE49-F238E27FC236}">
                  <a16:creationId xmlns:a16="http://schemas.microsoft.com/office/drawing/2014/main" id="{CE89361D-6FC3-4B63-9FE2-E81A4303B65B}"/>
                </a:ext>
              </a:extLst>
            </p:cNvPr>
            <p:cNvSpPr>
              <a:spLocks noEditPoints="1"/>
            </p:cNvSpPr>
            <p:nvPr/>
          </p:nvSpPr>
          <p:spPr bwMode="auto">
            <a:xfrm>
              <a:off x="786890" y="3930260"/>
              <a:ext cx="1089213" cy="1163141"/>
            </a:xfrm>
            <a:custGeom>
              <a:avLst/>
              <a:gdLst/>
              <a:ahLst/>
              <a:cxnLst>
                <a:cxn ang="0">
                  <a:pos x="1016" y="845"/>
                </a:cxn>
                <a:cxn ang="0">
                  <a:pos x="1061" y="945"/>
                </a:cxn>
                <a:cxn ang="0">
                  <a:pos x="1053" y="813"/>
                </a:cxn>
                <a:cxn ang="0">
                  <a:pos x="107" y="33"/>
                </a:cxn>
                <a:cxn ang="0">
                  <a:pos x="235" y="53"/>
                </a:cxn>
                <a:cxn ang="0">
                  <a:pos x="363" y="144"/>
                </a:cxn>
                <a:cxn ang="0">
                  <a:pos x="367" y="126"/>
                </a:cxn>
                <a:cxn ang="0">
                  <a:pos x="427" y="158"/>
                </a:cxn>
                <a:cxn ang="0">
                  <a:pos x="416" y="229"/>
                </a:cxn>
                <a:cxn ang="0">
                  <a:pos x="403" y="256"/>
                </a:cxn>
                <a:cxn ang="0">
                  <a:pos x="407" y="259"/>
                </a:cxn>
                <a:cxn ang="0">
                  <a:pos x="397" y="309"/>
                </a:cxn>
                <a:cxn ang="0">
                  <a:pos x="483" y="443"/>
                </a:cxn>
                <a:cxn ang="0">
                  <a:pos x="531" y="541"/>
                </a:cxn>
                <a:cxn ang="0">
                  <a:pos x="600" y="645"/>
                </a:cxn>
                <a:cxn ang="0">
                  <a:pos x="637" y="706"/>
                </a:cxn>
                <a:cxn ang="0">
                  <a:pos x="581" y="767"/>
                </a:cxn>
                <a:cxn ang="0">
                  <a:pos x="509" y="531"/>
                </a:cxn>
                <a:cxn ang="0">
                  <a:pos x="563" y="743"/>
                </a:cxn>
                <a:cxn ang="0">
                  <a:pos x="1019" y="953"/>
                </a:cxn>
                <a:cxn ang="0">
                  <a:pos x="1021" y="825"/>
                </a:cxn>
                <a:cxn ang="0">
                  <a:pos x="1096" y="805"/>
                </a:cxn>
                <a:cxn ang="0">
                  <a:pos x="1101" y="820"/>
                </a:cxn>
                <a:cxn ang="0">
                  <a:pos x="1085" y="831"/>
                </a:cxn>
                <a:cxn ang="0">
                  <a:pos x="1057" y="874"/>
                </a:cxn>
                <a:cxn ang="0">
                  <a:pos x="1101" y="949"/>
                </a:cxn>
                <a:cxn ang="0">
                  <a:pos x="1083" y="977"/>
                </a:cxn>
                <a:cxn ang="0">
                  <a:pos x="1013" y="986"/>
                </a:cxn>
                <a:cxn ang="0">
                  <a:pos x="627" y="956"/>
                </a:cxn>
                <a:cxn ang="0">
                  <a:pos x="653" y="1050"/>
                </a:cxn>
                <a:cxn ang="0">
                  <a:pos x="630" y="1044"/>
                </a:cxn>
                <a:cxn ang="0">
                  <a:pos x="563" y="1054"/>
                </a:cxn>
                <a:cxn ang="0">
                  <a:pos x="432" y="1013"/>
                </a:cxn>
                <a:cxn ang="0">
                  <a:pos x="367" y="983"/>
                </a:cxn>
                <a:cxn ang="0">
                  <a:pos x="282" y="988"/>
                </a:cxn>
                <a:cxn ang="0">
                  <a:pos x="163" y="1118"/>
                </a:cxn>
                <a:cxn ang="0">
                  <a:pos x="146" y="1082"/>
                </a:cxn>
                <a:cxn ang="0">
                  <a:pos x="213" y="973"/>
                </a:cxn>
                <a:cxn ang="0">
                  <a:pos x="248" y="876"/>
                </a:cxn>
                <a:cxn ang="0">
                  <a:pos x="275" y="636"/>
                </a:cxn>
                <a:cxn ang="0">
                  <a:pos x="248" y="365"/>
                </a:cxn>
                <a:cxn ang="0">
                  <a:pos x="298" y="483"/>
                </a:cxn>
                <a:cxn ang="0">
                  <a:pos x="323" y="664"/>
                </a:cxn>
                <a:cxn ang="0">
                  <a:pos x="335" y="853"/>
                </a:cxn>
                <a:cxn ang="0">
                  <a:pos x="339" y="930"/>
                </a:cxn>
                <a:cxn ang="0">
                  <a:pos x="439" y="964"/>
                </a:cxn>
                <a:cxn ang="0">
                  <a:pos x="531" y="820"/>
                </a:cxn>
                <a:cxn ang="0">
                  <a:pos x="338" y="277"/>
                </a:cxn>
                <a:cxn ang="0">
                  <a:pos x="189" y="158"/>
                </a:cxn>
                <a:cxn ang="0">
                  <a:pos x="0" y="83"/>
                </a:cxn>
                <a:cxn ang="0">
                  <a:pos x="26" y="64"/>
                </a:cxn>
                <a:cxn ang="0">
                  <a:pos x="221" y="129"/>
                </a:cxn>
                <a:cxn ang="0">
                  <a:pos x="370" y="171"/>
                </a:cxn>
                <a:cxn ang="0">
                  <a:pos x="27" y="38"/>
                </a:cxn>
              </a:cxnLst>
              <a:rect l="0" t="0" r="r" b="b"/>
              <a:pathLst>
                <a:path w="1105" h="1180">
                  <a:moveTo>
                    <a:pt x="1053" y="813"/>
                  </a:moveTo>
                  <a:lnTo>
                    <a:pt x="1032" y="826"/>
                  </a:lnTo>
                  <a:lnTo>
                    <a:pt x="1016" y="845"/>
                  </a:lnTo>
                  <a:lnTo>
                    <a:pt x="1003" y="868"/>
                  </a:lnTo>
                  <a:lnTo>
                    <a:pt x="997" y="895"/>
                  </a:lnTo>
                  <a:lnTo>
                    <a:pt x="1061" y="945"/>
                  </a:lnTo>
                  <a:lnTo>
                    <a:pt x="1037" y="884"/>
                  </a:lnTo>
                  <a:lnTo>
                    <a:pt x="1077" y="816"/>
                  </a:lnTo>
                  <a:lnTo>
                    <a:pt x="1053" y="813"/>
                  </a:lnTo>
                  <a:close/>
                  <a:moveTo>
                    <a:pt x="31" y="0"/>
                  </a:moveTo>
                  <a:lnTo>
                    <a:pt x="67" y="22"/>
                  </a:lnTo>
                  <a:lnTo>
                    <a:pt x="107" y="33"/>
                  </a:lnTo>
                  <a:lnTo>
                    <a:pt x="149" y="37"/>
                  </a:lnTo>
                  <a:lnTo>
                    <a:pt x="192" y="30"/>
                  </a:lnTo>
                  <a:lnTo>
                    <a:pt x="235" y="53"/>
                  </a:lnTo>
                  <a:lnTo>
                    <a:pt x="280" y="80"/>
                  </a:lnTo>
                  <a:lnTo>
                    <a:pt x="323" y="110"/>
                  </a:lnTo>
                  <a:lnTo>
                    <a:pt x="363" y="144"/>
                  </a:lnTo>
                  <a:lnTo>
                    <a:pt x="363" y="137"/>
                  </a:lnTo>
                  <a:lnTo>
                    <a:pt x="365" y="133"/>
                  </a:lnTo>
                  <a:lnTo>
                    <a:pt x="367" y="126"/>
                  </a:lnTo>
                  <a:lnTo>
                    <a:pt x="410" y="129"/>
                  </a:lnTo>
                  <a:lnTo>
                    <a:pt x="421" y="141"/>
                  </a:lnTo>
                  <a:lnTo>
                    <a:pt x="427" y="158"/>
                  </a:lnTo>
                  <a:lnTo>
                    <a:pt x="429" y="179"/>
                  </a:lnTo>
                  <a:lnTo>
                    <a:pt x="426" y="203"/>
                  </a:lnTo>
                  <a:lnTo>
                    <a:pt x="416" y="229"/>
                  </a:lnTo>
                  <a:lnTo>
                    <a:pt x="399" y="253"/>
                  </a:lnTo>
                  <a:lnTo>
                    <a:pt x="402" y="256"/>
                  </a:lnTo>
                  <a:lnTo>
                    <a:pt x="403" y="256"/>
                  </a:lnTo>
                  <a:lnTo>
                    <a:pt x="403" y="258"/>
                  </a:lnTo>
                  <a:lnTo>
                    <a:pt x="405" y="259"/>
                  </a:lnTo>
                  <a:lnTo>
                    <a:pt x="407" y="259"/>
                  </a:lnTo>
                  <a:lnTo>
                    <a:pt x="408" y="262"/>
                  </a:lnTo>
                  <a:lnTo>
                    <a:pt x="395" y="302"/>
                  </a:lnTo>
                  <a:lnTo>
                    <a:pt x="397" y="309"/>
                  </a:lnTo>
                  <a:lnTo>
                    <a:pt x="400" y="314"/>
                  </a:lnTo>
                  <a:lnTo>
                    <a:pt x="482" y="440"/>
                  </a:lnTo>
                  <a:lnTo>
                    <a:pt x="483" y="443"/>
                  </a:lnTo>
                  <a:lnTo>
                    <a:pt x="488" y="448"/>
                  </a:lnTo>
                  <a:lnTo>
                    <a:pt x="514" y="495"/>
                  </a:lnTo>
                  <a:lnTo>
                    <a:pt x="531" y="541"/>
                  </a:lnTo>
                  <a:lnTo>
                    <a:pt x="538" y="586"/>
                  </a:lnTo>
                  <a:lnTo>
                    <a:pt x="571" y="615"/>
                  </a:lnTo>
                  <a:lnTo>
                    <a:pt x="600" y="645"/>
                  </a:lnTo>
                  <a:lnTo>
                    <a:pt x="624" y="677"/>
                  </a:lnTo>
                  <a:lnTo>
                    <a:pt x="654" y="701"/>
                  </a:lnTo>
                  <a:lnTo>
                    <a:pt x="637" y="706"/>
                  </a:lnTo>
                  <a:lnTo>
                    <a:pt x="619" y="719"/>
                  </a:lnTo>
                  <a:lnTo>
                    <a:pt x="600" y="740"/>
                  </a:lnTo>
                  <a:lnTo>
                    <a:pt x="581" y="767"/>
                  </a:lnTo>
                  <a:lnTo>
                    <a:pt x="616" y="693"/>
                  </a:lnTo>
                  <a:lnTo>
                    <a:pt x="539" y="623"/>
                  </a:lnTo>
                  <a:lnTo>
                    <a:pt x="509" y="531"/>
                  </a:lnTo>
                  <a:lnTo>
                    <a:pt x="442" y="408"/>
                  </a:lnTo>
                  <a:lnTo>
                    <a:pt x="506" y="573"/>
                  </a:lnTo>
                  <a:lnTo>
                    <a:pt x="563" y="743"/>
                  </a:lnTo>
                  <a:lnTo>
                    <a:pt x="616" y="917"/>
                  </a:lnTo>
                  <a:lnTo>
                    <a:pt x="979" y="961"/>
                  </a:lnTo>
                  <a:lnTo>
                    <a:pt x="1019" y="953"/>
                  </a:lnTo>
                  <a:lnTo>
                    <a:pt x="963" y="901"/>
                  </a:lnTo>
                  <a:lnTo>
                    <a:pt x="987" y="863"/>
                  </a:lnTo>
                  <a:lnTo>
                    <a:pt x="1021" y="825"/>
                  </a:lnTo>
                  <a:lnTo>
                    <a:pt x="1064" y="789"/>
                  </a:lnTo>
                  <a:lnTo>
                    <a:pt x="1080" y="796"/>
                  </a:lnTo>
                  <a:lnTo>
                    <a:pt x="1096" y="805"/>
                  </a:lnTo>
                  <a:lnTo>
                    <a:pt x="1097" y="808"/>
                  </a:lnTo>
                  <a:lnTo>
                    <a:pt x="1105" y="820"/>
                  </a:lnTo>
                  <a:lnTo>
                    <a:pt x="1101" y="820"/>
                  </a:lnTo>
                  <a:lnTo>
                    <a:pt x="1094" y="823"/>
                  </a:lnTo>
                  <a:lnTo>
                    <a:pt x="1089" y="828"/>
                  </a:lnTo>
                  <a:lnTo>
                    <a:pt x="1085" y="831"/>
                  </a:lnTo>
                  <a:lnTo>
                    <a:pt x="1080" y="836"/>
                  </a:lnTo>
                  <a:lnTo>
                    <a:pt x="1065" y="853"/>
                  </a:lnTo>
                  <a:lnTo>
                    <a:pt x="1057" y="874"/>
                  </a:lnTo>
                  <a:lnTo>
                    <a:pt x="1067" y="903"/>
                  </a:lnTo>
                  <a:lnTo>
                    <a:pt x="1081" y="929"/>
                  </a:lnTo>
                  <a:lnTo>
                    <a:pt x="1101" y="949"/>
                  </a:lnTo>
                  <a:lnTo>
                    <a:pt x="1097" y="953"/>
                  </a:lnTo>
                  <a:lnTo>
                    <a:pt x="1093" y="967"/>
                  </a:lnTo>
                  <a:lnTo>
                    <a:pt x="1083" y="977"/>
                  </a:lnTo>
                  <a:lnTo>
                    <a:pt x="1065" y="985"/>
                  </a:lnTo>
                  <a:lnTo>
                    <a:pt x="1043" y="986"/>
                  </a:lnTo>
                  <a:lnTo>
                    <a:pt x="1013" y="986"/>
                  </a:lnTo>
                  <a:lnTo>
                    <a:pt x="978" y="981"/>
                  </a:lnTo>
                  <a:lnTo>
                    <a:pt x="686" y="954"/>
                  </a:lnTo>
                  <a:lnTo>
                    <a:pt x="627" y="956"/>
                  </a:lnTo>
                  <a:lnTo>
                    <a:pt x="638" y="996"/>
                  </a:lnTo>
                  <a:lnTo>
                    <a:pt x="648" y="1034"/>
                  </a:lnTo>
                  <a:lnTo>
                    <a:pt x="653" y="1050"/>
                  </a:lnTo>
                  <a:lnTo>
                    <a:pt x="656" y="1066"/>
                  </a:lnTo>
                  <a:lnTo>
                    <a:pt x="645" y="1052"/>
                  </a:lnTo>
                  <a:lnTo>
                    <a:pt x="630" y="1044"/>
                  </a:lnTo>
                  <a:lnTo>
                    <a:pt x="613" y="1042"/>
                  </a:lnTo>
                  <a:lnTo>
                    <a:pt x="590" y="1046"/>
                  </a:lnTo>
                  <a:lnTo>
                    <a:pt x="563" y="1054"/>
                  </a:lnTo>
                  <a:lnTo>
                    <a:pt x="517" y="1033"/>
                  </a:lnTo>
                  <a:lnTo>
                    <a:pt x="474" y="1018"/>
                  </a:lnTo>
                  <a:lnTo>
                    <a:pt x="432" y="1013"/>
                  </a:lnTo>
                  <a:lnTo>
                    <a:pt x="394" y="1015"/>
                  </a:lnTo>
                  <a:lnTo>
                    <a:pt x="381" y="997"/>
                  </a:lnTo>
                  <a:lnTo>
                    <a:pt x="367" y="983"/>
                  </a:lnTo>
                  <a:lnTo>
                    <a:pt x="347" y="972"/>
                  </a:lnTo>
                  <a:lnTo>
                    <a:pt x="325" y="964"/>
                  </a:lnTo>
                  <a:lnTo>
                    <a:pt x="282" y="988"/>
                  </a:lnTo>
                  <a:lnTo>
                    <a:pt x="242" y="1020"/>
                  </a:lnTo>
                  <a:lnTo>
                    <a:pt x="202" y="1063"/>
                  </a:lnTo>
                  <a:lnTo>
                    <a:pt x="163" y="1118"/>
                  </a:lnTo>
                  <a:lnTo>
                    <a:pt x="127" y="1180"/>
                  </a:lnTo>
                  <a:lnTo>
                    <a:pt x="135" y="1129"/>
                  </a:lnTo>
                  <a:lnTo>
                    <a:pt x="146" y="1082"/>
                  </a:lnTo>
                  <a:lnTo>
                    <a:pt x="163" y="1042"/>
                  </a:lnTo>
                  <a:lnTo>
                    <a:pt x="186" y="1005"/>
                  </a:lnTo>
                  <a:lnTo>
                    <a:pt x="213" y="973"/>
                  </a:lnTo>
                  <a:lnTo>
                    <a:pt x="245" y="948"/>
                  </a:lnTo>
                  <a:lnTo>
                    <a:pt x="282" y="927"/>
                  </a:lnTo>
                  <a:lnTo>
                    <a:pt x="248" y="876"/>
                  </a:lnTo>
                  <a:lnTo>
                    <a:pt x="264" y="799"/>
                  </a:lnTo>
                  <a:lnTo>
                    <a:pt x="272" y="719"/>
                  </a:lnTo>
                  <a:lnTo>
                    <a:pt x="275" y="636"/>
                  </a:lnTo>
                  <a:lnTo>
                    <a:pt x="272" y="549"/>
                  </a:lnTo>
                  <a:lnTo>
                    <a:pt x="264" y="458"/>
                  </a:lnTo>
                  <a:lnTo>
                    <a:pt x="248" y="365"/>
                  </a:lnTo>
                  <a:lnTo>
                    <a:pt x="267" y="397"/>
                  </a:lnTo>
                  <a:lnTo>
                    <a:pt x="285" y="437"/>
                  </a:lnTo>
                  <a:lnTo>
                    <a:pt x="298" y="483"/>
                  </a:lnTo>
                  <a:lnTo>
                    <a:pt x="309" y="536"/>
                  </a:lnTo>
                  <a:lnTo>
                    <a:pt x="317" y="597"/>
                  </a:lnTo>
                  <a:lnTo>
                    <a:pt x="323" y="664"/>
                  </a:lnTo>
                  <a:lnTo>
                    <a:pt x="325" y="738"/>
                  </a:lnTo>
                  <a:lnTo>
                    <a:pt x="325" y="820"/>
                  </a:lnTo>
                  <a:lnTo>
                    <a:pt x="335" y="853"/>
                  </a:lnTo>
                  <a:lnTo>
                    <a:pt x="339" y="882"/>
                  </a:lnTo>
                  <a:lnTo>
                    <a:pt x="341" y="908"/>
                  </a:lnTo>
                  <a:lnTo>
                    <a:pt x="339" y="930"/>
                  </a:lnTo>
                  <a:lnTo>
                    <a:pt x="371" y="930"/>
                  </a:lnTo>
                  <a:lnTo>
                    <a:pt x="405" y="941"/>
                  </a:lnTo>
                  <a:lnTo>
                    <a:pt x="439" y="964"/>
                  </a:lnTo>
                  <a:lnTo>
                    <a:pt x="471" y="996"/>
                  </a:lnTo>
                  <a:lnTo>
                    <a:pt x="582" y="996"/>
                  </a:lnTo>
                  <a:lnTo>
                    <a:pt x="531" y="820"/>
                  </a:lnTo>
                  <a:lnTo>
                    <a:pt x="474" y="642"/>
                  </a:lnTo>
                  <a:lnTo>
                    <a:pt x="408" y="461"/>
                  </a:lnTo>
                  <a:lnTo>
                    <a:pt x="338" y="277"/>
                  </a:lnTo>
                  <a:lnTo>
                    <a:pt x="293" y="232"/>
                  </a:lnTo>
                  <a:lnTo>
                    <a:pt x="243" y="194"/>
                  </a:lnTo>
                  <a:lnTo>
                    <a:pt x="189" y="158"/>
                  </a:lnTo>
                  <a:lnTo>
                    <a:pt x="130" y="129"/>
                  </a:lnTo>
                  <a:lnTo>
                    <a:pt x="67" y="104"/>
                  </a:lnTo>
                  <a:lnTo>
                    <a:pt x="0" y="83"/>
                  </a:lnTo>
                  <a:lnTo>
                    <a:pt x="8" y="62"/>
                  </a:lnTo>
                  <a:lnTo>
                    <a:pt x="15" y="64"/>
                  </a:lnTo>
                  <a:lnTo>
                    <a:pt x="26" y="64"/>
                  </a:lnTo>
                  <a:lnTo>
                    <a:pt x="93" y="77"/>
                  </a:lnTo>
                  <a:lnTo>
                    <a:pt x="159" y="99"/>
                  </a:lnTo>
                  <a:lnTo>
                    <a:pt x="221" y="129"/>
                  </a:lnTo>
                  <a:lnTo>
                    <a:pt x="282" y="171"/>
                  </a:lnTo>
                  <a:lnTo>
                    <a:pt x="343" y="221"/>
                  </a:lnTo>
                  <a:lnTo>
                    <a:pt x="370" y="171"/>
                  </a:lnTo>
                  <a:lnTo>
                    <a:pt x="207" y="67"/>
                  </a:lnTo>
                  <a:lnTo>
                    <a:pt x="120" y="67"/>
                  </a:lnTo>
                  <a:lnTo>
                    <a:pt x="27" y="38"/>
                  </a:lnTo>
                  <a:lnTo>
                    <a:pt x="31" y="0"/>
                  </a:lnTo>
                  <a:close/>
                </a:path>
              </a:pathLst>
            </a:custGeom>
            <a:solidFill>
              <a:schemeClr val="accent4">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82">
              <a:extLst>
                <a:ext uri="{FF2B5EF4-FFF2-40B4-BE49-F238E27FC236}">
                  <a16:creationId xmlns:a16="http://schemas.microsoft.com/office/drawing/2014/main" id="{768DE975-592A-1007-93B6-E5CB275B0402}"/>
                </a:ext>
              </a:extLst>
            </p:cNvPr>
            <p:cNvSpPr>
              <a:spLocks/>
            </p:cNvSpPr>
            <p:nvPr/>
          </p:nvSpPr>
          <p:spPr bwMode="auto">
            <a:xfrm>
              <a:off x="609462" y="4607444"/>
              <a:ext cx="1104984" cy="781670"/>
            </a:xfrm>
            <a:custGeom>
              <a:avLst/>
              <a:gdLst/>
              <a:ahLst/>
              <a:cxnLst>
                <a:cxn ang="0">
                  <a:pos x="0" y="0"/>
                </a:cxn>
                <a:cxn ang="0">
                  <a:pos x="251" y="552"/>
                </a:cxn>
                <a:cxn ang="0">
                  <a:pos x="263" y="580"/>
                </a:cxn>
                <a:cxn ang="0">
                  <a:pos x="283" y="600"/>
                </a:cxn>
                <a:cxn ang="0">
                  <a:pos x="308" y="618"/>
                </a:cxn>
                <a:cxn ang="0">
                  <a:pos x="342" y="631"/>
                </a:cxn>
                <a:cxn ang="0">
                  <a:pos x="383" y="639"/>
                </a:cxn>
                <a:cxn ang="0">
                  <a:pos x="431" y="642"/>
                </a:cxn>
                <a:cxn ang="0">
                  <a:pos x="439" y="640"/>
                </a:cxn>
                <a:cxn ang="0">
                  <a:pos x="451" y="637"/>
                </a:cxn>
                <a:cxn ang="0">
                  <a:pos x="529" y="620"/>
                </a:cxn>
                <a:cxn ang="0">
                  <a:pos x="614" y="602"/>
                </a:cxn>
                <a:cxn ang="0">
                  <a:pos x="708" y="588"/>
                </a:cxn>
                <a:cxn ang="0">
                  <a:pos x="812" y="573"/>
                </a:cxn>
                <a:cxn ang="0">
                  <a:pos x="922" y="562"/>
                </a:cxn>
                <a:cxn ang="0">
                  <a:pos x="1042" y="552"/>
                </a:cxn>
                <a:cxn ang="0">
                  <a:pos x="1110" y="350"/>
                </a:cxn>
                <a:cxn ang="0">
                  <a:pos x="1113" y="352"/>
                </a:cxn>
                <a:cxn ang="0">
                  <a:pos x="1119" y="359"/>
                </a:cxn>
                <a:cxn ang="0">
                  <a:pos x="1121" y="363"/>
                </a:cxn>
                <a:cxn ang="0">
                  <a:pos x="1121" y="368"/>
                </a:cxn>
                <a:cxn ang="0">
                  <a:pos x="1119" y="371"/>
                </a:cxn>
                <a:cxn ang="0">
                  <a:pos x="1119" y="376"/>
                </a:cxn>
                <a:cxn ang="0">
                  <a:pos x="1106" y="475"/>
                </a:cxn>
                <a:cxn ang="0">
                  <a:pos x="1100" y="568"/>
                </a:cxn>
                <a:cxn ang="0">
                  <a:pos x="1100" y="581"/>
                </a:cxn>
                <a:cxn ang="0">
                  <a:pos x="1095" y="589"/>
                </a:cxn>
                <a:cxn ang="0">
                  <a:pos x="1082" y="592"/>
                </a:cxn>
                <a:cxn ang="0">
                  <a:pos x="1063" y="592"/>
                </a:cxn>
                <a:cxn ang="0">
                  <a:pos x="643" y="623"/>
                </a:cxn>
                <a:cxn ang="0">
                  <a:pos x="534" y="793"/>
                </a:cxn>
                <a:cxn ang="0">
                  <a:pos x="393" y="793"/>
                </a:cxn>
                <a:cxn ang="0">
                  <a:pos x="462" y="730"/>
                </a:cxn>
                <a:cxn ang="0">
                  <a:pos x="406" y="725"/>
                </a:cxn>
                <a:cxn ang="0">
                  <a:pos x="358" y="716"/>
                </a:cxn>
                <a:cxn ang="0">
                  <a:pos x="316" y="704"/>
                </a:cxn>
                <a:cxn ang="0">
                  <a:pos x="284" y="690"/>
                </a:cxn>
                <a:cxn ang="0">
                  <a:pos x="259" y="674"/>
                </a:cxn>
                <a:cxn ang="0">
                  <a:pos x="241" y="653"/>
                </a:cxn>
                <a:cxn ang="0">
                  <a:pos x="0" y="101"/>
                </a:cxn>
                <a:cxn ang="0">
                  <a:pos x="0" y="0"/>
                </a:cxn>
              </a:cxnLst>
              <a:rect l="0" t="0" r="r" b="b"/>
              <a:pathLst>
                <a:path w="1121" h="793">
                  <a:moveTo>
                    <a:pt x="0" y="0"/>
                  </a:moveTo>
                  <a:lnTo>
                    <a:pt x="251" y="552"/>
                  </a:lnTo>
                  <a:lnTo>
                    <a:pt x="263" y="580"/>
                  </a:lnTo>
                  <a:lnTo>
                    <a:pt x="283" y="600"/>
                  </a:lnTo>
                  <a:lnTo>
                    <a:pt x="308" y="618"/>
                  </a:lnTo>
                  <a:lnTo>
                    <a:pt x="342" y="631"/>
                  </a:lnTo>
                  <a:lnTo>
                    <a:pt x="383" y="639"/>
                  </a:lnTo>
                  <a:lnTo>
                    <a:pt x="431" y="642"/>
                  </a:lnTo>
                  <a:lnTo>
                    <a:pt x="439" y="640"/>
                  </a:lnTo>
                  <a:lnTo>
                    <a:pt x="451" y="637"/>
                  </a:lnTo>
                  <a:lnTo>
                    <a:pt x="529" y="620"/>
                  </a:lnTo>
                  <a:lnTo>
                    <a:pt x="614" y="602"/>
                  </a:lnTo>
                  <a:lnTo>
                    <a:pt x="708" y="588"/>
                  </a:lnTo>
                  <a:lnTo>
                    <a:pt x="812" y="573"/>
                  </a:lnTo>
                  <a:lnTo>
                    <a:pt x="922" y="562"/>
                  </a:lnTo>
                  <a:lnTo>
                    <a:pt x="1042" y="552"/>
                  </a:lnTo>
                  <a:lnTo>
                    <a:pt x="1110" y="350"/>
                  </a:lnTo>
                  <a:lnTo>
                    <a:pt x="1113" y="352"/>
                  </a:lnTo>
                  <a:lnTo>
                    <a:pt x="1119" y="359"/>
                  </a:lnTo>
                  <a:lnTo>
                    <a:pt x="1121" y="363"/>
                  </a:lnTo>
                  <a:lnTo>
                    <a:pt x="1121" y="368"/>
                  </a:lnTo>
                  <a:lnTo>
                    <a:pt x="1119" y="371"/>
                  </a:lnTo>
                  <a:lnTo>
                    <a:pt x="1119" y="376"/>
                  </a:lnTo>
                  <a:lnTo>
                    <a:pt x="1106" y="475"/>
                  </a:lnTo>
                  <a:lnTo>
                    <a:pt x="1100" y="568"/>
                  </a:lnTo>
                  <a:lnTo>
                    <a:pt x="1100" y="581"/>
                  </a:lnTo>
                  <a:lnTo>
                    <a:pt x="1095" y="589"/>
                  </a:lnTo>
                  <a:lnTo>
                    <a:pt x="1082" y="592"/>
                  </a:lnTo>
                  <a:lnTo>
                    <a:pt x="1063" y="592"/>
                  </a:lnTo>
                  <a:lnTo>
                    <a:pt x="643" y="623"/>
                  </a:lnTo>
                  <a:lnTo>
                    <a:pt x="534" y="793"/>
                  </a:lnTo>
                  <a:lnTo>
                    <a:pt x="393" y="793"/>
                  </a:lnTo>
                  <a:lnTo>
                    <a:pt x="462" y="730"/>
                  </a:lnTo>
                  <a:lnTo>
                    <a:pt x="406" y="725"/>
                  </a:lnTo>
                  <a:lnTo>
                    <a:pt x="358" y="716"/>
                  </a:lnTo>
                  <a:lnTo>
                    <a:pt x="316" y="704"/>
                  </a:lnTo>
                  <a:lnTo>
                    <a:pt x="284" y="690"/>
                  </a:lnTo>
                  <a:lnTo>
                    <a:pt x="259" y="674"/>
                  </a:lnTo>
                  <a:lnTo>
                    <a:pt x="241" y="653"/>
                  </a:lnTo>
                  <a:lnTo>
                    <a:pt x="0" y="101"/>
                  </a:lnTo>
                  <a:lnTo>
                    <a:pt x="0" y="0"/>
                  </a:lnTo>
                  <a:close/>
                </a:path>
              </a:pathLst>
            </a:custGeom>
            <a:solidFill>
              <a:schemeClr val="accent4">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83">
              <a:extLst>
                <a:ext uri="{FF2B5EF4-FFF2-40B4-BE49-F238E27FC236}">
                  <a16:creationId xmlns:a16="http://schemas.microsoft.com/office/drawing/2014/main" id="{B43772DE-B243-7C6E-1248-3E2192FAC10E}"/>
                </a:ext>
              </a:extLst>
            </p:cNvPr>
            <p:cNvSpPr>
              <a:spLocks/>
            </p:cNvSpPr>
            <p:nvPr/>
          </p:nvSpPr>
          <p:spPr bwMode="auto">
            <a:xfrm>
              <a:off x="1499560" y="4632087"/>
              <a:ext cx="296700" cy="107443"/>
            </a:xfrm>
            <a:custGeom>
              <a:avLst/>
              <a:gdLst/>
              <a:ahLst/>
              <a:cxnLst>
                <a:cxn ang="0">
                  <a:pos x="0" y="0"/>
                </a:cxn>
                <a:cxn ang="0">
                  <a:pos x="15" y="2"/>
                </a:cxn>
                <a:cxn ang="0">
                  <a:pos x="29" y="10"/>
                </a:cxn>
                <a:cxn ang="0">
                  <a:pos x="42" y="21"/>
                </a:cxn>
                <a:cxn ang="0">
                  <a:pos x="47" y="29"/>
                </a:cxn>
                <a:cxn ang="0">
                  <a:pos x="53" y="36"/>
                </a:cxn>
                <a:cxn ang="0">
                  <a:pos x="171" y="63"/>
                </a:cxn>
                <a:cxn ang="0">
                  <a:pos x="216" y="71"/>
                </a:cxn>
                <a:cxn ang="0">
                  <a:pos x="301" y="84"/>
                </a:cxn>
                <a:cxn ang="0">
                  <a:pos x="277" y="109"/>
                </a:cxn>
                <a:cxn ang="0">
                  <a:pos x="43" y="63"/>
                </a:cxn>
                <a:cxn ang="0">
                  <a:pos x="0" y="0"/>
                </a:cxn>
              </a:cxnLst>
              <a:rect l="0" t="0" r="r" b="b"/>
              <a:pathLst>
                <a:path w="301" h="109">
                  <a:moveTo>
                    <a:pt x="0" y="0"/>
                  </a:moveTo>
                  <a:lnTo>
                    <a:pt x="15" y="2"/>
                  </a:lnTo>
                  <a:lnTo>
                    <a:pt x="29" y="10"/>
                  </a:lnTo>
                  <a:lnTo>
                    <a:pt x="42" y="21"/>
                  </a:lnTo>
                  <a:lnTo>
                    <a:pt x="47" y="29"/>
                  </a:lnTo>
                  <a:lnTo>
                    <a:pt x="53" y="36"/>
                  </a:lnTo>
                  <a:lnTo>
                    <a:pt x="171" y="63"/>
                  </a:lnTo>
                  <a:lnTo>
                    <a:pt x="216" y="71"/>
                  </a:lnTo>
                  <a:lnTo>
                    <a:pt x="301" y="84"/>
                  </a:lnTo>
                  <a:lnTo>
                    <a:pt x="277" y="109"/>
                  </a:lnTo>
                  <a:lnTo>
                    <a:pt x="43" y="63"/>
                  </a:lnTo>
                  <a:lnTo>
                    <a:pt x="0" y="0"/>
                  </a:lnTo>
                  <a:close/>
                </a:path>
              </a:pathLst>
            </a:custGeom>
            <a:solidFill>
              <a:srgbClr val="ACACA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84">
              <a:extLst>
                <a:ext uri="{FF2B5EF4-FFF2-40B4-BE49-F238E27FC236}">
                  <a16:creationId xmlns:a16="http://schemas.microsoft.com/office/drawing/2014/main" id="{48F6844D-70D7-E08F-4701-187A08C41702}"/>
                </a:ext>
              </a:extLst>
            </p:cNvPr>
            <p:cNvSpPr>
              <a:spLocks/>
            </p:cNvSpPr>
            <p:nvPr/>
          </p:nvSpPr>
          <p:spPr bwMode="auto">
            <a:xfrm>
              <a:off x="1723317" y="4851901"/>
              <a:ext cx="676199" cy="126171"/>
            </a:xfrm>
            <a:custGeom>
              <a:avLst/>
              <a:gdLst/>
              <a:ahLst/>
              <a:cxnLst>
                <a:cxn ang="0">
                  <a:pos x="229" y="0"/>
                </a:cxn>
                <a:cxn ang="0">
                  <a:pos x="373" y="10"/>
                </a:cxn>
                <a:cxn ang="0">
                  <a:pos x="455" y="16"/>
                </a:cxn>
                <a:cxn ang="0">
                  <a:pos x="474" y="18"/>
                </a:cxn>
                <a:cxn ang="0">
                  <a:pos x="509" y="19"/>
                </a:cxn>
                <a:cxn ang="0">
                  <a:pos x="570" y="24"/>
                </a:cxn>
                <a:cxn ang="0">
                  <a:pos x="686" y="26"/>
                </a:cxn>
                <a:cxn ang="0">
                  <a:pos x="675" y="54"/>
                </a:cxn>
                <a:cxn ang="0">
                  <a:pos x="306" y="29"/>
                </a:cxn>
                <a:cxn ang="0">
                  <a:pos x="223" y="86"/>
                </a:cxn>
                <a:cxn ang="0">
                  <a:pos x="53" y="125"/>
                </a:cxn>
                <a:cxn ang="0">
                  <a:pos x="39" y="128"/>
                </a:cxn>
                <a:cxn ang="0">
                  <a:pos x="0" y="128"/>
                </a:cxn>
                <a:cxn ang="0">
                  <a:pos x="192" y="21"/>
                </a:cxn>
                <a:cxn ang="0">
                  <a:pos x="229" y="0"/>
                </a:cxn>
              </a:cxnLst>
              <a:rect l="0" t="0" r="r" b="b"/>
              <a:pathLst>
                <a:path w="686" h="128">
                  <a:moveTo>
                    <a:pt x="229" y="0"/>
                  </a:moveTo>
                  <a:lnTo>
                    <a:pt x="373" y="10"/>
                  </a:lnTo>
                  <a:lnTo>
                    <a:pt x="455" y="16"/>
                  </a:lnTo>
                  <a:lnTo>
                    <a:pt x="474" y="18"/>
                  </a:lnTo>
                  <a:lnTo>
                    <a:pt x="509" y="19"/>
                  </a:lnTo>
                  <a:lnTo>
                    <a:pt x="570" y="24"/>
                  </a:lnTo>
                  <a:lnTo>
                    <a:pt x="686" y="26"/>
                  </a:lnTo>
                  <a:lnTo>
                    <a:pt x="675" y="54"/>
                  </a:lnTo>
                  <a:lnTo>
                    <a:pt x="306" y="29"/>
                  </a:lnTo>
                  <a:lnTo>
                    <a:pt x="223" y="86"/>
                  </a:lnTo>
                  <a:lnTo>
                    <a:pt x="53" y="125"/>
                  </a:lnTo>
                  <a:lnTo>
                    <a:pt x="39" y="128"/>
                  </a:lnTo>
                  <a:lnTo>
                    <a:pt x="0" y="128"/>
                  </a:lnTo>
                  <a:lnTo>
                    <a:pt x="192" y="21"/>
                  </a:lnTo>
                  <a:lnTo>
                    <a:pt x="229"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85">
              <a:extLst>
                <a:ext uri="{FF2B5EF4-FFF2-40B4-BE49-F238E27FC236}">
                  <a16:creationId xmlns:a16="http://schemas.microsoft.com/office/drawing/2014/main" id="{AA2F4875-6717-3845-0502-A8F521C62F59}"/>
                </a:ext>
              </a:extLst>
            </p:cNvPr>
            <p:cNvSpPr>
              <a:spLocks/>
            </p:cNvSpPr>
            <p:nvPr/>
          </p:nvSpPr>
          <p:spPr bwMode="auto">
            <a:xfrm>
              <a:off x="1693746" y="4978072"/>
              <a:ext cx="68014" cy="191228"/>
            </a:xfrm>
            <a:custGeom>
              <a:avLst/>
              <a:gdLst/>
              <a:ahLst/>
              <a:cxnLst>
                <a:cxn ang="0">
                  <a:pos x="19" y="0"/>
                </a:cxn>
                <a:cxn ang="0">
                  <a:pos x="69" y="0"/>
                </a:cxn>
                <a:cxn ang="0">
                  <a:pos x="59" y="184"/>
                </a:cxn>
                <a:cxn ang="0">
                  <a:pos x="58" y="194"/>
                </a:cxn>
                <a:cxn ang="0">
                  <a:pos x="0" y="192"/>
                </a:cxn>
                <a:cxn ang="0">
                  <a:pos x="6" y="99"/>
                </a:cxn>
                <a:cxn ang="0">
                  <a:pos x="19" y="0"/>
                </a:cxn>
              </a:cxnLst>
              <a:rect l="0" t="0" r="r" b="b"/>
              <a:pathLst>
                <a:path w="69" h="194">
                  <a:moveTo>
                    <a:pt x="19" y="0"/>
                  </a:moveTo>
                  <a:lnTo>
                    <a:pt x="69" y="0"/>
                  </a:lnTo>
                  <a:lnTo>
                    <a:pt x="59" y="184"/>
                  </a:lnTo>
                  <a:lnTo>
                    <a:pt x="58" y="194"/>
                  </a:lnTo>
                  <a:lnTo>
                    <a:pt x="0" y="192"/>
                  </a:lnTo>
                  <a:lnTo>
                    <a:pt x="6" y="99"/>
                  </a:lnTo>
                  <a:lnTo>
                    <a:pt x="19" y="0"/>
                  </a:lnTo>
                  <a:close/>
                </a:path>
              </a:pathLst>
            </a:custGeom>
            <a:solidFill>
              <a:srgbClr val="E2E2E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86">
              <a:extLst>
                <a:ext uri="{FF2B5EF4-FFF2-40B4-BE49-F238E27FC236}">
                  <a16:creationId xmlns:a16="http://schemas.microsoft.com/office/drawing/2014/main" id="{B07F10B5-7335-BD7B-61B8-1869B8349E77}"/>
                </a:ext>
              </a:extLst>
            </p:cNvPr>
            <p:cNvSpPr>
              <a:spLocks/>
            </p:cNvSpPr>
            <p:nvPr/>
          </p:nvSpPr>
          <p:spPr bwMode="auto">
            <a:xfrm>
              <a:off x="1868217" y="4865701"/>
              <a:ext cx="7886" cy="4929"/>
            </a:xfrm>
            <a:custGeom>
              <a:avLst/>
              <a:gdLst/>
              <a:ahLst/>
              <a:cxnLst>
                <a:cxn ang="0">
                  <a:pos x="4" y="0"/>
                </a:cxn>
                <a:cxn ang="0">
                  <a:pos x="8" y="5"/>
                </a:cxn>
                <a:cxn ang="0">
                  <a:pos x="0" y="4"/>
                </a:cxn>
                <a:cxn ang="0">
                  <a:pos x="4" y="0"/>
                </a:cxn>
              </a:cxnLst>
              <a:rect l="0" t="0" r="r" b="b"/>
              <a:pathLst>
                <a:path w="8" h="5">
                  <a:moveTo>
                    <a:pt x="4" y="0"/>
                  </a:moveTo>
                  <a:lnTo>
                    <a:pt x="8" y="5"/>
                  </a:lnTo>
                  <a:lnTo>
                    <a:pt x="0" y="4"/>
                  </a:lnTo>
                  <a:lnTo>
                    <a:pt x="4"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7">
              <a:extLst>
                <a:ext uri="{FF2B5EF4-FFF2-40B4-BE49-F238E27FC236}">
                  <a16:creationId xmlns:a16="http://schemas.microsoft.com/office/drawing/2014/main" id="{5E0E73E4-0514-547C-A00D-699E1E411525}"/>
                </a:ext>
              </a:extLst>
            </p:cNvPr>
            <p:cNvSpPr>
              <a:spLocks/>
            </p:cNvSpPr>
            <p:nvPr/>
          </p:nvSpPr>
          <p:spPr bwMode="auto">
            <a:xfrm>
              <a:off x="1404932" y="4870630"/>
              <a:ext cx="58157" cy="78857"/>
            </a:xfrm>
            <a:custGeom>
              <a:avLst/>
              <a:gdLst/>
              <a:ahLst/>
              <a:cxnLst>
                <a:cxn ang="0">
                  <a:pos x="59" y="0"/>
                </a:cxn>
                <a:cxn ang="0">
                  <a:pos x="21" y="80"/>
                </a:cxn>
                <a:cxn ang="0">
                  <a:pos x="11" y="42"/>
                </a:cxn>
                <a:cxn ang="0">
                  <a:pos x="0" y="2"/>
                </a:cxn>
                <a:cxn ang="0">
                  <a:pos x="59" y="0"/>
                </a:cxn>
              </a:cxnLst>
              <a:rect l="0" t="0" r="r" b="b"/>
              <a:pathLst>
                <a:path w="59" h="80">
                  <a:moveTo>
                    <a:pt x="59" y="0"/>
                  </a:moveTo>
                  <a:lnTo>
                    <a:pt x="21" y="80"/>
                  </a:lnTo>
                  <a:lnTo>
                    <a:pt x="11" y="42"/>
                  </a:lnTo>
                  <a:lnTo>
                    <a:pt x="0" y="2"/>
                  </a:lnTo>
                  <a:lnTo>
                    <a:pt x="59" y="0"/>
                  </a:lnTo>
                  <a:close/>
                </a:path>
              </a:pathLst>
            </a:custGeom>
            <a:solidFill>
              <a:srgbClr val="6666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8">
              <a:extLst>
                <a:ext uri="{FF2B5EF4-FFF2-40B4-BE49-F238E27FC236}">
                  <a16:creationId xmlns:a16="http://schemas.microsoft.com/office/drawing/2014/main" id="{8DC44AB9-78BD-03D7-044A-D5A30AEABF65}"/>
                </a:ext>
              </a:extLst>
            </p:cNvPr>
            <p:cNvSpPr>
              <a:spLocks/>
            </p:cNvSpPr>
            <p:nvPr/>
          </p:nvSpPr>
          <p:spPr bwMode="auto">
            <a:xfrm>
              <a:off x="1943131" y="4880487"/>
              <a:ext cx="445542" cy="205028"/>
            </a:xfrm>
            <a:custGeom>
              <a:avLst/>
              <a:gdLst/>
              <a:ahLst/>
              <a:cxnLst>
                <a:cxn ang="0">
                  <a:pos x="83" y="0"/>
                </a:cxn>
                <a:cxn ang="0">
                  <a:pos x="452" y="25"/>
                </a:cxn>
                <a:cxn ang="0">
                  <a:pos x="382" y="208"/>
                </a:cxn>
                <a:cxn ang="0">
                  <a:pos x="272" y="202"/>
                </a:cxn>
                <a:cxn ang="0">
                  <a:pos x="251" y="190"/>
                </a:cxn>
                <a:cxn ang="0">
                  <a:pos x="270" y="194"/>
                </a:cxn>
                <a:cxn ang="0">
                  <a:pos x="284" y="192"/>
                </a:cxn>
                <a:cxn ang="0">
                  <a:pos x="294" y="186"/>
                </a:cxn>
                <a:cxn ang="0">
                  <a:pos x="299" y="173"/>
                </a:cxn>
                <a:cxn ang="0">
                  <a:pos x="297" y="162"/>
                </a:cxn>
                <a:cxn ang="0">
                  <a:pos x="288" y="150"/>
                </a:cxn>
                <a:cxn ang="0">
                  <a:pos x="283" y="146"/>
                </a:cxn>
                <a:cxn ang="0">
                  <a:pos x="276" y="142"/>
                </a:cxn>
                <a:cxn ang="0">
                  <a:pos x="268" y="139"/>
                </a:cxn>
                <a:cxn ang="0">
                  <a:pos x="209" y="104"/>
                </a:cxn>
                <a:cxn ang="0">
                  <a:pos x="121" y="77"/>
                </a:cxn>
                <a:cxn ang="0">
                  <a:pos x="88" y="65"/>
                </a:cxn>
                <a:cxn ang="0">
                  <a:pos x="56" y="57"/>
                </a:cxn>
                <a:cxn ang="0">
                  <a:pos x="27" y="56"/>
                </a:cxn>
                <a:cxn ang="0">
                  <a:pos x="0" y="57"/>
                </a:cxn>
                <a:cxn ang="0">
                  <a:pos x="83" y="0"/>
                </a:cxn>
              </a:cxnLst>
              <a:rect l="0" t="0" r="r" b="b"/>
              <a:pathLst>
                <a:path w="452" h="208">
                  <a:moveTo>
                    <a:pt x="83" y="0"/>
                  </a:moveTo>
                  <a:lnTo>
                    <a:pt x="452" y="25"/>
                  </a:lnTo>
                  <a:lnTo>
                    <a:pt x="382" y="208"/>
                  </a:lnTo>
                  <a:lnTo>
                    <a:pt x="272" y="202"/>
                  </a:lnTo>
                  <a:lnTo>
                    <a:pt x="251" y="190"/>
                  </a:lnTo>
                  <a:lnTo>
                    <a:pt x="270" y="194"/>
                  </a:lnTo>
                  <a:lnTo>
                    <a:pt x="284" y="192"/>
                  </a:lnTo>
                  <a:lnTo>
                    <a:pt x="294" y="186"/>
                  </a:lnTo>
                  <a:lnTo>
                    <a:pt x="299" y="173"/>
                  </a:lnTo>
                  <a:lnTo>
                    <a:pt x="297" y="162"/>
                  </a:lnTo>
                  <a:lnTo>
                    <a:pt x="288" y="150"/>
                  </a:lnTo>
                  <a:lnTo>
                    <a:pt x="283" y="146"/>
                  </a:lnTo>
                  <a:lnTo>
                    <a:pt x="276" y="142"/>
                  </a:lnTo>
                  <a:lnTo>
                    <a:pt x="268" y="139"/>
                  </a:lnTo>
                  <a:lnTo>
                    <a:pt x="209" y="104"/>
                  </a:lnTo>
                  <a:lnTo>
                    <a:pt x="121" y="77"/>
                  </a:lnTo>
                  <a:lnTo>
                    <a:pt x="88" y="65"/>
                  </a:lnTo>
                  <a:lnTo>
                    <a:pt x="56" y="57"/>
                  </a:lnTo>
                  <a:lnTo>
                    <a:pt x="27" y="56"/>
                  </a:lnTo>
                  <a:lnTo>
                    <a:pt x="0" y="57"/>
                  </a:lnTo>
                  <a:lnTo>
                    <a:pt x="8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9">
              <a:extLst>
                <a:ext uri="{FF2B5EF4-FFF2-40B4-BE49-F238E27FC236}">
                  <a16:creationId xmlns:a16="http://schemas.microsoft.com/office/drawing/2014/main" id="{72511BCB-A0A4-9273-FD10-4491A1C87A06}"/>
                </a:ext>
              </a:extLst>
            </p:cNvPr>
            <p:cNvSpPr>
              <a:spLocks/>
            </p:cNvSpPr>
            <p:nvPr/>
          </p:nvSpPr>
          <p:spPr bwMode="auto">
            <a:xfrm>
              <a:off x="1712474" y="4471416"/>
              <a:ext cx="769842" cy="404142"/>
            </a:xfrm>
            <a:custGeom>
              <a:avLst/>
              <a:gdLst/>
              <a:ahLst/>
              <a:cxnLst>
                <a:cxn ang="0">
                  <a:pos x="317" y="21"/>
                </a:cxn>
                <a:cxn ang="0">
                  <a:pos x="432" y="51"/>
                </a:cxn>
                <a:cxn ang="0">
                  <a:pos x="598" y="91"/>
                </a:cxn>
                <a:cxn ang="0">
                  <a:pos x="747" y="135"/>
                </a:cxn>
                <a:cxn ang="0">
                  <a:pos x="777" y="154"/>
                </a:cxn>
                <a:cxn ang="0">
                  <a:pos x="747" y="165"/>
                </a:cxn>
                <a:cxn ang="0">
                  <a:pos x="661" y="159"/>
                </a:cxn>
                <a:cxn ang="0">
                  <a:pos x="648" y="175"/>
                </a:cxn>
                <a:cxn ang="0">
                  <a:pos x="646" y="203"/>
                </a:cxn>
                <a:cxn ang="0">
                  <a:pos x="528" y="163"/>
                </a:cxn>
                <a:cxn ang="0">
                  <a:pos x="613" y="197"/>
                </a:cxn>
                <a:cxn ang="0">
                  <a:pos x="666" y="213"/>
                </a:cxn>
                <a:cxn ang="0">
                  <a:pos x="622" y="219"/>
                </a:cxn>
                <a:cxn ang="0">
                  <a:pos x="669" y="243"/>
                </a:cxn>
                <a:cxn ang="0">
                  <a:pos x="702" y="267"/>
                </a:cxn>
                <a:cxn ang="0">
                  <a:pos x="697" y="274"/>
                </a:cxn>
                <a:cxn ang="0">
                  <a:pos x="688" y="276"/>
                </a:cxn>
                <a:cxn ang="0">
                  <a:pos x="672" y="280"/>
                </a:cxn>
                <a:cxn ang="0">
                  <a:pos x="632" y="280"/>
                </a:cxn>
                <a:cxn ang="0">
                  <a:pos x="621" y="292"/>
                </a:cxn>
                <a:cxn ang="0">
                  <a:pos x="594" y="285"/>
                </a:cxn>
                <a:cxn ang="0">
                  <a:pos x="509" y="261"/>
                </a:cxn>
                <a:cxn ang="0">
                  <a:pos x="426" y="263"/>
                </a:cxn>
                <a:cxn ang="0">
                  <a:pos x="347" y="248"/>
                </a:cxn>
                <a:cxn ang="0">
                  <a:pos x="290" y="263"/>
                </a:cxn>
                <a:cxn ang="0">
                  <a:pos x="341" y="256"/>
                </a:cxn>
                <a:cxn ang="0">
                  <a:pos x="507" y="322"/>
                </a:cxn>
                <a:cxn ang="0">
                  <a:pos x="544" y="365"/>
                </a:cxn>
                <a:cxn ang="0">
                  <a:pos x="581" y="410"/>
                </a:cxn>
                <a:cxn ang="0">
                  <a:pos x="485" y="404"/>
                </a:cxn>
                <a:cxn ang="0">
                  <a:pos x="453" y="386"/>
                </a:cxn>
                <a:cxn ang="0">
                  <a:pos x="384" y="396"/>
                </a:cxn>
                <a:cxn ang="0">
                  <a:pos x="203" y="407"/>
                </a:cxn>
                <a:cxn ang="0">
                  <a:pos x="162" y="400"/>
                </a:cxn>
                <a:cxn ang="0">
                  <a:pos x="128" y="354"/>
                </a:cxn>
                <a:cxn ang="0">
                  <a:pos x="126" y="304"/>
                </a:cxn>
                <a:cxn ang="0">
                  <a:pos x="146" y="282"/>
                </a:cxn>
                <a:cxn ang="0">
                  <a:pos x="155" y="274"/>
                </a:cxn>
                <a:cxn ang="0">
                  <a:pos x="166" y="271"/>
                </a:cxn>
                <a:cxn ang="0">
                  <a:pos x="203" y="277"/>
                </a:cxn>
                <a:cxn ang="0">
                  <a:pos x="245" y="271"/>
                </a:cxn>
                <a:cxn ang="0">
                  <a:pos x="253" y="261"/>
                </a:cxn>
                <a:cxn ang="0">
                  <a:pos x="258" y="255"/>
                </a:cxn>
                <a:cxn ang="0">
                  <a:pos x="157" y="256"/>
                </a:cxn>
                <a:cxn ang="0">
                  <a:pos x="125" y="240"/>
                </a:cxn>
                <a:cxn ang="0">
                  <a:pos x="85" y="247"/>
                </a:cxn>
                <a:cxn ang="0">
                  <a:pos x="15" y="203"/>
                </a:cxn>
                <a:cxn ang="0">
                  <a:pos x="56" y="147"/>
                </a:cxn>
                <a:cxn ang="0">
                  <a:pos x="168" y="159"/>
                </a:cxn>
                <a:cxn ang="0">
                  <a:pos x="317" y="163"/>
                </a:cxn>
                <a:cxn ang="0">
                  <a:pos x="507" y="147"/>
                </a:cxn>
                <a:cxn ang="0">
                  <a:pos x="294" y="135"/>
                </a:cxn>
                <a:cxn ang="0">
                  <a:pos x="165" y="117"/>
                </a:cxn>
                <a:cxn ang="0">
                  <a:pos x="120" y="53"/>
                </a:cxn>
                <a:cxn ang="0">
                  <a:pos x="229" y="35"/>
                </a:cxn>
              </a:cxnLst>
              <a:rect l="0" t="0" r="r" b="b"/>
              <a:pathLst>
                <a:path w="781" h="410">
                  <a:moveTo>
                    <a:pt x="269" y="0"/>
                  </a:moveTo>
                  <a:lnTo>
                    <a:pt x="317" y="21"/>
                  </a:lnTo>
                  <a:lnTo>
                    <a:pt x="371" y="37"/>
                  </a:lnTo>
                  <a:lnTo>
                    <a:pt x="432" y="51"/>
                  </a:lnTo>
                  <a:lnTo>
                    <a:pt x="496" y="63"/>
                  </a:lnTo>
                  <a:lnTo>
                    <a:pt x="598" y="91"/>
                  </a:lnTo>
                  <a:lnTo>
                    <a:pt x="677" y="107"/>
                  </a:lnTo>
                  <a:lnTo>
                    <a:pt x="747" y="135"/>
                  </a:lnTo>
                  <a:lnTo>
                    <a:pt x="781" y="144"/>
                  </a:lnTo>
                  <a:lnTo>
                    <a:pt x="777" y="154"/>
                  </a:lnTo>
                  <a:lnTo>
                    <a:pt x="765" y="162"/>
                  </a:lnTo>
                  <a:lnTo>
                    <a:pt x="747" y="165"/>
                  </a:lnTo>
                  <a:lnTo>
                    <a:pt x="729" y="165"/>
                  </a:lnTo>
                  <a:lnTo>
                    <a:pt x="661" y="159"/>
                  </a:lnTo>
                  <a:lnTo>
                    <a:pt x="658" y="168"/>
                  </a:lnTo>
                  <a:lnTo>
                    <a:pt x="648" y="175"/>
                  </a:lnTo>
                  <a:lnTo>
                    <a:pt x="630" y="176"/>
                  </a:lnTo>
                  <a:lnTo>
                    <a:pt x="646" y="203"/>
                  </a:lnTo>
                  <a:lnTo>
                    <a:pt x="608" y="187"/>
                  </a:lnTo>
                  <a:lnTo>
                    <a:pt x="528" y="163"/>
                  </a:lnTo>
                  <a:lnTo>
                    <a:pt x="576" y="192"/>
                  </a:lnTo>
                  <a:lnTo>
                    <a:pt x="613" y="197"/>
                  </a:lnTo>
                  <a:lnTo>
                    <a:pt x="648" y="208"/>
                  </a:lnTo>
                  <a:lnTo>
                    <a:pt x="666" y="213"/>
                  </a:lnTo>
                  <a:lnTo>
                    <a:pt x="653" y="215"/>
                  </a:lnTo>
                  <a:lnTo>
                    <a:pt x="622" y="219"/>
                  </a:lnTo>
                  <a:lnTo>
                    <a:pt x="662" y="240"/>
                  </a:lnTo>
                  <a:lnTo>
                    <a:pt x="669" y="243"/>
                  </a:lnTo>
                  <a:lnTo>
                    <a:pt x="702" y="255"/>
                  </a:lnTo>
                  <a:lnTo>
                    <a:pt x="702" y="267"/>
                  </a:lnTo>
                  <a:lnTo>
                    <a:pt x="701" y="271"/>
                  </a:lnTo>
                  <a:lnTo>
                    <a:pt x="697" y="274"/>
                  </a:lnTo>
                  <a:lnTo>
                    <a:pt x="693" y="276"/>
                  </a:lnTo>
                  <a:lnTo>
                    <a:pt x="688" y="276"/>
                  </a:lnTo>
                  <a:lnTo>
                    <a:pt x="681" y="274"/>
                  </a:lnTo>
                  <a:lnTo>
                    <a:pt x="672" y="280"/>
                  </a:lnTo>
                  <a:lnTo>
                    <a:pt x="656" y="284"/>
                  </a:lnTo>
                  <a:lnTo>
                    <a:pt x="632" y="280"/>
                  </a:lnTo>
                  <a:lnTo>
                    <a:pt x="629" y="288"/>
                  </a:lnTo>
                  <a:lnTo>
                    <a:pt x="621" y="292"/>
                  </a:lnTo>
                  <a:lnTo>
                    <a:pt x="610" y="290"/>
                  </a:lnTo>
                  <a:lnTo>
                    <a:pt x="594" y="285"/>
                  </a:lnTo>
                  <a:lnTo>
                    <a:pt x="546" y="267"/>
                  </a:lnTo>
                  <a:lnTo>
                    <a:pt x="509" y="261"/>
                  </a:lnTo>
                  <a:lnTo>
                    <a:pt x="467" y="261"/>
                  </a:lnTo>
                  <a:lnTo>
                    <a:pt x="426" y="263"/>
                  </a:lnTo>
                  <a:lnTo>
                    <a:pt x="386" y="258"/>
                  </a:lnTo>
                  <a:lnTo>
                    <a:pt x="347" y="248"/>
                  </a:lnTo>
                  <a:lnTo>
                    <a:pt x="286" y="256"/>
                  </a:lnTo>
                  <a:lnTo>
                    <a:pt x="290" y="263"/>
                  </a:lnTo>
                  <a:lnTo>
                    <a:pt x="290" y="267"/>
                  </a:lnTo>
                  <a:lnTo>
                    <a:pt x="341" y="256"/>
                  </a:lnTo>
                  <a:lnTo>
                    <a:pt x="448" y="271"/>
                  </a:lnTo>
                  <a:lnTo>
                    <a:pt x="507" y="322"/>
                  </a:lnTo>
                  <a:lnTo>
                    <a:pt x="539" y="359"/>
                  </a:lnTo>
                  <a:lnTo>
                    <a:pt x="544" y="365"/>
                  </a:lnTo>
                  <a:lnTo>
                    <a:pt x="571" y="399"/>
                  </a:lnTo>
                  <a:lnTo>
                    <a:pt x="581" y="410"/>
                  </a:lnTo>
                  <a:lnTo>
                    <a:pt x="520" y="405"/>
                  </a:lnTo>
                  <a:lnTo>
                    <a:pt x="485" y="404"/>
                  </a:lnTo>
                  <a:lnTo>
                    <a:pt x="466" y="402"/>
                  </a:lnTo>
                  <a:lnTo>
                    <a:pt x="453" y="386"/>
                  </a:lnTo>
                  <a:lnTo>
                    <a:pt x="411" y="367"/>
                  </a:lnTo>
                  <a:lnTo>
                    <a:pt x="384" y="396"/>
                  </a:lnTo>
                  <a:lnTo>
                    <a:pt x="240" y="386"/>
                  </a:lnTo>
                  <a:lnTo>
                    <a:pt x="203" y="407"/>
                  </a:lnTo>
                  <a:lnTo>
                    <a:pt x="166" y="405"/>
                  </a:lnTo>
                  <a:lnTo>
                    <a:pt x="162" y="400"/>
                  </a:lnTo>
                  <a:lnTo>
                    <a:pt x="142" y="380"/>
                  </a:lnTo>
                  <a:lnTo>
                    <a:pt x="128" y="354"/>
                  </a:lnTo>
                  <a:lnTo>
                    <a:pt x="118" y="325"/>
                  </a:lnTo>
                  <a:lnTo>
                    <a:pt x="126" y="304"/>
                  </a:lnTo>
                  <a:lnTo>
                    <a:pt x="141" y="287"/>
                  </a:lnTo>
                  <a:lnTo>
                    <a:pt x="146" y="282"/>
                  </a:lnTo>
                  <a:lnTo>
                    <a:pt x="150" y="279"/>
                  </a:lnTo>
                  <a:lnTo>
                    <a:pt x="155" y="274"/>
                  </a:lnTo>
                  <a:lnTo>
                    <a:pt x="162" y="271"/>
                  </a:lnTo>
                  <a:lnTo>
                    <a:pt x="166" y="271"/>
                  </a:lnTo>
                  <a:lnTo>
                    <a:pt x="168" y="272"/>
                  </a:lnTo>
                  <a:lnTo>
                    <a:pt x="203" y="277"/>
                  </a:lnTo>
                  <a:lnTo>
                    <a:pt x="243" y="277"/>
                  </a:lnTo>
                  <a:lnTo>
                    <a:pt x="245" y="271"/>
                  </a:lnTo>
                  <a:lnTo>
                    <a:pt x="246" y="267"/>
                  </a:lnTo>
                  <a:lnTo>
                    <a:pt x="253" y="261"/>
                  </a:lnTo>
                  <a:lnTo>
                    <a:pt x="254" y="258"/>
                  </a:lnTo>
                  <a:lnTo>
                    <a:pt x="258" y="255"/>
                  </a:lnTo>
                  <a:lnTo>
                    <a:pt x="158" y="259"/>
                  </a:lnTo>
                  <a:lnTo>
                    <a:pt x="157" y="256"/>
                  </a:lnTo>
                  <a:lnTo>
                    <a:pt x="141" y="247"/>
                  </a:lnTo>
                  <a:lnTo>
                    <a:pt x="125" y="240"/>
                  </a:lnTo>
                  <a:lnTo>
                    <a:pt x="104" y="240"/>
                  </a:lnTo>
                  <a:lnTo>
                    <a:pt x="85" y="247"/>
                  </a:lnTo>
                  <a:lnTo>
                    <a:pt x="0" y="234"/>
                  </a:lnTo>
                  <a:lnTo>
                    <a:pt x="15" y="203"/>
                  </a:lnTo>
                  <a:lnTo>
                    <a:pt x="32" y="175"/>
                  </a:lnTo>
                  <a:lnTo>
                    <a:pt x="56" y="147"/>
                  </a:lnTo>
                  <a:lnTo>
                    <a:pt x="96" y="152"/>
                  </a:lnTo>
                  <a:lnTo>
                    <a:pt x="168" y="159"/>
                  </a:lnTo>
                  <a:lnTo>
                    <a:pt x="242" y="163"/>
                  </a:lnTo>
                  <a:lnTo>
                    <a:pt x="317" y="163"/>
                  </a:lnTo>
                  <a:lnTo>
                    <a:pt x="370" y="162"/>
                  </a:lnTo>
                  <a:lnTo>
                    <a:pt x="507" y="147"/>
                  </a:lnTo>
                  <a:lnTo>
                    <a:pt x="365" y="136"/>
                  </a:lnTo>
                  <a:lnTo>
                    <a:pt x="294" y="135"/>
                  </a:lnTo>
                  <a:lnTo>
                    <a:pt x="227" y="128"/>
                  </a:lnTo>
                  <a:lnTo>
                    <a:pt x="165" y="117"/>
                  </a:lnTo>
                  <a:lnTo>
                    <a:pt x="107" y="103"/>
                  </a:lnTo>
                  <a:lnTo>
                    <a:pt x="120" y="53"/>
                  </a:lnTo>
                  <a:lnTo>
                    <a:pt x="219" y="37"/>
                  </a:lnTo>
                  <a:lnTo>
                    <a:pt x="229" y="35"/>
                  </a:lnTo>
                  <a:lnTo>
                    <a:pt x="269"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90">
              <a:extLst>
                <a:ext uri="{FF2B5EF4-FFF2-40B4-BE49-F238E27FC236}">
                  <a16:creationId xmlns:a16="http://schemas.microsoft.com/office/drawing/2014/main" id="{E8CAED39-CF33-A82C-5CD0-98D868B3186B}"/>
                </a:ext>
              </a:extLst>
            </p:cNvPr>
            <p:cNvSpPr>
              <a:spLocks/>
            </p:cNvSpPr>
            <p:nvPr/>
          </p:nvSpPr>
          <p:spPr bwMode="auto">
            <a:xfrm>
              <a:off x="1751903" y="4935687"/>
              <a:ext cx="491871" cy="252342"/>
            </a:xfrm>
            <a:custGeom>
              <a:avLst/>
              <a:gdLst/>
              <a:ahLst/>
              <a:cxnLst>
                <a:cxn ang="0">
                  <a:pos x="221" y="0"/>
                </a:cxn>
                <a:cxn ang="0">
                  <a:pos x="250" y="1"/>
                </a:cxn>
                <a:cxn ang="0">
                  <a:pos x="282" y="9"/>
                </a:cxn>
                <a:cxn ang="0">
                  <a:pos x="315" y="21"/>
                </a:cxn>
                <a:cxn ang="0">
                  <a:pos x="403" y="48"/>
                </a:cxn>
                <a:cxn ang="0">
                  <a:pos x="462" y="83"/>
                </a:cxn>
                <a:cxn ang="0">
                  <a:pos x="470" y="86"/>
                </a:cxn>
                <a:cxn ang="0">
                  <a:pos x="477" y="90"/>
                </a:cxn>
                <a:cxn ang="0">
                  <a:pos x="482" y="94"/>
                </a:cxn>
                <a:cxn ang="0">
                  <a:pos x="480" y="107"/>
                </a:cxn>
                <a:cxn ang="0">
                  <a:pos x="475" y="115"/>
                </a:cxn>
                <a:cxn ang="0">
                  <a:pos x="464" y="117"/>
                </a:cxn>
                <a:cxn ang="0">
                  <a:pos x="450" y="115"/>
                </a:cxn>
                <a:cxn ang="0">
                  <a:pos x="430" y="107"/>
                </a:cxn>
                <a:cxn ang="0">
                  <a:pos x="266" y="56"/>
                </a:cxn>
                <a:cxn ang="0">
                  <a:pos x="278" y="78"/>
                </a:cxn>
                <a:cxn ang="0">
                  <a:pos x="434" y="130"/>
                </a:cxn>
                <a:cxn ang="0">
                  <a:pos x="438" y="133"/>
                </a:cxn>
                <a:cxn ang="0">
                  <a:pos x="445" y="134"/>
                </a:cxn>
                <a:cxn ang="0">
                  <a:pos x="466" y="146"/>
                </a:cxn>
                <a:cxn ang="0">
                  <a:pos x="485" y="157"/>
                </a:cxn>
                <a:cxn ang="0">
                  <a:pos x="491" y="162"/>
                </a:cxn>
                <a:cxn ang="0">
                  <a:pos x="496" y="165"/>
                </a:cxn>
                <a:cxn ang="0">
                  <a:pos x="499" y="168"/>
                </a:cxn>
                <a:cxn ang="0">
                  <a:pos x="493" y="184"/>
                </a:cxn>
                <a:cxn ang="0">
                  <a:pos x="482" y="190"/>
                </a:cxn>
                <a:cxn ang="0">
                  <a:pos x="466" y="190"/>
                </a:cxn>
                <a:cxn ang="0">
                  <a:pos x="446" y="182"/>
                </a:cxn>
                <a:cxn ang="0">
                  <a:pos x="309" y="147"/>
                </a:cxn>
                <a:cxn ang="0">
                  <a:pos x="269" y="147"/>
                </a:cxn>
                <a:cxn ang="0">
                  <a:pos x="384" y="181"/>
                </a:cxn>
                <a:cxn ang="0">
                  <a:pos x="398" y="190"/>
                </a:cxn>
                <a:cxn ang="0">
                  <a:pos x="403" y="202"/>
                </a:cxn>
                <a:cxn ang="0">
                  <a:pos x="402" y="213"/>
                </a:cxn>
                <a:cxn ang="0">
                  <a:pos x="400" y="216"/>
                </a:cxn>
                <a:cxn ang="0">
                  <a:pos x="400" y="218"/>
                </a:cxn>
                <a:cxn ang="0">
                  <a:pos x="389" y="229"/>
                </a:cxn>
                <a:cxn ang="0">
                  <a:pos x="374" y="237"/>
                </a:cxn>
                <a:cxn ang="0">
                  <a:pos x="357" y="239"/>
                </a:cxn>
                <a:cxn ang="0">
                  <a:pos x="334" y="235"/>
                </a:cxn>
                <a:cxn ang="0">
                  <a:pos x="315" y="245"/>
                </a:cxn>
                <a:cxn ang="0">
                  <a:pos x="290" y="251"/>
                </a:cxn>
                <a:cxn ang="0">
                  <a:pos x="256" y="255"/>
                </a:cxn>
                <a:cxn ang="0">
                  <a:pos x="216" y="256"/>
                </a:cxn>
                <a:cxn ang="0">
                  <a:pos x="155" y="256"/>
                </a:cxn>
                <a:cxn ang="0">
                  <a:pos x="94" y="250"/>
                </a:cxn>
                <a:cxn ang="0">
                  <a:pos x="35" y="239"/>
                </a:cxn>
                <a:cxn ang="0">
                  <a:pos x="0" y="227"/>
                </a:cxn>
                <a:cxn ang="0">
                  <a:pos x="10" y="43"/>
                </a:cxn>
                <a:cxn ang="0">
                  <a:pos x="24" y="40"/>
                </a:cxn>
                <a:cxn ang="0">
                  <a:pos x="194" y="1"/>
                </a:cxn>
                <a:cxn ang="0">
                  <a:pos x="221" y="0"/>
                </a:cxn>
              </a:cxnLst>
              <a:rect l="0" t="0" r="r" b="b"/>
              <a:pathLst>
                <a:path w="499" h="256">
                  <a:moveTo>
                    <a:pt x="221" y="0"/>
                  </a:moveTo>
                  <a:lnTo>
                    <a:pt x="250" y="1"/>
                  </a:lnTo>
                  <a:lnTo>
                    <a:pt x="282" y="9"/>
                  </a:lnTo>
                  <a:lnTo>
                    <a:pt x="315" y="21"/>
                  </a:lnTo>
                  <a:lnTo>
                    <a:pt x="403" y="48"/>
                  </a:lnTo>
                  <a:lnTo>
                    <a:pt x="462" y="83"/>
                  </a:lnTo>
                  <a:lnTo>
                    <a:pt x="470" y="86"/>
                  </a:lnTo>
                  <a:lnTo>
                    <a:pt x="477" y="90"/>
                  </a:lnTo>
                  <a:lnTo>
                    <a:pt x="482" y="94"/>
                  </a:lnTo>
                  <a:lnTo>
                    <a:pt x="480" y="107"/>
                  </a:lnTo>
                  <a:lnTo>
                    <a:pt x="475" y="115"/>
                  </a:lnTo>
                  <a:lnTo>
                    <a:pt x="464" y="117"/>
                  </a:lnTo>
                  <a:lnTo>
                    <a:pt x="450" y="115"/>
                  </a:lnTo>
                  <a:lnTo>
                    <a:pt x="430" y="107"/>
                  </a:lnTo>
                  <a:lnTo>
                    <a:pt x="266" y="56"/>
                  </a:lnTo>
                  <a:lnTo>
                    <a:pt x="278" y="78"/>
                  </a:lnTo>
                  <a:lnTo>
                    <a:pt x="434" y="130"/>
                  </a:lnTo>
                  <a:lnTo>
                    <a:pt x="438" y="133"/>
                  </a:lnTo>
                  <a:lnTo>
                    <a:pt x="445" y="134"/>
                  </a:lnTo>
                  <a:lnTo>
                    <a:pt x="466" y="146"/>
                  </a:lnTo>
                  <a:lnTo>
                    <a:pt x="485" y="157"/>
                  </a:lnTo>
                  <a:lnTo>
                    <a:pt x="491" y="162"/>
                  </a:lnTo>
                  <a:lnTo>
                    <a:pt x="496" y="165"/>
                  </a:lnTo>
                  <a:lnTo>
                    <a:pt x="499" y="168"/>
                  </a:lnTo>
                  <a:lnTo>
                    <a:pt x="493" y="184"/>
                  </a:lnTo>
                  <a:lnTo>
                    <a:pt x="482" y="190"/>
                  </a:lnTo>
                  <a:lnTo>
                    <a:pt x="466" y="190"/>
                  </a:lnTo>
                  <a:lnTo>
                    <a:pt x="446" y="182"/>
                  </a:lnTo>
                  <a:lnTo>
                    <a:pt x="309" y="147"/>
                  </a:lnTo>
                  <a:lnTo>
                    <a:pt x="269" y="147"/>
                  </a:lnTo>
                  <a:lnTo>
                    <a:pt x="384" y="181"/>
                  </a:lnTo>
                  <a:lnTo>
                    <a:pt x="398" y="190"/>
                  </a:lnTo>
                  <a:lnTo>
                    <a:pt x="403" y="202"/>
                  </a:lnTo>
                  <a:lnTo>
                    <a:pt x="402" y="213"/>
                  </a:lnTo>
                  <a:lnTo>
                    <a:pt x="400" y="216"/>
                  </a:lnTo>
                  <a:lnTo>
                    <a:pt x="400" y="218"/>
                  </a:lnTo>
                  <a:lnTo>
                    <a:pt x="389" y="229"/>
                  </a:lnTo>
                  <a:lnTo>
                    <a:pt x="374" y="237"/>
                  </a:lnTo>
                  <a:lnTo>
                    <a:pt x="357" y="239"/>
                  </a:lnTo>
                  <a:lnTo>
                    <a:pt x="334" y="235"/>
                  </a:lnTo>
                  <a:lnTo>
                    <a:pt x="315" y="245"/>
                  </a:lnTo>
                  <a:lnTo>
                    <a:pt x="290" y="251"/>
                  </a:lnTo>
                  <a:lnTo>
                    <a:pt x="256" y="255"/>
                  </a:lnTo>
                  <a:lnTo>
                    <a:pt x="216" y="256"/>
                  </a:lnTo>
                  <a:lnTo>
                    <a:pt x="155" y="256"/>
                  </a:lnTo>
                  <a:lnTo>
                    <a:pt x="94" y="250"/>
                  </a:lnTo>
                  <a:lnTo>
                    <a:pt x="35" y="239"/>
                  </a:lnTo>
                  <a:lnTo>
                    <a:pt x="0" y="227"/>
                  </a:lnTo>
                  <a:lnTo>
                    <a:pt x="10" y="43"/>
                  </a:lnTo>
                  <a:lnTo>
                    <a:pt x="24" y="40"/>
                  </a:lnTo>
                  <a:lnTo>
                    <a:pt x="194" y="1"/>
                  </a:lnTo>
                  <a:lnTo>
                    <a:pt x="221" y="0"/>
                  </a:lnTo>
                  <a:close/>
                </a:path>
              </a:pathLst>
            </a:custGeom>
            <a:solidFill>
              <a:srgbClr val="DEA1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91">
              <a:extLst>
                <a:ext uri="{FF2B5EF4-FFF2-40B4-BE49-F238E27FC236}">
                  <a16:creationId xmlns:a16="http://schemas.microsoft.com/office/drawing/2014/main" id="{FFF6A43E-5EA8-FEAD-7EA2-33E41D6D8176}"/>
                </a:ext>
              </a:extLst>
            </p:cNvPr>
            <p:cNvSpPr>
              <a:spLocks/>
            </p:cNvSpPr>
            <p:nvPr/>
          </p:nvSpPr>
          <p:spPr bwMode="auto">
            <a:xfrm>
              <a:off x="2280245" y="4660673"/>
              <a:ext cx="88714" cy="26615"/>
            </a:xfrm>
            <a:custGeom>
              <a:avLst/>
              <a:gdLst/>
              <a:ahLst/>
              <a:cxnLst>
                <a:cxn ang="0">
                  <a:pos x="0" y="0"/>
                </a:cxn>
                <a:cxn ang="0">
                  <a:pos x="37" y="5"/>
                </a:cxn>
                <a:cxn ang="0">
                  <a:pos x="72" y="16"/>
                </a:cxn>
                <a:cxn ang="0">
                  <a:pos x="90" y="21"/>
                </a:cxn>
                <a:cxn ang="0">
                  <a:pos x="77" y="23"/>
                </a:cxn>
                <a:cxn ang="0">
                  <a:pos x="46" y="27"/>
                </a:cxn>
                <a:cxn ang="0">
                  <a:pos x="0" y="0"/>
                </a:cxn>
              </a:cxnLst>
              <a:rect l="0" t="0" r="r" b="b"/>
              <a:pathLst>
                <a:path w="90" h="27">
                  <a:moveTo>
                    <a:pt x="0" y="0"/>
                  </a:moveTo>
                  <a:lnTo>
                    <a:pt x="37" y="5"/>
                  </a:lnTo>
                  <a:lnTo>
                    <a:pt x="72" y="16"/>
                  </a:lnTo>
                  <a:lnTo>
                    <a:pt x="90" y="21"/>
                  </a:lnTo>
                  <a:lnTo>
                    <a:pt x="77" y="23"/>
                  </a:lnTo>
                  <a:lnTo>
                    <a:pt x="46" y="27"/>
                  </a:lnTo>
                  <a:lnTo>
                    <a:pt x="0" y="0"/>
                  </a:lnTo>
                  <a:close/>
                </a:path>
              </a:pathLst>
            </a:custGeom>
            <a:solidFill>
              <a:srgbClr val="00000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92">
              <a:extLst>
                <a:ext uri="{FF2B5EF4-FFF2-40B4-BE49-F238E27FC236}">
                  <a16:creationId xmlns:a16="http://schemas.microsoft.com/office/drawing/2014/main" id="{B051C5C5-FCCA-0F96-BEDF-148BA83354A8}"/>
                </a:ext>
              </a:extLst>
            </p:cNvPr>
            <p:cNvSpPr>
              <a:spLocks/>
            </p:cNvSpPr>
            <p:nvPr/>
          </p:nvSpPr>
          <p:spPr bwMode="auto">
            <a:xfrm>
              <a:off x="2232931" y="4632087"/>
              <a:ext cx="118285" cy="44357"/>
            </a:xfrm>
            <a:custGeom>
              <a:avLst/>
              <a:gdLst/>
              <a:ahLst/>
              <a:cxnLst>
                <a:cxn ang="0">
                  <a:pos x="0" y="0"/>
                </a:cxn>
                <a:cxn ang="0">
                  <a:pos x="80" y="24"/>
                </a:cxn>
                <a:cxn ang="0">
                  <a:pos x="118" y="40"/>
                </a:cxn>
                <a:cxn ang="0">
                  <a:pos x="120" y="45"/>
                </a:cxn>
                <a:cxn ang="0">
                  <a:pos x="85" y="34"/>
                </a:cxn>
                <a:cxn ang="0">
                  <a:pos x="48" y="29"/>
                </a:cxn>
                <a:cxn ang="0">
                  <a:pos x="0" y="0"/>
                </a:cxn>
              </a:cxnLst>
              <a:rect l="0" t="0" r="r" b="b"/>
              <a:pathLst>
                <a:path w="120" h="45">
                  <a:moveTo>
                    <a:pt x="0" y="0"/>
                  </a:moveTo>
                  <a:lnTo>
                    <a:pt x="80" y="24"/>
                  </a:lnTo>
                  <a:lnTo>
                    <a:pt x="118" y="40"/>
                  </a:lnTo>
                  <a:lnTo>
                    <a:pt x="120" y="45"/>
                  </a:lnTo>
                  <a:lnTo>
                    <a:pt x="85" y="34"/>
                  </a:lnTo>
                  <a:lnTo>
                    <a:pt x="48" y="29"/>
                  </a:lnTo>
                  <a:lnTo>
                    <a:pt x="0"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93">
              <a:extLst>
                <a:ext uri="{FF2B5EF4-FFF2-40B4-BE49-F238E27FC236}">
                  <a16:creationId xmlns:a16="http://schemas.microsoft.com/office/drawing/2014/main" id="{154AF6B2-C932-7DB8-8312-1CFC35CF1D02}"/>
                </a:ext>
              </a:extLst>
            </p:cNvPr>
            <p:cNvSpPr>
              <a:spLocks/>
            </p:cNvSpPr>
            <p:nvPr/>
          </p:nvSpPr>
          <p:spPr bwMode="auto">
            <a:xfrm>
              <a:off x="2325588" y="4683344"/>
              <a:ext cx="46329" cy="27600"/>
            </a:xfrm>
            <a:custGeom>
              <a:avLst/>
              <a:gdLst/>
              <a:ahLst/>
              <a:cxnLst>
                <a:cxn ang="0">
                  <a:pos x="31" y="0"/>
                </a:cxn>
                <a:cxn ang="0">
                  <a:pos x="47" y="28"/>
                </a:cxn>
                <a:cxn ang="0">
                  <a:pos x="40" y="25"/>
                </a:cxn>
                <a:cxn ang="0">
                  <a:pos x="0" y="4"/>
                </a:cxn>
                <a:cxn ang="0">
                  <a:pos x="31" y="0"/>
                </a:cxn>
              </a:cxnLst>
              <a:rect l="0" t="0" r="r" b="b"/>
              <a:pathLst>
                <a:path w="47" h="28">
                  <a:moveTo>
                    <a:pt x="31" y="0"/>
                  </a:moveTo>
                  <a:lnTo>
                    <a:pt x="47" y="28"/>
                  </a:lnTo>
                  <a:lnTo>
                    <a:pt x="40" y="25"/>
                  </a:lnTo>
                  <a:lnTo>
                    <a:pt x="0" y="4"/>
                  </a:lnTo>
                  <a:lnTo>
                    <a:pt x="31"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94">
              <a:extLst>
                <a:ext uri="{FF2B5EF4-FFF2-40B4-BE49-F238E27FC236}">
                  <a16:creationId xmlns:a16="http://schemas.microsoft.com/office/drawing/2014/main" id="{984EE92D-0B19-5096-787F-E5C43942C89F}"/>
                </a:ext>
              </a:extLst>
            </p:cNvPr>
            <p:cNvSpPr>
              <a:spLocks/>
            </p:cNvSpPr>
            <p:nvPr/>
          </p:nvSpPr>
          <p:spPr bwMode="auto">
            <a:xfrm>
              <a:off x="2238845" y="4651802"/>
              <a:ext cx="165600" cy="91672"/>
            </a:xfrm>
            <a:custGeom>
              <a:avLst/>
              <a:gdLst/>
              <a:ahLst/>
              <a:cxnLst>
                <a:cxn ang="0">
                  <a:pos x="0" y="0"/>
                </a:cxn>
                <a:cxn ang="0">
                  <a:pos x="143" y="72"/>
                </a:cxn>
                <a:cxn ang="0">
                  <a:pos x="168" y="72"/>
                </a:cxn>
                <a:cxn ang="0">
                  <a:pos x="168" y="83"/>
                </a:cxn>
                <a:cxn ang="0">
                  <a:pos x="167" y="88"/>
                </a:cxn>
                <a:cxn ang="0">
                  <a:pos x="163" y="91"/>
                </a:cxn>
                <a:cxn ang="0">
                  <a:pos x="159" y="93"/>
                </a:cxn>
                <a:cxn ang="0">
                  <a:pos x="154" y="93"/>
                </a:cxn>
                <a:cxn ang="0">
                  <a:pos x="147" y="91"/>
                </a:cxn>
                <a:cxn ang="0">
                  <a:pos x="149" y="88"/>
                </a:cxn>
                <a:cxn ang="0">
                  <a:pos x="149" y="83"/>
                </a:cxn>
                <a:cxn ang="0">
                  <a:pos x="147" y="76"/>
                </a:cxn>
                <a:cxn ang="0">
                  <a:pos x="116" y="70"/>
                </a:cxn>
                <a:cxn ang="0">
                  <a:pos x="5" y="14"/>
                </a:cxn>
                <a:cxn ang="0">
                  <a:pos x="0" y="0"/>
                </a:cxn>
              </a:cxnLst>
              <a:rect l="0" t="0" r="r" b="b"/>
              <a:pathLst>
                <a:path w="168" h="93">
                  <a:moveTo>
                    <a:pt x="0" y="0"/>
                  </a:moveTo>
                  <a:lnTo>
                    <a:pt x="143" y="72"/>
                  </a:lnTo>
                  <a:lnTo>
                    <a:pt x="168" y="72"/>
                  </a:lnTo>
                  <a:lnTo>
                    <a:pt x="168" y="83"/>
                  </a:lnTo>
                  <a:lnTo>
                    <a:pt x="167" y="88"/>
                  </a:lnTo>
                  <a:lnTo>
                    <a:pt x="163" y="91"/>
                  </a:lnTo>
                  <a:lnTo>
                    <a:pt x="159" y="93"/>
                  </a:lnTo>
                  <a:lnTo>
                    <a:pt x="154" y="93"/>
                  </a:lnTo>
                  <a:lnTo>
                    <a:pt x="147" y="91"/>
                  </a:lnTo>
                  <a:lnTo>
                    <a:pt x="149" y="88"/>
                  </a:lnTo>
                  <a:lnTo>
                    <a:pt x="149" y="83"/>
                  </a:lnTo>
                  <a:lnTo>
                    <a:pt x="147" y="76"/>
                  </a:lnTo>
                  <a:lnTo>
                    <a:pt x="116" y="70"/>
                  </a:lnTo>
                  <a:lnTo>
                    <a:pt x="5" y="14"/>
                  </a:lnTo>
                  <a:lnTo>
                    <a:pt x="0"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95">
              <a:extLst>
                <a:ext uri="{FF2B5EF4-FFF2-40B4-BE49-F238E27FC236}">
                  <a16:creationId xmlns:a16="http://schemas.microsoft.com/office/drawing/2014/main" id="{ABBD1A59-0EDB-AB68-9511-E21FA2698444}"/>
                </a:ext>
              </a:extLst>
            </p:cNvPr>
            <p:cNvSpPr>
              <a:spLocks/>
            </p:cNvSpPr>
            <p:nvPr/>
          </p:nvSpPr>
          <p:spPr bwMode="auto">
            <a:xfrm>
              <a:off x="1817945" y="4507887"/>
              <a:ext cx="546085" cy="137014"/>
            </a:xfrm>
            <a:custGeom>
              <a:avLst/>
              <a:gdLst/>
              <a:ahLst/>
              <a:cxnLst>
                <a:cxn ang="0">
                  <a:pos x="112" y="0"/>
                </a:cxn>
                <a:cxn ang="0">
                  <a:pos x="80" y="11"/>
                </a:cxn>
                <a:cxn ang="0">
                  <a:pos x="55" y="22"/>
                </a:cxn>
                <a:cxn ang="0">
                  <a:pos x="37" y="35"/>
                </a:cxn>
                <a:cxn ang="0">
                  <a:pos x="26" y="50"/>
                </a:cxn>
                <a:cxn ang="0">
                  <a:pos x="424" y="90"/>
                </a:cxn>
                <a:cxn ang="0">
                  <a:pos x="554" y="122"/>
                </a:cxn>
                <a:cxn ang="0">
                  <a:pos x="551" y="131"/>
                </a:cxn>
                <a:cxn ang="0">
                  <a:pos x="541" y="138"/>
                </a:cxn>
                <a:cxn ang="0">
                  <a:pos x="523" y="139"/>
                </a:cxn>
                <a:cxn ang="0">
                  <a:pos x="517" y="130"/>
                </a:cxn>
                <a:cxn ang="0">
                  <a:pos x="440" y="109"/>
                </a:cxn>
                <a:cxn ang="0">
                  <a:pos x="400" y="110"/>
                </a:cxn>
                <a:cxn ang="0">
                  <a:pos x="258" y="99"/>
                </a:cxn>
                <a:cxn ang="0">
                  <a:pos x="187" y="98"/>
                </a:cxn>
                <a:cxn ang="0">
                  <a:pos x="120" y="91"/>
                </a:cxn>
                <a:cxn ang="0">
                  <a:pos x="58" y="80"/>
                </a:cxn>
                <a:cxn ang="0">
                  <a:pos x="0" y="66"/>
                </a:cxn>
                <a:cxn ang="0">
                  <a:pos x="13" y="16"/>
                </a:cxn>
                <a:cxn ang="0">
                  <a:pos x="112" y="0"/>
                </a:cxn>
              </a:cxnLst>
              <a:rect l="0" t="0" r="r" b="b"/>
              <a:pathLst>
                <a:path w="554" h="139">
                  <a:moveTo>
                    <a:pt x="112" y="0"/>
                  </a:moveTo>
                  <a:lnTo>
                    <a:pt x="80" y="11"/>
                  </a:lnTo>
                  <a:lnTo>
                    <a:pt x="55" y="22"/>
                  </a:lnTo>
                  <a:lnTo>
                    <a:pt x="37" y="35"/>
                  </a:lnTo>
                  <a:lnTo>
                    <a:pt x="26" y="50"/>
                  </a:lnTo>
                  <a:lnTo>
                    <a:pt x="424" y="90"/>
                  </a:lnTo>
                  <a:lnTo>
                    <a:pt x="554" y="122"/>
                  </a:lnTo>
                  <a:lnTo>
                    <a:pt x="551" y="131"/>
                  </a:lnTo>
                  <a:lnTo>
                    <a:pt x="541" y="138"/>
                  </a:lnTo>
                  <a:lnTo>
                    <a:pt x="523" y="139"/>
                  </a:lnTo>
                  <a:lnTo>
                    <a:pt x="517" y="130"/>
                  </a:lnTo>
                  <a:lnTo>
                    <a:pt x="440" y="109"/>
                  </a:lnTo>
                  <a:lnTo>
                    <a:pt x="400" y="110"/>
                  </a:lnTo>
                  <a:lnTo>
                    <a:pt x="258" y="99"/>
                  </a:lnTo>
                  <a:lnTo>
                    <a:pt x="187" y="98"/>
                  </a:lnTo>
                  <a:lnTo>
                    <a:pt x="120" y="91"/>
                  </a:lnTo>
                  <a:lnTo>
                    <a:pt x="58" y="80"/>
                  </a:lnTo>
                  <a:lnTo>
                    <a:pt x="0" y="66"/>
                  </a:lnTo>
                  <a:lnTo>
                    <a:pt x="13" y="16"/>
                  </a:lnTo>
                  <a:lnTo>
                    <a:pt x="112"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96">
              <a:extLst>
                <a:ext uri="{FF2B5EF4-FFF2-40B4-BE49-F238E27FC236}">
                  <a16:creationId xmlns:a16="http://schemas.microsoft.com/office/drawing/2014/main" id="{455DB6CC-7022-EF71-67D1-82742751539E}"/>
                </a:ext>
              </a:extLst>
            </p:cNvPr>
            <p:cNvSpPr>
              <a:spLocks/>
            </p:cNvSpPr>
            <p:nvPr/>
          </p:nvSpPr>
          <p:spPr bwMode="auto">
            <a:xfrm>
              <a:off x="2259544" y="4572945"/>
              <a:ext cx="218828" cy="61114"/>
            </a:xfrm>
            <a:custGeom>
              <a:avLst/>
              <a:gdLst/>
              <a:ahLst/>
              <a:cxnLst>
                <a:cxn ang="0">
                  <a:pos x="0" y="0"/>
                </a:cxn>
                <a:cxn ang="0">
                  <a:pos x="104" y="33"/>
                </a:cxn>
                <a:cxn ang="0">
                  <a:pos x="222" y="51"/>
                </a:cxn>
                <a:cxn ang="0">
                  <a:pos x="210" y="59"/>
                </a:cxn>
                <a:cxn ang="0">
                  <a:pos x="192" y="62"/>
                </a:cxn>
                <a:cxn ang="0">
                  <a:pos x="174" y="62"/>
                </a:cxn>
                <a:cxn ang="0">
                  <a:pos x="106" y="56"/>
                </a:cxn>
                <a:cxn ang="0">
                  <a:pos x="106" y="51"/>
                </a:cxn>
                <a:cxn ang="0">
                  <a:pos x="104" y="49"/>
                </a:cxn>
                <a:cxn ang="0">
                  <a:pos x="56" y="30"/>
                </a:cxn>
                <a:cxn ang="0">
                  <a:pos x="0" y="0"/>
                </a:cxn>
              </a:cxnLst>
              <a:rect l="0" t="0" r="r" b="b"/>
              <a:pathLst>
                <a:path w="222" h="62">
                  <a:moveTo>
                    <a:pt x="0" y="0"/>
                  </a:moveTo>
                  <a:lnTo>
                    <a:pt x="104" y="33"/>
                  </a:lnTo>
                  <a:lnTo>
                    <a:pt x="222" y="51"/>
                  </a:lnTo>
                  <a:lnTo>
                    <a:pt x="210" y="59"/>
                  </a:lnTo>
                  <a:lnTo>
                    <a:pt x="192" y="62"/>
                  </a:lnTo>
                  <a:lnTo>
                    <a:pt x="174" y="62"/>
                  </a:lnTo>
                  <a:lnTo>
                    <a:pt x="106" y="56"/>
                  </a:lnTo>
                  <a:lnTo>
                    <a:pt x="106" y="51"/>
                  </a:lnTo>
                  <a:lnTo>
                    <a:pt x="104" y="49"/>
                  </a:lnTo>
                  <a:lnTo>
                    <a:pt x="56" y="30"/>
                  </a:lnTo>
                  <a:lnTo>
                    <a:pt x="0"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97">
              <a:extLst>
                <a:ext uri="{FF2B5EF4-FFF2-40B4-BE49-F238E27FC236}">
                  <a16:creationId xmlns:a16="http://schemas.microsoft.com/office/drawing/2014/main" id="{4063A7D4-5474-4F9B-64A3-43DA78634CBF}"/>
                </a:ext>
              </a:extLst>
            </p:cNvPr>
            <p:cNvSpPr>
              <a:spLocks/>
            </p:cNvSpPr>
            <p:nvPr/>
          </p:nvSpPr>
          <p:spPr bwMode="auto">
            <a:xfrm>
              <a:off x="2345302" y="4576887"/>
              <a:ext cx="103500" cy="27600"/>
            </a:xfrm>
            <a:custGeom>
              <a:avLst/>
              <a:gdLst/>
              <a:ahLst/>
              <a:cxnLst>
                <a:cxn ang="0">
                  <a:pos x="0" y="0"/>
                </a:cxn>
                <a:cxn ang="0">
                  <a:pos x="35" y="0"/>
                </a:cxn>
                <a:cxn ang="0">
                  <a:pos x="105" y="28"/>
                </a:cxn>
                <a:cxn ang="0">
                  <a:pos x="0" y="0"/>
                </a:cxn>
              </a:cxnLst>
              <a:rect l="0" t="0" r="r" b="b"/>
              <a:pathLst>
                <a:path w="105" h="28">
                  <a:moveTo>
                    <a:pt x="0" y="0"/>
                  </a:moveTo>
                  <a:lnTo>
                    <a:pt x="35" y="0"/>
                  </a:lnTo>
                  <a:lnTo>
                    <a:pt x="105" y="28"/>
                  </a:lnTo>
                  <a:lnTo>
                    <a:pt x="0"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98">
              <a:extLst>
                <a:ext uri="{FF2B5EF4-FFF2-40B4-BE49-F238E27FC236}">
                  <a16:creationId xmlns:a16="http://schemas.microsoft.com/office/drawing/2014/main" id="{17818D75-EF8A-756F-9293-2C3DACD29658}"/>
                </a:ext>
              </a:extLst>
            </p:cNvPr>
            <p:cNvSpPr>
              <a:spLocks/>
            </p:cNvSpPr>
            <p:nvPr/>
          </p:nvSpPr>
          <p:spPr bwMode="auto">
            <a:xfrm>
              <a:off x="1860331" y="4739530"/>
              <a:ext cx="52243" cy="35486"/>
            </a:xfrm>
            <a:custGeom>
              <a:avLst/>
              <a:gdLst/>
              <a:ahLst/>
              <a:cxnLst>
                <a:cxn ang="0">
                  <a:pos x="18" y="0"/>
                </a:cxn>
                <a:cxn ang="0">
                  <a:pos x="53" y="5"/>
                </a:cxn>
                <a:cxn ang="0">
                  <a:pos x="34" y="12"/>
                </a:cxn>
                <a:cxn ang="0">
                  <a:pos x="16" y="21"/>
                </a:cxn>
                <a:cxn ang="0">
                  <a:pos x="0" y="36"/>
                </a:cxn>
                <a:cxn ang="0">
                  <a:pos x="18" y="0"/>
                </a:cxn>
              </a:cxnLst>
              <a:rect l="0" t="0" r="r" b="b"/>
              <a:pathLst>
                <a:path w="53" h="36">
                  <a:moveTo>
                    <a:pt x="18" y="0"/>
                  </a:moveTo>
                  <a:lnTo>
                    <a:pt x="53" y="5"/>
                  </a:lnTo>
                  <a:lnTo>
                    <a:pt x="34" y="12"/>
                  </a:lnTo>
                  <a:lnTo>
                    <a:pt x="16" y="21"/>
                  </a:lnTo>
                  <a:lnTo>
                    <a:pt x="0" y="36"/>
                  </a:lnTo>
                  <a:lnTo>
                    <a:pt x="18"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99">
              <a:extLst>
                <a:ext uri="{FF2B5EF4-FFF2-40B4-BE49-F238E27FC236}">
                  <a16:creationId xmlns:a16="http://schemas.microsoft.com/office/drawing/2014/main" id="{E8E9693F-C29B-CB8D-2806-416AB36163C5}"/>
                </a:ext>
              </a:extLst>
            </p:cNvPr>
            <p:cNvSpPr>
              <a:spLocks/>
            </p:cNvSpPr>
            <p:nvPr/>
          </p:nvSpPr>
          <p:spPr bwMode="auto">
            <a:xfrm>
              <a:off x="1712474" y="4616316"/>
              <a:ext cx="622970" cy="196157"/>
            </a:xfrm>
            <a:custGeom>
              <a:avLst/>
              <a:gdLst/>
              <a:ahLst/>
              <a:cxnLst>
                <a:cxn ang="0">
                  <a:pos x="56" y="0"/>
                </a:cxn>
                <a:cxn ang="0">
                  <a:pos x="34" y="71"/>
                </a:cxn>
                <a:cxn ang="0">
                  <a:pos x="374" y="71"/>
                </a:cxn>
                <a:cxn ang="0">
                  <a:pos x="418" y="84"/>
                </a:cxn>
                <a:cxn ang="0">
                  <a:pos x="462" y="88"/>
                </a:cxn>
                <a:cxn ang="0">
                  <a:pos x="510" y="87"/>
                </a:cxn>
                <a:cxn ang="0">
                  <a:pos x="632" y="133"/>
                </a:cxn>
                <a:cxn ang="0">
                  <a:pos x="629" y="141"/>
                </a:cxn>
                <a:cxn ang="0">
                  <a:pos x="621" y="145"/>
                </a:cxn>
                <a:cxn ang="0">
                  <a:pos x="610" y="143"/>
                </a:cxn>
                <a:cxn ang="0">
                  <a:pos x="594" y="138"/>
                </a:cxn>
                <a:cxn ang="0">
                  <a:pos x="546" y="120"/>
                </a:cxn>
                <a:cxn ang="0">
                  <a:pos x="509" y="114"/>
                </a:cxn>
                <a:cxn ang="0">
                  <a:pos x="467" y="114"/>
                </a:cxn>
                <a:cxn ang="0">
                  <a:pos x="426" y="116"/>
                </a:cxn>
                <a:cxn ang="0">
                  <a:pos x="386" y="111"/>
                </a:cxn>
                <a:cxn ang="0">
                  <a:pos x="347" y="101"/>
                </a:cxn>
                <a:cxn ang="0">
                  <a:pos x="286" y="109"/>
                </a:cxn>
                <a:cxn ang="0">
                  <a:pos x="290" y="116"/>
                </a:cxn>
                <a:cxn ang="0">
                  <a:pos x="290" y="120"/>
                </a:cxn>
                <a:cxn ang="0">
                  <a:pos x="288" y="133"/>
                </a:cxn>
                <a:cxn ang="0">
                  <a:pos x="280" y="148"/>
                </a:cxn>
                <a:cxn ang="0">
                  <a:pos x="269" y="165"/>
                </a:cxn>
                <a:cxn ang="0">
                  <a:pos x="219" y="199"/>
                </a:cxn>
                <a:cxn ang="0">
                  <a:pos x="254" y="153"/>
                </a:cxn>
                <a:cxn ang="0">
                  <a:pos x="262" y="137"/>
                </a:cxn>
                <a:cxn ang="0">
                  <a:pos x="266" y="125"/>
                </a:cxn>
                <a:cxn ang="0">
                  <a:pos x="264" y="116"/>
                </a:cxn>
                <a:cxn ang="0">
                  <a:pos x="258" y="108"/>
                </a:cxn>
                <a:cxn ang="0">
                  <a:pos x="158" y="112"/>
                </a:cxn>
                <a:cxn ang="0">
                  <a:pos x="157" y="109"/>
                </a:cxn>
                <a:cxn ang="0">
                  <a:pos x="141" y="100"/>
                </a:cxn>
                <a:cxn ang="0">
                  <a:pos x="125" y="93"/>
                </a:cxn>
                <a:cxn ang="0">
                  <a:pos x="104" y="93"/>
                </a:cxn>
                <a:cxn ang="0">
                  <a:pos x="85" y="100"/>
                </a:cxn>
                <a:cxn ang="0">
                  <a:pos x="0" y="85"/>
                </a:cxn>
                <a:cxn ang="0">
                  <a:pos x="15" y="55"/>
                </a:cxn>
                <a:cxn ang="0">
                  <a:pos x="32" y="26"/>
                </a:cxn>
                <a:cxn ang="0">
                  <a:pos x="56" y="0"/>
                </a:cxn>
              </a:cxnLst>
              <a:rect l="0" t="0" r="r" b="b"/>
              <a:pathLst>
                <a:path w="632" h="199">
                  <a:moveTo>
                    <a:pt x="56" y="0"/>
                  </a:moveTo>
                  <a:lnTo>
                    <a:pt x="34" y="71"/>
                  </a:lnTo>
                  <a:lnTo>
                    <a:pt x="374" y="71"/>
                  </a:lnTo>
                  <a:lnTo>
                    <a:pt x="418" y="84"/>
                  </a:lnTo>
                  <a:lnTo>
                    <a:pt x="462" y="88"/>
                  </a:lnTo>
                  <a:lnTo>
                    <a:pt x="510" y="87"/>
                  </a:lnTo>
                  <a:lnTo>
                    <a:pt x="632" y="133"/>
                  </a:lnTo>
                  <a:lnTo>
                    <a:pt x="629" y="141"/>
                  </a:lnTo>
                  <a:lnTo>
                    <a:pt x="621" y="145"/>
                  </a:lnTo>
                  <a:lnTo>
                    <a:pt x="610" y="143"/>
                  </a:lnTo>
                  <a:lnTo>
                    <a:pt x="594" y="138"/>
                  </a:lnTo>
                  <a:lnTo>
                    <a:pt x="546" y="120"/>
                  </a:lnTo>
                  <a:lnTo>
                    <a:pt x="509" y="114"/>
                  </a:lnTo>
                  <a:lnTo>
                    <a:pt x="467" y="114"/>
                  </a:lnTo>
                  <a:lnTo>
                    <a:pt x="426" y="116"/>
                  </a:lnTo>
                  <a:lnTo>
                    <a:pt x="386" y="111"/>
                  </a:lnTo>
                  <a:lnTo>
                    <a:pt x="347" y="101"/>
                  </a:lnTo>
                  <a:lnTo>
                    <a:pt x="286" y="109"/>
                  </a:lnTo>
                  <a:lnTo>
                    <a:pt x="290" y="116"/>
                  </a:lnTo>
                  <a:lnTo>
                    <a:pt x="290" y="120"/>
                  </a:lnTo>
                  <a:lnTo>
                    <a:pt x="288" y="133"/>
                  </a:lnTo>
                  <a:lnTo>
                    <a:pt x="280" y="148"/>
                  </a:lnTo>
                  <a:lnTo>
                    <a:pt x="269" y="165"/>
                  </a:lnTo>
                  <a:lnTo>
                    <a:pt x="219" y="199"/>
                  </a:lnTo>
                  <a:lnTo>
                    <a:pt x="254" y="153"/>
                  </a:lnTo>
                  <a:lnTo>
                    <a:pt x="262" y="137"/>
                  </a:lnTo>
                  <a:lnTo>
                    <a:pt x="266" y="125"/>
                  </a:lnTo>
                  <a:lnTo>
                    <a:pt x="264" y="116"/>
                  </a:lnTo>
                  <a:lnTo>
                    <a:pt x="258" y="108"/>
                  </a:lnTo>
                  <a:lnTo>
                    <a:pt x="158" y="112"/>
                  </a:lnTo>
                  <a:lnTo>
                    <a:pt x="157" y="109"/>
                  </a:lnTo>
                  <a:lnTo>
                    <a:pt x="141" y="100"/>
                  </a:lnTo>
                  <a:lnTo>
                    <a:pt x="125" y="93"/>
                  </a:lnTo>
                  <a:lnTo>
                    <a:pt x="104" y="93"/>
                  </a:lnTo>
                  <a:lnTo>
                    <a:pt x="85" y="100"/>
                  </a:lnTo>
                  <a:lnTo>
                    <a:pt x="0" y="85"/>
                  </a:lnTo>
                  <a:lnTo>
                    <a:pt x="15" y="55"/>
                  </a:lnTo>
                  <a:lnTo>
                    <a:pt x="32" y="26"/>
                  </a:lnTo>
                  <a:lnTo>
                    <a:pt x="56"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100">
              <a:extLst>
                <a:ext uri="{FF2B5EF4-FFF2-40B4-BE49-F238E27FC236}">
                  <a16:creationId xmlns:a16="http://schemas.microsoft.com/office/drawing/2014/main" id="{AC614442-DDC6-CE82-9C76-D2A54BFB32FD}"/>
                </a:ext>
              </a:extLst>
            </p:cNvPr>
            <p:cNvSpPr>
              <a:spLocks/>
            </p:cNvSpPr>
            <p:nvPr/>
          </p:nvSpPr>
          <p:spPr bwMode="auto">
            <a:xfrm>
              <a:off x="1828788" y="4754316"/>
              <a:ext cx="361757" cy="118286"/>
            </a:xfrm>
            <a:custGeom>
              <a:avLst/>
              <a:gdLst/>
              <a:ahLst/>
              <a:cxnLst>
                <a:cxn ang="0">
                  <a:pos x="23" y="0"/>
                </a:cxn>
                <a:cxn ang="0">
                  <a:pos x="12" y="51"/>
                </a:cxn>
                <a:cxn ang="0">
                  <a:pos x="32" y="78"/>
                </a:cxn>
                <a:cxn ang="0">
                  <a:pos x="56" y="96"/>
                </a:cxn>
                <a:cxn ang="0">
                  <a:pos x="80" y="104"/>
                </a:cxn>
                <a:cxn ang="0">
                  <a:pos x="124" y="83"/>
                </a:cxn>
                <a:cxn ang="0">
                  <a:pos x="248" y="96"/>
                </a:cxn>
                <a:cxn ang="0">
                  <a:pos x="287" y="65"/>
                </a:cxn>
                <a:cxn ang="0">
                  <a:pos x="340" y="88"/>
                </a:cxn>
                <a:cxn ang="0">
                  <a:pos x="367" y="117"/>
                </a:cxn>
                <a:cxn ang="0">
                  <a:pos x="348" y="115"/>
                </a:cxn>
                <a:cxn ang="0">
                  <a:pos x="335" y="99"/>
                </a:cxn>
                <a:cxn ang="0">
                  <a:pos x="293" y="80"/>
                </a:cxn>
                <a:cxn ang="0">
                  <a:pos x="266" y="109"/>
                </a:cxn>
                <a:cxn ang="0">
                  <a:pos x="122" y="99"/>
                </a:cxn>
                <a:cxn ang="0">
                  <a:pos x="85" y="120"/>
                </a:cxn>
                <a:cxn ang="0">
                  <a:pos x="48" y="118"/>
                </a:cxn>
                <a:cxn ang="0">
                  <a:pos x="44" y="113"/>
                </a:cxn>
                <a:cxn ang="0">
                  <a:pos x="24" y="93"/>
                </a:cxn>
                <a:cxn ang="0">
                  <a:pos x="10" y="67"/>
                </a:cxn>
                <a:cxn ang="0">
                  <a:pos x="0" y="38"/>
                </a:cxn>
                <a:cxn ang="0">
                  <a:pos x="8" y="17"/>
                </a:cxn>
                <a:cxn ang="0">
                  <a:pos x="23" y="0"/>
                </a:cxn>
              </a:cxnLst>
              <a:rect l="0" t="0" r="r" b="b"/>
              <a:pathLst>
                <a:path w="367" h="120">
                  <a:moveTo>
                    <a:pt x="23" y="0"/>
                  </a:moveTo>
                  <a:lnTo>
                    <a:pt x="12" y="51"/>
                  </a:lnTo>
                  <a:lnTo>
                    <a:pt x="32" y="78"/>
                  </a:lnTo>
                  <a:lnTo>
                    <a:pt x="56" y="96"/>
                  </a:lnTo>
                  <a:lnTo>
                    <a:pt x="80" y="104"/>
                  </a:lnTo>
                  <a:lnTo>
                    <a:pt x="124" y="83"/>
                  </a:lnTo>
                  <a:lnTo>
                    <a:pt x="248" y="96"/>
                  </a:lnTo>
                  <a:lnTo>
                    <a:pt x="287" y="65"/>
                  </a:lnTo>
                  <a:lnTo>
                    <a:pt x="340" y="88"/>
                  </a:lnTo>
                  <a:lnTo>
                    <a:pt x="367" y="117"/>
                  </a:lnTo>
                  <a:lnTo>
                    <a:pt x="348" y="115"/>
                  </a:lnTo>
                  <a:lnTo>
                    <a:pt x="335" y="99"/>
                  </a:lnTo>
                  <a:lnTo>
                    <a:pt x="293" y="80"/>
                  </a:lnTo>
                  <a:lnTo>
                    <a:pt x="266" y="109"/>
                  </a:lnTo>
                  <a:lnTo>
                    <a:pt x="122" y="99"/>
                  </a:lnTo>
                  <a:lnTo>
                    <a:pt x="85" y="120"/>
                  </a:lnTo>
                  <a:lnTo>
                    <a:pt x="48" y="118"/>
                  </a:lnTo>
                  <a:lnTo>
                    <a:pt x="44" y="113"/>
                  </a:lnTo>
                  <a:lnTo>
                    <a:pt x="24" y="93"/>
                  </a:lnTo>
                  <a:lnTo>
                    <a:pt x="10" y="67"/>
                  </a:lnTo>
                  <a:lnTo>
                    <a:pt x="0" y="38"/>
                  </a:lnTo>
                  <a:lnTo>
                    <a:pt x="8" y="17"/>
                  </a:lnTo>
                  <a:lnTo>
                    <a:pt x="23"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01">
              <a:extLst>
                <a:ext uri="{FF2B5EF4-FFF2-40B4-BE49-F238E27FC236}">
                  <a16:creationId xmlns:a16="http://schemas.microsoft.com/office/drawing/2014/main" id="{98A25C86-64E7-89FA-13FB-EF6D1BF298E0}"/>
                </a:ext>
              </a:extLst>
            </p:cNvPr>
            <p:cNvSpPr>
              <a:spLocks/>
            </p:cNvSpPr>
            <p:nvPr/>
          </p:nvSpPr>
          <p:spPr bwMode="auto">
            <a:xfrm>
              <a:off x="1751903" y="4975115"/>
              <a:ext cx="397242" cy="212914"/>
            </a:xfrm>
            <a:custGeom>
              <a:avLst/>
              <a:gdLst/>
              <a:ahLst/>
              <a:cxnLst>
                <a:cxn ang="0">
                  <a:pos x="24" y="0"/>
                </a:cxn>
                <a:cxn ang="0">
                  <a:pos x="32" y="171"/>
                </a:cxn>
                <a:cxn ang="0">
                  <a:pos x="125" y="187"/>
                </a:cxn>
                <a:cxn ang="0">
                  <a:pos x="216" y="192"/>
                </a:cxn>
                <a:cxn ang="0">
                  <a:pos x="306" y="189"/>
                </a:cxn>
                <a:cxn ang="0">
                  <a:pos x="234" y="166"/>
                </a:cxn>
                <a:cxn ang="0">
                  <a:pos x="317" y="166"/>
                </a:cxn>
                <a:cxn ang="0">
                  <a:pos x="342" y="168"/>
                </a:cxn>
                <a:cxn ang="0">
                  <a:pos x="362" y="168"/>
                </a:cxn>
                <a:cxn ang="0">
                  <a:pos x="374" y="163"/>
                </a:cxn>
                <a:cxn ang="0">
                  <a:pos x="382" y="157"/>
                </a:cxn>
                <a:cxn ang="0">
                  <a:pos x="384" y="144"/>
                </a:cxn>
                <a:cxn ang="0">
                  <a:pos x="398" y="152"/>
                </a:cxn>
                <a:cxn ang="0">
                  <a:pos x="403" y="162"/>
                </a:cxn>
                <a:cxn ang="0">
                  <a:pos x="402" y="173"/>
                </a:cxn>
                <a:cxn ang="0">
                  <a:pos x="400" y="176"/>
                </a:cxn>
                <a:cxn ang="0">
                  <a:pos x="400" y="178"/>
                </a:cxn>
                <a:cxn ang="0">
                  <a:pos x="389" y="189"/>
                </a:cxn>
                <a:cxn ang="0">
                  <a:pos x="374" y="197"/>
                </a:cxn>
                <a:cxn ang="0">
                  <a:pos x="357" y="199"/>
                </a:cxn>
                <a:cxn ang="0">
                  <a:pos x="334" y="195"/>
                </a:cxn>
                <a:cxn ang="0">
                  <a:pos x="315" y="205"/>
                </a:cxn>
                <a:cxn ang="0">
                  <a:pos x="290" y="211"/>
                </a:cxn>
                <a:cxn ang="0">
                  <a:pos x="256" y="215"/>
                </a:cxn>
                <a:cxn ang="0">
                  <a:pos x="216" y="216"/>
                </a:cxn>
                <a:cxn ang="0">
                  <a:pos x="155" y="216"/>
                </a:cxn>
                <a:cxn ang="0">
                  <a:pos x="94" y="210"/>
                </a:cxn>
                <a:cxn ang="0">
                  <a:pos x="35" y="199"/>
                </a:cxn>
                <a:cxn ang="0">
                  <a:pos x="0" y="187"/>
                </a:cxn>
                <a:cxn ang="0">
                  <a:pos x="10" y="3"/>
                </a:cxn>
                <a:cxn ang="0">
                  <a:pos x="24" y="0"/>
                </a:cxn>
              </a:cxnLst>
              <a:rect l="0" t="0" r="r" b="b"/>
              <a:pathLst>
                <a:path w="403" h="216">
                  <a:moveTo>
                    <a:pt x="24" y="0"/>
                  </a:moveTo>
                  <a:lnTo>
                    <a:pt x="32" y="171"/>
                  </a:lnTo>
                  <a:lnTo>
                    <a:pt x="125" y="187"/>
                  </a:lnTo>
                  <a:lnTo>
                    <a:pt x="216" y="192"/>
                  </a:lnTo>
                  <a:lnTo>
                    <a:pt x="306" y="189"/>
                  </a:lnTo>
                  <a:lnTo>
                    <a:pt x="234" y="166"/>
                  </a:lnTo>
                  <a:lnTo>
                    <a:pt x="317" y="166"/>
                  </a:lnTo>
                  <a:lnTo>
                    <a:pt x="342" y="168"/>
                  </a:lnTo>
                  <a:lnTo>
                    <a:pt x="362" y="168"/>
                  </a:lnTo>
                  <a:lnTo>
                    <a:pt x="374" y="163"/>
                  </a:lnTo>
                  <a:lnTo>
                    <a:pt x="382" y="157"/>
                  </a:lnTo>
                  <a:lnTo>
                    <a:pt x="384" y="144"/>
                  </a:lnTo>
                  <a:lnTo>
                    <a:pt x="398" y="152"/>
                  </a:lnTo>
                  <a:lnTo>
                    <a:pt x="403" y="162"/>
                  </a:lnTo>
                  <a:lnTo>
                    <a:pt x="402" y="173"/>
                  </a:lnTo>
                  <a:lnTo>
                    <a:pt x="400" y="176"/>
                  </a:lnTo>
                  <a:lnTo>
                    <a:pt x="400" y="178"/>
                  </a:lnTo>
                  <a:lnTo>
                    <a:pt x="389" y="189"/>
                  </a:lnTo>
                  <a:lnTo>
                    <a:pt x="374" y="197"/>
                  </a:lnTo>
                  <a:lnTo>
                    <a:pt x="357" y="199"/>
                  </a:lnTo>
                  <a:lnTo>
                    <a:pt x="334" y="195"/>
                  </a:lnTo>
                  <a:lnTo>
                    <a:pt x="315" y="205"/>
                  </a:lnTo>
                  <a:lnTo>
                    <a:pt x="290" y="211"/>
                  </a:lnTo>
                  <a:lnTo>
                    <a:pt x="256" y="215"/>
                  </a:lnTo>
                  <a:lnTo>
                    <a:pt x="216" y="216"/>
                  </a:lnTo>
                  <a:lnTo>
                    <a:pt x="155" y="216"/>
                  </a:lnTo>
                  <a:lnTo>
                    <a:pt x="94" y="210"/>
                  </a:lnTo>
                  <a:lnTo>
                    <a:pt x="35" y="199"/>
                  </a:lnTo>
                  <a:lnTo>
                    <a:pt x="0" y="187"/>
                  </a:lnTo>
                  <a:lnTo>
                    <a:pt x="10" y="3"/>
                  </a:lnTo>
                  <a:lnTo>
                    <a:pt x="24"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102">
              <a:extLst>
                <a:ext uri="{FF2B5EF4-FFF2-40B4-BE49-F238E27FC236}">
                  <a16:creationId xmlns:a16="http://schemas.microsoft.com/office/drawing/2014/main" id="{30F6DC67-8400-2ACD-B7D0-4F53BAEEDA1D}"/>
                </a:ext>
              </a:extLst>
            </p:cNvPr>
            <p:cNvSpPr>
              <a:spLocks/>
            </p:cNvSpPr>
            <p:nvPr/>
          </p:nvSpPr>
          <p:spPr bwMode="auto">
            <a:xfrm>
              <a:off x="2215188" y="4681373"/>
              <a:ext cx="168557" cy="69986"/>
            </a:xfrm>
            <a:custGeom>
              <a:avLst/>
              <a:gdLst/>
              <a:ahLst/>
              <a:cxnLst>
                <a:cxn ang="0">
                  <a:pos x="0" y="0"/>
                </a:cxn>
                <a:cxn ang="0">
                  <a:pos x="45" y="0"/>
                </a:cxn>
                <a:cxn ang="0">
                  <a:pos x="136" y="51"/>
                </a:cxn>
                <a:cxn ang="0">
                  <a:pos x="171" y="61"/>
                </a:cxn>
                <a:cxn ang="0">
                  <a:pos x="162" y="67"/>
                </a:cxn>
                <a:cxn ang="0">
                  <a:pos x="146" y="71"/>
                </a:cxn>
                <a:cxn ang="0">
                  <a:pos x="122" y="67"/>
                </a:cxn>
                <a:cxn ang="0">
                  <a:pos x="122" y="63"/>
                </a:cxn>
                <a:cxn ang="0">
                  <a:pos x="120" y="58"/>
                </a:cxn>
                <a:cxn ang="0">
                  <a:pos x="84" y="43"/>
                </a:cxn>
                <a:cxn ang="0">
                  <a:pos x="52" y="24"/>
                </a:cxn>
                <a:cxn ang="0">
                  <a:pos x="0" y="0"/>
                </a:cxn>
              </a:cxnLst>
              <a:rect l="0" t="0" r="r" b="b"/>
              <a:pathLst>
                <a:path w="171" h="71">
                  <a:moveTo>
                    <a:pt x="0" y="0"/>
                  </a:moveTo>
                  <a:lnTo>
                    <a:pt x="45" y="0"/>
                  </a:lnTo>
                  <a:lnTo>
                    <a:pt x="136" y="51"/>
                  </a:lnTo>
                  <a:lnTo>
                    <a:pt x="171" y="61"/>
                  </a:lnTo>
                  <a:lnTo>
                    <a:pt x="162" y="67"/>
                  </a:lnTo>
                  <a:lnTo>
                    <a:pt x="146" y="71"/>
                  </a:lnTo>
                  <a:lnTo>
                    <a:pt x="122" y="67"/>
                  </a:lnTo>
                  <a:lnTo>
                    <a:pt x="122" y="63"/>
                  </a:lnTo>
                  <a:lnTo>
                    <a:pt x="120" y="58"/>
                  </a:lnTo>
                  <a:lnTo>
                    <a:pt x="84" y="43"/>
                  </a:lnTo>
                  <a:lnTo>
                    <a:pt x="52" y="24"/>
                  </a:lnTo>
                  <a:lnTo>
                    <a:pt x="0"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103">
              <a:extLst>
                <a:ext uri="{FF2B5EF4-FFF2-40B4-BE49-F238E27FC236}">
                  <a16:creationId xmlns:a16="http://schemas.microsoft.com/office/drawing/2014/main" id="{EC06D039-101C-F1D2-6CAE-A1A95159748C}"/>
                </a:ext>
              </a:extLst>
            </p:cNvPr>
            <p:cNvSpPr>
              <a:spLocks/>
            </p:cNvSpPr>
            <p:nvPr/>
          </p:nvSpPr>
          <p:spPr bwMode="auto">
            <a:xfrm>
              <a:off x="2053531" y="4770087"/>
              <a:ext cx="195171" cy="71957"/>
            </a:xfrm>
            <a:custGeom>
              <a:avLst/>
              <a:gdLst/>
              <a:ahLst/>
              <a:cxnLst>
                <a:cxn ang="0">
                  <a:pos x="30" y="0"/>
                </a:cxn>
                <a:cxn ang="0">
                  <a:pos x="96" y="0"/>
                </a:cxn>
                <a:cxn ang="0">
                  <a:pos x="172" y="61"/>
                </a:cxn>
                <a:cxn ang="0">
                  <a:pos x="193" y="56"/>
                </a:cxn>
                <a:cxn ang="0">
                  <a:pos x="198" y="62"/>
                </a:cxn>
                <a:cxn ang="0">
                  <a:pos x="180" y="73"/>
                </a:cxn>
                <a:cxn ang="0">
                  <a:pos x="164" y="73"/>
                </a:cxn>
                <a:cxn ang="0">
                  <a:pos x="147" y="64"/>
                </a:cxn>
                <a:cxn ang="0">
                  <a:pos x="129" y="41"/>
                </a:cxn>
                <a:cxn ang="0">
                  <a:pos x="83" y="13"/>
                </a:cxn>
                <a:cxn ang="0">
                  <a:pos x="41" y="21"/>
                </a:cxn>
                <a:cxn ang="0">
                  <a:pos x="0" y="35"/>
                </a:cxn>
                <a:cxn ang="0">
                  <a:pos x="30" y="0"/>
                </a:cxn>
              </a:cxnLst>
              <a:rect l="0" t="0" r="r" b="b"/>
              <a:pathLst>
                <a:path w="198" h="73">
                  <a:moveTo>
                    <a:pt x="30" y="0"/>
                  </a:moveTo>
                  <a:lnTo>
                    <a:pt x="96" y="0"/>
                  </a:lnTo>
                  <a:lnTo>
                    <a:pt x="172" y="61"/>
                  </a:lnTo>
                  <a:lnTo>
                    <a:pt x="193" y="56"/>
                  </a:lnTo>
                  <a:lnTo>
                    <a:pt x="198" y="62"/>
                  </a:lnTo>
                  <a:lnTo>
                    <a:pt x="180" y="73"/>
                  </a:lnTo>
                  <a:lnTo>
                    <a:pt x="164" y="73"/>
                  </a:lnTo>
                  <a:lnTo>
                    <a:pt x="147" y="64"/>
                  </a:lnTo>
                  <a:lnTo>
                    <a:pt x="129" y="41"/>
                  </a:lnTo>
                  <a:lnTo>
                    <a:pt x="83" y="13"/>
                  </a:lnTo>
                  <a:lnTo>
                    <a:pt x="41" y="21"/>
                  </a:lnTo>
                  <a:lnTo>
                    <a:pt x="0" y="35"/>
                  </a:lnTo>
                  <a:lnTo>
                    <a:pt x="30"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04">
              <a:extLst>
                <a:ext uri="{FF2B5EF4-FFF2-40B4-BE49-F238E27FC236}">
                  <a16:creationId xmlns:a16="http://schemas.microsoft.com/office/drawing/2014/main" id="{58D183DC-B794-4162-E77F-F1E48F6196A2}"/>
                </a:ext>
              </a:extLst>
            </p:cNvPr>
            <p:cNvSpPr>
              <a:spLocks/>
            </p:cNvSpPr>
            <p:nvPr/>
          </p:nvSpPr>
          <p:spPr bwMode="auto">
            <a:xfrm>
              <a:off x="2117602" y="4806558"/>
              <a:ext cx="167571" cy="69000"/>
            </a:xfrm>
            <a:custGeom>
              <a:avLst/>
              <a:gdLst/>
              <a:ahLst/>
              <a:cxnLst>
                <a:cxn ang="0">
                  <a:pos x="0" y="0"/>
                </a:cxn>
                <a:cxn ang="0">
                  <a:pos x="19" y="9"/>
                </a:cxn>
                <a:cxn ang="0">
                  <a:pos x="39" y="12"/>
                </a:cxn>
                <a:cxn ang="0">
                  <a:pos x="58" y="12"/>
                </a:cxn>
                <a:cxn ang="0">
                  <a:pos x="111" y="51"/>
                </a:cxn>
                <a:cxn ang="0">
                  <a:pos x="160" y="59"/>
                </a:cxn>
                <a:cxn ang="0">
                  <a:pos x="170" y="70"/>
                </a:cxn>
                <a:cxn ang="0">
                  <a:pos x="109" y="65"/>
                </a:cxn>
                <a:cxn ang="0">
                  <a:pos x="56" y="25"/>
                </a:cxn>
                <a:cxn ang="0">
                  <a:pos x="35" y="24"/>
                </a:cxn>
                <a:cxn ang="0">
                  <a:pos x="18" y="14"/>
                </a:cxn>
                <a:cxn ang="0">
                  <a:pos x="0" y="0"/>
                </a:cxn>
              </a:cxnLst>
              <a:rect l="0" t="0" r="r" b="b"/>
              <a:pathLst>
                <a:path w="170" h="70">
                  <a:moveTo>
                    <a:pt x="0" y="0"/>
                  </a:moveTo>
                  <a:lnTo>
                    <a:pt x="19" y="9"/>
                  </a:lnTo>
                  <a:lnTo>
                    <a:pt x="39" y="12"/>
                  </a:lnTo>
                  <a:lnTo>
                    <a:pt x="58" y="12"/>
                  </a:lnTo>
                  <a:lnTo>
                    <a:pt x="111" y="51"/>
                  </a:lnTo>
                  <a:lnTo>
                    <a:pt x="160" y="59"/>
                  </a:lnTo>
                  <a:lnTo>
                    <a:pt x="170" y="70"/>
                  </a:lnTo>
                  <a:lnTo>
                    <a:pt x="109" y="65"/>
                  </a:lnTo>
                  <a:lnTo>
                    <a:pt x="56" y="25"/>
                  </a:lnTo>
                  <a:lnTo>
                    <a:pt x="35" y="24"/>
                  </a:lnTo>
                  <a:lnTo>
                    <a:pt x="18" y="14"/>
                  </a:lnTo>
                  <a:lnTo>
                    <a:pt x="0"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05">
              <a:extLst>
                <a:ext uri="{FF2B5EF4-FFF2-40B4-BE49-F238E27FC236}">
                  <a16:creationId xmlns:a16="http://schemas.microsoft.com/office/drawing/2014/main" id="{F0938B06-3075-097A-9FB0-5CAC0D254896}"/>
                </a:ext>
              </a:extLst>
            </p:cNvPr>
            <p:cNvSpPr>
              <a:spLocks/>
            </p:cNvSpPr>
            <p:nvPr/>
          </p:nvSpPr>
          <p:spPr bwMode="auto">
            <a:xfrm>
              <a:off x="2014102" y="4990887"/>
              <a:ext cx="223757" cy="80828"/>
            </a:xfrm>
            <a:custGeom>
              <a:avLst/>
              <a:gdLst/>
              <a:ahLst/>
              <a:cxnLst>
                <a:cxn ang="0">
                  <a:pos x="0" y="0"/>
                </a:cxn>
                <a:cxn ang="0">
                  <a:pos x="164" y="51"/>
                </a:cxn>
                <a:cxn ang="0">
                  <a:pos x="184" y="59"/>
                </a:cxn>
                <a:cxn ang="0">
                  <a:pos x="198" y="61"/>
                </a:cxn>
                <a:cxn ang="0">
                  <a:pos x="209" y="59"/>
                </a:cxn>
                <a:cxn ang="0">
                  <a:pos x="214" y="51"/>
                </a:cxn>
                <a:cxn ang="0">
                  <a:pos x="216" y="38"/>
                </a:cxn>
                <a:cxn ang="0">
                  <a:pos x="225" y="50"/>
                </a:cxn>
                <a:cxn ang="0">
                  <a:pos x="227" y="61"/>
                </a:cxn>
                <a:cxn ang="0">
                  <a:pos x="222" y="74"/>
                </a:cxn>
                <a:cxn ang="0">
                  <a:pos x="212" y="80"/>
                </a:cxn>
                <a:cxn ang="0">
                  <a:pos x="198" y="82"/>
                </a:cxn>
                <a:cxn ang="0">
                  <a:pos x="179" y="78"/>
                </a:cxn>
                <a:cxn ang="0">
                  <a:pos x="172" y="77"/>
                </a:cxn>
                <a:cxn ang="0">
                  <a:pos x="168" y="74"/>
                </a:cxn>
                <a:cxn ang="0">
                  <a:pos x="12" y="22"/>
                </a:cxn>
                <a:cxn ang="0">
                  <a:pos x="0" y="0"/>
                </a:cxn>
              </a:cxnLst>
              <a:rect l="0" t="0" r="r" b="b"/>
              <a:pathLst>
                <a:path w="227" h="82">
                  <a:moveTo>
                    <a:pt x="0" y="0"/>
                  </a:moveTo>
                  <a:lnTo>
                    <a:pt x="164" y="51"/>
                  </a:lnTo>
                  <a:lnTo>
                    <a:pt x="184" y="59"/>
                  </a:lnTo>
                  <a:lnTo>
                    <a:pt x="198" y="61"/>
                  </a:lnTo>
                  <a:lnTo>
                    <a:pt x="209" y="59"/>
                  </a:lnTo>
                  <a:lnTo>
                    <a:pt x="214" y="51"/>
                  </a:lnTo>
                  <a:lnTo>
                    <a:pt x="216" y="38"/>
                  </a:lnTo>
                  <a:lnTo>
                    <a:pt x="225" y="50"/>
                  </a:lnTo>
                  <a:lnTo>
                    <a:pt x="227" y="61"/>
                  </a:lnTo>
                  <a:lnTo>
                    <a:pt x="222" y="74"/>
                  </a:lnTo>
                  <a:lnTo>
                    <a:pt x="212" y="80"/>
                  </a:lnTo>
                  <a:lnTo>
                    <a:pt x="198" y="82"/>
                  </a:lnTo>
                  <a:lnTo>
                    <a:pt x="179" y="78"/>
                  </a:lnTo>
                  <a:lnTo>
                    <a:pt x="172" y="77"/>
                  </a:lnTo>
                  <a:lnTo>
                    <a:pt x="168" y="74"/>
                  </a:lnTo>
                  <a:lnTo>
                    <a:pt x="12" y="22"/>
                  </a:lnTo>
                  <a:lnTo>
                    <a:pt x="0"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06">
              <a:extLst>
                <a:ext uri="{FF2B5EF4-FFF2-40B4-BE49-F238E27FC236}">
                  <a16:creationId xmlns:a16="http://schemas.microsoft.com/office/drawing/2014/main" id="{7B235BBF-E4A7-FEAD-71BF-1C0A7459730D}"/>
                </a:ext>
              </a:extLst>
            </p:cNvPr>
            <p:cNvSpPr>
              <a:spLocks/>
            </p:cNvSpPr>
            <p:nvPr/>
          </p:nvSpPr>
          <p:spPr bwMode="auto">
            <a:xfrm>
              <a:off x="2017059" y="5080586"/>
              <a:ext cx="233614" cy="58157"/>
            </a:xfrm>
            <a:custGeom>
              <a:avLst/>
              <a:gdLst/>
              <a:ahLst/>
              <a:cxnLst>
                <a:cxn ang="0">
                  <a:pos x="0" y="0"/>
                </a:cxn>
                <a:cxn ang="0">
                  <a:pos x="40" y="0"/>
                </a:cxn>
                <a:cxn ang="0">
                  <a:pos x="177" y="35"/>
                </a:cxn>
                <a:cxn ang="0">
                  <a:pos x="197" y="43"/>
                </a:cxn>
                <a:cxn ang="0">
                  <a:pos x="213" y="43"/>
                </a:cxn>
                <a:cxn ang="0">
                  <a:pos x="224" y="37"/>
                </a:cxn>
                <a:cxn ang="0">
                  <a:pos x="230" y="21"/>
                </a:cxn>
                <a:cxn ang="0">
                  <a:pos x="237" y="31"/>
                </a:cxn>
                <a:cxn ang="0">
                  <a:pos x="237" y="40"/>
                </a:cxn>
                <a:cxn ang="0">
                  <a:pos x="232" y="50"/>
                </a:cxn>
                <a:cxn ang="0">
                  <a:pos x="224" y="58"/>
                </a:cxn>
                <a:cxn ang="0">
                  <a:pos x="211" y="59"/>
                </a:cxn>
                <a:cxn ang="0">
                  <a:pos x="192" y="58"/>
                </a:cxn>
                <a:cxn ang="0">
                  <a:pos x="168" y="50"/>
                </a:cxn>
                <a:cxn ang="0">
                  <a:pos x="115" y="34"/>
                </a:cxn>
                <a:cxn ang="0">
                  <a:pos x="0" y="0"/>
                </a:cxn>
              </a:cxnLst>
              <a:rect l="0" t="0" r="r" b="b"/>
              <a:pathLst>
                <a:path w="237" h="59">
                  <a:moveTo>
                    <a:pt x="0" y="0"/>
                  </a:moveTo>
                  <a:lnTo>
                    <a:pt x="40" y="0"/>
                  </a:lnTo>
                  <a:lnTo>
                    <a:pt x="177" y="35"/>
                  </a:lnTo>
                  <a:lnTo>
                    <a:pt x="197" y="43"/>
                  </a:lnTo>
                  <a:lnTo>
                    <a:pt x="213" y="43"/>
                  </a:lnTo>
                  <a:lnTo>
                    <a:pt x="224" y="37"/>
                  </a:lnTo>
                  <a:lnTo>
                    <a:pt x="230" y="21"/>
                  </a:lnTo>
                  <a:lnTo>
                    <a:pt x="237" y="31"/>
                  </a:lnTo>
                  <a:lnTo>
                    <a:pt x="237" y="40"/>
                  </a:lnTo>
                  <a:lnTo>
                    <a:pt x="232" y="50"/>
                  </a:lnTo>
                  <a:lnTo>
                    <a:pt x="224" y="58"/>
                  </a:lnTo>
                  <a:lnTo>
                    <a:pt x="211" y="59"/>
                  </a:lnTo>
                  <a:lnTo>
                    <a:pt x="192" y="58"/>
                  </a:lnTo>
                  <a:lnTo>
                    <a:pt x="168" y="50"/>
                  </a:lnTo>
                  <a:lnTo>
                    <a:pt x="115" y="34"/>
                  </a:lnTo>
                  <a:lnTo>
                    <a:pt x="0" y="0"/>
                  </a:lnTo>
                  <a:close/>
                </a:path>
              </a:pathLst>
            </a:custGeom>
            <a:solidFill>
              <a:srgbClr val="AC6C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107">
              <a:extLst>
                <a:ext uri="{FF2B5EF4-FFF2-40B4-BE49-F238E27FC236}">
                  <a16:creationId xmlns:a16="http://schemas.microsoft.com/office/drawing/2014/main" id="{E3880EA3-E385-BC19-F0F5-4B68467F5236}"/>
                </a:ext>
              </a:extLst>
            </p:cNvPr>
            <p:cNvSpPr>
              <a:spLocks noEditPoints="1"/>
            </p:cNvSpPr>
            <p:nvPr/>
          </p:nvSpPr>
          <p:spPr bwMode="auto">
            <a:xfrm>
              <a:off x="1425632" y="4090931"/>
              <a:ext cx="551999" cy="611142"/>
            </a:xfrm>
            <a:custGeom>
              <a:avLst/>
              <a:gdLst/>
              <a:ahLst/>
              <a:cxnLst>
                <a:cxn ang="0">
                  <a:pos x="437" y="383"/>
                </a:cxn>
                <a:cxn ang="0">
                  <a:pos x="448" y="410"/>
                </a:cxn>
                <a:cxn ang="0">
                  <a:pos x="496" y="402"/>
                </a:cxn>
                <a:cxn ang="0">
                  <a:pos x="481" y="396"/>
                </a:cxn>
                <a:cxn ang="0">
                  <a:pos x="299" y="0"/>
                </a:cxn>
                <a:cxn ang="0">
                  <a:pos x="347" y="50"/>
                </a:cxn>
                <a:cxn ang="0">
                  <a:pos x="371" y="119"/>
                </a:cxn>
                <a:cxn ang="0">
                  <a:pos x="429" y="95"/>
                </a:cxn>
                <a:cxn ang="0">
                  <a:pos x="477" y="119"/>
                </a:cxn>
                <a:cxn ang="0">
                  <a:pos x="475" y="194"/>
                </a:cxn>
                <a:cxn ang="0">
                  <a:pos x="472" y="252"/>
                </a:cxn>
                <a:cxn ang="0">
                  <a:pos x="473" y="296"/>
                </a:cxn>
                <a:cxn ang="0">
                  <a:pos x="560" y="386"/>
                </a:cxn>
                <a:cxn ang="0">
                  <a:pos x="510" y="423"/>
                </a:cxn>
                <a:cxn ang="0">
                  <a:pos x="398" y="489"/>
                </a:cxn>
                <a:cxn ang="0">
                  <a:pos x="347" y="533"/>
                </a:cxn>
                <a:cxn ang="0">
                  <a:pos x="306" y="589"/>
                </a:cxn>
                <a:cxn ang="0">
                  <a:pos x="246" y="612"/>
                </a:cxn>
                <a:cxn ang="0">
                  <a:pos x="122" y="578"/>
                </a:cxn>
                <a:cxn ang="0">
                  <a:pos x="262" y="588"/>
                </a:cxn>
                <a:cxn ang="0">
                  <a:pos x="264" y="517"/>
                </a:cxn>
                <a:cxn ang="0">
                  <a:pos x="358" y="511"/>
                </a:cxn>
                <a:cxn ang="0">
                  <a:pos x="421" y="365"/>
                </a:cxn>
                <a:cxn ang="0">
                  <a:pos x="445" y="284"/>
                </a:cxn>
                <a:cxn ang="0">
                  <a:pos x="432" y="210"/>
                </a:cxn>
                <a:cxn ang="0">
                  <a:pos x="400" y="112"/>
                </a:cxn>
                <a:cxn ang="0">
                  <a:pos x="302" y="55"/>
                </a:cxn>
                <a:cxn ang="0">
                  <a:pos x="114" y="216"/>
                </a:cxn>
                <a:cxn ang="0">
                  <a:pos x="75" y="549"/>
                </a:cxn>
                <a:cxn ang="0">
                  <a:pos x="51" y="556"/>
                </a:cxn>
                <a:cxn ang="0">
                  <a:pos x="22" y="538"/>
                </a:cxn>
                <a:cxn ang="0">
                  <a:pos x="8" y="538"/>
                </a:cxn>
                <a:cxn ang="0">
                  <a:pos x="3" y="505"/>
                </a:cxn>
                <a:cxn ang="0">
                  <a:pos x="90" y="242"/>
                </a:cxn>
                <a:cxn ang="0">
                  <a:pos x="40" y="320"/>
                </a:cxn>
                <a:cxn ang="0">
                  <a:pos x="3" y="301"/>
                </a:cxn>
                <a:cxn ang="0">
                  <a:pos x="11" y="303"/>
                </a:cxn>
                <a:cxn ang="0">
                  <a:pos x="14" y="288"/>
                </a:cxn>
                <a:cxn ang="0">
                  <a:pos x="42" y="247"/>
                </a:cxn>
                <a:cxn ang="0">
                  <a:pos x="93" y="207"/>
                </a:cxn>
                <a:cxn ang="0">
                  <a:pos x="184" y="127"/>
                </a:cxn>
                <a:cxn ang="0">
                  <a:pos x="250" y="56"/>
                </a:cxn>
                <a:cxn ang="0">
                  <a:pos x="277" y="24"/>
                </a:cxn>
              </a:cxnLst>
              <a:rect l="0" t="0" r="r" b="b"/>
              <a:pathLst>
                <a:path w="560" h="620">
                  <a:moveTo>
                    <a:pt x="453" y="356"/>
                  </a:moveTo>
                  <a:lnTo>
                    <a:pt x="437" y="383"/>
                  </a:lnTo>
                  <a:lnTo>
                    <a:pt x="417" y="412"/>
                  </a:lnTo>
                  <a:lnTo>
                    <a:pt x="448" y="410"/>
                  </a:lnTo>
                  <a:lnTo>
                    <a:pt x="473" y="407"/>
                  </a:lnTo>
                  <a:lnTo>
                    <a:pt x="496" y="402"/>
                  </a:lnTo>
                  <a:lnTo>
                    <a:pt x="512" y="396"/>
                  </a:lnTo>
                  <a:lnTo>
                    <a:pt x="481" y="396"/>
                  </a:lnTo>
                  <a:lnTo>
                    <a:pt x="453" y="356"/>
                  </a:lnTo>
                  <a:close/>
                  <a:moveTo>
                    <a:pt x="299" y="0"/>
                  </a:moveTo>
                  <a:lnTo>
                    <a:pt x="326" y="23"/>
                  </a:lnTo>
                  <a:lnTo>
                    <a:pt x="347" y="50"/>
                  </a:lnTo>
                  <a:lnTo>
                    <a:pt x="362" y="82"/>
                  </a:lnTo>
                  <a:lnTo>
                    <a:pt x="371" y="119"/>
                  </a:lnTo>
                  <a:lnTo>
                    <a:pt x="390" y="79"/>
                  </a:lnTo>
                  <a:lnTo>
                    <a:pt x="429" y="95"/>
                  </a:lnTo>
                  <a:lnTo>
                    <a:pt x="467" y="82"/>
                  </a:lnTo>
                  <a:lnTo>
                    <a:pt x="477" y="119"/>
                  </a:lnTo>
                  <a:lnTo>
                    <a:pt x="478" y="155"/>
                  </a:lnTo>
                  <a:lnTo>
                    <a:pt x="475" y="194"/>
                  </a:lnTo>
                  <a:lnTo>
                    <a:pt x="465" y="232"/>
                  </a:lnTo>
                  <a:lnTo>
                    <a:pt x="472" y="252"/>
                  </a:lnTo>
                  <a:lnTo>
                    <a:pt x="475" y="274"/>
                  </a:lnTo>
                  <a:lnTo>
                    <a:pt x="473" y="296"/>
                  </a:lnTo>
                  <a:lnTo>
                    <a:pt x="478" y="354"/>
                  </a:lnTo>
                  <a:lnTo>
                    <a:pt x="560" y="386"/>
                  </a:lnTo>
                  <a:lnTo>
                    <a:pt x="520" y="421"/>
                  </a:lnTo>
                  <a:lnTo>
                    <a:pt x="510" y="423"/>
                  </a:lnTo>
                  <a:lnTo>
                    <a:pt x="411" y="439"/>
                  </a:lnTo>
                  <a:lnTo>
                    <a:pt x="398" y="489"/>
                  </a:lnTo>
                  <a:lnTo>
                    <a:pt x="387" y="538"/>
                  </a:lnTo>
                  <a:lnTo>
                    <a:pt x="347" y="533"/>
                  </a:lnTo>
                  <a:lnTo>
                    <a:pt x="323" y="561"/>
                  </a:lnTo>
                  <a:lnTo>
                    <a:pt x="306" y="589"/>
                  </a:lnTo>
                  <a:lnTo>
                    <a:pt x="291" y="620"/>
                  </a:lnTo>
                  <a:lnTo>
                    <a:pt x="246" y="612"/>
                  </a:lnTo>
                  <a:lnTo>
                    <a:pt x="128" y="585"/>
                  </a:lnTo>
                  <a:lnTo>
                    <a:pt x="122" y="578"/>
                  </a:lnTo>
                  <a:lnTo>
                    <a:pt x="117" y="570"/>
                  </a:lnTo>
                  <a:lnTo>
                    <a:pt x="262" y="588"/>
                  </a:lnTo>
                  <a:lnTo>
                    <a:pt x="328" y="530"/>
                  </a:lnTo>
                  <a:lnTo>
                    <a:pt x="264" y="517"/>
                  </a:lnTo>
                  <a:lnTo>
                    <a:pt x="264" y="516"/>
                  </a:lnTo>
                  <a:lnTo>
                    <a:pt x="358" y="511"/>
                  </a:lnTo>
                  <a:lnTo>
                    <a:pt x="395" y="408"/>
                  </a:lnTo>
                  <a:lnTo>
                    <a:pt x="421" y="365"/>
                  </a:lnTo>
                  <a:lnTo>
                    <a:pt x="438" y="324"/>
                  </a:lnTo>
                  <a:lnTo>
                    <a:pt x="445" y="284"/>
                  </a:lnTo>
                  <a:lnTo>
                    <a:pt x="443" y="247"/>
                  </a:lnTo>
                  <a:lnTo>
                    <a:pt x="432" y="210"/>
                  </a:lnTo>
                  <a:lnTo>
                    <a:pt x="453" y="112"/>
                  </a:lnTo>
                  <a:lnTo>
                    <a:pt x="400" y="112"/>
                  </a:lnTo>
                  <a:lnTo>
                    <a:pt x="365" y="146"/>
                  </a:lnTo>
                  <a:lnTo>
                    <a:pt x="302" y="55"/>
                  </a:lnTo>
                  <a:lnTo>
                    <a:pt x="211" y="136"/>
                  </a:lnTo>
                  <a:lnTo>
                    <a:pt x="114" y="216"/>
                  </a:lnTo>
                  <a:lnTo>
                    <a:pt x="90" y="394"/>
                  </a:lnTo>
                  <a:lnTo>
                    <a:pt x="75" y="549"/>
                  </a:lnTo>
                  <a:lnTo>
                    <a:pt x="67" y="549"/>
                  </a:lnTo>
                  <a:lnTo>
                    <a:pt x="51" y="556"/>
                  </a:lnTo>
                  <a:lnTo>
                    <a:pt x="37" y="545"/>
                  </a:lnTo>
                  <a:lnTo>
                    <a:pt x="22" y="538"/>
                  </a:lnTo>
                  <a:lnTo>
                    <a:pt x="14" y="537"/>
                  </a:lnTo>
                  <a:lnTo>
                    <a:pt x="8" y="538"/>
                  </a:lnTo>
                  <a:lnTo>
                    <a:pt x="5" y="521"/>
                  </a:lnTo>
                  <a:lnTo>
                    <a:pt x="3" y="505"/>
                  </a:lnTo>
                  <a:lnTo>
                    <a:pt x="54" y="535"/>
                  </a:lnTo>
                  <a:lnTo>
                    <a:pt x="90" y="242"/>
                  </a:lnTo>
                  <a:lnTo>
                    <a:pt x="40" y="295"/>
                  </a:lnTo>
                  <a:lnTo>
                    <a:pt x="40" y="320"/>
                  </a:lnTo>
                  <a:lnTo>
                    <a:pt x="0" y="349"/>
                  </a:lnTo>
                  <a:lnTo>
                    <a:pt x="3" y="301"/>
                  </a:lnTo>
                  <a:lnTo>
                    <a:pt x="8" y="303"/>
                  </a:lnTo>
                  <a:lnTo>
                    <a:pt x="11" y="303"/>
                  </a:lnTo>
                  <a:lnTo>
                    <a:pt x="16" y="304"/>
                  </a:lnTo>
                  <a:lnTo>
                    <a:pt x="14" y="288"/>
                  </a:lnTo>
                  <a:lnTo>
                    <a:pt x="22" y="269"/>
                  </a:lnTo>
                  <a:lnTo>
                    <a:pt x="42" y="247"/>
                  </a:lnTo>
                  <a:lnTo>
                    <a:pt x="69" y="224"/>
                  </a:lnTo>
                  <a:lnTo>
                    <a:pt x="93" y="207"/>
                  </a:lnTo>
                  <a:lnTo>
                    <a:pt x="117" y="187"/>
                  </a:lnTo>
                  <a:lnTo>
                    <a:pt x="184" y="127"/>
                  </a:lnTo>
                  <a:lnTo>
                    <a:pt x="248" y="59"/>
                  </a:lnTo>
                  <a:lnTo>
                    <a:pt x="250" y="56"/>
                  </a:lnTo>
                  <a:lnTo>
                    <a:pt x="254" y="51"/>
                  </a:lnTo>
                  <a:lnTo>
                    <a:pt x="277" y="24"/>
                  </a:lnTo>
                  <a:lnTo>
                    <a:pt x="299"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08">
              <a:extLst>
                <a:ext uri="{FF2B5EF4-FFF2-40B4-BE49-F238E27FC236}">
                  <a16:creationId xmlns:a16="http://schemas.microsoft.com/office/drawing/2014/main" id="{BBC25976-924D-028A-C61C-6057F564FF2E}"/>
                </a:ext>
              </a:extLst>
            </p:cNvPr>
            <p:cNvSpPr>
              <a:spLocks/>
            </p:cNvSpPr>
            <p:nvPr/>
          </p:nvSpPr>
          <p:spPr bwMode="auto">
            <a:xfrm>
              <a:off x="1551803" y="4216117"/>
              <a:ext cx="209957" cy="420900"/>
            </a:xfrm>
            <a:custGeom>
              <a:avLst/>
              <a:gdLst/>
              <a:ahLst/>
              <a:cxnLst>
                <a:cxn ang="0">
                  <a:pos x="186" y="0"/>
                </a:cxn>
                <a:cxn ang="0">
                  <a:pos x="205" y="36"/>
                </a:cxn>
                <a:cxn ang="0">
                  <a:pos x="213" y="76"/>
                </a:cxn>
                <a:cxn ang="0">
                  <a:pos x="211" y="117"/>
                </a:cxn>
                <a:cxn ang="0">
                  <a:pos x="197" y="158"/>
                </a:cxn>
                <a:cxn ang="0">
                  <a:pos x="173" y="201"/>
                </a:cxn>
                <a:cxn ang="0">
                  <a:pos x="176" y="221"/>
                </a:cxn>
                <a:cxn ang="0">
                  <a:pos x="173" y="235"/>
                </a:cxn>
                <a:cxn ang="0">
                  <a:pos x="165" y="246"/>
                </a:cxn>
                <a:cxn ang="0">
                  <a:pos x="150" y="254"/>
                </a:cxn>
                <a:cxn ang="0">
                  <a:pos x="147" y="297"/>
                </a:cxn>
                <a:cxn ang="0">
                  <a:pos x="141" y="342"/>
                </a:cxn>
                <a:cxn ang="0">
                  <a:pos x="128" y="389"/>
                </a:cxn>
                <a:cxn ang="0">
                  <a:pos x="94" y="387"/>
                </a:cxn>
                <a:cxn ang="0">
                  <a:pos x="62" y="394"/>
                </a:cxn>
                <a:cxn ang="0">
                  <a:pos x="30" y="406"/>
                </a:cxn>
                <a:cxn ang="0">
                  <a:pos x="0" y="427"/>
                </a:cxn>
                <a:cxn ang="0">
                  <a:pos x="21" y="387"/>
                </a:cxn>
                <a:cxn ang="0">
                  <a:pos x="107" y="363"/>
                </a:cxn>
                <a:cxn ang="0">
                  <a:pos x="133" y="251"/>
                </a:cxn>
                <a:cxn ang="0">
                  <a:pos x="162" y="221"/>
                </a:cxn>
                <a:cxn ang="0">
                  <a:pos x="128" y="211"/>
                </a:cxn>
                <a:cxn ang="0">
                  <a:pos x="98" y="193"/>
                </a:cxn>
                <a:cxn ang="0">
                  <a:pos x="69" y="168"/>
                </a:cxn>
                <a:cxn ang="0">
                  <a:pos x="42" y="137"/>
                </a:cxn>
                <a:cxn ang="0">
                  <a:pos x="16" y="99"/>
                </a:cxn>
                <a:cxn ang="0">
                  <a:pos x="146" y="187"/>
                </a:cxn>
                <a:cxn ang="0">
                  <a:pos x="160" y="160"/>
                </a:cxn>
                <a:cxn ang="0">
                  <a:pos x="171" y="128"/>
                </a:cxn>
                <a:cxn ang="0">
                  <a:pos x="179" y="89"/>
                </a:cxn>
                <a:cxn ang="0">
                  <a:pos x="184" y="48"/>
                </a:cxn>
                <a:cxn ang="0">
                  <a:pos x="186" y="0"/>
                </a:cxn>
              </a:cxnLst>
              <a:rect l="0" t="0" r="r" b="b"/>
              <a:pathLst>
                <a:path w="213" h="427">
                  <a:moveTo>
                    <a:pt x="186" y="0"/>
                  </a:moveTo>
                  <a:lnTo>
                    <a:pt x="205" y="36"/>
                  </a:lnTo>
                  <a:lnTo>
                    <a:pt x="213" y="76"/>
                  </a:lnTo>
                  <a:lnTo>
                    <a:pt x="211" y="117"/>
                  </a:lnTo>
                  <a:lnTo>
                    <a:pt x="197" y="158"/>
                  </a:lnTo>
                  <a:lnTo>
                    <a:pt x="173" y="201"/>
                  </a:lnTo>
                  <a:lnTo>
                    <a:pt x="176" y="221"/>
                  </a:lnTo>
                  <a:lnTo>
                    <a:pt x="173" y="235"/>
                  </a:lnTo>
                  <a:lnTo>
                    <a:pt x="165" y="246"/>
                  </a:lnTo>
                  <a:lnTo>
                    <a:pt x="150" y="254"/>
                  </a:lnTo>
                  <a:lnTo>
                    <a:pt x="147" y="297"/>
                  </a:lnTo>
                  <a:lnTo>
                    <a:pt x="141" y="342"/>
                  </a:lnTo>
                  <a:lnTo>
                    <a:pt x="128" y="389"/>
                  </a:lnTo>
                  <a:lnTo>
                    <a:pt x="94" y="387"/>
                  </a:lnTo>
                  <a:lnTo>
                    <a:pt x="62" y="394"/>
                  </a:lnTo>
                  <a:lnTo>
                    <a:pt x="30" y="406"/>
                  </a:lnTo>
                  <a:lnTo>
                    <a:pt x="0" y="427"/>
                  </a:lnTo>
                  <a:lnTo>
                    <a:pt x="21" y="387"/>
                  </a:lnTo>
                  <a:lnTo>
                    <a:pt x="107" y="363"/>
                  </a:lnTo>
                  <a:lnTo>
                    <a:pt x="133" y="251"/>
                  </a:lnTo>
                  <a:lnTo>
                    <a:pt x="162" y="221"/>
                  </a:lnTo>
                  <a:lnTo>
                    <a:pt x="128" y="211"/>
                  </a:lnTo>
                  <a:lnTo>
                    <a:pt x="98" y="193"/>
                  </a:lnTo>
                  <a:lnTo>
                    <a:pt x="69" y="168"/>
                  </a:lnTo>
                  <a:lnTo>
                    <a:pt x="42" y="137"/>
                  </a:lnTo>
                  <a:lnTo>
                    <a:pt x="16" y="99"/>
                  </a:lnTo>
                  <a:lnTo>
                    <a:pt x="146" y="187"/>
                  </a:lnTo>
                  <a:lnTo>
                    <a:pt x="160" y="160"/>
                  </a:lnTo>
                  <a:lnTo>
                    <a:pt x="171" y="128"/>
                  </a:lnTo>
                  <a:lnTo>
                    <a:pt x="179" y="89"/>
                  </a:lnTo>
                  <a:lnTo>
                    <a:pt x="184" y="48"/>
                  </a:lnTo>
                  <a:lnTo>
                    <a:pt x="18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109">
              <a:extLst>
                <a:ext uri="{FF2B5EF4-FFF2-40B4-BE49-F238E27FC236}">
                  <a16:creationId xmlns:a16="http://schemas.microsoft.com/office/drawing/2014/main" id="{B26D1320-1691-0AF6-72B0-AF86B161DC22}"/>
                </a:ext>
              </a:extLst>
            </p:cNvPr>
            <p:cNvSpPr>
              <a:spLocks noEditPoints="1"/>
            </p:cNvSpPr>
            <p:nvPr/>
          </p:nvSpPr>
          <p:spPr bwMode="auto">
            <a:xfrm>
              <a:off x="1412818" y="3562589"/>
              <a:ext cx="668313" cy="808284"/>
            </a:xfrm>
            <a:custGeom>
              <a:avLst/>
              <a:gdLst/>
              <a:ahLst/>
              <a:cxnLst>
                <a:cxn ang="0">
                  <a:pos x="638" y="442"/>
                </a:cxn>
                <a:cxn ang="0">
                  <a:pos x="582" y="498"/>
                </a:cxn>
                <a:cxn ang="0">
                  <a:pos x="536" y="551"/>
                </a:cxn>
                <a:cxn ang="0">
                  <a:pos x="531" y="565"/>
                </a:cxn>
                <a:cxn ang="0">
                  <a:pos x="557" y="534"/>
                </a:cxn>
                <a:cxn ang="0">
                  <a:pos x="606" y="504"/>
                </a:cxn>
                <a:cxn ang="0">
                  <a:pos x="646" y="459"/>
                </a:cxn>
                <a:cxn ang="0">
                  <a:pos x="650" y="405"/>
                </a:cxn>
                <a:cxn ang="0">
                  <a:pos x="656" y="310"/>
                </a:cxn>
                <a:cxn ang="0">
                  <a:pos x="667" y="381"/>
                </a:cxn>
                <a:cxn ang="0">
                  <a:pos x="670" y="354"/>
                </a:cxn>
                <a:cxn ang="0">
                  <a:pos x="648" y="275"/>
                </a:cxn>
                <a:cxn ang="0">
                  <a:pos x="475" y="3"/>
                </a:cxn>
                <a:cxn ang="0">
                  <a:pos x="504" y="8"/>
                </a:cxn>
                <a:cxn ang="0">
                  <a:pos x="554" y="25"/>
                </a:cxn>
                <a:cxn ang="0">
                  <a:pos x="606" y="73"/>
                </a:cxn>
                <a:cxn ang="0">
                  <a:pos x="635" y="163"/>
                </a:cxn>
                <a:cxn ang="0">
                  <a:pos x="656" y="270"/>
                </a:cxn>
                <a:cxn ang="0">
                  <a:pos x="678" y="334"/>
                </a:cxn>
                <a:cxn ang="0">
                  <a:pos x="669" y="408"/>
                </a:cxn>
                <a:cxn ang="0">
                  <a:pos x="656" y="472"/>
                </a:cxn>
                <a:cxn ang="0">
                  <a:pos x="579" y="531"/>
                </a:cxn>
                <a:cxn ang="0">
                  <a:pos x="539" y="573"/>
                </a:cxn>
                <a:cxn ang="0">
                  <a:pos x="546" y="608"/>
                </a:cxn>
                <a:cxn ang="0">
                  <a:pos x="558" y="658"/>
                </a:cxn>
                <a:cxn ang="0">
                  <a:pos x="538" y="723"/>
                </a:cxn>
                <a:cxn ang="0">
                  <a:pos x="517" y="720"/>
                </a:cxn>
                <a:cxn ang="0">
                  <a:pos x="499" y="690"/>
                </a:cxn>
                <a:cxn ang="0">
                  <a:pos x="480" y="663"/>
                </a:cxn>
                <a:cxn ang="0">
                  <a:pos x="466" y="602"/>
                </a:cxn>
                <a:cxn ang="0">
                  <a:pos x="419" y="562"/>
                </a:cxn>
                <a:cxn ang="0">
                  <a:pos x="394" y="549"/>
                </a:cxn>
                <a:cxn ang="0">
                  <a:pos x="367" y="579"/>
                </a:cxn>
                <a:cxn ang="0">
                  <a:pos x="315" y="607"/>
                </a:cxn>
                <a:cxn ang="0">
                  <a:pos x="256" y="671"/>
                </a:cxn>
                <a:cxn ang="0">
                  <a:pos x="237" y="717"/>
                </a:cxn>
                <a:cxn ang="0">
                  <a:pos x="210" y="683"/>
                </a:cxn>
                <a:cxn ang="0">
                  <a:pos x="211" y="663"/>
                </a:cxn>
                <a:cxn ang="0">
                  <a:pos x="125" y="733"/>
                </a:cxn>
                <a:cxn ang="0">
                  <a:pos x="93" y="780"/>
                </a:cxn>
                <a:cxn ang="0">
                  <a:pos x="91" y="810"/>
                </a:cxn>
                <a:cxn ang="0">
                  <a:pos x="79" y="820"/>
                </a:cxn>
                <a:cxn ang="0">
                  <a:pos x="27" y="800"/>
                </a:cxn>
                <a:cxn ang="0">
                  <a:pos x="0" y="735"/>
                </a:cxn>
                <a:cxn ang="0">
                  <a:pos x="29" y="642"/>
                </a:cxn>
                <a:cxn ang="0">
                  <a:pos x="103" y="563"/>
                </a:cxn>
                <a:cxn ang="0">
                  <a:pos x="157" y="517"/>
                </a:cxn>
                <a:cxn ang="0">
                  <a:pos x="192" y="467"/>
                </a:cxn>
                <a:cxn ang="0">
                  <a:pos x="215" y="384"/>
                </a:cxn>
                <a:cxn ang="0">
                  <a:pos x="226" y="235"/>
                </a:cxn>
                <a:cxn ang="0">
                  <a:pos x="251" y="117"/>
                </a:cxn>
                <a:cxn ang="0">
                  <a:pos x="307" y="46"/>
                </a:cxn>
                <a:cxn ang="0">
                  <a:pos x="376" y="9"/>
                </a:cxn>
                <a:cxn ang="0">
                  <a:pos x="442" y="0"/>
                </a:cxn>
              </a:cxnLst>
              <a:rect l="0" t="0" r="r" b="b"/>
              <a:pathLst>
                <a:path w="678" h="820">
                  <a:moveTo>
                    <a:pt x="648" y="402"/>
                  </a:moveTo>
                  <a:lnTo>
                    <a:pt x="646" y="421"/>
                  </a:lnTo>
                  <a:lnTo>
                    <a:pt x="638" y="442"/>
                  </a:lnTo>
                  <a:lnTo>
                    <a:pt x="626" y="461"/>
                  </a:lnTo>
                  <a:lnTo>
                    <a:pt x="606" y="480"/>
                  </a:lnTo>
                  <a:lnTo>
                    <a:pt x="582" y="498"/>
                  </a:lnTo>
                  <a:lnTo>
                    <a:pt x="560" y="515"/>
                  </a:lnTo>
                  <a:lnTo>
                    <a:pt x="544" y="534"/>
                  </a:lnTo>
                  <a:lnTo>
                    <a:pt x="536" y="551"/>
                  </a:lnTo>
                  <a:lnTo>
                    <a:pt x="531" y="562"/>
                  </a:lnTo>
                  <a:lnTo>
                    <a:pt x="530" y="567"/>
                  </a:lnTo>
                  <a:lnTo>
                    <a:pt x="531" y="565"/>
                  </a:lnTo>
                  <a:lnTo>
                    <a:pt x="534" y="559"/>
                  </a:lnTo>
                  <a:lnTo>
                    <a:pt x="542" y="549"/>
                  </a:lnTo>
                  <a:lnTo>
                    <a:pt x="557" y="534"/>
                  </a:lnTo>
                  <a:lnTo>
                    <a:pt x="573" y="523"/>
                  </a:lnTo>
                  <a:lnTo>
                    <a:pt x="589" y="514"/>
                  </a:lnTo>
                  <a:lnTo>
                    <a:pt x="606" y="504"/>
                  </a:lnTo>
                  <a:lnTo>
                    <a:pt x="622" y="493"/>
                  </a:lnTo>
                  <a:lnTo>
                    <a:pt x="638" y="475"/>
                  </a:lnTo>
                  <a:lnTo>
                    <a:pt x="646" y="459"/>
                  </a:lnTo>
                  <a:lnTo>
                    <a:pt x="651" y="443"/>
                  </a:lnTo>
                  <a:lnTo>
                    <a:pt x="651" y="414"/>
                  </a:lnTo>
                  <a:lnTo>
                    <a:pt x="650" y="405"/>
                  </a:lnTo>
                  <a:lnTo>
                    <a:pt x="648" y="402"/>
                  </a:lnTo>
                  <a:close/>
                  <a:moveTo>
                    <a:pt x="648" y="275"/>
                  </a:moveTo>
                  <a:lnTo>
                    <a:pt x="656" y="310"/>
                  </a:lnTo>
                  <a:lnTo>
                    <a:pt x="661" y="339"/>
                  </a:lnTo>
                  <a:lnTo>
                    <a:pt x="666" y="363"/>
                  </a:lnTo>
                  <a:lnTo>
                    <a:pt x="667" y="381"/>
                  </a:lnTo>
                  <a:lnTo>
                    <a:pt x="667" y="386"/>
                  </a:lnTo>
                  <a:lnTo>
                    <a:pt x="670" y="373"/>
                  </a:lnTo>
                  <a:lnTo>
                    <a:pt x="670" y="354"/>
                  </a:lnTo>
                  <a:lnTo>
                    <a:pt x="667" y="331"/>
                  </a:lnTo>
                  <a:lnTo>
                    <a:pt x="661" y="304"/>
                  </a:lnTo>
                  <a:lnTo>
                    <a:pt x="648" y="275"/>
                  </a:lnTo>
                  <a:close/>
                  <a:moveTo>
                    <a:pt x="442" y="0"/>
                  </a:moveTo>
                  <a:lnTo>
                    <a:pt x="461" y="1"/>
                  </a:lnTo>
                  <a:lnTo>
                    <a:pt x="475" y="3"/>
                  </a:lnTo>
                  <a:lnTo>
                    <a:pt x="488" y="6"/>
                  </a:lnTo>
                  <a:lnTo>
                    <a:pt x="494" y="6"/>
                  </a:lnTo>
                  <a:lnTo>
                    <a:pt x="504" y="8"/>
                  </a:lnTo>
                  <a:lnTo>
                    <a:pt x="518" y="11"/>
                  </a:lnTo>
                  <a:lnTo>
                    <a:pt x="534" y="17"/>
                  </a:lnTo>
                  <a:lnTo>
                    <a:pt x="554" y="25"/>
                  </a:lnTo>
                  <a:lnTo>
                    <a:pt x="571" y="38"/>
                  </a:lnTo>
                  <a:lnTo>
                    <a:pt x="589" y="52"/>
                  </a:lnTo>
                  <a:lnTo>
                    <a:pt x="606" y="73"/>
                  </a:lnTo>
                  <a:lnTo>
                    <a:pt x="619" y="97"/>
                  </a:lnTo>
                  <a:lnTo>
                    <a:pt x="630" y="128"/>
                  </a:lnTo>
                  <a:lnTo>
                    <a:pt x="635" y="163"/>
                  </a:lnTo>
                  <a:lnTo>
                    <a:pt x="638" y="213"/>
                  </a:lnTo>
                  <a:lnTo>
                    <a:pt x="645" y="256"/>
                  </a:lnTo>
                  <a:lnTo>
                    <a:pt x="656" y="270"/>
                  </a:lnTo>
                  <a:lnTo>
                    <a:pt x="667" y="289"/>
                  </a:lnTo>
                  <a:lnTo>
                    <a:pt x="675" y="310"/>
                  </a:lnTo>
                  <a:lnTo>
                    <a:pt x="678" y="334"/>
                  </a:lnTo>
                  <a:lnTo>
                    <a:pt x="677" y="360"/>
                  </a:lnTo>
                  <a:lnTo>
                    <a:pt x="667" y="387"/>
                  </a:lnTo>
                  <a:lnTo>
                    <a:pt x="669" y="408"/>
                  </a:lnTo>
                  <a:lnTo>
                    <a:pt x="669" y="430"/>
                  </a:lnTo>
                  <a:lnTo>
                    <a:pt x="666" y="451"/>
                  </a:lnTo>
                  <a:lnTo>
                    <a:pt x="656" y="472"/>
                  </a:lnTo>
                  <a:lnTo>
                    <a:pt x="640" y="490"/>
                  </a:lnTo>
                  <a:lnTo>
                    <a:pt x="621" y="502"/>
                  </a:lnTo>
                  <a:lnTo>
                    <a:pt x="579" y="531"/>
                  </a:lnTo>
                  <a:lnTo>
                    <a:pt x="560" y="544"/>
                  </a:lnTo>
                  <a:lnTo>
                    <a:pt x="547" y="559"/>
                  </a:lnTo>
                  <a:lnTo>
                    <a:pt x="539" y="573"/>
                  </a:lnTo>
                  <a:lnTo>
                    <a:pt x="539" y="583"/>
                  </a:lnTo>
                  <a:lnTo>
                    <a:pt x="542" y="594"/>
                  </a:lnTo>
                  <a:lnTo>
                    <a:pt x="546" y="608"/>
                  </a:lnTo>
                  <a:lnTo>
                    <a:pt x="552" y="623"/>
                  </a:lnTo>
                  <a:lnTo>
                    <a:pt x="555" y="639"/>
                  </a:lnTo>
                  <a:lnTo>
                    <a:pt x="558" y="658"/>
                  </a:lnTo>
                  <a:lnTo>
                    <a:pt x="557" y="677"/>
                  </a:lnTo>
                  <a:lnTo>
                    <a:pt x="550" y="699"/>
                  </a:lnTo>
                  <a:lnTo>
                    <a:pt x="538" y="723"/>
                  </a:lnTo>
                  <a:lnTo>
                    <a:pt x="518" y="749"/>
                  </a:lnTo>
                  <a:lnTo>
                    <a:pt x="518" y="735"/>
                  </a:lnTo>
                  <a:lnTo>
                    <a:pt x="517" y="720"/>
                  </a:lnTo>
                  <a:lnTo>
                    <a:pt x="512" y="704"/>
                  </a:lnTo>
                  <a:lnTo>
                    <a:pt x="501" y="691"/>
                  </a:lnTo>
                  <a:lnTo>
                    <a:pt x="499" y="690"/>
                  </a:lnTo>
                  <a:lnTo>
                    <a:pt x="493" y="685"/>
                  </a:lnTo>
                  <a:lnTo>
                    <a:pt x="486" y="677"/>
                  </a:lnTo>
                  <a:lnTo>
                    <a:pt x="480" y="663"/>
                  </a:lnTo>
                  <a:lnTo>
                    <a:pt x="477" y="645"/>
                  </a:lnTo>
                  <a:lnTo>
                    <a:pt x="477" y="623"/>
                  </a:lnTo>
                  <a:lnTo>
                    <a:pt x="466" y="602"/>
                  </a:lnTo>
                  <a:lnTo>
                    <a:pt x="451" y="584"/>
                  </a:lnTo>
                  <a:lnTo>
                    <a:pt x="435" y="571"/>
                  </a:lnTo>
                  <a:lnTo>
                    <a:pt x="419" y="562"/>
                  </a:lnTo>
                  <a:lnTo>
                    <a:pt x="407" y="554"/>
                  </a:lnTo>
                  <a:lnTo>
                    <a:pt x="397" y="551"/>
                  </a:lnTo>
                  <a:lnTo>
                    <a:pt x="394" y="549"/>
                  </a:lnTo>
                  <a:lnTo>
                    <a:pt x="387" y="563"/>
                  </a:lnTo>
                  <a:lnTo>
                    <a:pt x="378" y="573"/>
                  </a:lnTo>
                  <a:lnTo>
                    <a:pt x="367" y="579"/>
                  </a:lnTo>
                  <a:lnTo>
                    <a:pt x="352" y="586"/>
                  </a:lnTo>
                  <a:lnTo>
                    <a:pt x="335" y="594"/>
                  </a:lnTo>
                  <a:lnTo>
                    <a:pt x="315" y="607"/>
                  </a:lnTo>
                  <a:lnTo>
                    <a:pt x="295" y="624"/>
                  </a:lnTo>
                  <a:lnTo>
                    <a:pt x="272" y="648"/>
                  </a:lnTo>
                  <a:lnTo>
                    <a:pt x="256" y="671"/>
                  </a:lnTo>
                  <a:lnTo>
                    <a:pt x="245" y="690"/>
                  </a:lnTo>
                  <a:lnTo>
                    <a:pt x="237" y="714"/>
                  </a:lnTo>
                  <a:lnTo>
                    <a:pt x="237" y="717"/>
                  </a:lnTo>
                  <a:lnTo>
                    <a:pt x="223" y="707"/>
                  </a:lnTo>
                  <a:lnTo>
                    <a:pt x="215" y="696"/>
                  </a:lnTo>
                  <a:lnTo>
                    <a:pt x="210" y="683"/>
                  </a:lnTo>
                  <a:lnTo>
                    <a:pt x="210" y="674"/>
                  </a:lnTo>
                  <a:lnTo>
                    <a:pt x="211" y="666"/>
                  </a:lnTo>
                  <a:lnTo>
                    <a:pt x="211" y="663"/>
                  </a:lnTo>
                  <a:lnTo>
                    <a:pt x="176" y="690"/>
                  </a:lnTo>
                  <a:lnTo>
                    <a:pt x="147" y="712"/>
                  </a:lnTo>
                  <a:lnTo>
                    <a:pt x="125" y="733"/>
                  </a:lnTo>
                  <a:lnTo>
                    <a:pt x="111" y="751"/>
                  </a:lnTo>
                  <a:lnTo>
                    <a:pt x="99" y="767"/>
                  </a:lnTo>
                  <a:lnTo>
                    <a:pt x="93" y="780"/>
                  </a:lnTo>
                  <a:lnTo>
                    <a:pt x="90" y="791"/>
                  </a:lnTo>
                  <a:lnTo>
                    <a:pt x="90" y="805"/>
                  </a:lnTo>
                  <a:lnTo>
                    <a:pt x="91" y="810"/>
                  </a:lnTo>
                  <a:lnTo>
                    <a:pt x="95" y="812"/>
                  </a:lnTo>
                  <a:lnTo>
                    <a:pt x="95" y="813"/>
                  </a:lnTo>
                  <a:lnTo>
                    <a:pt x="79" y="820"/>
                  </a:lnTo>
                  <a:lnTo>
                    <a:pt x="61" y="820"/>
                  </a:lnTo>
                  <a:lnTo>
                    <a:pt x="43" y="813"/>
                  </a:lnTo>
                  <a:lnTo>
                    <a:pt x="27" y="800"/>
                  </a:lnTo>
                  <a:lnTo>
                    <a:pt x="15" y="783"/>
                  </a:lnTo>
                  <a:lnTo>
                    <a:pt x="5" y="760"/>
                  </a:lnTo>
                  <a:lnTo>
                    <a:pt x="0" y="735"/>
                  </a:lnTo>
                  <a:lnTo>
                    <a:pt x="2" y="706"/>
                  </a:lnTo>
                  <a:lnTo>
                    <a:pt x="11" y="675"/>
                  </a:lnTo>
                  <a:lnTo>
                    <a:pt x="29" y="642"/>
                  </a:lnTo>
                  <a:lnTo>
                    <a:pt x="56" y="608"/>
                  </a:lnTo>
                  <a:lnTo>
                    <a:pt x="80" y="584"/>
                  </a:lnTo>
                  <a:lnTo>
                    <a:pt x="103" y="563"/>
                  </a:lnTo>
                  <a:lnTo>
                    <a:pt x="123" y="547"/>
                  </a:lnTo>
                  <a:lnTo>
                    <a:pt x="141" y="531"/>
                  </a:lnTo>
                  <a:lnTo>
                    <a:pt x="157" y="517"/>
                  </a:lnTo>
                  <a:lnTo>
                    <a:pt x="170" y="502"/>
                  </a:lnTo>
                  <a:lnTo>
                    <a:pt x="181" y="486"/>
                  </a:lnTo>
                  <a:lnTo>
                    <a:pt x="192" y="467"/>
                  </a:lnTo>
                  <a:lnTo>
                    <a:pt x="200" y="445"/>
                  </a:lnTo>
                  <a:lnTo>
                    <a:pt x="208" y="418"/>
                  </a:lnTo>
                  <a:lnTo>
                    <a:pt x="215" y="384"/>
                  </a:lnTo>
                  <a:lnTo>
                    <a:pt x="219" y="342"/>
                  </a:lnTo>
                  <a:lnTo>
                    <a:pt x="223" y="294"/>
                  </a:lnTo>
                  <a:lnTo>
                    <a:pt x="226" y="235"/>
                  </a:lnTo>
                  <a:lnTo>
                    <a:pt x="231" y="190"/>
                  </a:lnTo>
                  <a:lnTo>
                    <a:pt x="239" y="150"/>
                  </a:lnTo>
                  <a:lnTo>
                    <a:pt x="251" y="117"/>
                  </a:lnTo>
                  <a:lnTo>
                    <a:pt x="267" y="89"/>
                  </a:lnTo>
                  <a:lnTo>
                    <a:pt x="287" y="65"/>
                  </a:lnTo>
                  <a:lnTo>
                    <a:pt x="307" y="46"/>
                  </a:lnTo>
                  <a:lnTo>
                    <a:pt x="330" y="30"/>
                  </a:lnTo>
                  <a:lnTo>
                    <a:pt x="354" y="19"/>
                  </a:lnTo>
                  <a:lnTo>
                    <a:pt x="376" y="9"/>
                  </a:lnTo>
                  <a:lnTo>
                    <a:pt x="400" y="4"/>
                  </a:lnTo>
                  <a:lnTo>
                    <a:pt x="421" y="1"/>
                  </a:lnTo>
                  <a:lnTo>
                    <a:pt x="44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110">
              <a:extLst>
                <a:ext uri="{FF2B5EF4-FFF2-40B4-BE49-F238E27FC236}">
                  <a16:creationId xmlns:a16="http://schemas.microsoft.com/office/drawing/2014/main" id="{4AC4700B-C386-A3FB-A9A0-B439A6CFCC3E}"/>
                </a:ext>
              </a:extLst>
            </p:cNvPr>
            <p:cNvSpPr>
              <a:spLocks/>
            </p:cNvSpPr>
            <p:nvPr/>
          </p:nvSpPr>
          <p:spPr bwMode="auto">
            <a:xfrm>
              <a:off x="786890" y="3919417"/>
              <a:ext cx="407100" cy="300643"/>
            </a:xfrm>
            <a:custGeom>
              <a:avLst/>
              <a:gdLst/>
              <a:ahLst/>
              <a:cxnLst>
                <a:cxn ang="0">
                  <a:pos x="18" y="0"/>
                </a:cxn>
                <a:cxn ang="0">
                  <a:pos x="53" y="9"/>
                </a:cxn>
                <a:cxn ang="0">
                  <a:pos x="91" y="22"/>
                </a:cxn>
                <a:cxn ang="0">
                  <a:pos x="171" y="51"/>
                </a:cxn>
                <a:cxn ang="0">
                  <a:pos x="213" y="67"/>
                </a:cxn>
                <a:cxn ang="0">
                  <a:pos x="251" y="81"/>
                </a:cxn>
                <a:cxn ang="0">
                  <a:pos x="288" y="96"/>
                </a:cxn>
                <a:cxn ang="0">
                  <a:pos x="323" y="110"/>
                </a:cxn>
                <a:cxn ang="0">
                  <a:pos x="352" y="123"/>
                </a:cxn>
                <a:cxn ang="0">
                  <a:pos x="378" y="134"/>
                </a:cxn>
                <a:cxn ang="0">
                  <a:pos x="397" y="140"/>
                </a:cxn>
                <a:cxn ang="0">
                  <a:pos x="408" y="147"/>
                </a:cxn>
                <a:cxn ang="0">
                  <a:pos x="413" y="148"/>
                </a:cxn>
                <a:cxn ang="0">
                  <a:pos x="400" y="172"/>
                </a:cxn>
                <a:cxn ang="0">
                  <a:pos x="391" y="198"/>
                </a:cxn>
                <a:cxn ang="0">
                  <a:pos x="386" y="224"/>
                </a:cxn>
                <a:cxn ang="0">
                  <a:pos x="383" y="249"/>
                </a:cxn>
                <a:cxn ang="0">
                  <a:pos x="383" y="289"/>
                </a:cxn>
                <a:cxn ang="0">
                  <a:pos x="384" y="301"/>
                </a:cxn>
                <a:cxn ang="0">
                  <a:pos x="384" y="305"/>
                </a:cxn>
                <a:cxn ang="0">
                  <a:pos x="99" y="131"/>
                </a:cxn>
                <a:cxn ang="0">
                  <a:pos x="0" y="94"/>
                </a:cxn>
                <a:cxn ang="0">
                  <a:pos x="18" y="0"/>
                </a:cxn>
              </a:cxnLst>
              <a:rect l="0" t="0" r="r" b="b"/>
              <a:pathLst>
                <a:path w="413" h="305">
                  <a:moveTo>
                    <a:pt x="18" y="0"/>
                  </a:moveTo>
                  <a:lnTo>
                    <a:pt x="53" y="9"/>
                  </a:lnTo>
                  <a:lnTo>
                    <a:pt x="91" y="22"/>
                  </a:lnTo>
                  <a:lnTo>
                    <a:pt x="171" y="51"/>
                  </a:lnTo>
                  <a:lnTo>
                    <a:pt x="213" y="67"/>
                  </a:lnTo>
                  <a:lnTo>
                    <a:pt x="251" y="81"/>
                  </a:lnTo>
                  <a:lnTo>
                    <a:pt x="288" y="96"/>
                  </a:lnTo>
                  <a:lnTo>
                    <a:pt x="323" y="110"/>
                  </a:lnTo>
                  <a:lnTo>
                    <a:pt x="352" y="123"/>
                  </a:lnTo>
                  <a:lnTo>
                    <a:pt x="378" y="134"/>
                  </a:lnTo>
                  <a:lnTo>
                    <a:pt x="397" y="140"/>
                  </a:lnTo>
                  <a:lnTo>
                    <a:pt x="408" y="147"/>
                  </a:lnTo>
                  <a:lnTo>
                    <a:pt x="413" y="148"/>
                  </a:lnTo>
                  <a:lnTo>
                    <a:pt x="400" y="172"/>
                  </a:lnTo>
                  <a:lnTo>
                    <a:pt x="391" y="198"/>
                  </a:lnTo>
                  <a:lnTo>
                    <a:pt x="386" y="224"/>
                  </a:lnTo>
                  <a:lnTo>
                    <a:pt x="383" y="249"/>
                  </a:lnTo>
                  <a:lnTo>
                    <a:pt x="383" y="289"/>
                  </a:lnTo>
                  <a:lnTo>
                    <a:pt x="384" y="301"/>
                  </a:lnTo>
                  <a:lnTo>
                    <a:pt x="384" y="305"/>
                  </a:lnTo>
                  <a:lnTo>
                    <a:pt x="99" y="131"/>
                  </a:lnTo>
                  <a:lnTo>
                    <a:pt x="0" y="94"/>
                  </a:lnTo>
                  <a:lnTo>
                    <a:pt x="18" y="0"/>
                  </a:lnTo>
                  <a:close/>
                </a:path>
              </a:pathLst>
            </a:custGeom>
            <a:solidFill>
              <a:schemeClr val="accent4">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111">
              <a:extLst>
                <a:ext uri="{FF2B5EF4-FFF2-40B4-BE49-F238E27FC236}">
                  <a16:creationId xmlns:a16="http://schemas.microsoft.com/office/drawing/2014/main" id="{A546621B-C0DE-34F6-F915-BB2BF188D9A4}"/>
                </a:ext>
              </a:extLst>
            </p:cNvPr>
            <p:cNvSpPr>
              <a:spLocks noEditPoints="1"/>
            </p:cNvSpPr>
            <p:nvPr/>
          </p:nvSpPr>
          <p:spPr bwMode="auto">
            <a:xfrm>
              <a:off x="3470985" y="3927302"/>
              <a:ext cx="1234112" cy="1208484"/>
            </a:xfrm>
            <a:custGeom>
              <a:avLst/>
              <a:gdLst/>
              <a:ahLst/>
              <a:cxnLst>
                <a:cxn ang="0">
                  <a:pos x="746" y="205"/>
                </a:cxn>
                <a:cxn ang="0">
                  <a:pos x="737" y="155"/>
                </a:cxn>
                <a:cxn ang="0">
                  <a:pos x="1098" y="49"/>
                </a:cxn>
                <a:cxn ang="0">
                  <a:pos x="1127" y="136"/>
                </a:cxn>
                <a:cxn ang="0">
                  <a:pos x="1177" y="240"/>
                </a:cxn>
                <a:cxn ang="0">
                  <a:pos x="1194" y="307"/>
                </a:cxn>
                <a:cxn ang="0">
                  <a:pos x="1241" y="385"/>
                </a:cxn>
                <a:cxn ang="0">
                  <a:pos x="1252" y="496"/>
                </a:cxn>
                <a:cxn ang="0">
                  <a:pos x="1237" y="616"/>
                </a:cxn>
                <a:cxn ang="0">
                  <a:pos x="1199" y="741"/>
                </a:cxn>
                <a:cxn ang="0">
                  <a:pos x="1105" y="826"/>
                </a:cxn>
                <a:cxn ang="0">
                  <a:pos x="1033" y="933"/>
                </a:cxn>
                <a:cxn ang="0">
                  <a:pos x="986" y="1060"/>
                </a:cxn>
                <a:cxn ang="0">
                  <a:pos x="961" y="1137"/>
                </a:cxn>
                <a:cxn ang="0">
                  <a:pos x="922" y="1191"/>
                </a:cxn>
                <a:cxn ang="0">
                  <a:pos x="863" y="1226"/>
                </a:cxn>
                <a:cxn ang="0">
                  <a:pos x="604" y="983"/>
                </a:cxn>
                <a:cxn ang="0">
                  <a:pos x="515" y="999"/>
                </a:cxn>
                <a:cxn ang="0">
                  <a:pos x="57" y="975"/>
                </a:cxn>
                <a:cxn ang="0">
                  <a:pos x="60" y="892"/>
                </a:cxn>
                <a:cxn ang="0">
                  <a:pos x="47" y="811"/>
                </a:cxn>
                <a:cxn ang="0">
                  <a:pos x="126" y="789"/>
                </a:cxn>
                <a:cxn ang="0">
                  <a:pos x="175" y="797"/>
                </a:cxn>
                <a:cxn ang="0">
                  <a:pos x="187" y="800"/>
                </a:cxn>
                <a:cxn ang="0">
                  <a:pos x="254" y="797"/>
                </a:cxn>
                <a:cxn ang="0">
                  <a:pos x="271" y="760"/>
                </a:cxn>
                <a:cxn ang="0">
                  <a:pos x="23" y="770"/>
                </a:cxn>
                <a:cxn ang="0">
                  <a:pos x="25" y="754"/>
                </a:cxn>
                <a:cxn ang="0">
                  <a:pos x="28" y="741"/>
                </a:cxn>
                <a:cxn ang="0">
                  <a:pos x="25" y="679"/>
                </a:cxn>
                <a:cxn ang="0">
                  <a:pos x="0" y="631"/>
                </a:cxn>
                <a:cxn ang="0">
                  <a:pos x="111" y="624"/>
                </a:cxn>
                <a:cxn ang="0">
                  <a:pos x="145" y="669"/>
                </a:cxn>
                <a:cxn ang="0">
                  <a:pos x="155" y="727"/>
                </a:cxn>
                <a:cxn ang="0">
                  <a:pos x="155" y="696"/>
                </a:cxn>
                <a:cxn ang="0">
                  <a:pos x="134" y="643"/>
                </a:cxn>
                <a:cxn ang="0">
                  <a:pos x="132" y="603"/>
                </a:cxn>
                <a:cxn ang="0">
                  <a:pos x="183" y="576"/>
                </a:cxn>
                <a:cxn ang="0">
                  <a:pos x="254" y="563"/>
                </a:cxn>
                <a:cxn ang="0">
                  <a:pos x="343" y="565"/>
                </a:cxn>
                <a:cxn ang="0">
                  <a:pos x="374" y="547"/>
                </a:cxn>
                <a:cxn ang="0">
                  <a:pos x="420" y="546"/>
                </a:cxn>
                <a:cxn ang="0">
                  <a:pos x="462" y="496"/>
                </a:cxn>
                <a:cxn ang="0">
                  <a:pos x="503" y="472"/>
                </a:cxn>
                <a:cxn ang="0">
                  <a:pos x="518" y="466"/>
                </a:cxn>
                <a:cxn ang="0">
                  <a:pos x="599" y="355"/>
                </a:cxn>
                <a:cxn ang="0">
                  <a:pos x="623" y="259"/>
                </a:cxn>
                <a:cxn ang="0">
                  <a:pos x="654" y="192"/>
                </a:cxn>
                <a:cxn ang="0">
                  <a:pos x="700" y="147"/>
                </a:cxn>
                <a:cxn ang="0">
                  <a:pos x="734" y="131"/>
                </a:cxn>
                <a:cxn ang="0">
                  <a:pos x="775" y="78"/>
                </a:cxn>
                <a:cxn ang="0">
                  <a:pos x="796" y="147"/>
                </a:cxn>
                <a:cxn ang="0">
                  <a:pos x="974" y="68"/>
                </a:cxn>
                <a:cxn ang="0">
                  <a:pos x="1058" y="24"/>
                </a:cxn>
              </a:cxnLst>
              <a:rect l="0" t="0" r="r" b="b"/>
              <a:pathLst>
                <a:path w="1252" h="1226">
                  <a:moveTo>
                    <a:pt x="737" y="155"/>
                  </a:moveTo>
                  <a:lnTo>
                    <a:pt x="746" y="205"/>
                  </a:lnTo>
                  <a:lnTo>
                    <a:pt x="756" y="200"/>
                  </a:lnTo>
                  <a:lnTo>
                    <a:pt x="737" y="155"/>
                  </a:lnTo>
                  <a:close/>
                  <a:moveTo>
                    <a:pt x="1089" y="0"/>
                  </a:moveTo>
                  <a:lnTo>
                    <a:pt x="1098" y="49"/>
                  </a:lnTo>
                  <a:lnTo>
                    <a:pt x="1127" y="81"/>
                  </a:lnTo>
                  <a:lnTo>
                    <a:pt x="1127" y="136"/>
                  </a:lnTo>
                  <a:lnTo>
                    <a:pt x="1175" y="214"/>
                  </a:lnTo>
                  <a:lnTo>
                    <a:pt x="1177" y="240"/>
                  </a:lnTo>
                  <a:lnTo>
                    <a:pt x="1181" y="264"/>
                  </a:lnTo>
                  <a:lnTo>
                    <a:pt x="1194" y="307"/>
                  </a:lnTo>
                  <a:lnTo>
                    <a:pt x="1213" y="347"/>
                  </a:lnTo>
                  <a:lnTo>
                    <a:pt x="1241" y="385"/>
                  </a:lnTo>
                  <a:lnTo>
                    <a:pt x="1249" y="440"/>
                  </a:lnTo>
                  <a:lnTo>
                    <a:pt x="1252" y="496"/>
                  </a:lnTo>
                  <a:lnTo>
                    <a:pt x="1247" y="555"/>
                  </a:lnTo>
                  <a:lnTo>
                    <a:pt x="1237" y="616"/>
                  </a:lnTo>
                  <a:lnTo>
                    <a:pt x="1221" y="677"/>
                  </a:lnTo>
                  <a:lnTo>
                    <a:pt x="1199" y="741"/>
                  </a:lnTo>
                  <a:lnTo>
                    <a:pt x="1148" y="781"/>
                  </a:lnTo>
                  <a:lnTo>
                    <a:pt x="1105" y="826"/>
                  </a:lnTo>
                  <a:lnTo>
                    <a:pt x="1066" y="877"/>
                  </a:lnTo>
                  <a:lnTo>
                    <a:pt x="1033" y="933"/>
                  </a:lnTo>
                  <a:lnTo>
                    <a:pt x="1007" y="994"/>
                  </a:lnTo>
                  <a:lnTo>
                    <a:pt x="986" y="1060"/>
                  </a:lnTo>
                  <a:lnTo>
                    <a:pt x="975" y="1100"/>
                  </a:lnTo>
                  <a:lnTo>
                    <a:pt x="961" y="1137"/>
                  </a:lnTo>
                  <a:lnTo>
                    <a:pt x="943" y="1167"/>
                  </a:lnTo>
                  <a:lnTo>
                    <a:pt x="922" y="1191"/>
                  </a:lnTo>
                  <a:lnTo>
                    <a:pt x="895" y="1212"/>
                  </a:lnTo>
                  <a:lnTo>
                    <a:pt x="863" y="1226"/>
                  </a:lnTo>
                  <a:lnTo>
                    <a:pt x="646" y="962"/>
                  </a:lnTo>
                  <a:lnTo>
                    <a:pt x="604" y="983"/>
                  </a:lnTo>
                  <a:lnTo>
                    <a:pt x="561" y="994"/>
                  </a:lnTo>
                  <a:lnTo>
                    <a:pt x="515" y="999"/>
                  </a:lnTo>
                  <a:lnTo>
                    <a:pt x="465" y="997"/>
                  </a:lnTo>
                  <a:lnTo>
                    <a:pt x="57" y="975"/>
                  </a:lnTo>
                  <a:lnTo>
                    <a:pt x="60" y="933"/>
                  </a:lnTo>
                  <a:lnTo>
                    <a:pt x="60" y="892"/>
                  </a:lnTo>
                  <a:lnTo>
                    <a:pt x="55" y="850"/>
                  </a:lnTo>
                  <a:lnTo>
                    <a:pt x="47" y="811"/>
                  </a:lnTo>
                  <a:lnTo>
                    <a:pt x="100" y="791"/>
                  </a:lnTo>
                  <a:lnTo>
                    <a:pt x="126" y="789"/>
                  </a:lnTo>
                  <a:lnTo>
                    <a:pt x="151" y="792"/>
                  </a:lnTo>
                  <a:lnTo>
                    <a:pt x="175" y="797"/>
                  </a:lnTo>
                  <a:lnTo>
                    <a:pt x="180" y="799"/>
                  </a:lnTo>
                  <a:lnTo>
                    <a:pt x="187" y="800"/>
                  </a:lnTo>
                  <a:lnTo>
                    <a:pt x="191" y="803"/>
                  </a:lnTo>
                  <a:lnTo>
                    <a:pt x="254" y="797"/>
                  </a:lnTo>
                  <a:lnTo>
                    <a:pt x="313" y="787"/>
                  </a:lnTo>
                  <a:lnTo>
                    <a:pt x="271" y="760"/>
                  </a:lnTo>
                  <a:lnTo>
                    <a:pt x="22" y="775"/>
                  </a:lnTo>
                  <a:lnTo>
                    <a:pt x="23" y="770"/>
                  </a:lnTo>
                  <a:lnTo>
                    <a:pt x="23" y="765"/>
                  </a:lnTo>
                  <a:lnTo>
                    <a:pt x="25" y="754"/>
                  </a:lnTo>
                  <a:lnTo>
                    <a:pt x="27" y="741"/>
                  </a:lnTo>
                  <a:lnTo>
                    <a:pt x="28" y="741"/>
                  </a:lnTo>
                  <a:lnTo>
                    <a:pt x="30" y="707"/>
                  </a:lnTo>
                  <a:lnTo>
                    <a:pt x="25" y="679"/>
                  </a:lnTo>
                  <a:lnTo>
                    <a:pt x="15" y="653"/>
                  </a:lnTo>
                  <a:lnTo>
                    <a:pt x="0" y="631"/>
                  </a:lnTo>
                  <a:lnTo>
                    <a:pt x="111" y="623"/>
                  </a:lnTo>
                  <a:lnTo>
                    <a:pt x="111" y="624"/>
                  </a:lnTo>
                  <a:lnTo>
                    <a:pt x="132" y="645"/>
                  </a:lnTo>
                  <a:lnTo>
                    <a:pt x="145" y="669"/>
                  </a:lnTo>
                  <a:lnTo>
                    <a:pt x="153" y="696"/>
                  </a:lnTo>
                  <a:lnTo>
                    <a:pt x="155" y="727"/>
                  </a:lnTo>
                  <a:lnTo>
                    <a:pt x="158" y="727"/>
                  </a:lnTo>
                  <a:lnTo>
                    <a:pt x="155" y="696"/>
                  </a:lnTo>
                  <a:lnTo>
                    <a:pt x="147" y="667"/>
                  </a:lnTo>
                  <a:lnTo>
                    <a:pt x="134" y="643"/>
                  </a:lnTo>
                  <a:lnTo>
                    <a:pt x="115" y="623"/>
                  </a:lnTo>
                  <a:lnTo>
                    <a:pt x="132" y="603"/>
                  </a:lnTo>
                  <a:lnTo>
                    <a:pt x="155" y="587"/>
                  </a:lnTo>
                  <a:lnTo>
                    <a:pt x="183" y="576"/>
                  </a:lnTo>
                  <a:lnTo>
                    <a:pt x="215" y="568"/>
                  </a:lnTo>
                  <a:lnTo>
                    <a:pt x="254" y="563"/>
                  </a:lnTo>
                  <a:lnTo>
                    <a:pt x="295" y="562"/>
                  </a:lnTo>
                  <a:lnTo>
                    <a:pt x="343" y="565"/>
                  </a:lnTo>
                  <a:lnTo>
                    <a:pt x="358" y="554"/>
                  </a:lnTo>
                  <a:lnTo>
                    <a:pt x="374" y="547"/>
                  </a:lnTo>
                  <a:lnTo>
                    <a:pt x="395" y="544"/>
                  </a:lnTo>
                  <a:lnTo>
                    <a:pt x="420" y="546"/>
                  </a:lnTo>
                  <a:lnTo>
                    <a:pt x="438" y="518"/>
                  </a:lnTo>
                  <a:lnTo>
                    <a:pt x="462" y="496"/>
                  </a:lnTo>
                  <a:lnTo>
                    <a:pt x="489" y="478"/>
                  </a:lnTo>
                  <a:lnTo>
                    <a:pt x="503" y="472"/>
                  </a:lnTo>
                  <a:lnTo>
                    <a:pt x="519" y="466"/>
                  </a:lnTo>
                  <a:lnTo>
                    <a:pt x="518" y="466"/>
                  </a:lnTo>
                  <a:lnTo>
                    <a:pt x="518" y="464"/>
                  </a:lnTo>
                  <a:lnTo>
                    <a:pt x="599" y="355"/>
                  </a:lnTo>
                  <a:lnTo>
                    <a:pt x="615" y="301"/>
                  </a:lnTo>
                  <a:lnTo>
                    <a:pt x="623" y="259"/>
                  </a:lnTo>
                  <a:lnTo>
                    <a:pt x="636" y="224"/>
                  </a:lnTo>
                  <a:lnTo>
                    <a:pt x="654" y="192"/>
                  </a:lnTo>
                  <a:lnTo>
                    <a:pt x="674" y="166"/>
                  </a:lnTo>
                  <a:lnTo>
                    <a:pt x="700" y="147"/>
                  </a:lnTo>
                  <a:lnTo>
                    <a:pt x="716" y="139"/>
                  </a:lnTo>
                  <a:lnTo>
                    <a:pt x="734" y="131"/>
                  </a:lnTo>
                  <a:lnTo>
                    <a:pt x="730" y="113"/>
                  </a:lnTo>
                  <a:lnTo>
                    <a:pt x="775" y="78"/>
                  </a:lnTo>
                  <a:lnTo>
                    <a:pt x="790" y="121"/>
                  </a:lnTo>
                  <a:lnTo>
                    <a:pt x="796" y="147"/>
                  </a:lnTo>
                  <a:lnTo>
                    <a:pt x="918" y="89"/>
                  </a:lnTo>
                  <a:lnTo>
                    <a:pt x="974" y="68"/>
                  </a:lnTo>
                  <a:lnTo>
                    <a:pt x="1020" y="48"/>
                  </a:lnTo>
                  <a:lnTo>
                    <a:pt x="1058" y="24"/>
                  </a:lnTo>
                  <a:lnTo>
                    <a:pt x="1089"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112">
              <a:extLst>
                <a:ext uri="{FF2B5EF4-FFF2-40B4-BE49-F238E27FC236}">
                  <a16:creationId xmlns:a16="http://schemas.microsoft.com/office/drawing/2014/main" id="{3AC6F0DE-DE9E-EA26-FD96-C7DE6B522063}"/>
                </a:ext>
              </a:extLst>
            </p:cNvPr>
            <p:cNvSpPr>
              <a:spLocks/>
            </p:cNvSpPr>
            <p:nvPr/>
          </p:nvSpPr>
          <p:spPr bwMode="auto">
            <a:xfrm>
              <a:off x="3527171" y="4492116"/>
              <a:ext cx="974870" cy="419914"/>
            </a:xfrm>
            <a:custGeom>
              <a:avLst/>
              <a:gdLst/>
              <a:ahLst/>
              <a:cxnLst>
                <a:cxn ang="0">
                  <a:pos x="989" y="0"/>
                </a:cxn>
                <a:cxn ang="0">
                  <a:pos x="912" y="99"/>
                </a:cxn>
                <a:cxn ang="0">
                  <a:pos x="833" y="187"/>
                </a:cxn>
                <a:cxn ang="0">
                  <a:pos x="753" y="264"/>
                </a:cxn>
                <a:cxn ang="0">
                  <a:pos x="672" y="331"/>
                </a:cxn>
                <a:cxn ang="0">
                  <a:pos x="589" y="389"/>
                </a:cxn>
                <a:cxn ang="0">
                  <a:pos x="547" y="410"/>
                </a:cxn>
                <a:cxn ang="0">
                  <a:pos x="504" y="421"/>
                </a:cxn>
                <a:cxn ang="0">
                  <a:pos x="458" y="426"/>
                </a:cxn>
                <a:cxn ang="0">
                  <a:pos x="408" y="424"/>
                </a:cxn>
                <a:cxn ang="0">
                  <a:pos x="0" y="402"/>
                </a:cxn>
                <a:cxn ang="0">
                  <a:pos x="3" y="360"/>
                </a:cxn>
                <a:cxn ang="0">
                  <a:pos x="82" y="352"/>
                </a:cxn>
                <a:cxn ang="0">
                  <a:pos x="118" y="224"/>
                </a:cxn>
                <a:cxn ang="0">
                  <a:pos x="123" y="226"/>
                </a:cxn>
                <a:cxn ang="0">
                  <a:pos x="130" y="227"/>
                </a:cxn>
                <a:cxn ang="0">
                  <a:pos x="134" y="230"/>
                </a:cxn>
                <a:cxn ang="0">
                  <a:pos x="146" y="277"/>
                </a:cxn>
                <a:cxn ang="0">
                  <a:pos x="150" y="325"/>
                </a:cxn>
                <a:cxn ang="0">
                  <a:pos x="147" y="373"/>
                </a:cxn>
                <a:cxn ang="0">
                  <a:pos x="453" y="373"/>
                </a:cxn>
                <a:cxn ang="0">
                  <a:pos x="507" y="357"/>
                </a:cxn>
                <a:cxn ang="0">
                  <a:pos x="560" y="335"/>
                </a:cxn>
                <a:cxn ang="0">
                  <a:pos x="611" y="306"/>
                </a:cxn>
                <a:cxn ang="0">
                  <a:pos x="661" y="272"/>
                </a:cxn>
                <a:cxn ang="0">
                  <a:pos x="989" y="0"/>
                </a:cxn>
              </a:cxnLst>
              <a:rect l="0" t="0" r="r" b="b"/>
              <a:pathLst>
                <a:path w="989" h="426">
                  <a:moveTo>
                    <a:pt x="989" y="0"/>
                  </a:moveTo>
                  <a:lnTo>
                    <a:pt x="912" y="99"/>
                  </a:lnTo>
                  <a:lnTo>
                    <a:pt x="833" y="187"/>
                  </a:lnTo>
                  <a:lnTo>
                    <a:pt x="753" y="264"/>
                  </a:lnTo>
                  <a:lnTo>
                    <a:pt x="672" y="331"/>
                  </a:lnTo>
                  <a:lnTo>
                    <a:pt x="589" y="389"/>
                  </a:lnTo>
                  <a:lnTo>
                    <a:pt x="547" y="410"/>
                  </a:lnTo>
                  <a:lnTo>
                    <a:pt x="504" y="421"/>
                  </a:lnTo>
                  <a:lnTo>
                    <a:pt x="458" y="426"/>
                  </a:lnTo>
                  <a:lnTo>
                    <a:pt x="408" y="424"/>
                  </a:lnTo>
                  <a:lnTo>
                    <a:pt x="0" y="402"/>
                  </a:lnTo>
                  <a:lnTo>
                    <a:pt x="3" y="360"/>
                  </a:lnTo>
                  <a:lnTo>
                    <a:pt x="82" y="352"/>
                  </a:lnTo>
                  <a:lnTo>
                    <a:pt x="118" y="224"/>
                  </a:lnTo>
                  <a:lnTo>
                    <a:pt x="123" y="226"/>
                  </a:lnTo>
                  <a:lnTo>
                    <a:pt x="130" y="227"/>
                  </a:lnTo>
                  <a:lnTo>
                    <a:pt x="134" y="230"/>
                  </a:lnTo>
                  <a:lnTo>
                    <a:pt x="146" y="277"/>
                  </a:lnTo>
                  <a:lnTo>
                    <a:pt x="150" y="325"/>
                  </a:lnTo>
                  <a:lnTo>
                    <a:pt x="147" y="373"/>
                  </a:lnTo>
                  <a:lnTo>
                    <a:pt x="453" y="373"/>
                  </a:lnTo>
                  <a:lnTo>
                    <a:pt x="507" y="357"/>
                  </a:lnTo>
                  <a:lnTo>
                    <a:pt x="560" y="335"/>
                  </a:lnTo>
                  <a:lnTo>
                    <a:pt x="611" y="306"/>
                  </a:lnTo>
                  <a:lnTo>
                    <a:pt x="661" y="272"/>
                  </a:lnTo>
                  <a:lnTo>
                    <a:pt x="989"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113">
              <a:extLst>
                <a:ext uri="{FF2B5EF4-FFF2-40B4-BE49-F238E27FC236}">
                  <a16:creationId xmlns:a16="http://schemas.microsoft.com/office/drawing/2014/main" id="{BE130C6D-26D7-1AD7-0A84-A81DDF02518A}"/>
                </a:ext>
              </a:extLst>
            </p:cNvPr>
            <p:cNvSpPr>
              <a:spLocks/>
            </p:cNvSpPr>
            <p:nvPr/>
          </p:nvSpPr>
          <p:spPr bwMode="auto">
            <a:xfrm>
              <a:off x="3492671" y="3998274"/>
              <a:ext cx="1073441" cy="795470"/>
            </a:xfrm>
            <a:custGeom>
              <a:avLst/>
              <a:gdLst/>
              <a:ahLst/>
              <a:cxnLst>
                <a:cxn ang="0">
                  <a:pos x="1089" y="46"/>
                </a:cxn>
                <a:cxn ang="0">
                  <a:pos x="880" y="152"/>
                </a:cxn>
                <a:cxn ang="0">
                  <a:pos x="857" y="187"/>
                </a:cxn>
                <a:cxn ang="0">
                  <a:pos x="750" y="302"/>
                </a:cxn>
                <a:cxn ang="0">
                  <a:pos x="670" y="424"/>
                </a:cxn>
                <a:cxn ang="0">
                  <a:pos x="596" y="469"/>
                </a:cxn>
                <a:cxn ang="0">
                  <a:pos x="537" y="539"/>
                </a:cxn>
                <a:cxn ang="0">
                  <a:pos x="491" y="639"/>
                </a:cxn>
                <a:cxn ang="0">
                  <a:pos x="547" y="698"/>
                </a:cxn>
                <a:cxn ang="0">
                  <a:pos x="577" y="767"/>
                </a:cxn>
                <a:cxn ang="0">
                  <a:pos x="521" y="690"/>
                </a:cxn>
                <a:cxn ang="0">
                  <a:pos x="461" y="642"/>
                </a:cxn>
                <a:cxn ang="0">
                  <a:pos x="443" y="650"/>
                </a:cxn>
                <a:cxn ang="0">
                  <a:pos x="417" y="677"/>
                </a:cxn>
                <a:cxn ang="0">
                  <a:pos x="488" y="727"/>
                </a:cxn>
                <a:cxn ang="0">
                  <a:pos x="544" y="807"/>
                </a:cxn>
                <a:cxn ang="0">
                  <a:pos x="453" y="735"/>
                </a:cxn>
                <a:cxn ang="0">
                  <a:pos x="379" y="691"/>
                </a:cxn>
                <a:cxn ang="0">
                  <a:pos x="291" y="715"/>
                </a:cxn>
                <a:cxn ang="0">
                  <a:pos x="0" y="703"/>
                </a:cxn>
                <a:cxn ang="0">
                  <a:pos x="1" y="693"/>
                </a:cxn>
                <a:cxn ang="0">
                  <a:pos x="5" y="669"/>
                </a:cxn>
                <a:cxn ang="0">
                  <a:pos x="89" y="551"/>
                </a:cxn>
                <a:cxn ang="0">
                  <a:pos x="125" y="595"/>
                </a:cxn>
                <a:cxn ang="0">
                  <a:pos x="134" y="655"/>
                </a:cxn>
                <a:cxn ang="0">
                  <a:pos x="358" y="674"/>
                </a:cxn>
                <a:cxn ang="0">
                  <a:pos x="414" y="555"/>
                </a:cxn>
                <a:cxn ang="0">
                  <a:pos x="381" y="502"/>
                </a:cxn>
                <a:cxn ang="0">
                  <a:pos x="373" y="472"/>
                </a:cxn>
                <a:cxn ang="0">
                  <a:pos x="422" y="491"/>
                </a:cxn>
                <a:cxn ang="0">
                  <a:pos x="459" y="551"/>
                </a:cxn>
                <a:cxn ang="0">
                  <a:pos x="544" y="328"/>
                </a:cxn>
                <a:cxn ang="0">
                  <a:pos x="534" y="426"/>
                </a:cxn>
                <a:cxn ang="0">
                  <a:pos x="433" y="642"/>
                </a:cxn>
                <a:cxn ang="0">
                  <a:pos x="440" y="647"/>
                </a:cxn>
                <a:cxn ang="0">
                  <a:pos x="462" y="611"/>
                </a:cxn>
                <a:cxn ang="0">
                  <a:pos x="678" y="75"/>
                </a:cxn>
                <a:cxn ang="0">
                  <a:pos x="712" y="59"/>
                </a:cxn>
                <a:cxn ang="0">
                  <a:pos x="724" y="131"/>
                </a:cxn>
                <a:cxn ang="0">
                  <a:pos x="622" y="330"/>
                </a:cxn>
                <a:cxn ang="0">
                  <a:pos x="627" y="421"/>
                </a:cxn>
                <a:cxn ang="0">
                  <a:pos x="792" y="229"/>
                </a:cxn>
                <a:cxn ang="0">
                  <a:pos x="734" y="126"/>
                </a:cxn>
                <a:cxn ang="0">
                  <a:pos x="753" y="64"/>
                </a:cxn>
                <a:cxn ang="0">
                  <a:pos x="768" y="49"/>
                </a:cxn>
                <a:cxn ang="0">
                  <a:pos x="732" y="94"/>
                </a:cxn>
                <a:cxn ang="0">
                  <a:pos x="867" y="141"/>
                </a:cxn>
                <a:cxn ang="0">
                  <a:pos x="1011" y="56"/>
                </a:cxn>
                <a:cxn ang="0">
                  <a:pos x="1080" y="0"/>
                </a:cxn>
              </a:cxnLst>
              <a:rect l="0" t="0" r="r" b="b"/>
              <a:pathLst>
                <a:path w="1089" h="807">
                  <a:moveTo>
                    <a:pt x="1080" y="0"/>
                  </a:moveTo>
                  <a:lnTo>
                    <a:pt x="1089" y="46"/>
                  </a:lnTo>
                  <a:lnTo>
                    <a:pt x="969" y="112"/>
                  </a:lnTo>
                  <a:lnTo>
                    <a:pt x="880" y="152"/>
                  </a:lnTo>
                  <a:lnTo>
                    <a:pt x="793" y="227"/>
                  </a:lnTo>
                  <a:lnTo>
                    <a:pt x="857" y="187"/>
                  </a:lnTo>
                  <a:lnTo>
                    <a:pt x="800" y="245"/>
                  </a:lnTo>
                  <a:lnTo>
                    <a:pt x="750" y="302"/>
                  </a:lnTo>
                  <a:lnTo>
                    <a:pt x="707" y="363"/>
                  </a:lnTo>
                  <a:lnTo>
                    <a:pt x="670" y="424"/>
                  </a:lnTo>
                  <a:lnTo>
                    <a:pt x="632" y="443"/>
                  </a:lnTo>
                  <a:lnTo>
                    <a:pt x="596" y="469"/>
                  </a:lnTo>
                  <a:lnTo>
                    <a:pt x="564" y="501"/>
                  </a:lnTo>
                  <a:lnTo>
                    <a:pt x="537" y="539"/>
                  </a:lnTo>
                  <a:lnTo>
                    <a:pt x="512" y="586"/>
                  </a:lnTo>
                  <a:lnTo>
                    <a:pt x="491" y="639"/>
                  </a:lnTo>
                  <a:lnTo>
                    <a:pt x="523" y="667"/>
                  </a:lnTo>
                  <a:lnTo>
                    <a:pt x="547" y="698"/>
                  </a:lnTo>
                  <a:lnTo>
                    <a:pt x="566" y="731"/>
                  </a:lnTo>
                  <a:lnTo>
                    <a:pt x="577" y="767"/>
                  </a:lnTo>
                  <a:lnTo>
                    <a:pt x="550" y="725"/>
                  </a:lnTo>
                  <a:lnTo>
                    <a:pt x="521" y="690"/>
                  </a:lnTo>
                  <a:lnTo>
                    <a:pt x="491" y="663"/>
                  </a:lnTo>
                  <a:lnTo>
                    <a:pt x="461" y="642"/>
                  </a:lnTo>
                  <a:lnTo>
                    <a:pt x="451" y="645"/>
                  </a:lnTo>
                  <a:lnTo>
                    <a:pt x="443" y="650"/>
                  </a:lnTo>
                  <a:lnTo>
                    <a:pt x="429" y="661"/>
                  </a:lnTo>
                  <a:lnTo>
                    <a:pt x="417" y="677"/>
                  </a:lnTo>
                  <a:lnTo>
                    <a:pt x="454" y="698"/>
                  </a:lnTo>
                  <a:lnTo>
                    <a:pt x="488" y="727"/>
                  </a:lnTo>
                  <a:lnTo>
                    <a:pt x="517" y="762"/>
                  </a:lnTo>
                  <a:lnTo>
                    <a:pt x="544" y="807"/>
                  </a:lnTo>
                  <a:lnTo>
                    <a:pt x="496" y="767"/>
                  </a:lnTo>
                  <a:lnTo>
                    <a:pt x="453" y="735"/>
                  </a:lnTo>
                  <a:lnTo>
                    <a:pt x="413" y="709"/>
                  </a:lnTo>
                  <a:lnTo>
                    <a:pt x="379" y="691"/>
                  </a:lnTo>
                  <a:lnTo>
                    <a:pt x="336" y="704"/>
                  </a:lnTo>
                  <a:lnTo>
                    <a:pt x="291" y="715"/>
                  </a:lnTo>
                  <a:lnTo>
                    <a:pt x="249" y="688"/>
                  </a:lnTo>
                  <a:lnTo>
                    <a:pt x="0" y="703"/>
                  </a:lnTo>
                  <a:lnTo>
                    <a:pt x="1" y="698"/>
                  </a:lnTo>
                  <a:lnTo>
                    <a:pt x="1" y="693"/>
                  </a:lnTo>
                  <a:lnTo>
                    <a:pt x="3" y="682"/>
                  </a:lnTo>
                  <a:lnTo>
                    <a:pt x="5" y="669"/>
                  </a:lnTo>
                  <a:lnTo>
                    <a:pt x="89" y="656"/>
                  </a:lnTo>
                  <a:lnTo>
                    <a:pt x="89" y="551"/>
                  </a:lnTo>
                  <a:lnTo>
                    <a:pt x="110" y="571"/>
                  </a:lnTo>
                  <a:lnTo>
                    <a:pt x="125" y="595"/>
                  </a:lnTo>
                  <a:lnTo>
                    <a:pt x="131" y="624"/>
                  </a:lnTo>
                  <a:lnTo>
                    <a:pt x="134" y="655"/>
                  </a:lnTo>
                  <a:lnTo>
                    <a:pt x="253" y="653"/>
                  </a:lnTo>
                  <a:lnTo>
                    <a:pt x="358" y="674"/>
                  </a:lnTo>
                  <a:lnTo>
                    <a:pt x="417" y="579"/>
                  </a:lnTo>
                  <a:lnTo>
                    <a:pt x="414" y="555"/>
                  </a:lnTo>
                  <a:lnTo>
                    <a:pt x="401" y="530"/>
                  </a:lnTo>
                  <a:lnTo>
                    <a:pt x="381" y="502"/>
                  </a:lnTo>
                  <a:lnTo>
                    <a:pt x="352" y="475"/>
                  </a:lnTo>
                  <a:lnTo>
                    <a:pt x="373" y="472"/>
                  </a:lnTo>
                  <a:lnTo>
                    <a:pt x="398" y="474"/>
                  </a:lnTo>
                  <a:lnTo>
                    <a:pt x="422" y="491"/>
                  </a:lnTo>
                  <a:lnTo>
                    <a:pt x="443" y="517"/>
                  </a:lnTo>
                  <a:lnTo>
                    <a:pt x="459" y="551"/>
                  </a:lnTo>
                  <a:lnTo>
                    <a:pt x="509" y="448"/>
                  </a:lnTo>
                  <a:lnTo>
                    <a:pt x="544" y="328"/>
                  </a:lnTo>
                  <a:lnTo>
                    <a:pt x="577" y="283"/>
                  </a:lnTo>
                  <a:lnTo>
                    <a:pt x="534" y="426"/>
                  </a:lnTo>
                  <a:lnTo>
                    <a:pt x="464" y="570"/>
                  </a:lnTo>
                  <a:lnTo>
                    <a:pt x="433" y="642"/>
                  </a:lnTo>
                  <a:lnTo>
                    <a:pt x="433" y="643"/>
                  </a:lnTo>
                  <a:lnTo>
                    <a:pt x="440" y="647"/>
                  </a:lnTo>
                  <a:lnTo>
                    <a:pt x="448" y="627"/>
                  </a:lnTo>
                  <a:lnTo>
                    <a:pt x="462" y="611"/>
                  </a:lnTo>
                  <a:lnTo>
                    <a:pt x="696" y="129"/>
                  </a:lnTo>
                  <a:lnTo>
                    <a:pt x="678" y="75"/>
                  </a:lnTo>
                  <a:lnTo>
                    <a:pt x="694" y="67"/>
                  </a:lnTo>
                  <a:lnTo>
                    <a:pt x="712" y="59"/>
                  </a:lnTo>
                  <a:lnTo>
                    <a:pt x="715" y="80"/>
                  </a:lnTo>
                  <a:lnTo>
                    <a:pt x="724" y="131"/>
                  </a:lnTo>
                  <a:lnTo>
                    <a:pt x="692" y="185"/>
                  </a:lnTo>
                  <a:lnTo>
                    <a:pt x="622" y="330"/>
                  </a:lnTo>
                  <a:lnTo>
                    <a:pt x="512" y="541"/>
                  </a:lnTo>
                  <a:lnTo>
                    <a:pt x="627" y="421"/>
                  </a:lnTo>
                  <a:lnTo>
                    <a:pt x="726" y="270"/>
                  </a:lnTo>
                  <a:lnTo>
                    <a:pt x="792" y="229"/>
                  </a:lnTo>
                  <a:lnTo>
                    <a:pt x="724" y="131"/>
                  </a:lnTo>
                  <a:lnTo>
                    <a:pt x="734" y="126"/>
                  </a:lnTo>
                  <a:lnTo>
                    <a:pt x="715" y="80"/>
                  </a:lnTo>
                  <a:lnTo>
                    <a:pt x="753" y="64"/>
                  </a:lnTo>
                  <a:lnTo>
                    <a:pt x="753" y="6"/>
                  </a:lnTo>
                  <a:lnTo>
                    <a:pt x="768" y="49"/>
                  </a:lnTo>
                  <a:lnTo>
                    <a:pt x="774" y="75"/>
                  </a:lnTo>
                  <a:lnTo>
                    <a:pt x="732" y="94"/>
                  </a:lnTo>
                  <a:lnTo>
                    <a:pt x="796" y="193"/>
                  </a:lnTo>
                  <a:lnTo>
                    <a:pt x="867" y="141"/>
                  </a:lnTo>
                  <a:lnTo>
                    <a:pt x="939" y="96"/>
                  </a:lnTo>
                  <a:lnTo>
                    <a:pt x="1011" y="56"/>
                  </a:lnTo>
                  <a:lnTo>
                    <a:pt x="1084" y="25"/>
                  </a:lnTo>
                  <a:lnTo>
                    <a:pt x="1080"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114">
              <a:extLst>
                <a:ext uri="{FF2B5EF4-FFF2-40B4-BE49-F238E27FC236}">
                  <a16:creationId xmlns:a16="http://schemas.microsoft.com/office/drawing/2014/main" id="{ADAC03E8-997C-002D-B930-3E558AB2E91E}"/>
                </a:ext>
              </a:extLst>
            </p:cNvPr>
            <p:cNvSpPr>
              <a:spLocks/>
            </p:cNvSpPr>
            <p:nvPr/>
          </p:nvSpPr>
          <p:spPr bwMode="auto">
            <a:xfrm>
              <a:off x="2314744" y="4400444"/>
              <a:ext cx="283885" cy="687042"/>
            </a:xfrm>
            <a:custGeom>
              <a:avLst/>
              <a:gdLst/>
              <a:ahLst/>
              <a:cxnLst>
                <a:cxn ang="0">
                  <a:pos x="274" y="0"/>
                </a:cxn>
                <a:cxn ang="0">
                  <a:pos x="288" y="3"/>
                </a:cxn>
                <a:cxn ang="0">
                  <a:pos x="16" y="697"/>
                </a:cxn>
                <a:cxn ang="0">
                  <a:pos x="0" y="695"/>
                </a:cxn>
                <a:cxn ang="0">
                  <a:pos x="69" y="517"/>
                </a:cxn>
                <a:cxn ang="0">
                  <a:pos x="80" y="488"/>
                </a:cxn>
                <a:cxn ang="0">
                  <a:pos x="184" y="232"/>
                </a:cxn>
                <a:cxn ang="0">
                  <a:pos x="189" y="223"/>
                </a:cxn>
                <a:cxn ang="0">
                  <a:pos x="238" y="88"/>
                </a:cxn>
                <a:cxn ang="0">
                  <a:pos x="274" y="0"/>
                </a:cxn>
              </a:cxnLst>
              <a:rect l="0" t="0" r="r" b="b"/>
              <a:pathLst>
                <a:path w="288" h="697">
                  <a:moveTo>
                    <a:pt x="274" y="0"/>
                  </a:moveTo>
                  <a:lnTo>
                    <a:pt x="288" y="3"/>
                  </a:lnTo>
                  <a:lnTo>
                    <a:pt x="16" y="697"/>
                  </a:lnTo>
                  <a:lnTo>
                    <a:pt x="0" y="695"/>
                  </a:lnTo>
                  <a:lnTo>
                    <a:pt x="69" y="517"/>
                  </a:lnTo>
                  <a:lnTo>
                    <a:pt x="80" y="488"/>
                  </a:lnTo>
                  <a:lnTo>
                    <a:pt x="184" y="232"/>
                  </a:lnTo>
                  <a:lnTo>
                    <a:pt x="189" y="223"/>
                  </a:lnTo>
                  <a:lnTo>
                    <a:pt x="238" y="88"/>
                  </a:lnTo>
                  <a:lnTo>
                    <a:pt x="274" y="0"/>
                  </a:lnTo>
                  <a:close/>
                </a:path>
              </a:pathLst>
            </a:custGeom>
            <a:solidFill>
              <a:srgbClr val="4444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115">
              <a:extLst>
                <a:ext uri="{FF2B5EF4-FFF2-40B4-BE49-F238E27FC236}">
                  <a16:creationId xmlns:a16="http://schemas.microsoft.com/office/drawing/2014/main" id="{985DC815-F635-A4C3-8A6F-780006CBA640}"/>
                </a:ext>
              </a:extLst>
            </p:cNvPr>
            <p:cNvSpPr>
              <a:spLocks/>
            </p:cNvSpPr>
            <p:nvPr/>
          </p:nvSpPr>
          <p:spPr bwMode="auto">
            <a:xfrm>
              <a:off x="2211245" y="5079601"/>
              <a:ext cx="126171" cy="35486"/>
            </a:xfrm>
            <a:custGeom>
              <a:avLst/>
              <a:gdLst/>
              <a:ahLst/>
              <a:cxnLst>
                <a:cxn ang="0">
                  <a:pos x="0" y="0"/>
                </a:cxn>
                <a:cxn ang="0">
                  <a:pos x="91" y="4"/>
                </a:cxn>
                <a:cxn ang="0">
                  <a:pos x="121" y="8"/>
                </a:cxn>
                <a:cxn ang="0">
                  <a:pos x="128" y="36"/>
                </a:cxn>
                <a:cxn ang="0">
                  <a:pos x="38" y="30"/>
                </a:cxn>
                <a:cxn ang="0">
                  <a:pos x="35" y="27"/>
                </a:cxn>
                <a:cxn ang="0">
                  <a:pos x="33" y="24"/>
                </a:cxn>
                <a:cxn ang="0">
                  <a:pos x="30" y="19"/>
                </a:cxn>
                <a:cxn ang="0">
                  <a:pos x="25" y="16"/>
                </a:cxn>
                <a:cxn ang="0">
                  <a:pos x="19" y="11"/>
                </a:cxn>
                <a:cxn ang="0">
                  <a:pos x="0" y="0"/>
                </a:cxn>
              </a:cxnLst>
              <a:rect l="0" t="0" r="r" b="b"/>
              <a:pathLst>
                <a:path w="128" h="36">
                  <a:moveTo>
                    <a:pt x="0" y="0"/>
                  </a:moveTo>
                  <a:lnTo>
                    <a:pt x="91" y="4"/>
                  </a:lnTo>
                  <a:lnTo>
                    <a:pt x="121" y="8"/>
                  </a:lnTo>
                  <a:lnTo>
                    <a:pt x="128" y="36"/>
                  </a:lnTo>
                  <a:lnTo>
                    <a:pt x="38" y="30"/>
                  </a:lnTo>
                  <a:lnTo>
                    <a:pt x="35" y="27"/>
                  </a:lnTo>
                  <a:lnTo>
                    <a:pt x="33" y="24"/>
                  </a:lnTo>
                  <a:lnTo>
                    <a:pt x="30" y="19"/>
                  </a:lnTo>
                  <a:lnTo>
                    <a:pt x="25" y="16"/>
                  </a:lnTo>
                  <a:lnTo>
                    <a:pt x="19" y="11"/>
                  </a:lnTo>
                  <a:lnTo>
                    <a:pt x="0" y="0"/>
                  </a:lnTo>
                  <a:close/>
                </a:path>
              </a:pathLst>
            </a:custGeom>
            <a:solidFill>
              <a:srgbClr val="51515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116">
              <a:extLst>
                <a:ext uri="{FF2B5EF4-FFF2-40B4-BE49-F238E27FC236}">
                  <a16:creationId xmlns:a16="http://schemas.microsoft.com/office/drawing/2014/main" id="{94A2619C-6343-33B2-52D0-715CC114CE60}"/>
                </a:ext>
              </a:extLst>
            </p:cNvPr>
            <p:cNvSpPr>
              <a:spLocks/>
            </p:cNvSpPr>
            <p:nvPr/>
          </p:nvSpPr>
          <p:spPr bwMode="auto">
            <a:xfrm>
              <a:off x="2330516" y="4891329"/>
              <a:ext cx="218828" cy="223757"/>
            </a:xfrm>
            <a:custGeom>
              <a:avLst/>
              <a:gdLst/>
              <a:ahLst/>
              <a:cxnLst>
                <a:cxn ang="0">
                  <a:pos x="222" y="0"/>
                </a:cxn>
                <a:cxn ang="0">
                  <a:pos x="222" y="29"/>
                </a:cxn>
                <a:cxn ang="0">
                  <a:pos x="7" y="227"/>
                </a:cxn>
                <a:cxn ang="0">
                  <a:pos x="0" y="199"/>
                </a:cxn>
                <a:cxn ang="0">
                  <a:pos x="222" y="0"/>
                </a:cxn>
              </a:cxnLst>
              <a:rect l="0" t="0" r="r" b="b"/>
              <a:pathLst>
                <a:path w="222" h="227">
                  <a:moveTo>
                    <a:pt x="222" y="0"/>
                  </a:moveTo>
                  <a:lnTo>
                    <a:pt x="222" y="29"/>
                  </a:lnTo>
                  <a:lnTo>
                    <a:pt x="7" y="227"/>
                  </a:lnTo>
                  <a:lnTo>
                    <a:pt x="0" y="199"/>
                  </a:lnTo>
                  <a:lnTo>
                    <a:pt x="222" y="0"/>
                  </a:lnTo>
                  <a:close/>
                </a:path>
              </a:pathLst>
            </a:custGeom>
            <a:solidFill>
              <a:srgbClr val="4C4C4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40" name="Picture 239">
            <a:extLst>
              <a:ext uri="{FF2B5EF4-FFF2-40B4-BE49-F238E27FC236}">
                <a16:creationId xmlns:a16="http://schemas.microsoft.com/office/drawing/2014/main" id="{1C95CD4E-4C7B-9D5A-9B71-5B8A18CA3383}"/>
              </a:ext>
            </a:extLst>
          </p:cNvPr>
          <p:cNvPicPr>
            <a:picLocks noChangeAspect="1"/>
          </p:cNvPicPr>
          <p:nvPr/>
        </p:nvPicPr>
        <p:blipFill>
          <a:blip r:embed="rId8"/>
          <a:stretch>
            <a:fillRect/>
          </a:stretch>
        </p:blipFill>
        <p:spPr>
          <a:xfrm>
            <a:off x="5555443" y="1121559"/>
            <a:ext cx="943011" cy="731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4" name="Picture 243">
            <a:extLst>
              <a:ext uri="{FF2B5EF4-FFF2-40B4-BE49-F238E27FC236}">
                <a16:creationId xmlns:a16="http://schemas.microsoft.com/office/drawing/2014/main" id="{8A06D68B-7049-1633-3B34-DADCAF6A469F}"/>
              </a:ext>
            </a:extLst>
          </p:cNvPr>
          <p:cNvPicPr>
            <a:picLocks noChangeAspect="1"/>
          </p:cNvPicPr>
          <p:nvPr/>
        </p:nvPicPr>
        <p:blipFill>
          <a:blip r:embed="rId9"/>
          <a:srcRect b="11734"/>
          <a:stretch>
            <a:fillRect/>
          </a:stretch>
        </p:blipFill>
        <p:spPr>
          <a:xfrm>
            <a:off x="0" y="731520"/>
            <a:ext cx="12192000" cy="5390147"/>
          </a:xfrm>
          <a:prstGeom prst="rect">
            <a:avLst/>
          </a:prstGeom>
        </p:spPr>
      </p:pic>
    </p:spTree>
    <p:extLst>
      <p:ext uri="{BB962C8B-B14F-4D97-AF65-F5344CB8AC3E}">
        <p14:creationId xmlns:p14="http://schemas.microsoft.com/office/powerpoint/2010/main" val="2629025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13C528-6CC6-39E4-01B7-38EA0C50D69A}"/>
              </a:ext>
            </a:extLst>
          </p:cNvPr>
          <p:cNvSpPr>
            <a:spLocks noGrp="1"/>
          </p:cNvSpPr>
          <p:nvPr>
            <p:ph type="sldNum" sz="quarter" idx="12"/>
          </p:nvPr>
        </p:nvSpPr>
        <p:spPr/>
        <p:txBody>
          <a:bodyPr/>
          <a:lstStyle/>
          <a:p>
            <a:fld id="{D983F1FA-211D-3044-9E35-958DFBC26156}" type="slidenum">
              <a:rPr lang="en-US" smtClean="0">
                <a:solidFill>
                  <a:prstClr val="white"/>
                </a:solidFill>
              </a:rPr>
              <a:pPr/>
              <a:t>39</a:t>
            </a:fld>
            <a:endParaRPr lang="en-US">
              <a:solidFill>
                <a:prstClr val="white"/>
              </a:solidFill>
            </a:endParaRPr>
          </a:p>
        </p:txBody>
      </p:sp>
      <p:sp>
        <p:nvSpPr>
          <p:cNvPr id="3" name="Title 2">
            <a:extLst>
              <a:ext uri="{FF2B5EF4-FFF2-40B4-BE49-F238E27FC236}">
                <a16:creationId xmlns:a16="http://schemas.microsoft.com/office/drawing/2014/main" id="{62FDCFF4-709C-349A-6AF5-ABD80624E1ED}"/>
              </a:ext>
            </a:extLst>
          </p:cNvPr>
          <p:cNvSpPr>
            <a:spLocks noGrp="1"/>
          </p:cNvSpPr>
          <p:nvPr>
            <p:ph type="title"/>
          </p:nvPr>
        </p:nvSpPr>
        <p:spPr>
          <a:xfrm>
            <a:off x="1981200" y="177656"/>
            <a:ext cx="8229600" cy="630527"/>
          </a:xfrm>
        </p:spPr>
        <p:txBody>
          <a:bodyPr>
            <a:normAutofit fontScale="90000"/>
          </a:bodyPr>
          <a:lstStyle/>
          <a:p>
            <a:r>
              <a:rPr lang="en-US" dirty="0"/>
              <a:t>Common Questions</a:t>
            </a:r>
          </a:p>
        </p:txBody>
      </p:sp>
      <p:sp>
        <p:nvSpPr>
          <p:cNvPr id="4" name="Content Placeholder 3">
            <a:extLst>
              <a:ext uri="{FF2B5EF4-FFF2-40B4-BE49-F238E27FC236}">
                <a16:creationId xmlns:a16="http://schemas.microsoft.com/office/drawing/2014/main" id="{2490B1F7-8A1A-586F-2973-993A34E3590C}"/>
              </a:ext>
            </a:extLst>
          </p:cNvPr>
          <p:cNvSpPr>
            <a:spLocks noGrp="1"/>
          </p:cNvSpPr>
          <p:nvPr>
            <p:ph idx="1"/>
          </p:nvPr>
        </p:nvSpPr>
        <p:spPr>
          <a:xfrm>
            <a:off x="1690255" y="905164"/>
            <a:ext cx="8811490" cy="1347382"/>
          </a:xfrm>
        </p:spPr>
        <p:txBody>
          <a:bodyPr>
            <a:normAutofit fontScale="40000" lnSpcReduction="20000"/>
          </a:bodyPr>
          <a:lstStyle/>
          <a:p>
            <a:pPr marL="0" indent="0">
              <a:buNone/>
            </a:pPr>
            <a:r>
              <a:rPr lang="en-US" sz="4500" b="1" u="sng" dirty="0">
                <a:latin typeface="Calibri" panose="020F0502020204030204" pitchFamily="34" charset="0"/>
                <a:cs typeface="Calibri" panose="020F0502020204030204" pitchFamily="34" charset="0"/>
              </a:rPr>
              <a:t>QUESTIONS:</a:t>
            </a:r>
            <a:br>
              <a:rPr lang="en-US" sz="3800" dirty="0">
                <a:latin typeface="Calibri" panose="020F0502020204030204" pitchFamily="34" charset="0"/>
                <a:cs typeface="Calibri" panose="020F0502020204030204" pitchFamily="34" charset="0"/>
              </a:rPr>
            </a:br>
            <a:r>
              <a:rPr lang="en-US" sz="4500" dirty="0">
                <a:latin typeface="Calibri" panose="020F0502020204030204" pitchFamily="34" charset="0"/>
                <a:cs typeface="Calibri" panose="020F0502020204030204" pitchFamily="34" charset="0"/>
              </a:rPr>
              <a:t>Can a Work Study student do homework or study while working?</a:t>
            </a:r>
          </a:p>
          <a:p>
            <a:pPr marL="0" indent="0">
              <a:buNone/>
            </a:pPr>
            <a:endParaRPr lang="en-US" sz="4500" dirty="0">
              <a:latin typeface="Calibri" panose="020F0502020204030204" pitchFamily="34" charset="0"/>
              <a:cs typeface="Calibri" panose="020F0502020204030204" pitchFamily="34" charset="0"/>
            </a:endParaRPr>
          </a:p>
          <a:p>
            <a:pPr marL="0" indent="0">
              <a:buNone/>
            </a:pPr>
            <a:r>
              <a:rPr lang="en-US" sz="4500" dirty="0">
                <a:latin typeface="Calibri" panose="020F0502020204030204" pitchFamily="34" charset="0"/>
                <a:cs typeface="Calibri" panose="020F0502020204030204" pitchFamily="34" charset="0"/>
              </a:rPr>
              <a:t>Can a Work Study student be paid to travel to and from the work site, from one location to another on campus, or to an outreach event?</a:t>
            </a:r>
          </a:p>
          <a:p>
            <a:pPr marL="0" indent="0">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4200" dirty="0">
              <a:latin typeface="Calibri" panose="020F0502020204030204" pitchFamily="34" charset="0"/>
              <a:cs typeface="Calibri" panose="020F0502020204030204" pitchFamily="34" charset="0"/>
            </a:endParaRPr>
          </a:p>
          <a:p>
            <a:pPr marL="0" indent="0">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4500" b="1" dirty="0">
              <a:latin typeface="Calibri" panose="020F0502020204030204" pitchFamily="34" charset="0"/>
              <a:cs typeface="Calibri" panose="020F0502020204030204" pitchFamily="34" charset="0"/>
            </a:endParaRPr>
          </a:p>
          <a:p>
            <a:endParaRPr lang="en-US" dirty="0"/>
          </a:p>
        </p:txBody>
      </p:sp>
      <p:sp>
        <p:nvSpPr>
          <p:cNvPr id="5" name="TextBox 4">
            <a:extLst>
              <a:ext uri="{FF2B5EF4-FFF2-40B4-BE49-F238E27FC236}">
                <a16:creationId xmlns:a16="http://schemas.microsoft.com/office/drawing/2014/main" id="{09100AFC-95D6-779A-6863-1F6EE141C99B}"/>
              </a:ext>
            </a:extLst>
          </p:cNvPr>
          <p:cNvSpPr txBox="1"/>
          <p:nvPr/>
        </p:nvSpPr>
        <p:spPr>
          <a:xfrm>
            <a:off x="1703433" y="2408665"/>
            <a:ext cx="8798312" cy="3724507"/>
          </a:xfrm>
          <a:prstGeom prst="rect">
            <a:avLst/>
          </a:prstGeom>
          <a:noFill/>
        </p:spPr>
        <p:txBody>
          <a:bodyPr wrap="square" rtlCol="0">
            <a:spAutoFit/>
          </a:bodyPr>
          <a:lstStyle/>
          <a:p>
            <a:r>
              <a:rPr lang="en-US" b="1" u="sng" dirty="0"/>
              <a:t>ANSWER:</a:t>
            </a:r>
            <a:br>
              <a:rPr lang="en-US" dirty="0"/>
            </a:br>
            <a:r>
              <a:rPr lang="en-US" dirty="0"/>
              <a:t>No, Work Study students working at an educational facility can perform the following tasks-</a:t>
            </a:r>
          </a:p>
          <a:p>
            <a:r>
              <a:rPr lang="en-US" dirty="0"/>
              <a:t>Preparation and processing of necessary Veteran related papers and other documents at educational institutions, and the gathering of information to fulfill reporting requirements.</a:t>
            </a:r>
          </a:p>
          <a:p>
            <a:r>
              <a:rPr lang="en-US" dirty="0"/>
              <a:t>Assisting with dissemination of general information regarding Veteran benefits and/or services and providing assistance to individuals in obtaining these benefits.</a:t>
            </a:r>
          </a:p>
          <a:p>
            <a:r>
              <a:rPr lang="en-US" dirty="0"/>
              <a:t>Aiding Veteran students with general inquiries about Veteran benefits via phone, email, or in person.</a:t>
            </a:r>
          </a:p>
          <a:p>
            <a:r>
              <a:rPr lang="en-US" dirty="0"/>
              <a:t>Maintaining and organizing Veteran related files.</a:t>
            </a:r>
          </a:p>
          <a:p>
            <a:r>
              <a:rPr lang="en-US" dirty="0"/>
              <a:t>Outreach activities which involve the distribution of information about VA benefits to VA beneficiaries or potential beneficiaries and providing assistance to them in obtaining these benefits; distributing information about other governmental programs beneficial to VA beneficiaries or potential VA beneficiaries.</a:t>
            </a:r>
          </a:p>
        </p:txBody>
      </p:sp>
    </p:spTree>
    <p:extLst>
      <p:ext uri="{BB962C8B-B14F-4D97-AF65-F5344CB8AC3E}">
        <p14:creationId xmlns:p14="http://schemas.microsoft.com/office/powerpoint/2010/main" val="355190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465DA-1099-EF42-EE11-0F669ABECA5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2BC7AE-0067-E264-9984-0B04B831B553}"/>
              </a:ext>
            </a:extLst>
          </p:cNvPr>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a:solidFill>
                <a:prstClr val="white"/>
              </a:solidFill>
            </a:endParaRPr>
          </a:p>
        </p:txBody>
      </p:sp>
      <p:sp>
        <p:nvSpPr>
          <p:cNvPr id="3" name="Title 2">
            <a:extLst>
              <a:ext uri="{FF2B5EF4-FFF2-40B4-BE49-F238E27FC236}">
                <a16:creationId xmlns:a16="http://schemas.microsoft.com/office/drawing/2014/main" id="{2A2AF692-5E71-57F6-FA57-10AB8693836B}"/>
              </a:ext>
            </a:extLst>
          </p:cNvPr>
          <p:cNvSpPr>
            <a:spLocks noGrp="1"/>
          </p:cNvSpPr>
          <p:nvPr>
            <p:ph type="title"/>
          </p:nvPr>
        </p:nvSpPr>
        <p:spPr/>
        <p:txBody>
          <a:bodyPr/>
          <a:lstStyle/>
          <a:p>
            <a:r>
              <a:rPr lang="en-US" dirty="0"/>
              <a:t>Learning Objectives</a:t>
            </a:r>
          </a:p>
        </p:txBody>
      </p:sp>
      <p:pic>
        <p:nvPicPr>
          <p:cNvPr id="5" name="Picture 4">
            <a:extLst>
              <a:ext uri="{FF2B5EF4-FFF2-40B4-BE49-F238E27FC236}">
                <a16:creationId xmlns:a16="http://schemas.microsoft.com/office/drawing/2014/main" id="{3127808F-4093-AFE8-E671-CA1039A40F40}"/>
              </a:ext>
            </a:extLst>
          </p:cNvPr>
          <p:cNvPicPr>
            <a:picLocks noChangeAspect="1"/>
          </p:cNvPicPr>
          <p:nvPr/>
        </p:nvPicPr>
        <p:blipFill>
          <a:blip r:embed="rId3"/>
          <a:stretch>
            <a:fillRect/>
          </a:stretch>
        </p:blipFill>
        <p:spPr>
          <a:xfrm>
            <a:off x="1434971" y="798798"/>
            <a:ext cx="9322058" cy="5260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24019887-469C-B761-DD09-E8C129EFD6AD}"/>
              </a:ext>
            </a:extLst>
          </p:cNvPr>
          <p:cNvGrpSpPr/>
          <p:nvPr/>
        </p:nvGrpSpPr>
        <p:grpSpPr>
          <a:xfrm>
            <a:off x="2695977" y="1200664"/>
            <a:ext cx="7034113" cy="4469916"/>
            <a:chOff x="683278" y="1350308"/>
            <a:chExt cx="7099458" cy="4534239"/>
          </a:xfrm>
        </p:grpSpPr>
        <p:sp>
          <p:nvSpPr>
            <p:cNvPr id="30" name="Freeform: Shape 29">
              <a:extLst>
                <a:ext uri="{FF2B5EF4-FFF2-40B4-BE49-F238E27FC236}">
                  <a16:creationId xmlns:a16="http://schemas.microsoft.com/office/drawing/2014/main" id="{CB430589-FFA3-5612-883B-16E168B5D96B}"/>
                </a:ext>
              </a:extLst>
            </p:cNvPr>
            <p:cNvSpPr/>
            <p:nvPr/>
          </p:nvSpPr>
          <p:spPr>
            <a:xfrm>
              <a:off x="683278" y="1390599"/>
              <a:ext cx="7059263" cy="4493948"/>
            </a:xfrm>
            <a:custGeom>
              <a:avLst/>
              <a:gdLst>
                <a:gd name="connsiteX0" fmla="*/ 7059168 w 7059263"/>
                <a:gd name="connsiteY0" fmla="*/ 4431411 h 4493948"/>
                <a:gd name="connsiteX1" fmla="*/ 7059168 w 7059263"/>
                <a:gd name="connsiteY1" fmla="*/ 76010 h 4493948"/>
                <a:gd name="connsiteX2" fmla="*/ 6988207 w 7059263"/>
                <a:gd name="connsiteY2" fmla="*/ 0 h 4493948"/>
                <a:gd name="connsiteX3" fmla="*/ 6435948 w 7059263"/>
                <a:gd name="connsiteY3" fmla="*/ 381 h 4493948"/>
                <a:gd name="connsiteX4" fmla="*/ 6435948 w 7059263"/>
                <a:gd name="connsiteY4" fmla="*/ 139351 h 4493948"/>
                <a:gd name="connsiteX5" fmla="*/ 6535103 w 7059263"/>
                <a:gd name="connsiteY5" fmla="*/ 262604 h 4493948"/>
                <a:gd name="connsiteX6" fmla="*/ 6409849 w 7059263"/>
                <a:gd name="connsiteY6" fmla="*/ 388620 h 4493948"/>
                <a:gd name="connsiteX7" fmla="*/ 6284595 w 7059263"/>
                <a:gd name="connsiteY7" fmla="*/ 262604 h 4493948"/>
                <a:gd name="connsiteX8" fmla="*/ 6383751 w 7059263"/>
                <a:gd name="connsiteY8" fmla="*/ 139351 h 4493948"/>
                <a:gd name="connsiteX9" fmla="*/ 6383751 w 7059263"/>
                <a:gd name="connsiteY9" fmla="*/ 476 h 4493948"/>
                <a:gd name="connsiteX10" fmla="*/ 5955887 w 7059263"/>
                <a:gd name="connsiteY10" fmla="*/ 762 h 4493948"/>
                <a:gd name="connsiteX11" fmla="*/ 5955887 w 7059263"/>
                <a:gd name="connsiteY11" fmla="*/ 139446 h 4493948"/>
                <a:gd name="connsiteX12" fmla="*/ 6055043 w 7059263"/>
                <a:gd name="connsiteY12" fmla="*/ 262700 h 4493948"/>
                <a:gd name="connsiteX13" fmla="*/ 5929789 w 7059263"/>
                <a:gd name="connsiteY13" fmla="*/ 388715 h 4493948"/>
                <a:gd name="connsiteX14" fmla="*/ 5804535 w 7059263"/>
                <a:gd name="connsiteY14" fmla="*/ 262700 h 4493948"/>
                <a:gd name="connsiteX15" fmla="*/ 5903690 w 7059263"/>
                <a:gd name="connsiteY15" fmla="*/ 139446 h 4493948"/>
                <a:gd name="connsiteX16" fmla="*/ 5903690 w 7059263"/>
                <a:gd name="connsiteY16" fmla="*/ 762 h 4493948"/>
                <a:gd name="connsiteX17" fmla="*/ 5475828 w 7059263"/>
                <a:gd name="connsiteY17" fmla="*/ 1048 h 4493948"/>
                <a:gd name="connsiteX18" fmla="*/ 5475828 w 7059263"/>
                <a:gd name="connsiteY18" fmla="*/ 139446 h 4493948"/>
                <a:gd name="connsiteX19" fmla="*/ 5574983 w 7059263"/>
                <a:gd name="connsiteY19" fmla="*/ 262700 h 4493948"/>
                <a:gd name="connsiteX20" fmla="*/ 5449729 w 7059263"/>
                <a:gd name="connsiteY20" fmla="*/ 388715 h 4493948"/>
                <a:gd name="connsiteX21" fmla="*/ 5324475 w 7059263"/>
                <a:gd name="connsiteY21" fmla="*/ 262700 h 4493948"/>
                <a:gd name="connsiteX22" fmla="*/ 5423630 w 7059263"/>
                <a:gd name="connsiteY22" fmla="*/ 139446 h 4493948"/>
                <a:gd name="connsiteX23" fmla="*/ 5423630 w 7059263"/>
                <a:gd name="connsiteY23" fmla="*/ 1048 h 4493948"/>
                <a:gd name="connsiteX24" fmla="*/ 4995767 w 7059263"/>
                <a:gd name="connsiteY24" fmla="*/ 1333 h 4493948"/>
                <a:gd name="connsiteX25" fmla="*/ 4995767 w 7059263"/>
                <a:gd name="connsiteY25" fmla="*/ 139446 h 4493948"/>
                <a:gd name="connsiteX26" fmla="*/ 5094923 w 7059263"/>
                <a:gd name="connsiteY26" fmla="*/ 262700 h 4493948"/>
                <a:gd name="connsiteX27" fmla="*/ 4969669 w 7059263"/>
                <a:gd name="connsiteY27" fmla="*/ 388715 h 4493948"/>
                <a:gd name="connsiteX28" fmla="*/ 4844415 w 7059263"/>
                <a:gd name="connsiteY28" fmla="*/ 262700 h 4493948"/>
                <a:gd name="connsiteX29" fmla="*/ 4943571 w 7059263"/>
                <a:gd name="connsiteY29" fmla="*/ 139446 h 4493948"/>
                <a:gd name="connsiteX30" fmla="*/ 4943571 w 7059263"/>
                <a:gd name="connsiteY30" fmla="*/ 1333 h 4493948"/>
                <a:gd name="connsiteX31" fmla="*/ 4515707 w 7059263"/>
                <a:gd name="connsiteY31" fmla="*/ 1619 h 4493948"/>
                <a:gd name="connsiteX32" fmla="*/ 4515707 w 7059263"/>
                <a:gd name="connsiteY32" fmla="*/ 139351 h 4493948"/>
                <a:gd name="connsiteX33" fmla="*/ 4614863 w 7059263"/>
                <a:gd name="connsiteY33" fmla="*/ 262604 h 4493948"/>
                <a:gd name="connsiteX34" fmla="*/ 4489609 w 7059263"/>
                <a:gd name="connsiteY34" fmla="*/ 388620 h 4493948"/>
                <a:gd name="connsiteX35" fmla="*/ 4364355 w 7059263"/>
                <a:gd name="connsiteY35" fmla="*/ 262604 h 4493948"/>
                <a:gd name="connsiteX36" fmla="*/ 4463510 w 7059263"/>
                <a:gd name="connsiteY36" fmla="*/ 139351 h 4493948"/>
                <a:gd name="connsiteX37" fmla="*/ 4463510 w 7059263"/>
                <a:gd name="connsiteY37" fmla="*/ 1619 h 4493948"/>
                <a:gd name="connsiteX38" fmla="*/ 4035647 w 7059263"/>
                <a:gd name="connsiteY38" fmla="*/ 1905 h 4493948"/>
                <a:gd name="connsiteX39" fmla="*/ 4035647 w 7059263"/>
                <a:gd name="connsiteY39" fmla="*/ 139351 h 4493948"/>
                <a:gd name="connsiteX40" fmla="*/ 4134803 w 7059263"/>
                <a:gd name="connsiteY40" fmla="*/ 262604 h 4493948"/>
                <a:gd name="connsiteX41" fmla="*/ 4009549 w 7059263"/>
                <a:gd name="connsiteY41" fmla="*/ 388620 h 4493948"/>
                <a:gd name="connsiteX42" fmla="*/ 3884295 w 7059263"/>
                <a:gd name="connsiteY42" fmla="*/ 262604 h 4493948"/>
                <a:gd name="connsiteX43" fmla="*/ 3983450 w 7059263"/>
                <a:gd name="connsiteY43" fmla="*/ 139351 h 4493948"/>
                <a:gd name="connsiteX44" fmla="*/ 3983450 w 7059263"/>
                <a:gd name="connsiteY44" fmla="*/ 2000 h 4493948"/>
                <a:gd name="connsiteX45" fmla="*/ 3555587 w 7059263"/>
                <a:gd name="connsiteY45" fmla="*/ 2286 h 4493948"/>
                <a:gd name="connsiteX46" fmla="*/ 3555587 w 7059263"/>
                <a:gd name="connsiteY46" fmla="*/ 139446 h 4493948"/>
                <a:gd name="connsiteX47" fmla="*/ 3654743 w 7059263"/>
                <a:gd name="connsiteY47" fmla="*/ 262700 h 4493948"/>
                <a:gd name="connsiteX48" fmla="*/ 3529489 w 7059263"/>
                <a:gd name="connsiteY48" fmla="*/ 388715 h 4493948"/>
                <a:gd name="connsiteX49" fmla="*/ 3404235 w 7059263"/>
                <a:gd name="connsiteY49" fmla="*/ 262700 h 4493948"/>
                <a:gd name="connsiteX50" fmla="*/ 3503390 w 7059263"/>
                <a:gd name="connsiteY50" fmla="*/ 139446 h 4493948"/>
                <a:gd name="connsiteX51" fmla="*/ 3503390 w 7059263"/>
                <a:gd name="connsiteY51" fmla="*/ 2286 h 4493948"/>
                <a:gd name="connsiteX52" fmla="*/ 3075528 w 7059263"/>
                <a:gd name="connsiteY52" fmla="*/ 2572 h 4493948"/>
                <a:gd name="connsiteX53" fmla="*/ 3075528 w 7059263"/>
                <a:gd name="connsiteY53" fmla="*/ 139446 h 4493948"/>
                <a:gd name="connsiteX54" fmla="*/ 3174683 w 7059263"/>
                <a:gd name="connsiteY54" fmla="*/ 262700 h 4493948"/>
                <a:gd name="connsiteX55" fmla="*/ 3049429 w 7059263"/>
                <a:gd name="connsiteY55" fmla="*/ 388715 h 4493948"/>
                <a:gd name="connsiteX56" fmla="*/ 2924175 w 7059263"/>
                <a:gd name="connsiteY56" fmla="*/ 262700 h 4493948"/>
                <a:gd name="connsiteX57" fmla="*/ 3023330 w 7059263"/>
                <a:gd name="connsiteY57" fmla="*/ 139446 h 4493948"/>
                <a:gd name="connsiteX58" fmla="*/ 3023330 w 7059263"/>
                <a:gd name="connsiteY58" fmla="*/ 2572 h 4493948"/>
                <a:gd name="connsiteX59" fmla="*/ 2595467 w 7059263"/>
                <a:gd name="connsiteY59" fmla="*/ 2858 h 4493948"/>
                <a:gd name="connsiteX60" fmla="*/ 2595467 w 7059263"/>
                <a:gd name="connsiteY60" fmla="*/ 139446 h 4493948"/>
                <a:gd name="connsiteX61" fmla="*/ 2694623 w 7059263"/>
                <a:gd name="connsiteY61" fmla="*/ 262700 h 4493948"/>
                <a:gd name="connsiteX62" fmla="*/ 2569369 w 7059263"/>
                <a:gd name="connsiteY62" fmla="*/ 388715 h 4493948"/>
                <a:gd name="connsiteX63" fmla="*/ 2444115 w 7059263"/>
                <a:gd name="connsiteY63" fmla="*/ 262700 h 4493948"/>
                <a:gd name="connsiteX64" fmla="*/ 2543270 w 7059263"/>
                <a:gd name="connsiteY64" fmla="*/ 139446 h 4493948"/>
                <a:gd name="connsiteX65" fmla="*/ 2543270 w 7059263"/>
                <a:gd name="connsiteY65" fmla="*/ 2858 h 4493948"/>
                <a:gd name="connsiteX66" fmla="*/ 2115407 w 7059263"/>
                <a:gd name="connsiteY66" fmla="*/ 3143 h 4493948"/>
                <a:gd name="connsiteX67" fmla="*/ 2115407 w 7059263"/>
                <a:gd name="connsiteY67" fmla="*/ 139351 h 4493948"/>
                <a:gd name="connsiteX68" fmla="*/ 2214563 w 7059263"/>
                <a:gd name="connsiteY68" fmla="*/ 262604 h 4493948"/>
                <a:gd name="connsiteX69" fmla="*/ 2089309 w 7059263"/>
                <a:gd name="connsiteY69" fmla="*/ 388620 h 4493948"/>
                <a:gd name="connsiteX70" fmla="*/ 1964055 w 7059263"/>
                <a:gd name="connsiteY70" fmla="*/ 262604 h 4493948"/>
                <a:gd name="connsiteX71" fmla="*/ 2063210 w 7059263"/>
                <a:gd name="connsiteY71" fmla="*/ 139351 h 4493948"/>
                <a:gd name="connsiteX72" fmla="*/ 2063210 w 7059263"/>
                <a:gd name="connsiteY72" fmla="*/ 3143 h 4493948"/>
                <a:gd name="connsiteX73" fmla="*/ 1635347 w 7059263"/>
                <a:gd name="connsiteY73" fmla="*/ 3429 h 4493948"/>
                <a:gd name="connsiteX74" fmla="*/ 1635347 w 7059263"/>
                <a:gd name="connsiteY74" fmla="*/ 139351 h 4493948"/>
                <a:gd name="connsiteX75" fmla="*/ 1734503 w 7059263"/>
                <a:gd name="connsiteY75" fmla="*/ 262604 h 4493948"/>
                <a:gd name="connsiteX76" fmla="*/ 1609249 w 7059263"/>
                <a:gd name="connsiteY76" fmla="*/ 388620 h 4493948"/>
                <a:gd name="connsiteX77" fmla="*/ 1483995 w 7059263"/>
                <a:gd name="connsiteY77" fmla="*/ 262604 h 4493948"/>
                <a:gd name="connsiteX78" fmla="*/ 1583150 w 7059263"/>
                <a:gd name="connsiteY78" fmla="*/ 139351 h 4493948"/>
                <a:gd name="connsiteX79" fmla="*/ 1583150 w 7059263"/>
                <a:gd name="connsiteY79" fmla="*/ 3524 h 4493948"/>
                <a:gd name="connsiteX80" fmla="*/ 1155287 w 7059263"/>
                <a:gd name="connsiteY80" fmla="*/ 3810 h 4493948"/>
                <a:gd name="connsiteX81" fmla="*/ 1155287 w 7059263"/>
                <a:gd name="connsiteY81" fmla="*/ 139446 h 4493948"/>
                <a:gd name="connsiteX82" fmla="*/ 1254443 w 7059263"/>
                <a:gd name="connsiteY82" fmla="*/ 262700 h 4493948"/>
                <a:gd name="connsiteX83" fmla="*/ 1129189 w 7059263"/>
                <a:gd name="connsiteY83" fmla="*/ 388715 h 4493948"/>
                <a:gd name="connsiteX84" fmla="*/ 1003935 w 7059263"/>
                <a:gd name="connsiteY84" fmla="*/ 262700 h 4493948"/>
                <a:gd name="connsiteX85" fmla="*/ 1103090 w 7059263"/>
                <a:gd name="connsiteY85" fmla="*/ 139446 h 4493948"/>
                <a:gd name="connsiteX86" fmla="*/ 1103090 w 7059263"/>
                <a:gd name="connsiteY86" fmla="*/ 3810 h 4493948"/>
                <a:gd name="connsiteX87" fmla="*/ 675227 w 7059263"/>
                <a:gd name="connsiteY87" fmla="*/ 4096 h 4493948"/>
                <a:gd name="connsiteX88" fmla="*/ 675227 w 7059263"/>
                <a:gd name="connsiteY88" fmla="*/ 139446 h 4493948"/>
                <a:gd name="connsiteX89" fmla="*/ 774383 w 7059263"/>
                <a:gd name="connsiteY89" fmla="*/ 262700 h 4493948"/>
                <a:gd name="connsiteX90" fmla="*/ 649129 w 7059263"/>
                <a:gd name="connsiteY90" fmla="*/ 388715 h 4493948"/>
                <a:gd name="connsiteX91" fmla="*/ 523875 w 7059263"/>
                <a:gd name="connsiteY91" fmla="*/ 262700 h 4493948"/>
                <a:gd name="connsiteX92" fmla="*/ 623030 w 7059263"/>
                <a:gd name="connsiteY92" fmla="*/ 139446 h 4493948"/>
                <a:gd name="connsiteX93" fmla="*/ 623030 w 7059263"/>
                <a:gd name="connsiteY93" fmla="*/ 4096 h 4493948"/>
                <a:gd name="connsiteX94" fmla="*/ 40862 w 7059263"/>
                <a:gd name="connsiteY94" fmla="*/ 4477 h 4493948"/>
                <a:gd name="connsiteX95" fmla="*/ 0 w 7059263"/>
                <a:gd name="connsiteY95" fmla="*/ 46196 h 4493948"/>
                <a:gd name="connsiteX96" fmla="*/ 16383 w 7059263"/>
                <a:gd name="connsiteY96" fmla="*/ 4347877 h 4493948"/>
                <a:gd name="connsiteX97" fmla="*/ 339757 w 7059263"/>
                <a:gd name="connsiteY97" fmla="*/ 4490943 h 4493948"/>
                <a:gd name="connsiteX98" fmla="*/ 790765 w 7059263"/>
                <a:gd name="connsiteY98" fmla="*/ 4459796 h 4493948"/>
                <a:gd name="connsiteX99" fmla="*/ 1015365 w 7059263"/>
                <a:gd name="connsiteY99" fmla="*/ 4473893 h 4493948"/>
                <a:gd name="connsiteX100" fmla="*/ 1057466 w 7059263"/>
                <a:gd name="connsiteY100" fmla="*/ 4424458 h 4493948"/>
                <a:gd name="connsiteX101" fmla="*/ 1345216 w 7059263"/>
                <a:gd name="connsiteY101" fmla="*/ 4452747 h 4493948"/>
                <a:gd name="connsiteX102" fmla="*/ 1460849 w 7059263"/>
                <a:gd name="connsiteY102" fmla="*/ 4363879 h 4493948"/>
                <a:gd name="connsiteX103" fmla="*/ 1871567 w 7059263"/>
                <a:gd name="connsiteY103" fmla="*/ 4466940 h 4493948"/>
                <a:gd name="connsiteX104" fmla="*/ 2011966 w 7059263"/>
                <a:gd name="connsiteY104" fmla="*/ 4431602 h 4493948"/>
                <a:gd name="connsiteX105" fmla="*/ 2194465 w 7059263"/>
                <a:gd name="connsiteY105" fmla="*/ 4459891 h 4493948"/>
                <a:gd name="connsiteX106" fmla="*/ 2297811 w 7059263"/>
                <a:gd name="connsiteY106" fmla="*/ 4379786 h 4493948"/>
                <a:gd name="connsiteX107" fmla="*/ 2487263 w 7059263"/>
                <a:gd name="connsiteY107" fmla="*/ 4459224 h 4493948"/>
                <a:gd name="connsiteX108" fmla="*/ 2687003 w 7059263"/>
                <a:gd name="connsiteY108" fmla="*/ 4301490 h 4493948"/>
                <a:gd name="connsiteX109" fmla="*/ 2853881 w 7059263"/>
                <a:gd name="connsiteY109" fmla="*/ 4402741 h 4493948"/>
                <a:gd name="connsiteX110" fmla="*/ 2959132 w 7059263"/>
                <a:gd name="connsiteY110" fmla="*/ 4367403 h 4493948"/>
                <a:gd name="connsiteX111" fmla="*/ 3071432 w 7059263"/>
                <a:gd name="connsiteY111" fmla="*/ 4395693 h 4493948"/>
                <a:gd name="connsiteX112" fmla="*/ 3576733 w 7059263"/>
                <a:gd name="connsiteY112" fmla="*/ 4300347 h 4493948"/>
                <a:gd name="connsiteX113" fmla="*/ 4034599 w 7059263"/>
                <a:gd name="connsiteY113" fmla="*/ 4363879 h 4493948"/>
                <a:gd name="connsiteX114" fmla="*/ 4229576 w 7059263"/>
                <a:gd name="connsiteY114" fmla="*/ 4438650 h 4493948"/>
                <a:gd name="connsiteX115" fmla="*/ 4285679 w 7059263"/>
                <a:gd name="connsiteY115" fmla="*/ 4417505 h 4493948"/>
                <a:gd name="connsiteX116" fmla="*/ 4447128 w 7059263"/>
                <a:gd name="connsiteY116" fmla="*/ 4438650 h 4493948"/>
                <a:gd name="connsiteX117" fmla="*/ 4545425 w 7059263"/>
                <a:gd name="connsiteY117" fmla="*/ 4360926 h 4493948"/>
                <a:gd name="connsiteX118" fmla="*/ 4650677 w 7059263"/>
                <a:gd name="connsiteY118" fmla="*/ 4382072 h 4493948"/>
                <a:gd name="connsiteX119" fmla="*/ 4713828 w 7059263"/>
                <a:gd name="connsiteY119" fmla="*/ 4346734 h 4493948"/>
                <a:gd name="connsiteX120" fmla="*/ 5015580 w 7059263"/>
                <a:gd name="connsiteY120" fmla="*/ 4459796 h 4493948"/>
                <a:gd name="connsiteX121" fmla="*/ 5317331 w 7059263"/>
                <a:gd name="connsiteY121" fmla="*/ 4403312 h 4493948"/>
                <a:gd name="connsiteX122" fmla="*/ 5471351 w 7059263"/>
                <a:gd name="connsiteY122" fmla="*/ 4459224 h 4493948"/>
                <a:gd name="connsiteX123" fmla="*/ 5897690 w 7059263"/>
                <a:gd name="connsiteY123" fmla="*/ 4363879 h 4493948"/>
                <a:gd name="connsiteX124" fmla="*/ 6159436 w 7059263"/>
                <a:gd name="connsiteY124" fmla="*/ 4488085 h 4493948"/>
                <a:gd name="connsiteX125" fmla="*/ 6308218 w 7059263"/>
                <a:gd name="connsiteY125" fmla="*/ 4411504 h 4493948"/>
                <a:gd name="connsiteX126" fmla="*/ 6482334 w 7059263"/>
                <a:gd name="connsiteY126" fmla="*/ 4480941 h 4493948"/>
                <a:gd name="connsiteX127" fmla="*/ 6594634 w 7059263"/>
                <a:gd name="connsiteY127" fmla="*/ 4431507 h 4493948"/>
                <a:gd name="connsiteX128" fmla="*/ 6917436 w 7059263"/>
                <a:gd name="connsiteY128" fmla="*/ 4417409 h 4493948"/>
                <a:gd name="connsiteX129" fmla="*/ 7059264 w 7059263"/>
                <a:gd name="connsiteY129" fmla="*/ 4431507 h 449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7059263" h="4493948">
                  <a:moveTo>
                    <a:pt x="7059168" y="4431411"/>
                  </a:moveTo>
                  <a:lnTo>
                    <a:pt x="7059168" y="76010"/>
                  </a:lnTo>
                  <a:cubicBezTo>
                    <a:pt x="7059168" y="35814"/>
                    <a:pt x="7028117" y="2476"/>
                    <a:pt x="6988207" y="0"/>
                  </a:cubicBezTo>
                  <a:lnTo>
                    <a:pt x="6435948" y="381"/>
                  </a:lnTo>
                  <a:lnTo>
                    <a:pt x="6435948" y="139351"/>
                  </a:lnTo>
                  <a:cubicBezTo>
                    <a:pt x="6492621" y="151447"/>
                    <a:pt x="6535103" y="202025"/>
                    <a:pt x="6535103" y="262604"/>
                  </a:cubicBezTo>
                  <a:cubicBezTo>
                    <a:pt x="6535103" y="332232"/>
                    <a:pt x="6479001" y="388620"/>
                    <a:pt x="6409849" y="388620"/>
                  </a:cubicBezTo>
                  <a:cubicBezTo>
                    <a:pt x="6340698" y="388620"/>
                    <a:pt x="6284595" y="332232"/>
                    <a:pt x="6284595" y="262604"/>
                  </a:cubicBezTo>
                  <a:cubicBezTo>
                    <a:pt x="6284595" y="202025"/>
                    <a:pt x="6327077" y="151447"/>
                    <a:pt x="6383751" y="139351"/>
                  </a:cubicBezTo>
                  <a:lnTo>
                    <a:pt x="6383751" y="476"/>
                  </a:lnTo>
                  <a:lnTo>
                    <a:pt x="5955887" y="762"/>
                  </a:lnTo>
                  <a:lnTo>
                    <a:pt x="5955887" y="139446"/>
                  </a:lnTo>
                  <a:cubicBezTo>
                    <a:pt x="6012561" y="151543"/>
                    <a:pt x="6055043" y="202121"/>
                    <a:pt x="6055043" y="262700"/>
                  </a:cubicBezTo>
                  <a:cubicBezTo>
                    <a:pt x="6055043" y="332327"/>
                    <a:pt x="5998940" y="388715"/>
                    <a:pt x="5929789" y="388715"/>
                  </a:cubicBezTo>
                  <a:cubicBezTo>
                    <a:pt x="5860637" y="388715"/>
                    <a:pt x="5804535" y="332327"/>
                    <a:pt x="5804535" y="262700"/>
                  </a:cubicBezTo>
                  <a:cubicBezTo>
                    <a:pt x="5804535" y="202121"/>
                    <a:pt x="5847017" y="151543"/>
                    <a:pt x="5903690" y="139446"/>
                  </a:cubicBezTo>
                  <a:lnTo>
                    <a:pt x="5903690" y="762"/>
                  </a:lnTo>
                  <a:lnTo>
                    <a:pt x="5475828" y="1048"/>
                  </a:lnTo>
                  <a:lnTo>
                    <a:pt x="5475828" y="139446"/>
                  </a:lnTo>
                  <a:cubicBezTo>
                    <a:pt x="5532502" y="151543"/>
                    <a:pt x="5574983" y="202121"/>
                    <a:pt x="5574983" y="262700"/>
                  </a:cubicBezTo>
                  <a:cubicBezTo>
                    <a:pt x="5574983" y="332327"/>
                    <a:pt x="5518880" y="388715"/>
                    <a:pt x="5449729" y="388715"/>
                  </a:cubicBezTo>
                  <a:cubicBezTo>
                    <a:pt x="5380578" y="388715"/>
                    <a:pt x="5324475" y="332327"/>
                    <a:pt x="5324475" y="262700"/>
                  </a:cubicBezTo>
                  <a:cubicBezTo>
                    <a:pt x="5324475" y="202121"/>
                    <a:pt x="5366957" y="151543"/>
                    <a:pt x="5423630" y="139446"/>
                  </a:cubicBezTo>
                  <a:lnTo>
                    <a:pt x="5423630" y="1048"/>
                  </a:lnTo>
                  <a:lnTo>
                    <a:pt x="4995767" y="1333"/>
                  </a:lnTo>
                  <a:lnTo>
                    <a:pt x="4995767" y="139446"/>
                  </a:lnTo>
                  <a:cubicBezTo>
                    <a:pt x="5052441" y="151543"/>
                    <a:pt x="5094923" y="202121"/>
                    <a:pt x="5094923" y="262700"/>
                  </a:cubicBezTo>
                  <a:cubicBezTo>
                    <a:pt x="5094923" y="332327"/>
                    <a:pt x="5038821" y="388715"/>
                    <a:pt x="4969669" y="388715"/>
                  </a:cubicBezTo>
                  <a:cubicBezTo>
                    <a:pt x="4900517" y="388715"/>
                    <a:pt x="4844415" y="332327"/>
                    <a:pt x="4844415" y="262700"/>
                  </a:cubicBezTo>
                  <a:cubicBezTo>
                    <a:pt x="4844415" y="202121"/>
                    <a:pt x="4886897" y="151543"/>
                    <a:pt x="4943571" y="139446"/>
                  </a:cubicBezTo>
                  <a:lnTo>
                    <a:pt x="4943571" y="1333"/>
                  </a:lnTo>
                  <a:lnTo>
                    <a:pt x="4515707" y="1619"/>
                  </a:lnTo>
                  <a:lnTo>
                    <a:pt x="4515707" y="139351"/>
                  </a:lnTo>
                  <a:cubicBezTo>
                    <a:pt x="4572381" y="151447"/>
                    <a:pt x="4614863" y="202025"/>
                    <a:pt x="4614863" y="262604"/>
                  </a:cubicBezTo>
                  <a:cubicBezTo>
                    <a:pt x="4614863" y="332232"/>
                    <a:pt x="4558760" y="388620"/>
                    <a:pt x="4489609" y="388620"/>
                  </a:cubicBezTo>
                  <a:cubicBezTo>
                    <a:pt x="4420457" y="388620"/>
                    <a:pt x="4364355" y="332232"/>
                    <a:pt x="4364355" y="262604"/>
                  </a:cubicBezTo>
                  <a:cubicBezTo>
                    <a:pt x="4364355" y="202025"/>
                    <a:pt x="4406837" y="151447"/>
                    <a:pt x="4463510" y="139351"/>
                  </a:cubicBezTo>
                  <a:lnTo>
                    <a:pt x="4463510" y="1619"/>
                  </a:lnTo>
                  <a:lnTo>
                    <a:pt x="4035647" y="1905"/>
                  </a:lnTo>
                  <a:lnTo>
                    <a:pt x="4035647" y="139351"/>
                  </a:lnTo>
                  <a:cubicBezTo>
                    <a:pt x="4092321" y="151447"/>
                    <a:pt x="4134803" y="202025"/>
                    <a:pt x="4134803" y="262604"/>
                  </a:cubicBezTo>
                  <a:cubicBezTo>
                    <a:pt x="4134803" y="332232"/>
                    <a:pt x="4078700" y="388620"/>
                    <a:pt x="4009549" y="388620"/>
                  </a:cubicBezTo>
                  <a:cubicBezTo>
                    <a:pt x="3940397" y="388620"/>
                    <a:pt x="3884295" y="332232"/>
                    <a:pt x="3884295" y="262604"/>
                  </a:cubicBezTo>
                  <a:cubicBezTo>
                    <a:pt x="3884295" y="202025"/>
                    <a:pt x="3926777" y="151447"/>
                    <a:pt x="3983450" y="139351"/>
                  </a:cubicBezTo>
                  <a:lnTo>
                    <a:pt x="3983450" y="2000"/>
                  </a:lnTo>
                  <a:lnTo>
                    <a:pt x="3555587" y="2286"/>
                  </a:lnTo>
                  <a:lnTo>
                    <a:pt x="3555587" y="139446"/>
                  </a:lnTo>
                  <a:cubicBezTo>
                    <a:pt x="3612261" y="151543"/>
                    <a:pt x="3654743" y="202121"/>
                    <a:pt x="3654743" y="262700"/>
                  </a:cubicBezTo>
                  <a:cubicBezTo>
                    <a:pt x="3654743" y="332327"/>
                    <a:pt x="3598640" y="388715"/>
                    <a:pt x="3529489" y="388715"/>
                  </a:cubicBezTo>
                  <a:cubicBezTo>
                    <a:pt x="3460337" y="388715"/>
                    <a:pt x="3404235" y="332327"/>
                    <a:pt x="3404235" y="262700"/>
                  </a:cubicBezTo>
                  <a:cubicBezTo>
                    <a:pt x="3404235" y="202121"/>
                    <a:pt x="3446716" y="151543"/>
                    <a:pt x="3503390" y="139446"/>
                  </a:cubicBezTo>
                  <a:lnTo>
                    <a:pt x="3503390" y="2286"/>
                  </a:lnTo>
                  <a:lnTo>
                    <a:pt x="3075528" y="2572"/>
                  </a:lnTo>
                  <a:lnTo>
                    <a:pt x="3075528" y="139446"/>
                  </a:lnTo>
                  <a:cubicBezTo>
                    <a:pt x="3132201" y="151543"/>
                    <a:pt x="3174683" y="202121"/>
                    <a:pt x="3174683" y="262700"/>
                  </a:cubicBezTo>
                  <a:cubicBezTo>
                    <a:pt x="3174683" y="332327"/>
                    <a:pt x="3118580" y="388715"/>
                    <a:pt x="3049429" y="388715"/>
                  </a:cubicBezTo>
                  <a:cubicBezTo>
                    <a:pt x="2980278" y="388715"/>
                    <a:pt x="2924175" y="332327"/>
                    <a:pt x="2924175" y="262700"/>
                  </a:cubicBezTo>
                  <a:cubicBezTo>
                    <a:pt x="2924175" y="202121"/>
                    <a:pt x="2966657" y="151543"/>
                    <a:pt x="3023330" y="139446"/>
                  </a:cubicBezTo>
                  <a:lnTo>
                    <a:pt x="3023330" y="2572"/>
                  </a:lnTo>
                  <a:lnTo>
                    <a:pt x="2595467" y="2858"/>
                  </a:lnTo>
                  <a:lnTo>
                    <a:pt x="2595467" y="139446"/>
                  </a:lnTo>
                  <a:cubicBezTo>
                    <a:pt x="2652141" y="151543"/>
                    <a:pt x="2694623" y="202121"/>
                    <a:pt x="2694623" y="262700"/>
                  </a:cubicBezTo>
                  <a:cubicBezTo>
                    <a:pt x="2694623" y="332327"/>
                    <a:pt x="2638520" y="388715"/>
                    <a:pt x="2569369" y="388715"/>
                  </a:cubicBezTo>
                  <a:cubicBezTo>
                    <a:pt x="2500217" y="388715"/>
                    <a:pt x="2444115" y="332327"/>
                    <a:pt x="2444115" y="262700"/>
                  </a:cubicBezTo>
                  <a:cubicBezTo>
                    <a:pt x="2444115" y="202121"/>
                    <a:pt x="2486597" y="151543"/>
                    <a:pt x="2543270" y="139446"/>
                  </a:cubicBezTo>
                  <a:lnTo>
                    <a:pt x="2543270" y="2858"/>
                  </a:lnTo>
                  <a:lnTo>
                    <a:pt x="2115407" y="3143"/>
                  </a:lnTo>
                  <a:lnTo>
                    <a:pt x="2115407" y="139351"/>
                  </a:lnTo>
                  <a:cubicBezTo>
                    <a:pt x="2172081" y="151447"/>
                    <a:pt x="2214563" y="202025"/>
                    <a:pt x="2214563" y="262604"/>
                  </a:cubicBezTo>
                  <a:cubicBezTo>
                    <a:pt x="2214563" y="332232"/>
                    <a:pt x="2158460" y="388620"/>
                    <a:pt x="2089309" y="388620"/>
                  </a:cubicBezTo>
                  <a:cubicBezTo>
                    <a:pt x="2020157" y="388620"/>
                    <a:pt x="1964055" y="332232"/>
                    <a:pt x="1964055" y="262604"/>
                  </a:cubicBezTo>
                  <a:cubicBezTo>
                    <a:pt x="1964055" y="202025"/>
                    <a:pt x="2006537" y="151447"/>
                    <a:pt x="2063210" y="139351"/>
                  </a:cubicBezTo>
                  <a:lnTo>
                    <a:pt x="2063210" y="3143"/>
                  </a:lnTo>
                  <a:lnTo>
                    <a:pt x="1635347" y="3429"/>
                  </a:lnTo>
                  <a:lnTo>
                    <a:pt x="1635347" y="139351"/>
                  </a:lnTo>
                  <a:cubicBezTo>
                    <a:pt x="1692021" y="151447"/>
                    <a:pt x="1734503" y="202025"/>
                    <a:pt x="1734503" y="262604"/>
                  </a:cubicBezTo>
                  <a:cubicBezTo>
                    <a:pt x="1734503" y="332232"/>
                    <a:pt x="1678400" y="388620"/>
                    <a:pt x="1609249" y="388620"/>
                  </a:cubicBezTo>
                  <a:cubicBezTo>
                    <a:pt x="1540097" y="388620"/>
                    <a:pt x="1483995" y="332232"/>
                    <a:pt x="1483995" y="262604"/>
                  </a:cubicBezTo>
                  <a:cubicBezTo>
                    <a:pt x="1483995" y="202025"/>
                    <a:pt x="1526477" y="151447"/>
                    <a:pt x="1583150" y="139351"/>
                  </a:cubicBezTo>
                  <a:lnTo>
                    <a:pt x="1583150" y="3524"/>
                  </a:lnTo>
                  <a:lnTo>
                    <a:pt x="1155287" y="3810"/>
                  </a:lnTo>
                  <a:lnTo>
                    <a:pt x="1155287" y="139446"/>
                  </a:lnTo>
                  <a:cubicBezTo>
                    <a:pt x="1211961" y="151543"/>
                    <a:pt x="1254443" y="202121"/>
                    <a:pt x="1254443" y="262700"/>
                  </a:cubicBezTo>
                  <a:cubicBezTo>
                    <a:pt x="1254443" y="332327"/>
                    <a:pt x="1198340" y="388715"/>
                    <a:pt x="1129189" y="388715"/>
                  </a:cubicBezTo>
                  <a:cubicBezTo>
                    <a:pt x="1060037" y="388715"/>
                    <a:pt x="1003935" y="332327"/>
                    <a:pt x="1003935" y="262700"/>
                  </a:cubicBezTo>
                  <a:cubicBezTo>
                    <a:pt x="1003935" y="202121"/>
                    <a:pt x="1046417" y="151543"/>
                    <a:pt x="1103090" y="139446"/>
                  </a:cubicBezTo>
                  <a:lnTo>
                    <a:pt x="1103090" y="3810"/>
                  </a:lnTo>
                  <a:lnTo>
                    <a:pt x="675227" y="4096"/>
                  </a:lnTo>
                  <a:lnTo>
                    <a:pt x="675227" y="139446"/>
                  </a:lnTo>
                  <a:cubicBezTo>
                    <a:pt x="731901" y="151543"/>
                    <a:pt x="774383" y="202121"/>
                    <a:pt x="774383" y="262700"/>
                  </a:cubicBezTo>
                  <a:cubicBezTo>
                    <a:pt x="774383" y="332327"/>
                    <a:pt x="718280" y="388715"/>
                    <a:pt x="649129" y="388715"/>
                  </a:cubicBezTo>
                  <a:cubicBezTo>
                    <a:pt x="579977" y="388715"/>
                    <a:pt x="523875" y="332327"/>
                    <a:pt x="523875" y="262700"/>
                  </a:cubicBezTo>
                  <a:cubicBezTo>
                    <a:pt x="523875" y="202121"/>
                    <a:pt x="566357" y="151543"/>
                    <a:pt x="623030" y="139446"/>
                  </a:cubicBezTo>
                  <a:lnTo>
                    <a:pt x="623030" y="4096"/>
                  </a:lnTo>
                  <a:lnTo>
                    <a:pt x="40862" y="4477"/>
                  </a:lnTo>
                  <a:cubicBezTo>
                    <a:pt x="18288" y="4572"/>
                    <a:pt x="0" y="23241"/>
                    <a:pt x="0" y="46196"/>
                  </a:cubicBezTo>
                  <a:lnTo>
                    <a:pt x="16383" y="4347877"/>
                  </a:lnTo>
                  <a:cubicBezTo>
                    <a:pt x="16383" y="4347877"/>
                    <a:pt x="309277" y="4518470"/>
                    <a:pt x="339757" y="4490943"/>
                  </a:cubicBezTo>
                  <a:cubicBezTo>
                    <a:pt x="409956" y="4427411"/>
                    <a:pt x="764477" y="4426649"/>
                    <a:pt x="790765" y="4459796"/>
                  </a:cubicBezTo>
                  <a:cubicBezTo>
                    <a:pt x="818864" y="4495134"/>
                    <a:pt x="1015365" y="4473893"/>
                    <a:pt x="1015365" y="4473893"/>
                  </a:cubicBezTo>
                  <a:lnTo>
                    <a:pt x="1057466" y="4424458"/>
                  </a:lnTo>
                  <a:lnTo>
                    <a:pt x="1345216" y="4452747"/>
                  </a:lnTo>
                  <a:lnTo>
                    <a:pt x="1460849" y="4363879"/>
                  </a:lnTo>
                  <a:cubicBezTo>
                    <a:pt x="1460849" y="4363879"/>
                    <a:pt x="1815370" y="4452747"/>
                    <a:pt x="1871567" y="4466940"/>
                  </a:cubicBezTo>
                  <a:cubicBezTo>
                    <a:pt x="1927670" y="4481036"/>
                    <a:pt x="2011966" y="4431602"/>
                    <a:pt x="2011966" y="4431602"/>
                  </a:cubicBezTo>
                  <a:lnTo>
                    <a:pt x="2194465" y="4459891"/>
                  </a:lnTo>
                  <a:lnTo>
                    <a:pt x="2297811" y="4379786"/>
                  </a:lnTo>
                  <a:lnTo>
                    <a:pt x="2487263" y="4459224"/>
                  </a:lnTo>
                  <a:cubicBezTo>
                    <a:pt x="2487263" y="4459224"/>
                    <a:pt x="2637854" y="4308539"/>
                    <a:pt x="2687003" y="4301490"/>
                  </a:cubicBezTo>
                  <a:cubicBezTo>
                    <a:pt x="2736152" y="4294442"/>
                    <a:pt x="2853881" y="4402741"/>
                    <a:pt x="2853881" y="4402741"/>
                  </a:cubicBezTo>
                  <a:lnTo>
                    <a:pt x="2959132" y="4367403"/>
                  </a:lnTo>
                  <a:lnTo>
                    <a:pt x="3071432" y="4395693"/>
                  </a:lnTo>
                  <a:lnTo>
                    <a:pt x="3576733" y="4300347"/>
                  </a:lnTo>
                  <a:cubicBezTo>
                    <a:pt x="3576733" y="4300347"/>
                    <a:pt x="3974687" y="4343781"/>
                    <a:pt x="4034599" y="4363879"/>
                  </a:cubicBezTo>
                  <a:cubicBezTo>
                    <a:pt x="4129373" y="4395693"/>
                    <a:pt x="4229576" y="4438650"/>
                    <a:pt x="4229576" y="4438650"/>
                  </a:cubicBezTo>
                  <a:lnTo>
                    <a:pt x="4285679" y="4417505"/>
                  </a:lnTo>
                  <a:lnTo>
                    <a:pt x="4447128" y="4438650"/>
                  </a:lnTo>
                  <a:lnTo>
                    <a:pt x="4545425" y="4360926"/>
                  </a:lnTo>
                  <a:lnTo>
                    <a:pt x="4650677" y="4382072"/>
                  </a:lnTo>
                  <a:lnTo>
                    <a:pt x="4713828" y="4346734"/>
                  </a:lnTo>
                  <a:lnTo>
                    <a:pt x="5015580" y="4459796"/>
                  </a:lnTo>
                  <a:cubicBezTo>
                    <a:pt x="5015580" y="4459796"/>
                    <a:pt x="5268183" y="4410361"/>
                    <a:pt x="5317331" y="4403312"/>
                  </a:cubicBezTo>
                  <a:cubicBezTo>
                    <a:pt x="5366480" y="4396264"/>
                    <a:pt x="5471351" y="4459224"/>
                    <a:pt x="5471351" y="4459224"/>
                  </a:cubicBezTo>
                  <a:lnTo>
                    <a:pt x="5897690" y="4363879"/>
                  </a:lnTo>
                  <a:lnTo>
                    <a:pt x="6159436" y="4488085"/>
                  </a:lnTo>
                  <a:cubicBezTo>
                    <a:pt x="6159436" y="4488085"/>
                    <a:pt x="6252020" y="4411504"/>
                    <a:pt x="6308218" y="4411504"/>
                  </a:cubicBezTo>
                  <a:cubicBezTo>
                    <a:pt x="6364415" y="4411504"/>
                    <a:pt x="6482334" y="4480941"/>
                    <a:pt x="6482334" y="4480941"/>
                  </a:cubicBezTo>
                  <a:lnTo>
                    <a:pt x="6594634" y="4431507"/>
                  </a:lnTo>
                  <a:lnTo>
                    <a:pt x="6917436" y="4417409"/>
                  </a:lnTo>
                  <a:lnTo>
                    <a:pt x="7059264" y="4431507"/>
                  </a:lnTo>
                  <a:close/>
                </a:path>
              </a:pathLst>
            </a:custGeom>
            <a:solidFill>
              <a:srgbClr val="606060"/>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EF2BF10-F330-ED1E-148B-91953FB0C010}"/>
                </a:ext>
              </a:extLst>
            </p:cNvPr>
            <p:cNvSpPr/>
            <p:nvPr/>
          </p:nvSpPr>
          <p:spPr>
            <a:xfrm>
              <a:off x="745190" y="1350308"/>
              <a:ext cx="7037546" cy="4450309"/>
            </a:xfrm>
            <a:custGeom>
              <a:avLst/>
              <a:gdLst>
                <a:gd name="connsiteX0" fmla="*/ 7037547 w 7037546"/>
                <a:gd name="connsiteY0" fmla="*/ 4388454 h 4450309"/>
                <a:gd name="connsiteX1" fmla="*/ 7037547 w 7037546"/>
                <a:gd name="connsiteY1" fmla="*/ 75248 h 4450309"/>
                <a:gd name="connsiteX2" fmla="*/ 6966776 w 7037546"/>
                <a:gd name="connsiteY2" fmla="*/ 0 h 4450309"/>
                <a:gd name="connsiteX3" fmla="*/ 6416231 w 7037546"/>
                <a:gd name="connsiteY3" fmla="*/ 381 h 4450309"/>
                <a:gd name="connsiteX4" fmla="*/ 6416231 w 7037546"/>
                <a:gd name="connsiteY4" fmla="*/ 138017 h 4450309"/>
                <a:gd name="connsiteX5" fmla="*/ 6515005 w 7037546"/>
                <a:gd name="connsiteY5" fmla="*/ 260128 h 4450309"/>
                <a:gd name="connsiteX6" fmla="*/ 6390228 w 7037546"/>
                <a:gd name="connsiteY6" fmla="*/ 385000 h 4450309"/>
                <a:gd name="connsiteX7" fmla="*/ 6265450 w 7037546"/>
                <a:gd name="connsiteY7" fmla="*/ 260128 h 4450309"/>
                <a:gd name="connsiteX8" fmla="*/ 6364224 w 7037546"/>
                <a:gd name="connsiteY8" fmla="*/ 138017 h 4450309"/>
                <a:gd name="connsiteX9" fmla="*/ 6364224 w 7037546"/>
                <a:gd name="connsiteY9" fmla="*/ 381 h 4450309"/>
                <a:gd name="connsiteX10" fmla="*/ 5937695 w 7037546"/>
                <a:gd name="connsiteY10" fmla="*/ 667 h 4450309"/>
                <a:gd name="connsiteX11" fmla="*/ 5937695 w 7037546"/>
                <a:gd name="connsiteY11" fmla="*/ 138017 h 4450309"/>
                <a:gd name="connsiteX12" fmla="*/ 6036469 w 7037546"/>
                <a:gd name="connsiteY12" fmla="*/ 260128 h 4450309"/>
                <a:gd name="connsiteX13" fmla="*/ 5911692 w 7037546"/>
                <a:gd name="connsiteY13" fmla="*/ 385000 h 4450309"/>
                <a:gd name="connsiteX14" fmla="*/ 5786914 w 7037546"/>
                <a:gd name="connsiteY14" fmla="*/ 260128 h 4450309"/>
                <a:gd name="connsiteX15" fmla="*/ 5885688 w 7037546"/>
                <a:gd name="connsiteY15" fmla="*/ 138017 h 4450309"/>
                <a:gd name="connsiteX16" fmla="*/ 5885688 w 7037546"/>
                <a:gd name="connsiteY16" fmla="*/ 667 h 4450309"/>
                <a:gd name="connsiteX17" fmla="*/ 5459159 w 7037546"/>
                <a:gd name="connsiteY17" fmla="*/ 953 h 4450309"/>
                <a:gd name="connsiteX18" fmla="*/ 5459159 w 7037546"/>
                <a:gd name="connsiteY18" fmla="*/ 138017 h 4450309"/>
                <a:gd name="connsiteX19" fmla="*/ 5557933 w 7037546"/>
                <a:gd name="connsiteY19" fmla="*/ 260128 h 4450309"/>
                <a:gd name="connsiteX20" fmla="*/ 5433061 w 7037546"/>
                <a:gd name="connsiteY20" fmla="*/ 385000 h 4450309"/>
                <a:gd name="connsiteX21" fmla="*/ 5308283 w 7037546"/>
                <a:gd name="connsiteY21" fmla="*/ 260128 h 4450309"/>
                <a:gd name="connsiteX22" fmla="*/ 5407057 w 7037546"/>
                <a:gd name="connsiteY22" fmla="*/ 138017 h 4450309"/>
                <a:gd name="connsiteX23" fmla="*/ 5407057 w 7037546"/>
                <a:gd name="connsiteY23" fmla="*/ 953 h 4450309"/>
                <a:gd name="connsiteX24" fmla="*/ 4980528 w 7037546"/>
                <a:gd name="connsiteY24" fmla="*/ 1238 h 4450309"/>
                <a:gd name="connsiteX25" fmla="*/ 4980528 w 7037546"/>
                <a:gd name="connsiteY25" fmla="*/ 137922 h 4450309"/>
                <a:gd name="connsiteX26" fmla="*/ 5079302 w 7037546"/>
                <a:gd name="connsiteY26" fmla="*/ 260033 h 4450309"/>
                <a:gd name="connsiteX27" fmla="*/ 4954524 w 7037546"/>
                <a:gd name="connsiteY27" fmla="*/ 384905 h 4450309"/>
                <a:gd name="connsiteX28" fmla="*/ 4829652 w 7037546"/>
                <a:gd name="connsiteY28" fmla="*/ 260033 h 4450309"/>
                <a:gd name="connsiteX29" fmla="*/ 4928426 w 7037546"/>
                <a:gd name="connsiteY29" fmla="*/ 137922 h 4450309"/>
                <a:gd name="connsiteX30" fmla="*/ 4928426 w 7037546"/>
                <a:gd name="connsiteY30" fmla="*/ 1238 h 4450309"/>
                <a:gd name="connsiteX31" fmla="*/ 4501897 w 7037546"/>
                <a:gd name="connsiteY31" fmla="*/ 1524 h 4450309"/>
                <a:gd name="connsiteX32" fmla="*/ 4501897 w 7037546"/>
                <a:gd name="connsiteY32" fmla="*/ 137922 h 4450309"/>
                <a:gd name="connsiteX33" fmla="*/ 4600671 w 7037546"/>
                <a:gd name="connsiteY33" fmla="*/ 260033 h 4450309"/>
                <a:gd name="connsiteX34" fmla="*/ 4475893 w 7037546"/>
                <a:gd name="connsiteY34" fmla="*/ 384905 h 4450309"/>
                <a:gd name="connsiteX35" fmla="*/ 4351021 w 7037546"/>
                <a:gd name="connsiteY35" fmla="*/ 260033 h 4450309"/>
                <a:gd name="connsiteX36" fmla="*/ 4449795 w 7037546"/>
                <a:gd name="connsiteY36" fmla="*/ 137922 h 4450309"/>
                <a:gd name="connsiteX37" fmla="*/ 4449795 w 7037546"/>
                <a:gd name="connsiteY37" fmla="*/ 1619 h 4450309"/>
                <a:gd name="connsiteX38" fmla="*/ 4023265 w 7037546"/>
                <a:gd name="connsiteY38" fmla="*/ 1905 h 4450309"/>
                <a:gd name="connsiteX39" fmla="*/ 4023265 w 7037546"/>
                <a:gd name="connsiteY39" fmla="*/ 138017 h 4450309"/>
                <a:gd name="connsiteX40" fmla="*/ 4122040 w 7037546"/>
                <a:gd name="connsiteY40" fmla="*/ 260128 h 4450309"/>
                <a:gd name="connsiteX41" fmla="*/ 3997262 w 7037546"/>
                <a:gd name="connsiteY41" fmla="*/ 385000 h 4450309"/>
                <a:gd name="connsiteX42" fmla="*/ 3872484 w 7037546"/>
                <a:gd name="connsiteY42" fmla="*/ 260128 h 4450309"/>
                <a:gd name="connsiteX43" fmla="*/ 3971259 w 7037546"/>
                <a:gd name="connsiteY43" fmla="*/ 138017 h 4450309"/>
                <a:gd name="connsiteX44" fmla="*/ 3971259 w 7037546"/>
                <a:gd name="connsiteY44" fmla="*/ 1905 h 4450309"/>
                <a:gd name="connsiteX45" fmla="*/ 3544729 w 7037546"/>
                <a:gd name="connsiteY45" fmla="*/ 2191 h 4450309"/>
                <a:gd name="connsiteX46" fmla="*/ 3544729 w 7037546"/>
                <a:gd name="connsiteY46" fmla="*/ 138017 h 4450309"/>
                <a:gd name="connsiteX47" fmla="*/ 3643503 w 7037546"/>
                <a:gd name="connsiteY47" fmla="*/ 260128 h 4450309"/>
                <a:gd name="connsiteX48" fmla="*/ 3518726 w 7037546"/>
                <a:gd name="connsiteY48" fmla="*/ 385000 h 4450309"/>
                <a:gd name="connsiteX49" fmla="*/ 3393949 w 7037546"/>
                <a:gd name="connsiteY49" fmla="*/ 260128 h 4450309"/>
                <a:gd name="connsiteX50" fmla="*/ 3492723 w 7037546"/>
                <a:gd name="connsiteY50" fmla="*/ 138017 h 4450309"/>
                <a:gd name="connsiteX51" fmla="*/ 3492723 w 7037546"/>
                <a:gd name="connsiteY51" fmla="*/ 2191 h 4450309"/>
                <a:gd name="connsiteX52" fmla="*/ 3066193 w 7037546"/>
                <a:gd name="connsiteY52" fmla="*/ 2477 h 4450309"/>
                <a:gd name="connsiteX53" fmla="*/ 3066193 w 7037546"/>
                <a:gd name="connsiteY53" fmla="*/ 138017 h 4450309"/>
                <a:gd name="connsiteX54" fmla="*/ 3164967 w 7037546"/>
                <a:gd name="connsiteY54" fmla="*/ 260128 h 4450309"/>
                <a:gd name="connsiteX55" fmla="*/ 3040190 w 7037546"/>
                <a:gd name="connsiteY55" fmla="*/ 385000 h 4450309"/>
                <a:gd name="connsiteX56" fmla="*/ 2915412 w 7037546"/>
                <a:gd name="connsiteY56" fmla="*/ 260128 h 4450309"/>
                <a:gd name="connsiteX57" fmla="*/ 3014187 w 7037546"/>
                <a:gd name="connsiteY57" fmla="*/ 138017 h 4450309"/>
                <a:gd name="connsiteX58" fmla="*/ 3014187 w 7037546"/>
                <a:gd name="connsiteY58" fmla="*/ 2477 h 4450309"/>
                <a:gd name="connsiteX59" fmla="*/ 2587657 w 7037546"/>
                <a:gd name="connsiteY59" fmla="*/ 2762 h 4450309"/>
                <a:gd name="connsiteX60" fmla="*/ 2587657 w 7037546"/>
                <a:gd name="connsiteY60" fmla="*/ 138017 h 4450309"/>
                <a:gd name="connsiteX61" fmla="*/ 2686432 w 7037546"/>
                <a:gd name="connsiteY61" fmla="*/ 260128 h 4450309"/>
                <a:gd name="connsiteX62" fmla="*/ 2561654 w 7037546"/>
                <a:gd name="connsiteY62" fmla="*/ 385000 h 4450309"/>
                <a:gd name="connsiteX63" fmla="*/ 2436876 w 7037546"/>
                <a:gd name="connsiteY63" fmla="*/ 260128 h 4450309"/>
                <a:gd name="connsiteX64" fmla="*/ 2535651 w 7037546"/>
                <a:gd name="connsiteY64" fmla="*/ 138017 h 4450309"/>
                <a:gd name="connsiteX65" fmla="*/ 2535651 w 7037546"/>
                <a:gd name="connsiteY65" fmla="*/ 2762 h 4450309"/>
                <a:gd name="connsiteX66" fmla="*/ 2109121 w 7037546"/>
                <a:gd name="connsiteY66" fmla="*/ 3048 h 4450309"/>
                <a:gd name="connsiteX67" fmla="*/ 2109121 w 7037546"/>
                <a:gd name="connsiteY67" fmla="*/ 138017 h 4450309"/>
                <a:gd name="connsiteX68" fmla="*/ 2207896 w 7037546"/>
                <a:gd name="connsiteY68" fmla="*/ 260128 h 4450309"/>
                <a:gd name="connsiteX69" fmla="*/ 2083118 w 7037546"/>
                <a:gd name="connsiteY69" fmla="*/ 385000 h 4450309"/>
                <a:gd name="connsiteX70" fmla="*/ 1958340 w 7037546"/>
                <a:gd name="connsiteY70" fmla="*/ 260128 h 4450309"/>
                <a:gd name="connsiteX71" fmla="*/ 2057115 w 7037546"/>
                <a:gd name="connsiteY71" fmla="*/ 138017 h 4450309"/>
                <a:gd name="connsiteX72" fmla="*/ 2057115 w 7037546"/>
                <a:gd name="connsiteY72" fmla="*/ 3048 h 4450309"/>
                <a:gd name="connsiteX73" fmla="*/ 1630585 w 7037546"/>
                <a:gd name="connsiteY73" fmla="*/ 3334 h 4450309"/>
                <a:gd name="connsiteX74" fmla="*/ 1630585 w 7037546"/>
                <a:gd name="connsiteY74" fmla="*/ 137922 h 4450309"/>
                <a:gd name="connsiteX75" fmla="*/ 1729359 w 7037546"/>
                <a:gd name="connsiteY75" fmla="*/ 260033 h 4450309"/>
                <a:gd name="connsiteX76" fmla="*/ 1604582 w 7037546"/>
                <a:gd name="connsiteY76" fmla="*/ 384905 h 4450309"/>
                <a:gd name="connsiteX77" fmla="*/ 1479804 w 7037546"/>
                <a:gd name="connsiteY77" fmla="*/ 260033 h 4450309"/>
                <a:gd name="connsiteX78" fmla="*/ 1578579 w 7037546"/>
                <a:gd name="connsiteY78" fmla="*/ 137922 h 4450309"/>
                <a:gd name="connsiteX79" fmla="*/ 1578579 w 7037546"/>
                <a:gd name="connsiteY79" fmla="*/ 3429 h 4450309"/>
                <a:gd name="connsiteX80" fmla="*/ 1152049 w 7037546"/>
                <a:gd name="connsiteY80" fmla="*/ 3715 h 4450309"/>
                <a:gd name="connsiteX81" fmla="*/ 1152049 w 7037546"/>
                <a:gd name="connsiteY81" fmla="*/ 138017 h 4450309"/>
                <a:gd name="connsiteX82" fmla="*/ 1250824 w 7037546"/>
                <a:gd name="connsiteY82" fmla="*/ 260128 h 4450309"/>
                <a:gd name="connsiteX83" fmla="*/ 1125951 w 7037546"/>
                <a:gd name="connsiteY83" fmla="*/ 385000 h 4450309"/>
                <a:gd name="connsiteX84" fmla="*/ 1001173 w 7037546"/>
                <a:gd name="connsiteY84" fmla="*/ 260128 h 4450309"/>
                <a:gd name="connsiteX85" fmla="*/ 1099947 w 7037546"/>
                <a:gd name="connsiteY85" fmla="*/ 138017 h 4450309"/>
                <a:gd name="connsiteX86" fmla="*/ 1099947 w 7037546"/>
                <a:gd name="connsiteY86" fmla="*/ 3715 h 4450309"/>
                <a:gd name="connsiteX87" fmla="*/ 673418 w 7037546"/>
                <a:gd name="connsiteY87" fmla="*/ 4000 h 4450309"/>
                <a:gd name="connsiteX88" fmla="*/ 673418 w 7037546"/>
                <a:gd name="connsiteY88" fmla="*/ 138017 h 4450309"/>
                <a:gd name="connsiteX89" fmla="*/ 772192 w 7037546"/>
                <a:gd name="connsiteY89" fmla="*/ 260128 h 4450309"/>
                <a:gd name="connsiteX90" fmla="*/ 647415 w 7037546"/>
                <a:gd name="connsiteY90" fmla="*/ 385000 h 4450309"/>
                <a:gd name="connsiteX91" fmla="*/ 522542 w 7037546"/>
                <a:gd name="connsiteY91" fmla="*/ 260128 h 4450309"/>
                <a:gd name="connsiteX92" fmla="*/ 621316 w 7037546"/>
                <a:gd name="connsiteY92" fmla="*/ 138017 h 4450309"/>
                <a:gd name="connsiteX93" fmla="*/ 621316 w 7037546"/>
                <a:gd name="connsiteY93" fmla="*/ 4000 h 4450309"/>
                <a:gd name="connsiteX94" fmla="*/ 40958 w 7037546"/>
                <a:gd name="connsiteY94" fmla="*/ 4382 h 4450309"/>
                <a:gd name="connsiteX95" fmla="*/ 0 w 7037546"/>
                <a:gd name="connsiteY95" fmla="*/ 45720 h 4450309"/>
                <a:gd name="connsiteX96" fmla="*/ 16288 w 7037546"/>
                <a:gd name="connsiteY96" fmla="*/ 4305681 h 4450309"/>
                <a:gd name="connsiteX97" fmla="*/ 338614 w 7037546"/>
                <a:gd name="connsiteY97" fmla="*/ 4447318 h 4450309"/>
                <a:gd name="connsiteX98" fmla="*/ 788194 w 7037546"/>
                <a:gd name="connsiteY98" fmla="*/ 4416457 h 4450309"/>
                <a:gd name="connsiteX99" fmla="*/ 1012032 w 7037546"/>
                <a:gd name="connsiteY99" fmla="*/ 4430459 h 4450309"/>
                <a:gd name="connsiteX100" fmla="*/ 1054037 w 7037546"/>
                <a:gd name="connsiteY100" fmla="*/ 4381500 h 4450309"/>
                <a:gd name="connsiteX101" fmla="*/ 1340835 w 7037546"/>
                <a:gd name="connsiteY101" fmla="*/ 4409504 h 4450309"/>
                <a:gd name="connsiteX102" fmla="*/ 1456087 w 7037546"/>
                <a:gd name="connsiteY102" fmla="*/ 4321493 h 4450309"/>
                <a:gd name="connsiteX103" fmla="*/ 1865472 w 7037546"/>
                <a:gd name="connsiteY103" fmla="*/ 4423506 h 4450309"/>
                <a:gd name="connsiteX104" fmla="*/ 2005394 w 7037546"/>
                <a:gd name="connsiteY104" fmla="*/ 4388549 h 4450309"/>
                <a:gd name="connsiteX105" fmla="*/ 2187321 w 7037546"/>
                <a:gd name="connsiteY105" fmla="*/ 4416552 h 4450309"/>
                <a:gd name="connsiteX106" fmla="*/ 2290287 w 7037546"/>
                <a:gd name="connsiteY106" fmla="*/ 4337304 h 4450309"/>
                <a:gd name="connsiteX107" fmla="*/ 2479167 w 7037546"/>
                <a:gd name="connsiteY107" fmla="*/ 4415981 h 4450309"/>
                <a:gd name="connsiteX108" fmla="*/ 2678240 w 7037546"/>
                <a:gd name="connsiteY108" fmla="*/ 4259771 h 4450309"/>
                <a:gd name="connsiteX109" fmla="*/ 2844642 w 7037546"/>
                <a:gd name="connsiteY109" fmla="*/ 4360069 h 4450309"/>
                <a:gd name="connsiteX110" fmla="*/ 2949607 w 7037546"/>
                <a:gd name="connsiteY110" fmla="*/ 4325112 h 4450309"/>
                <a:gd name="connsiteX111" fmla="*/ 3061526 w 7037546"/>
                <a:gd name="connsiteY111" fmla="*/ 4353116 h 4450309"/>
                <a:gd name="connsiteX112" fmla="*/ 3565208 w 7037546"/>
                <a:gd name="connsiteY112" fmla="*/ 4258723 h 4450309"/>
                <a:gd name="connsiteX113" fmla="*/ 4021646 w 7037546"/>
                <a:gd name="connsiteY113" fmla="*/ 4321683 h 4450309"/>
                <a:gd name="connsiteX114" fmla="*/ 4216051 w 7037546"/>
                <a:gd name="connsiteY114" fmla="*/ 4395692 h 4450309"/>
                <a:gd name="connsiteX115" fmla="*/ 4272058 w 7037546"/>
                <a:gd name="connsiteY115" fmla="*/ 4374738 h 4450309"/>
                <a:gd name="connsiteX116" fmla="*/ 4432936 w 7037546"/>
                <a:gd name="connsiteY116" fmla="*/ 4395692 h 4450309"/>
                <a:gd name="connsiteX117" fmla="*/ 4530853 w 7037546"/>
                <a:gd name="connsiteY117" fmla="*/ 4318731 h 4450309"/>
                <a:gd name="connsiteX118" fmla="*/ 4635818 w 7037546"/>
                <a:gd name="connsiteY118" fmla="*/ 4339685 h 4450309"/>
                <a:gd name="connsiteX119" fmla="*/ 4698778 w 7037546"/>
                <a:gd name="connsiteY119" fmla="*/ 4304729 h 4450309"/>
                <a:gd name="connsiteX120" fmla="*/ 4999578 w 7037546"/>
                <a:gd name="connsiteY120" fmla="*/ 4416648 h 4450309"/>
                <a:gd name="connsiteX121" fmla="*/ 5300377 w 7037546"/>
                <a:gd name="connsiteY121" fmla="*/ 4360640 h 4450309"/>
                <a:gd name="connsiteX122" fmla="*/ 5453921 w 7037546"/>
                <a:gd name="connsiteY122" fmla="*/ 4415981 h 4450309"/>
                <a:gd name="connsiteX123" fmla="*/ 5878831 w 7037546"/>
                <a:gd name="connsiteY123" fmla="*/ 4321588 h 4450309"/>
                <a:gd name="connsiteX124" fmla="*/ 6139815 w 7037546"/>
                <a:gd name="connsiteY124" fmla="*/ 4444556 h 4450309"/>
                <a:gd name="connsiteX125" fmla="*/ 6288120 w 7037546"/>
                <a:gd name="connsiteY125" fmla="*/ 4368737 h 4450309"/>
                <a:gd name="connsiteX126" fmla="*/ 6461666 w 7037546"/>
                <a:gd name="connsiteY126" fmla="*/ 4437507 h 4450309"/>
                <a:gd name="connsiteX127" fmla="*/ 6573584 w 7037546"/>
                <a:gd name="connsiteY127" fmla="*/ 4388549 h 4450309"/>
                <a:gd name="connsiteX128" fmla="*/ 6895338 w 7037546"/>
                <a:gd name="connsiteY128" fmla="*/ 4374547 h 4450309"/>
                <a:gd name="connsiteX129" fmla="*/ 7036690 w 7037546"/>
                <a:gd name="connsiteY129" fmla="*/ 4388549 h 445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7037546" h="4450309">
                  <a:moveTo>
                    <a:pt x="7037547" y="4388454"/>
                  </a:moveTo>
                  <a:lnTo>
                    <a:pt x="7037547" y="75248"/>
                  </a:lnTo>
                  <a:cubicBezTo>
                    <a:pt x="7037547" y="35433"/>
                    <a:pt x="7006590" y="2477"/>
                    <a:pt x="6966776" y="0"/>
                  </a:cubicBezTo>
                  <a:lnTo>
                    <a:pt x="6416231" y="381"/>
                  </a:lnTo>
                  <a:lnTo>
                    <a:pt x="6416231" y="138017"/>
                  </a:lnTo>
                  <a:cubicBezTo>
                    <a:pt x="6472714" y="150019"/>
                    <a:pt x="6515005" y="200120"/>
                    <a:pt x="6515005" y="260128"/>
                  </a:cubicBezTo>
                  <a:cubicBezTo>
                    <a:pt x="6515005" y="329089"/>
                    <a:pt x="6459094" y="385000"/>
                    <a:pt x="6390228" y="385000"/>
                  </a:cubicBezTo>
                  <a:cubicBezTo>
                    <a:pt x="6321362" y="385000"/>
                    <a:pt x="6265450" y="329089"/>
                    <a:pt x="6265450" y="260128"/>
                  </a:cubicBezTo>
                  <a:cubicBezTo>
                    <a:pt x="6265450" y="200120"/>
                    <a:pt x="6307837" y="150019"/>
                    <a:pt x="6364224" y="138017"/>
                  </a:cubicBezTo>
                  <a:lnTo>
                    <a:pt x="6364224" y="381"/>
                  </a:lnTo>
                  <a:lnTo>
                    <a:pt x="5937695" y="667"/>
                  </a:lnTo>
                  <a:lnTo>
                    <a:pt x="5937695" y="138017"/>
                  </a:lnTo>
                  <a:cubicBezTo>
                    <a:pt x="5994178" y="150019"/>
                    <a:pt x="6036469" y="200120"/>
                    <a:pt x="6036469" y="260128"/>
                  </a:cubicBezTo>
                  <a:cubicBezTo>
                    <a:pt x="6036469" y="329089"/>
                    <a:pt x="5980558" y="385000"/>
                    <a:pt x="5911692" y="385000"/>
                  </a:cubicBezTo>
                  <a:cubicBezTo>
                    <a:pt x="5842826" y="385000"/>
                    <a:pt x="5786914" y="329089"/>
                    <a:pt x="5786914" y="260128"/>
                  </a:cubicBezTo>
                  <a:cubicBezTo>
                    <a:pt x="5786914" y="200120"/>
                    <a:pt x="5829301" y="150019"/>
                    <a:pt x="5885688" y="138017"/>
                  </a:cubicBezTo>
                  <a:lnTo>
                    <a:pt x="5885688" y="667"/>
                  </a:lnTo>
                  <a:lnTo>
                    <a:pt x="5459159" y="953"/>
                  </a:lnTo>
                  <a:lnTo>
                    <a:pt x="5459159" y="138017"/>
                  </a:lnTo>
                  <a:cubicBezTo>
                    <a:pt x="5515642" y="150019"/>
                    <a:pt x="5557933" y="200120"/>
                    <a:pt x="5557933" y="260128"/>
                  </a:cubicBezTo>
                  <a:cubicBezTo>
                    <a:pt x="5557933" y="329089"/>
                    <a:pt x="5502022" y="385000"/>
                    <a:pt x="5433061" y="385000"/>
                  </a:cubicBezTo>
                  <a:cubicBezTo>
                    <a:pt x="5364099" y="385000"/>
                    <a:pt x="5308283" y="329089"/>
                    <a:pt x="5308283" y="260128"/>
                  </a:cubicBezTo>
                  <a:cubicBezTo>
                    <a:pt x="5308283" y="200120"/>
                    <a:pt x="5350669" y="150019"/>
                    <a:pt x="5407057" y="138017"/>
                  </a:cubicBezTo>
                  <a:lnTo>
                    <a:pt x="5407057" y="953"/>
                  </a:lnTo>
                  <a:lnTo>
                    <a:pt x="4980528" y="1238"/>
                  </a:lnTo>
                  <a:lnTo>
                    <a:pt x="4980528" y="137922"/>
                  </a:lnTo>
                  <a:cubicBezTo>
                    <a:pt x="5037011" y="149924"/>
                    <a:pt x="5079302" y="200025"/>
                    <a:pt x="5079302" y="260033"/>
                  </a:cubicBezTo>
                  <a:cubicBezTo>
                    <a:pt x="5079302" y="328994"/>
                    <a:pt x="5023391" y="384905"/>
                    <a:pt x="4954524" y="384905"/>
                  </a:cubicBezTo>
                  <a:cubicBezTo>
                    <a:pt x="4885659" y="384905"/>
                    <a:pt x="4829652" y="328994"/>
                    <a:pt x="4829652" y="260033"/>
                  </a:cubicBezTo>
                  <a:cubicBezTo>
                    <a:pt x="4829652" y="200025"/>
                    <a:pt x="4872038" y="149924"/>
                    <a:pt x="4928426" y="137922"/>
                  </a:cubicBezTo>
                  <a:lnTo>
                    <a:pt x="4928426" y="1238"/>
                  </a:lnTo>
                  <a:lnTo>
                    <a:pt x="4501897" y="1524"/>
                  </a:lnTo>
                  <a:lnTo>
                    <a:pt x="4501897" y="137922"/>
                  </a:lnTo>
                  <a:cubicBezTo>
                    <a:pt x="4558380" y="149924"/>
                    <a:pt x="4600671" y="200025"/>
                    <a:pt x="4600671" y="260033"/>
                  </a:cubicBezTo>
                  <a:cubicBezTo>
                    <a:pt x="4600671" y="328994"/>
                    <a:pt x="4544759" y="384905"/>
                    <a:pt x="4475893" y="384905"/>
                  </a:cubicBezTo>
                  <a:cubicBezTo>
                    <a:pt x="4407028" y="384905"/>
                    <a:pt x="4351021" y="328994"/>
                    <a:pt x="4351021" y="260033"/>
                  </a:cubicBezTo>
                  <a:cubicBezTo>
                    <a:pt x="4351021" y="200025"/>
                    <a:pt x="4393407" y="149924"/>
                    <a:pt x="4449795" y="137922"/>
                  </a:cubicBezTo>
                  <a:lnTo>
                    <a:pt x="4449795" y="1619"/>
                  </a:lnTo>
                  <a:lnTo>
                    <a:pt x="4023265" y="1905"/>
                  </a:lnTo>
                  <a:lnTo>
                    <a:pt x="4023265" y="138017"/>
                  </a:lnTo>
                  <a:cubicBezTo>
                    <a:pt x="4079749" y="150019"/>
                    <a:pt x="4122040" y="200120"/>
                    <a:pt x="4122040" y="260128"/>
                  </a:cubicBezTo>
                  <a:cubicBezTo>
                    <a:pt x="4122040" y="329089"/>
                    <a:pt x="4066128" y="385000"/>
                    <a:pt x="3997262" y="385000"/>
                  </a:cubicBezTo>
                  <a:cubicBezTo>
                    <a:pt x="3928396" y="385000"/>
                    <a:pt x="3872484" y="329089"/>
                    <a:pt x="3872484" y="260128"/>
                  </a:cubicBezTo>
                  <a:cubicBezTo>
                    <a:pt x="3872484" y="200120"/>
                    <a:pt x="3914871" y="150019"/>
                    <a:pt x="3971259" y="138017"/>
                  </a:cubicBezTo>
                  <a:lnTo>
                    <a:pt x="3971259" y="1905"/>
                  </a:lnTo>
                  <a:lnTo>
                    <a:pt x="3544729" y="2191"/>
                  </a:lnTo>
                  <a:lnTo>
                    <a:pt x="3544729" y="138017"/>
                  </a:lnTo>
                  <a:cubicBezTo>
                    <a:pt x="3601212" y="150019"/>
                    <a:pt x="3643503" y="200120"/>
                    <a:pt x="3643503" y="260128"/>
                  </a:cubicBezTo>
                  <a:cubicBezTo>
                    <a:pt x="3643503" y="329089"/>
                    <a:pt x="3587592" y="385000"/>
                    <a:pt x="3518726" y="385000"/>
                  </a:cubicBezTo>
                  <a:cubicBezTo>
                    <a:pt x="3449860" y="385000"/>
                    <a:pt x="3393949" y="329089"/>
                    <a:pt x="3393949" y="260128"/>
                  </a:cubicBezTo>
                  <a:cubicBezTo>
                    <a:pt x="3393949" y="200120"/>
                    <a:pt x="3436335" y="150019"/>
                    <a:pt x="3492723" y="138017"/>
                  </a:cubicBezTo>
                  <a:lnTo>
                    <a:pt x="3492723" y="2191"/>
                  </a:lnTo>
                  <a:lnTo>
                    <a:pt x="3066193" y="2477"/>
                  </a:lnTo>
                  <a:lnTo>
                    <a:pt x="3066193" y="138017"/>
                  </a:lnTo>
                  <a:cubicBezTo>
                    <a:pt x="3122676" y="150019"/>
                    <a:pt x="3164967" y="200120"/>
                    <a:pt x="3164967" y="260128"/>
                  </a:cubicBezTo>
                  <a:cubicBezTo>
                    <a:pt x="3164967" y="329089"/>
                    <a:pt x="3109056" y="385000"/>
                    <a:pt x="3040190" y="385000"/>
                  </a:cubicBezTo>
                  <a:cubicBezTo>
                    <a:pt x="2971324" y="385000"/>
                    <a:pt x="2915412" y="329089"/>
                    <a:pt x="2915412" y="260128"/>
                  </a:cubicBezTo>
                  <a:cubicBezTo>
                    <a:pt x="2915412" y="200120"/>
                    <a:pt x="2957799" y="150019"/>
                    <a:pt x="3014187" y="138017"/>
                  </a:cubicBezTo>
                  <a:lnTo>
                    <a:pt x="3014187" y="2477"/>
                  </a:lnTo>
                  <a:lnTo>
                    <a:pt x="2587657" y="2762"/>
                  </a:lnTo>
                  <a:lnTo>
                    <a:pt x="2587657" y="138017"/>
                  </a:lnTo>
                  <a:cubicBezTo>
                    <a:pt x="2644141" y="150019"/>
                    <a:pt x="2686432" y="200120"/>
                    <a:pt x="2686432" y="260128"/>
                  </a:cubicBezTo>
                  <a:cubicBezTo>
                    <a:pt x="2686432" y="329089"/>
                    <a:pt x="2630520" y="385000"/>
                    <a:pt x="2561654" y="385000"/>
                  </a:cubicBezTo>
                  <a:cubicBezTo>
                    <a:pt x="2492788" y="385000"/>
                    <a:pt x="2436876" y="329089"/>
                    <a:pt x="2436876" y="260128"/>
                  </a:cubicBezTo>
                  <a:cubicBezTo>
                    <a:pt x="2436876" y="200120"/>
                    <a:pt x="2479263" y="150019"/>
                    <a:pt x="2535651" y="138017"/>
                  </a:cubicBezTo>
                  <a:lnTo>
                    <a:pt x="2535651" y="2762"/>
                  </a:lnTo>
                  <a:lnTo>
                    <a:pt x="2109121" y="3048"/>
                  </a:lnTo>
                  <a:lnTo>
                    <a:pt x="2109121" y="138017"/>
                  </a:lnTo>
                  <a:cubicBezTo>
                    <a:pt x="2165605" y="150019"/>
                    <a:pt x="2207896" y="200120"/>
                    <a:pt x="2207896" y="260128"/>
                  </a:cubicBezTo>
                  <a:cubicBezTo>
                    <a:pt x="2207896" y="329089"/>
                    <a:pt x="2151984" y="385000"/>
                    <a:pt x="2083118" y="385000"/>
                  </a:cubicBezTo>
                  <a:cubicBezTo>
                    <a:pt x="2014252" y="385000"/>
                    <a:pt x="1958340" y="329089"/>
                    <a:pt x="1958340" y="260128"/>
                  </a:cubicBezTo>
                  <a:cubicBezTo>
                    <a:pt x="1958340" y="200120"/>
                    <a:pt x="2000727" y="150019"/>
                    <a:pt x="2057115" y="138017"/>
                  </a:cubicBezTo>
                  <a:lnTo>
                    <a:pt x="2057115" y="3048"/>
                  </a:lnTo>
                  <a:lnTo>
                    <a:pt x="1630585" y="3334"/>
                  </a:lnTo>
                  <a:lnTo>
                    <a:pt x="1630585" y="137922"/>
                  </a:lnTo>
                  <a:cubicBezTo>
                    <a:pt x="1687068" y="149924"/>
                    <a:pt x="1729359" y="200025"/>
                    <a:pt x="1729359" y="260033"/>
                  </a:cubicBezTo>
                  <a:cubicBezTo>
                    <a:pt x="1729359" y="328994"/>
                    <a:pt x="1673448" y="384905"/>
                    <a:pt x="1604582" y="384905"/>
                  </a:cubicBezTo>
                  <a:cubicBezTo>
                    <a:pt x="1535716" y="384905"/>
                    <a:pt x="1479804" y="328994"/>
                    <a:pt x="1479804" y="260033"/>
                  </a:cubicBezTo>
                  <a:cubicBezTo>
                    <a:pt x="1479804" y="200025"/>
                    <a:pt x="1522191" y="149924"/>
                    <a:pt x="1578579" y="137922"/>
                  </a:cubicBezTo>
                  <a:lnTo>
                    <a:pt x="1578579" y="3429"/>
                  </a:lnTo>
                  <a:lnTo>
                    <a:pt x="1152049" y="3715"/>
                  </a:lnTo>
                  <a:lnTo>
                    <a:pt x="1152049" y="138017"/>
                  </a:lnTo>
                  <a:cubicBezTo>
                    <a:pt x="1208532" y="150019"/>
                    <a:pt x="1250824" y="200120"/>
                    <a:pt x="1250824" y="260128"/>
                  </a:cubicBezTo>
                  <a:cubicBezTo>
                    <a:pt x="1250824" y="329089"/>
                    <a:pt x="1194912" y="385000"/>
                    <a:pt x="1125951" y="385000"/>
                  </a:cubicBezTo>
                  <a:cubicBezTo>
                    <a:pt x="1056990" y="385000"/>
                    <a:pt x="1001173" y="329089"/>
                    <a:pt x="1001173" y="260128"/>
                  </a:cubicBezTo>
                  <a:cubicBezTo>
                    <a:pt x="1001173" y="200120"/>
                    <a:pt x="1043559" y="150019"/>
                    <a:pt x="1099947" y="138017"/>
                  </a:cubicBezTo>
                  <a:lnTo>
                    <a:pt x="1099947" y="3715"/>
                  </a:lnTo>
                  <a:lnTo>
                    <a:pt x="673418" y="4000"/>
                  </a:lnTo>
                  <a:lnTo>
                    <a:pt x="673418" y="138017"/>
                  </a:lnTo>
                  <a:cubicBezTo>
                    <a:pt x="729901" y="150019"/>
                    <a:pt x="772192" y="200120"/>
                    <a:pt x="772192" y="260128"/>
                  </a:cubicBezTo>
                  <a:cubicBezTo>
                    <a:pt x="772192" y="329089"/>
                    <a:pt x="716280" y="385000"/>
                    <a:pt x="647415" y="385000"/>
                  </a:cubicBezTo>
                  <a:cubicBezTo>
                    <a:pt x="578549" y="385000"/>
                    <a:pt x="522542" y="329089"/>
                    <a:pt x="522542" y="260128"/>
                  </a:cubicBezTo>
                  <a:cubicBezTo>
                    <a:pt x="522542" y="200120"/>
                    <a:pt x="564928" y="150019"/>
                    <a:pt x="621316" y="138017"/>
                  </a:cubicBezTo>
                  <a:lnTo>
                    <a:pt x="621316" y="4000"/>
                  </a:lnTo>
                  <a:lnTo>
                    <a:pt x="40958" y="4382"/>
                  </a:lnTo>
                  <a:cubicBezTo>
                    <a:pt x="18193" y="4382"/>
                    <a:pt x="-95" y="22955"/>
                    <a:pt x="0" y="45720"/>
                  </a:cubicBezTo>
                  <a:lnTo>
                    <a:pt x="16288" y="4305681"/>
                  </a:lnTo>
                  <a:cubicBezTo>
                    <a:pt x="16288" y="4305681"/>
                    <a:pt x="308229" y="4474655"/>
                    <a:pt x="338614" y="4447318"/>
                  </a:cubicBezTo>
                  <a:cubicBezTo>
                    <a:pt x="408528" y="4384358"/>
                    <a:pt x="761905" y="4383691"/>
                    <a:pt x="788194" y="4416457"/>
                  </a:cubicBezTo>
                  <a:cubicBezTo>
                    <a:pt x="816198" y="4451414"/>
                    <a:pt x="1012032" y="4430459"/>
                    <a:pt x="1012032" y="4430459"/>
                  </a:cubicBezTo>
                  <a:lnTo>
                    <a:pt x="1054037" y="4381500"/>
                  </a:lnTo>
                  <a:lnTo>
                    <a:pt x="1340835" y="4409504"/>
                  </a:lnTo>
                  <a:lnTo>
                    <a:pt x="1456087" y="4321493"/>
                  </a:lnTo>
                  <a:cubicBezTo>
                    <a:pt x="1456087" y="4321493"/>
                    <a:pt x="1809465" y="4409504"/>
                    <a:pt x="1865472" y="4423506"/>
                  </a:cubicBezTo>
                  <a:cubicBezTo>
                    <a:pt x="1921479" y="4437507"/>
                    <a:pt x="2005394" y="4388549"/>
                    <a:pt x="2005394" y="4388549"/>
                  </a:cubicBezTo>
                  <a:lnTo>
                    <a:pt x="2187321" y="4416552"/>
                  </a:lnTo>
                  <a:lnTo>
                    <a:pt x="2290287" y="4337304"/>
                  </a:lnTo>
                  <a:lnTo>
                    <a:pt x="2479167" y="4415981"/>
                  </a:lnTo>
                  <a:cubicBezTo>
                    <a:pt x="2479167" y="4415981"/>
                    <a:pt x="2629282" y="4266724"/>
                    <a:pt x="2678240" y="4259771"/>
                  </a:cubicBezTo>
                  <a:cubicBezTo>
                    <a:pt x="2727199" y="4252817"/>
                    <a:pt x="2844642" y="4360069"/>
                    <a:pt x="2844642" y="4360069"/>
                  </a:cubicBezTo>
                  <a:lnTo>
                    <a:pt x="2949607" y="4325112"/>
                  </a:lnTo>
                  <a:lnTo>
                    <a:pt x="3061526" y="4353116"/>
                  </a:lnTo>
                  <a:lnTo>
                    <a:pt x="3565208" y="4258723"/>
                  </a:lnTo>
                  <a:cubicBezTo>
                    <a:pt x="3565208" y="4258723"/>
                    <a:pt x="3961924" y="4301776"/>
                    <a:pt x="4021646" y="4321683"/>
                  </a:cubicBezTo>
                  <a:cubicBezTo>
                    <a:pt x="4116039" y="4353116"/>
                    <a:pt x="4216051" y="4395692"/>
                    <a:pt x="4216051" y="4395692"/>
                  </a:cubicBezTo>
                  <a:lnTo>
                    <a:pt x="4272058" y="4374738"/>
                  </a:lnTo>
                  <a:lnTo>
                    <a:pt x="4432936" y="4395692"/>
                  </a:lnTo>
                  <a:lnTo>
                    <a:pt x="4530853" y="4318731"/>
                  </a:lnTo>
                  <a:lnTo>
                    <a:pt x="4635818" y="4339685"/>
                  </a:lnTo>
                  <a:lnTo>
                    <a:pt x="4698778" y="4304729"/>
                  </a:lnTo>
                  <a:lnTo>
                    <a:pt x="4999578" y="4416648"/>
                  </a:lnTo>
                  <a:cubicBezTo>
                    <a:pt x="4999578" y="4416648"/>
                    <a:pt x="5251419" y="4367689"/>
                    <a:pt x="5300377" y="4360640"/>
                  </a:cubicBezTo>
                  <a:cubicBezTo>
                    <a:pt x="5349336" y="4353687"/>
                    <a:pt x="5453921" y="4415981"/>
                    <a:pt x="5453921" y="4415981"/>
                  </a:cubicBezTo>
                  <a:lnTo>
                    <a:pt x="5878831" y="4321588"/>
                  </a:lnTo>
                  <a:lnTo>
                    <a:pt x="6139815" y="4444556"/>
                  </a:lnTo>
                  <a:cubicBezTo>
                    <a:pt x="6139815" y="4444556"/>
                    <a:pt x="6232113" y="4368737"/>
                    <a:pt x="6288120" y="4368737"/>
                  </a:cubicBezTo>
                  <a:cubicBezTo>
                    <a:pt x="6344127" y="4368737"/>
                    <a:pt x="6461666" y="4437507"/>
                    <a:pt x="6461666" y="4437507"/>
                  </a:cubicBezTo>
                  <a:lnTo>
                    <a:pt x="6573584" y="4388549"/>
                  </a:lnTo>
                  <a:lnTo>
                    <a:pt x="6895338" y="4374547"/>
                  </a:lnTo>
                  <a:lnTo>
                    <a:pt x="7036690" y="4388549"/>
                  </a:lnTo>
                  <a:close/>
                </a:path>
              </a:pathLst>
            </a:custGeom>
            <a:solidFill>
              <a:schemeClr val="bg1"/>
            </a:solidFill>
            <a:ln w="9525" cap="flat">
              <a:noFill/>
              <a:prstDash val="solid"/>
              <a:miter/>
            </a:ln>
          </p:spPr>
          <p:txBody>
            <a:bodyPr rtlCol="0" anchor="ctr"/>
            <a:lstStyle/>
            <a:p>
              <a:endParaRPr lang="en-US" dirty="0"/>
            </a:p>
          </p:txBody>
        </p:sp>
      </p:grpSp>
      <p:grpSp>
        <p:nvGrpSpPr>
          <p:cNvPr id="32" name="Group 31">
            <a:extLst>
              <a:ext uri="{FF2B5EF4-FFF2-40B4-BE49-F238E27FC236}">
                <a16:creationId xmlns:a16="http://schemas.microsoft.com/office/drawing/2014/main" id="{DC02FC84-A4E7-1515-57F5-7894FFB28954}"/>
              </a:ext>
            </a:extLst>
          </p:cNvPr>
          <p:cNvGrpSpPr/>
          <p:nvPr/>
        </p:nvGrpSpPr>
        <p:grpSpPr>
          <a:xfrm flipH="1">
            <a:off x="6312309" y="1111304"/>
            <a:ext cx="526285" cy="864239"/>
            <a:chOff x="3937586" y="1152029"/>
            <a:chExt cx="720805" cy="1240402"/>
          </a:xfrm>
        </p:grpSpPr>
        <p:sp>
          <p:nvSpPr>
            <p:cNvPr id="33" name="Freeform: Shape 32">
              <a:extLst>
                <a:ext uri="{FF2B5EF4-FFF2-40B4-BE49-F238E27FC236}">
                  <a16:creationId xmlns:a16="http://schemas.microsoft.com/office/drawing/2014/main" id="{C1069D3E-0470-89AC-26A9-9284CBE052E1}"/>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34" name="Freeform: Shape 33">
              <a:extLst>
                <a:ext uri="{FF2B5EF4-FFF2-40B4-BE49-F238E27FC236}">
                  <a16:creationId xmlns:a16="http://schemas.microsoft.com/office/drawing/2014/main" id="{BA2734B0-CC64-A39D-F0F9-2EC6F4245C1B}"/>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35" name="Freeform: Shape 34">
              <a:extLst>
                <a:ext uri="{FF2B5EF4-FFF2-40B4-BE49-F238E27FC236}">
                  <a16:creationId xmlns:a16="http://schemas.microsoft.com/office/drawing/2014/main" id="{96876585-7007-8F1A-D44D-30A8A0381C6A}"/>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36" name="Freeform: Shape 35">
              <a:extLst>
                <a:ext uri="{FF2B5EF4-FFF2-40B4-BE49-F238E27FC236}">
                  <a16:creationId xmlns:a16="http://schemas.microsoft.com/office/drawing/2014/main" id="{FA8F9BF9-A3CB-112B-9F53-9CB4ED340743}"/>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sz="2000">
                <a:solidFill>
                  <a:schemeClr val="tx1">
                    <a:lumMod val="75000"/>
                    <a:lumOff val="25000"/>
                  </a:schemeClr>
                </a:solidFill>
              </a:endParaRPr>
            </a:p>
          </p:txBody>
        </p:sp>
        <p:sp>
          <p:nvSpPr>
            <p:cNvPr id="37" name="Freeform: Shape 36">
              <a:extLst>
                <a:ext uri="{FF2B5EF4-FFF2-40B4-BE49-F238E27FC236}">
                  <a16:creationId xmlns:a16="http://schemas.microsoft.com/office/drawing/2014/main" id="{91F87A4A-C3B1-D33F-6CDC-69BC695174E3}"/>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38" name="Freeform: Shape 37">
              <a:extLst>
                <a:ext uri="{FF2B5EF4-FFF2-40B4-BE49-F238E27FC236}">
                  <a16:creationId xmlns:a16="http://schemas.microsoft.com/office/drawing/2014/main" id="{99117EDE-2BD1-A31B-CCC0-4B6FCB5EFD6F}"/>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sz="2000" dirty="0">
                <a:solidFill>
                  <a:schemeClr val="tx1">
                    <a:lumMod val="75000"/>
                    <a:lumOff val="25000"/>
                  </a:schemeClr>
                </a:solidFill>
              </a:endParaRPr>
            </a:p>
          </p:txBody>
        </p:sp>
      </p:grpSp>
      <p:sp>
        <p:nvSpPr>
          <p:cNvPr id="39" name="TextBox 38">
            <a:extLst>
              <a:ext uri="{FF2B5EF4-FFF2-40B4-BE49-F238E27FC236}">
                <a16:creationId xmlns:a16="http://schemas.microsoft.com/office/drawing/2014/main" id="{B2EAB6EF-EEBE-2D5D-7790-A0F8FA78C772}"/>
              </a:ext>
            </a:extLst>
          </p:cNvPr>
          <p:cNvSpPr txBox="1"/>
          <p:nvPr/>
        </p:nvSpPr>
        <p:spPr>
          <a:xfrm>
            <a:off x="3205453" y="2144227"/>
            <a:ext cx="6972771" cy="2893100"/>
          </a:xfrm>
          <a:prstGeom prst="rect">
            <a:avLst/>
          </a:prstGeom>
          <a:noFill/>
        </p:spPr>
        <p:txBody>
          <a:bodyPr wrap="square" rtlCol="0">
            <a:spAutoFit/>
          </a:bodyPr>
          <a:lstStyle/>
          <a:p>
            <a:pPr marL="457200" lvl="0" indent="-457200">
              <a:spcAft>
                <a:spcPts val="1200"/>
              </a:spcAft>
              <a:buFont typeface="+mj-lt"/>
              <a:buAutoNum type="arabicPeriod"/>
              <a:defRPr/>
            </a:pPr>
            <a:r>
              <a:rPr lang="en-US" sz="2200" dirty="0">
                <a:latin typeface="Calibri" panose="020F0502020204030204" pitchFamily="34" charset="0"/>
                <a:cs typeface="Calibri" panose="020F0502020204030204" pitchFamily="34" charset="0"/>
              </a:rPr>
              <a:t>Know work site and site supervisor responsibilities </a:t>
            </a:r>
          </a:p>
          <a:p>
            <a:pPr marL="457200" lvl="0" indent="-457200">
              <a:spcAft>
                <a:spcPts val="1200"/>
              </a:spcAft>
              <a:buFont typeface="+mj-lt"/>
              <a:buAutoNum type="arabicPeriod"/>
            </a:pPr>
            <a:r>
              <a:rPr lang="en-US" sz="2200" dirty="0">
                <a:latin typeface="Calibri" panose="020F0502020204030204" pitchFamily="34" charset="0"/>
                <a:cs typeface="Calibri" panose="020F0502020204030204" pitchFamily="34" charset="0"/>
              </a:rPr>
              <a:t>Identify the criteria used to select students</a:t>
            </a:r>
          </a:p>
          <a:p>
            <a:pPr marL="457200" lvl="0" indent="-457200">
              <a:spcAft>
                <a:spcPts val="1200"/>
              </a:spcAft>
              <a:buFont typeface="+mj-lt"/>
              <a:buAutoNum type="arabicPeriod"/>
            </a:pPr>
            <a:r>
              <a:rPr lang="en-US" sz="2200" dirty="0">
                <a:latin typeface="Calibri" panose="020F0502020204030204" pitchFamily="34" charset="0"/>
                <a:cs typeface="Calibri" panose="020F0502020204030204" pitchFamily="34" charset="0"/>
              </a:rPr>
              <a:t>Understand Work Study contracts</a:t>
            </a:r>
          </a:p>
          <a:p>
            <a:pPr marL="457200" lvl="0" indent="-457200">
              <a:spcAft>
                <a:spcPts val="1200"/>
              </a:spcAft>
              <a:buFont typeface="+mj-lt"/>
              <a:buAutoNum type="arabicPeriod"/>
            </a:pPr>
            <a:r>
              <a:rPr lang="en-US" sz="2200" dirty="0">
                <a:latin typeface="Calibri" panose="020F0502020204030204" pitchFamily="34" charset="0"/>
                <a:cs typeface="Calibri" panose="020F0502020204030204" pitchFamily="34" charset="0"/>
              </a:rPr>
              <a:t>Identify the requirements for payments</a:t>
            </a:r>
          </a:p>
          <a:p>
            <a:pPr marL="457200" lvl="0" indent="-457200">
              <a:spcAft>
                <a:spcPts val="1200"/>
              </a:spcAft>
              <a:buFont typeface="+mj-lt"/>
              <a:buAutoNum type="arabicPeriod"/>
            </a:pPr>
            <a:r>
              <a:rPr lang="en-US" sz="2200" dirty="0">
                <a:latin typeface="Calibri" panose="020F0502020204030204" pitchFamily="34" charset="0"/>
                <a:cs typeface="Calibri" panose="020F0502020204030204" pitchFamily="34" charset="0"/>
              </a:rPr>
              <a:t>Understand how to supervise students</a:t>
            </a:r>
          </a:p>
          <a:p>
            <a:pPr marL="457200" lvl="0" indent="-457200">
              <a:spcAft>
                <a:spcPts val="1200"/>
              </a:spcAft>
              <a:buFont typeface="+mj-lt"/>
              <a:buAutoNum type="arabicPeriod"/>
            </a:pPr>
            <a:r>
              <a:rPr lang="en-US" sz="2200" dirty="0">
                <a:latin typeface="Calibri" panose="020F0502020204030204" pitchFamily="34" charset="0"/>
                <a:cs typeface="Calibri" panose="020F0502020204030204" pitchFamily="34" charset="0"/>
              </a:rPr>
              <a:t>Know how to contact Work Study</a:t>
            </a:r>
          </a:p>
        </p:txBody>
      </p:sp>
    </p:spTree>
    <p:extLst>
      <p:ext uri="{BB962C8B-B14F-4D97-AF65-F5344CB8AC3E}">
        <p14:creationId xmlns:p14="http://schemas.microsoft.com/office/powerpoint/2010/main" val="3726826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13C528-6CC6-39E4-01B7-38EA0C50D69A}"/>
              </a:ext>
            </a:extLst>
          </p:cNvPr>
          <p:cNvSpPr>
            <a:spLocks noGrp="1"/>
          </p:cNvSpPr>
          <p:nvPr>
            <p:ph type="sldNum" sz="quarter" idx="12"/>
          </p:nvPr>
        </p:nvSpPr>
        <p:spPr/>
        <p:txBody>
          <a:bodyPr/>
          <a:lstStyle/>
          <a:p>
            <a:fld id="{D983F1FA-211D-3044-9E35-958DFBC26156}" type="slidenum">
              <a:rPr lang="en-US" smtClean="0">
                <a:solidFill>
                  <a:prstClr val="white"/>
                </a:solidFill>
              </a:rPr>
              <a:pPr/>
              <a:t>40</a:t>
            </a:fld>
            <a:endParaRPr lang="en-US">
              <a:solidFill>
                <a:prstClr val="white"/>
              </a:solidFill>
            </a:endParaRPr>
          </a:p>
        </p:txBody>
      </p:sp>
      <p:sp>
        <p:nvSpPr>
          <p:cNvPr id="3" name="Title 2">
            <a:extLst>
              <a:ext uri="{FF2B5EF4-FFF2-40B4-BE49-F238E27FC236}">
                <a16:creationId xmlns:a16="http://schemas.microsoft.com/office/drawing/2014/main" id="{62FDCFF4-709C-349A-6AF5-ABD80624E1ED}"/>
              </a:ext>
            </a:extLst>
          </p:cNvPr>
          <p:cNvSpPr>
            <a:spLocks noGrp="1"/>
          </p:cNvSpPr>
          <p:nvPr>
            <p:ph type="title"/>
          </p:nvPr>
        </p:nvSpPr>
        <p:spPr>
          <a:xfrm>
            <a:off x="1981200" y="177656"/>
            <a:ext cx="8229600" cy="630527"/>
          </a:xfrm>
        </p:spPr>
        <p:txBody>
          <a:bodyPr>
            <a:normAutofit fontScale="90000"/>
          </a:bodyPr>
          <a:lstStyle/>
          <a:p>
            <a:r>
              <a:rPr lang="en-US" dirty="0"/>
              <a:t>Common Questions</a:t>
            </a:r>
          </a:p>
        </p:txBody>
      </p:sp>
      <p:sp>
        <p:nvSpPr>
          <p:cNvPr id="4" name="Content Placeholder 3">
            <a:extLst>
              <a:ext uri="{FF2B5EF4-FFF2-40B4-BE49-F238E27FC236}">
                <a16:creationId xmlns:a16="http://schemas.microsoft.com/office/drawing/2014/main" id="{2490B1F7-8A1A-586F-2973-993A34E3590C}"/>
              </a:ext>
            </a:extLst>
          </p:cNvPr>
          <p:cNvSpPr>
            <a:spLocks noGrp="1"/>
          </p:cNvSpPr>
          <p:nvPr>
            <p:ph idx="1"/>
          </p:nvPr>
        </p:nvSpPr>
        <p:spPr>
          <a:xfrm>
            <a:off x="1801091" y="1549116"/>
            <a:ext cx="8645236" cy="1484017"/>
          </a:xfrm>
        </p:spPr>
        <p:txBody>
          <a:bodyPr>
            <a:noAutofit/>
          </a:bodyPr>
          <a:lstStyle/>
          <a:p>
            <a:pPr marL="0" indent="0">
              <a:buNone/>
            </a:pPr>
            <a:r>
              <a:rPr lang="en-US" sz="2000" b="1" u="sng" dirty="0">
                <a:latin typeface="Calibri" panose="020F0502020204030204" pitchFamily="34" charset="0"/>
                <a:ea typeface="Calibri" panose="020F0502020204030204" pitchFamily="34" charset="0"/>
                <a:cs typeface="Calibri" panose="020F0502020204030204" pitchFamily="34" charset="0"/>
              </a:rPr>
              <a:t>QUESTION:</a:t>
            </a:r>
          </a:p>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Are Work Study students able to work remotely?  </a:t>
            </a:r>
            <a:br>
              <a:rPr lang="en-US" sz="2000" dirty="0">
                <a:latin typeface="Calibri" panose="020F0502020204030204" pitchFamily="34" charset="0"/>
                <a:ea typeface="Calibri" panose="020F0502020204030204" pitchFamily="34" charset="0"/>
                <a:cs typeface="Calibri" panose="020F0502020204030204" pitchFamily="34" charset="0"/>
              </a:rPr>
            </a:b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buNone/>
            </a:pPr>
            <a:br>
              <a:rPr lang="en-US" sz="2000" dirty="0">
                <a:latin typeface="Calibri" panose="020F0502020204030204" pitchFamily="34" charset="0"/>
                <a:ea typeface="Calibri" panose="020F0502020204030204" pitchFamily="34" charset="0"/>
                <a:cs typeface="Calibri" panose="020F0502020204030204" pitchFamily="34" charset="0"/>
              </a:rPr>
            </a:br>
            <a:endParaRPr lang="en-US" sz="2000" dirty="0"/>
          </a:p>
        </p:txBody>
      </p:sp>
      <p:sp>
        <p:nvSpPr>
          <p:cNvPr id="5" name="TextBox 4">
            <a:extLst>
              <a:ext uri="{FF2B5EF4-FFF2-40B4-BE49-F238E27FC236}">
                <a16:creationId xmlns:a16="http://schemas.microsoft.com/office/drawing/2014/main" id="{68689B15-C0DA-0946-8FA5-D0C212A71215}"/>
              </a:ext>
            </a:extLst>
          </p:cNvPr>
          <p:cNvSpPr txBox="1"/>
          <p:nvPr/>
        </p:nvSpPr>
        <p:spPr>
          <a:xfrm>
            <a:off x="1801092" y="2564781"/>
            <a:ext cx="8409709" cy="1323439"/>
          </a:xfrm>
          <a:prstGeom prst="rect">
            <a:avLst/>
          </a:prstGeom>
          <a:noFill/>
        </p:spPr>
        <p:txBody>
          <a:bodyPr wrap="square" rtlCol="0">
            <a:spAutoFit/>
          </a:bodyPr>
          <a:lstStyle/>
          <a:p>
            <a:r>
              <a:rPr lang="en-US" sz="2000" b="1" u="sng" dirty="0">
                <a:latin typeface="Calibri" panose="020F0502020204030204" pitchFamily="34" charset="0"/>
                <a:ea typeface="Calibri" panose="020F0502020204030204" pitchFamily="34" charset="0"/>
                <a:cs typeface="Calibri" panose="020F0502020204030204" pitchFamily="34" charset="0"/>
              </a:rPr>
              <a:t>ANSWER:</a:t>
            </a:r>
          </a:p>
          <a:p>
            <a:r>
              <a:rPr lang="en-US" sz="2000" dirty="0">
                <a:latin typeface="Calibri" panose="020F0502020204030204" pitchFamily="34" charset="0"/>
                <a:ea typeface="Calibri" panose="020F0502020204030204" pitchFamily="34" charset="0"/>
                <a:cs typeface="Calibri" panose="020F0502020204030204" pitchFamily="34" charset="0"/>
              </a:rPr>
              <a:t>Yes, however, the work site still needs to adhere to the student selection criteria, provide direct supervision, and the student must still work only on approved tasks listed on the 22-10219/position description. </a:t>
            </a:r>
            <a:endParaRPr lang="en-US" sz="2000" dirty="0"/>
          </a:p>
        </p:txBody>
      </p:sp>
    </p:spTree>
    <p:extLst>
      <p:ext uri="{BB962C8B-B14F-4D97-AF65-F5344CB8AC3E}">
        <p14:creationId xmlns:p14="http://schemas.microsoft.com/office/powerpoint/2010/main" val="293608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13C528-6CC6-39E4-01B7-38EA0C50D69A}"/>
              </a:ext>
            </a:extLst>
          </p:cNvPr>
          <p:cNvSpPr>
            <a:spLocks noGrp="1"/>
          </p:cNvSpPr>
          <p:nvPr>
            <p:ph type="sldNum" sz="quarter" idx="12"/>
          </p:nvPr>
        </p:nvSpPr>
        <p:spPr/>
        <p:txBody>
          <a:bodyPr/>
          <a:lstStyle/>
          <a:p>
            <a:fld id="{D983F1FA-211D-3044-9E35-958DFBC26156}" type="slidenum">
              <a:rPr lang="en-US" smtClean="0">
                <a:solidFill>
                  <a:prstClr val="white"/>
                </a:solidFill>
              </a:rPr>
              <a:pPr/>
              <a:t>41</a:t>
            </a:fld>
            <a:endParaRPr lang="en-US">
              <a:solidFill>
                <a:prstClr val="white"/>
              </a:solidFill>
            </a:endParaRPr>
          </a:p>
        </p:txBody>
      </p:sp>
      <p:sp>
        <p:nvSpPr>
          <p:cNvPr id="3" name="Title 2">
            <a:extLst>
              <a:ext uri="{FF2B5EF4-FFF2-40B4-BE49-F238E27FC236}">
                <a16:creationId xmlns:a16="http://schemas.microsoft.com/office/drawing/2014/main" id="{62FDCFF4-709C-349A-6AF5-ABD80624E1ED}"/>
              </a:ext>
            </a:extLst>
          </p:cNvPr>
          <p:cNvSpPr>
            <a:spLocks noGrp="1"/>
          </p:cNvSpPr>
          <p:nvPr>
            <p:ph type="title"/>
          </p:nvPr>
        </p:nvSpPr>
        <p:spPr>
          <a:xfrm>
            <a:off x="1981200" y="177656"/>
            <a:ext cx="8229600" cy="630527"/>
          </a:xfrm>
        </p:spPr>
        <p:txBody>
          <a:bodyPr>
            <a:normAutofit fontScale="90000"/>
          </a:bodyPr>
          <a:lstStyle/>
          <a:p>
            <a:r>
              <a:rPr lang="en-US" dirty="0"/>
              <a:t>Common Questions</a:t>
            </a:r>
          </a:p>
        </p:txBody>
      </p:sp>
      <p:sp>
        <p:nvSpPr>
          <p:cNvPr id="4" name="Content Placeholder 3">
            <a:extLst>
              <a:ext uri="{FF2B5EF4-FFF2-40B4-BE49-F238E27FC236}">
                <a16:creationId xmlns:a16="http://schemas.microsoft.com/office/drawing/2014/main" id="{2490B1F7-8A1A-586F-2973-993A34E3590C}"/>
              </a:ext>
            </a:extLst>
          </p:cNvPr>
          <p:cNvSpPr>
            <a:spLocks noGrp="1"/>
          </p:cNvSpPr>
          <p:nvPr>
            <p:ph idx="1"/>
          </p:nvPr>
        </p:nvSpPr>
        <p:spPr>
          <a:xfrm>
            <a:off x="1801091" y="1549116"/>
            <a:ext cx="8645236" cy="1718192"/>
          </a:xfrm>
        </p:spPr>
        <p:txBody>
          <a:bodyPr>
            <a:normAutofit/>
          </a:bodyPr>
          <a:lstStyle/>
          <a:p>
            <a:pPr marL="0" indent="0">
              <a:buNone/>
            </a:pPr>
            <a:r>
              <a:rPr lang="en-US" sz="2000" b="1" u="sng" dirty="0">
                <a:latin typeface="Calibri" panose="020F0502020204030204" pitchFamily="34" charset="0"/>
                <a:ea typeface="Calibri" panose="020F0502020204030204" pitchFamily="34" charset="0"/>
                <a:cs typeface="Calibri" panose="020F0502020204030204" pitchFamily="34" charset="0"/>
              </a:rPr>
              <a:t>QUESTION:</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Can the student be paid for the training they need to perform their job?</a:t>
            </a: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360DB57-2EA9-F463-ECCC-B6F6DB51C8B2}"/>
              </a:ext>
            </a:extLst>
          </p:cNvPr>
          <p:cNvSpPr txBox="1"/>
          <p:nvPr/>
        </p:nvSpPr>
        <p:spPr>
          <a:xfrm>
            <a:off x="1802781" y="2765503"/>
            <a:ext cx="8653347" cy="2215991"/>
          </a:xfrm>
          <a:prstGeom prst="rect">
            <a:avLst/>
          </a:prstGeom>
          <a:noFill/>
        </p:spPr>
        <p:txBody>
          <a:bodyPr wrap="square" rtlCol="0">
            <a:spAutoFit/>
          </a:bodyPr>
          <a:lstStyle/>
          <a:p>
            <a:r>
              <a:rPr lang="en-US" sz="2000" b="1" u="sng" dirty="0">
                <a:latin typeface="Calibri" panose="020F0502020204030204" pitchFamily="34" charset="0"/>
                <a:ea typeface="Calibri" panose="020F0502020204030204" pitchFamily="34" charset="0"/>
                <a:cs typeface="Calibri" panose="020F0502020204030204" pitchFamily="34" charset="0"/>
              </a:rPr>
              <a:t>ANSWER:</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Yes, Site supervisors are responsible for ensuring their students are trained to perform the tasks listed in their approved position description.  Training for Work Study assignments should not exceed more than 20% of the authorized Work Study hours for the specified contract period.  Training must be 100% related to their position as a Work Study student.</a:t>
            </a:r>
            <a:endParaRPr lang="en-US" sz="2000" dirty="0"/>
          </a:p>
          <a:p>
            <a:endParaRPr lang="en-US" dirty="0"/>
          </a:p>
        </p:txBody>
      </p:sp>
    </p:spTree>
    <p:extLst>
      <p:ext uri="{BB962C8B-B14F-4D97-AF65-F5344CB8AC3E}">
        <p14:creationId xmlns:p14="http://schemas.microsoft.com/office/powerpoint/2010/main" val="242449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13C528-6CC6-39E4-01B7-38EA0C50D69A}"/>
              </a:ext>
            </a:extLst>
          </p:cNvPr>
          <p:cNvSpPr>
            <a:spLocks noGrp="1"/>
          </p:cNvSpPr>
          <p:nvPr>
            <p:ph type="sldNum" sz="quarter" idx="12"/>
          </p:nvPr>
        </p:nvSpPr>
        <p:spPr/>
        <p:txBody>
          <a:bodyPr/>
          <a:lstStyle/>
          <a:p>
            <a:fld id="{D983F1FA-211D-3044-9E35-958DFBC26156}" type="slidenum">
              <a:rPr lang="en-US" smtClean="0">
                <a:solidFill>
                  <a:prstClr val="white"/>
                </a:solidFill>
              </a:rPr>
              <a:pPr/>
              <a:t>42</a:t>
            </a:fld>
            <a:endParaRPr lang="en-US">
              <a:solidFill>
                <a:prstClr val="white"/>
              </a:solidFill>
            </a:endParaRPr>
          </a:p>
        </p:txBody>
      </p:sp>
      <p:sp>
        <p:nvSpPr>
          <p:cNvPr id="3" name="Title 2">
            <a:extLst>
              <a:ext uri="{FF2B5EF4-FFF2-40B4-BE49-F238E27FC236}">
                <a16:creationId xmlns:a16="http://schemas.microsoft.com/office/drawing/2014/main" id="{62FDCFF4-709C-349A-6AF5-ABD80624E1ED}"/>
              </a:ext>
            </a:extLst>
          </p:cNvPr>
          <p:cNvSpPr>
            <a:spLocks noGrp="1"/>
          </p:cNvSpPr>
          <p:nvPr>
            <p:ph type="title"/>
          </p:nvPr>
        </p:nvSpPr>
        <p:spPr>
          <a:xfrm>
            <a:off x="1981200" y="177656"/>
            <a:ext cx="8229600" cy="630527"/>
          </a:xfrm>
        </p:spPr>
        <p:txBody>
          <a:bodyPr>
            <a:normAutofit fontScale="90000"/>
          </a:bodyPr>
          <a:lstStyle/>
          <a:p>
            <a:r>
              <a:rPr lang="en-US" dirty="0"/>
              <a:t>Common Questions</a:t>
            </a:r>
          </a:p>
        </p:txBody>
      </p:sp>
      <p:sp>
        <p:nvSpPr>
          <p:cNvPr id="4" name="Content Placeholder 3">
            <a:extLst>
              <a:ext uri="{FF2B5EF4-FFF2-40B4-BE49-F238E27FC236}">
                <a16:creationId xmlns:a16="http://schemas.microsoft.com/office/drawing/2014/main" id="{2490B1F7-8A1A-586F-2973-993A34E3590C}"/>
              </a:ext>
            </a:extLst>
          </p:cNvPr>
          <p:cNvSpPr>
            <a:spLocks noGrp="1"/>
          </p:cNvSpPr>
          <p:nvPr>
            <p:ph idx="1"/>
          </p:nvPr>
        </p:nvSpPr>
        <p:spPr>
          <a:xfrm>
            <a:off x="1801091" y="1549116"/>
            <a:ext cx="8645236" cy="1450563"/>
          </a:xfrm>
        </p:spPr>
        <p:txBody>
          <a:bodyPr>
            <a:normAutofit fontScale="92500" lnSpcReduction="20000"/>
          </a:bodyPr>
          <a:lstStyle/>
          <a:p>
            <a:pPr marL="0" indent="0">
              <a:buNone/>
            </a:pPr>
            <a:r>
              <a:rPr lang="en-US" sz="2200" b="1" u="sng" dirty="0">
                <a:latin typeface="Calibri" panose="020F0502020204030204" pitchFamily="34" charset="0"/>
                <a:ea typeface="Calibri" panose="020F0502020204030204" pitchFamily="34" charset="0"/>
                <a:cs typeface="Calibri" panose="020F0502020204030204" pitchFamily="34" charset="0"/>
              </a:rPr>
              <a:t>QUESTION:</a:t>
            </a:r>
          </a:p>
          <a:p>
            <a:pPr marL="0" indent="0">
              <a:buNone/>
            </a:pPr>
            <a:r>
              <a:rPr lang="en-US" sz="2200" dirty="0">
                <a:latin typeface="Calibri" panose="020F0502020204030204" pitchFamily="34" charset="0"/>
                <a:ea typeface="Calibri" panose="020F0502020204030204" pitchFamily="34" charset="0"/>
                <a:cs typeface="Calibri" panose="020F0502020204030204" pitchFamily="34" charset="0"/>
              </a:rPr>
              <a:t>Can a work site subsidize a student’s wage?  </a:t>
            </a:r>
            <a:br>
              <a:rPr lang="en-US" sz="2000" b="1" u="sng" dirty="0">
                <a:latin typeface="Calibri" panose="020F0502020204030204" pitchFamily="34" charset="0"/>
                <a:ea typeface="Calibri" panose="020F0502020204030204" pitchFamily="34" charset="0"/>
                <a:cs typeface="Calibri" panose="020F0502020204030204" pitchFamily="34" charset="0"/>
              </a:rPr>
            </a:br>
            <a:br>
              <a:rPr lang="en-US" sz="2000" b="1" u="sng" dirty="0">
                <a:latin typeface="Calibri" panose="020F0502020204030204" pitchFamily="34" charset="0"/>
                <a:ea typeface="Calibri" panose="020F0502020204030204" pitchFamily="34" charset="0"/>
                <a:cs typeface="Calibri" panose="020F0502020204030204" pitchFamily="34" charset="0"/>
              </a:rPr>
            </a:br>
            <a:br>
              <a:rPr lang="en-US" sz="2000" b="1" u="sng" dirty="0">
                <a:latin typeface="Calibri" panose="020F0502020204030204" pitchFamily="34" charset="0"/>
                <a:ea typeface="Calibri" panose="020F0502020204030204" pitchFamily="34" charset="0"/>
                <a:cs typeface="Calibri" panose="020F0502020204030204" pitchFamily="34" charset="0"/>
              </a:rPr>
            </a:b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u="sng"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AAEECDE-92E5-EAE6-9F12-BD1EBFB5D5B7}"/>
              </a:ext>
            </a:extLst>
          </p:cNvPr>
          <p:cNvSpPr txBox="1"/>
          <p:nvPr/>
        </p:nvSpPr>
        <p:spPr>
          <a:xfrm>
            <a:off x="1791629" y="2634553"/>
            <a:ext cx="8664498" cy="1938992"/>
          </a:xfrm>
          <a:prstGeom prst="rect">
            <a:avLst/>
          </a:prstGeom>
          <a:noFill/>
        </p:spPr>
        <p:txBody>
          <a:bodyPr wrap="square" rtlCol="0">
            <a:spAutoFit/>
          </a:bodyPr>
          <a:lstStyle/>
          <a:p>
            <a:r>
              <a:rPr lang="en-US" sz="2000" b="1" u="sng" dirty="0">
                <a:latin typeface="Calibri" panose="020F0502020204030204" pitchFamily="34" charset="0"/>
                <a:ea typeface="Calibri" panose="020F0502020204030204" pitchFamily="34" charset="0"/>
                <a:cs typeface="Calibri" panose="020F0502020204030204" pitchFamily="34" charset="0"/>
              </a:rPr>
              <a:t>ANSWER:</a:t>
            </a:r>
          </a:p>
          <a:p>
            <a:r>
              <a:rPr lang="en-US" sz="2000" dirty="0">
                <a:latin typeface="Calibri" panose="020F0502020204030204" pitchFamily="34" charset="0"/>
                <a:ea typeface="Calibri" panose="020F0502020204030204" pitchFamily="34" charset="0"/>
                <a:cs typeface="Calibri" panose="020F0502020204030204" pitchFamily="34" charset="0"/>
              </a:rPr>
              <a:t>Yes, a student who receives Work Study allowance and is assigned by VA to perform Work Study services at a school, may be paid separately by the school at a rate reflecting the difference between the amount payable by VA and the amount which the school otherwise pays to non-VA Work Study students performing similar services. </a:t>
            </a:r>
            <a:endParaRPr lang="en-US" sz="2000" dirty="0"/>
          </a:p>
        </p:txBody>
      </p:sp>
    </p:spTree>
    <p:extLst>
      <p:ext uri="{BB962C8B-B14F-4D97-AF65-F5344CB8AC3E}">
        <p14:creationId xmlns:p14="http://schemas.microsoft.com/office/powerpoint/2010/main" val="8235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13C528-6CC6-39E4-01B7-38EA0C50D69A}"/>
              </a:ext>
            </a:extLst>
          </p:cNvPr>
          <p:cNvSpPr>
            <a:spLocks noGrp="1"/>
          </p:cNvSpPr>
          <p:nvPr>
            <p:ph type="sldNum" sz="quarter" idx="12"/>
          </p:nvPr>
        </p:nvSpPr>
        <p:spPr/>
        <p:txBody>
          <a:bodyPr/>
          <a:lstStyle/>
          <a:p>
            <a:fld id="{D983F1FA-211D-3044-9E35-958DFBC26156}" type="slidenum">
              <a:rPr lang="en-US" smtClean="0">
                <a:solidFill>
                  <a:prstClr val="white"/>
                </a:solidFill>
              </a:rPr>
              <a:pPr/>
              <a:t>43</a:t>
            </a:fld>
            <a:endParaRPr lang="en-US">
              <a:solidFill>
                <a:prstClr val="white"/>
              </a:solidFill>
            </a:endParaRPr>
          </a:p>
        </p:txBody>
      </p:sp>
      <p:sp>
        <p:nvSpPr>
          <p:cNvPr id="3" name="Title 2">
            <a:extLst>
              <a:ext uri="{FF2B5EF4-FFF2-40B4-BE49-F238E27FC236}">
                <a16:creationId xmlns:a16="http://schemas.microsoft.com/office/drawing/2014/main" id="{62FDCFF4-709C-349A-6AF5-ABD80624E1ED}"/>
              </a:ext>
            </a:extLst>
          </p:cNvPr>
          <p:cNvSpPr>
            <a:spLocks noGrp="1"/>
          </p:cNvSpPr>
          <p:nvPr>
            <p:ph type="title"/>
          </p:nvPr>
        </p:nvSpPr>
        <p:spPr>
          <a:xfrm>
            <a:off x="1981200" y="177656"/>
            <a:ext cx="8229600" cy="630527"/>
          </a:xfrm>
        </p:spPr>
        <p:txBody>
          <a:bodyPr>
            <a:normAutofit fontScale="90000"/>
          </a:bodyPr>
          <a:lstStyle/>
          <a:p>
            <a:r>
              <a:rPr lang="en-US" dirty="0"/>
              <a:t>Common Questions</a:t>
            </a:r>
          </a:p>
        </p:txBody>
      </p:sp>
      <p:sp>
        <p:nvSpPr>
          <p:cNvPr id="4" name="Content Placeholder 3">
            <a:extLst>
              <a:ext uri="{FF2B5EF4-FFF2-40B4-BE49-F238E27FC236}">
                <a16:creationId xmlns:a16="http://schemas.microsoft.com/office/drawing/2014/main" id="{2490B1F7-8A1A-586F-2973-993A34E3590C}"/>
              </a:ext>
            </a:extLst>
          </p:cNvPr>
          <p:cNvSpPr>
            <a:spLocks noGrp="1"/>
          </p:cNvSpPr>
          <p:nvPr>
            <p:ph idx="1"/>
          </p:nvPr>
        </p:nvSpPr>
        <p:spPr>
          <a:xfrm>
            <a:off x="1801091" y="1549117"/>
            <a:ext cx="8645236" cy="2186543"/>
          </a:xfrm>
        </p:spPr>
        <p:txBody>
          <a:bodyPr>
            <a:normAutofit fontScale="55000" lnSpcReduction="20000"/>
          </a:bodyPr>
          <a:lstStyle/>
          <a:p>
            <a:pPr marL="0" indent="0">
              <a:buNone/>
            </a:pPr>
            <a:r>
              <a:rPr lang="en-US" sz="3600" b="1" u="sng" dirty="0">
                <a:latin typeface="Calibri" panose="020F0502020204030204" pitchFamily="34" charset="0"/>
                <a:ea typeface="Calibri" panose="020F0502020204030204" pitchFamily="34" charset="0"/>
                <a:cs typeface="Calibri" panose="020F0502020204030204" pitchFamily="34" charset="0"/>
              </a:rPr>
              <a:t>QUESTION:</a:t>
            </a:r>
          </a:p>
          <a:p>
            <a:pPr marL="0" indent="0">
              <a:buNone/>
            </a:pPr>
            <a:r>
              <a:rPr lang="en-US" sz="3600" dirty="0">
                <a:latin typeface="Calibri" panose="020F0502020204030204" pitchFamily="34" charset="0"/>
                <a:ea typeface="Calibri" panose="020F0502020204030204" pitchFamily="34" charset="0"/>
                <a:cs typeface="Calibri" panose="020F0502020204030204" pitchFamily="34" charset="0"/>
              </a:rPr>
              <a:t>A Work Study student is applying for a loan and needs verification of employment.  Can Work Study provide this?  </a:t>
            </a:r>
            <a:br>
              <a:rPr lang="en-US" sz="2000" b="1" u="sng" dirty="0">
                <a:latin typeface="Calibri" panose="020F0502020204030204" pitchFamily="34" charset="0"/>
                <a:ea typeface="Calibri" panose="020F0502020204030204" pitchFamily="34" charset="0"/>
                <a:cs typeface="Calibri" panose="020F0502020204030204" pitchFamily="34" charset="0"/>
              </a:rPr>
            </a:br>
            <a:br>
              <a:rPr lang="en-US" sz="2000" b="1" u="sng" dirty="0">
                <a:latin typeface="Calibri" panose="020F0502020204030204" pitchFamily="34" charset="0"/>
                <a:ea typeface="Calibri" panose="020F0502020204030204" pitchFamily="34" charset="0"/>
                <a:cs typeface="Calibri" panose="020F0502020204030204" pitchFamily="34" charset="0"/>
              </a:rPr>
            </a:br>
            <a:br>
              <a:rPr lang="en-US" sz="2000" b="1" u="sng" dirty="0">
                <a:latin typeface="Calibri" panose="020F0502020204030204" pitchFamily="34" charset="0"/>
                <a:ea typeface="Calibri" panose="020F0502020204030204" pitchFamily="34" charset="0"/>
                <a:cs typeface="Calibri" panose="020F0502020204030204" pitchFamily="34" charset="0"/>
              </a:rPr>
            </a:b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br>
              <a:rPr lang="en-US" sz="2000" b="1" u="sng" dirty="0">
                <a:latin typeface="Calibri" panose="020F0502020204030204" pitchFamily="34" charset="0"/>
                <a:ea typeface="Calibri" panose="020F0502020204030204" pitchFamily="34" charset="0"/>
                <a:cs typeface="Calibri" panose="020F0502020204030204" pitchFamily="34" charset="0"/>
              </a:rPr>
            </a:b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u="sng"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D10CCC8-A096-26FC-53E0-28EA9001D50A}"/>
              </a:ext>
            </a:extLst>
          </p:cNvPr>
          <p:cNvSpPr txBox="1"/>
          <p:nvPr/>
        </p:nvSpPr>
        <p:spPr>
          <a:xfrm>
            <a:off x="1791629" y="2865864"/>
            <a:ext cx="8664498" cy="1323439"/>
          </a:xfrm>
          <a:prstGeom prst="rect">
            <a:avLst/>
          </a:prstGeom>
          <a:noFill/>
        </p:spPr>
        <p:txBody>
          <a:bodyPr wrap="square" rtlCol="0">
            <a:spAutoFit/>
          </a:bodyPr>
          <a:lstStyle/>
          <a:p>
            <a:r>
              <a:rPr lang="en-US" sz="2000" b="1" u="sng" dirty="0">
                <a:latin typeface="Calibri" panose="020F0502020204030204" pitchFamily="34" charset="0"/>
                <a:ea typeface="Calibri" panose="020F0502020204030204" pitchFamily="34" charset="0"/>
                <a:cs typeface="Calibri" panose="020F0502020204030204" pitchFamily="34" charset="0"/>
              </a:rPr>
              <a:t>ANSWER:</a:t>
            </a:r>
          </a:p>
          <a:p>
            <a:r>
              <a:rPr lang="en-US" sz="2000" dirty="0">
                <a:latin typeface="Calibri" panose="020F0502020204030204" pitchFamily="34" charset="0"/>
                <a:ea typeface="Calibri" panose="020F0502020204030204" pitchFamily="34" charset="0"/>
                <a:cs typeface="Calibri" panose="020F0502020204030204" pitchFamily="34" charset="0"/>
              </a:rPr>
              <a:t>Work Study can provide a history of the payments the student has received.  Furthermore, it’s suggested the student also submit a copy of his or her current contract.</a:t>
            </a:r>
            <a:endParaRPr lang="en-US" sz="2000" dirty="0"/>
          </a:p>
        </p:txBody>
      </p:sp>
    </p:spTree>
    <p:extLst>
      <p:ext uri="{BB962C8B-B14F-4D97-AF65-F5344CB8AC3E}">
        <p14:creationId xmlns:p14="http://schemas.microsoft.com/office/powerpoint/2010/main" val="323678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13C528-6CC6-39E4-01B7-38EA0C50D69A}"/>
              </a:ext>
            </a:extLst>
          </p:cNvPr>
          <p:cNvSpPr>
            <a:spLocks noGrp="1"/>
          </p:cNvSpPr>
          <p:nvPr>
            <p:ph type="sldNum" sz="quarter" idx="12"/>
          </p:nvPr>
        </p:nvSpPr>
        <p:spPr/>
        <p:txBody>
          <a:bodyPr/>
          <a:lstStyle/>
          <a:p>
            <a:fld id="{D983F1FA-211D-3044-9E35-958DFBC26156}" type="slidenum">
              <a:rPr lang="en-US" smtClean="0">
                <a:solidFill>
                  <a:prstClr val="white"/>
                </a:solidFill>
              </a:rPr>
              <a:pPr/>
              <a:t>44</a:t>
            </a:fld>
            <a:endParaRPr lang="en-US">
              <a:solidFill>
                <a:prstClr val="white"/>
              </a:solidFill>
            </a:endParaRPr>
          </a:p>
        </p:txBody>
      </p:sp>
      <p:sp>
        <p:nvSpPr>
          <p:cNvPr id="3" name="Title 2">
            <a:extLst>
              <a:ext uri="{FF2B5EF4-FFF2-40B4-BE49-F238E27FC236}">
                <a16:creationId xmlns:a16="http://schemas.microsoft.com/office/drawing/2014/main" id="{62FDCFF4-709C-349A-6AF5-ABD80624E1ED}"/>
              </a:ext>
            </a:extLst>
          </p:cNvPr>
          <p:cNvSpPr>
            <a:spLocks noGrp="1"/>
          </p:cNvSpPr>
          <p:nvPr>
            <p:ph type="title"/>
          </p:nvPr>
        </p:nvSpPr>
        <p:spPr>
          <a:xfrm>
            <a:off x="1981200" y="177656"/>
            <a:ext cx="8229600" cy="630527"/>
          </a:xfrm>
        </p:spPr>
        <p:txBody>
          <a:bodyPr>
            <a:normAutofit fontScale="90000"/>
          </a:bodyPr>
          <a:lstStyle/>
          <a:p>
            <a:r>
              <a:rPr lang="en-US" dirty="0"/>
              <a:t>Common Questions</a:t>
            </a:r>
          </a:p>
        </p:txBody>
      </p:sp>
      <p:sp>
        <p:nvSpPr>
          <p:cNvPr id="4" name="Content Placeholder 3">
            <a:extLst>
              <a:ext uri="{FF2B5EF4-FFF2-40B4-BE49-F238E27FC236}">
                <a16:creationId xmlns:a16="http://schemas.microsoft.com/office/drawing/2014/main" id="{2490B1F7-8A1A-586F-2973-993A34E3590C}"/>
              </a:ext>
            </a:extLst>
          </p:cNvPr>
          <p:cNvSpPr>
            <a:spLocks noGrp="1"/>
          </p:cNvSpPr>
          <p:nvPr>
            <p:ph idx="1"/>
          </p:nvPr>
        </p:nvSpPr>
        <p:spPr>
          <a:xfrm>
            <a:off x="1801091" y="1549116"/>
            <a:ext cx="8645236" cy="4664363"/>
          </a:xfrm>
        </p:spPr>
        <p:txBody>
          <a:bodyPr>
            <a:normAutofit/>
          </a:bodyPr>
          <a:lstStyle/>
          <a:p>
            <a:pPr marL="0" indent="0">
              <a:buNone/>
            </a:pPr>
            <a:r>
              <a:rPr lang="en-US" sz="2000" b="1" u="sng" dirty="0">
                <a:latin typeface="Calibri" panose="020F0502020204030204" pitchFamily="34" charset="0"/>
                <a:ea typeface="Calibri" panose="020F0502020204030204" pitchFamily="34" charset="0"/>
                <a:cs typeface="Calibri" panose="020F0502020204030204" pitchFamily="34" charset="0"/>
              </a:rPr>
              <a:t>QUESTION:</a:t>
            </a:r>
          </a:p>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My Work Study was injured on the job.  What should I do? </a:t>
            </a:r>
            <a:br>
              <a:rPr lang="en-US" sz="2000" b="1" u="sng" dirty="0">
                <a:latin typeface="Calibri" panose="020F0502020204030204" pitchFamily="34" charset="0"/>
                <a:ea typeface="Calibri" panose="020F0502020204030204" pitchFamily="34" charset="0"/>
                <a:cs typeface="Calibri" panose="020F0502020204030204" pitchFamily="34" charset="0"/>
              </a:rPr>
            </a:br>
            <a:br>
              <a:rPr lang="en-US" sz="2000" b="1" u="sng" dirty="0">
                <a:latin typeface="Calibri" panose="020F0502020204030204" pitchFamily="34" charset="0"/>
                <a:ea typeface="Calibri" panose="020F0502020204030204" pitchFamily="34" charset="0"/>
                <a:cs typeface="Calibri" panose="020F0502020204030204" pitchFamily="34" charset="0"/>
              </a:rPr>
            </a:br>
            <a:br>
              <a:rPr lang="en-US" sz="2000" b="1" u="sng" dirty="0">
                <a:latin typeface="Calibri" panose="020F0502020204030204" pitchFamily="34" charset="0"/>
                <a:ea typeface="Calibri" panose="020F0502020204030204" pitchFamily="34" charset="0"/>
                <a:cs typeface="Calibri" panose="020F0502020204030204" pitchFamily="34" charset="0"/>
              </a:rPr>
            </a:b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u="sng"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DA28C9D-93AF-45C0-9029-20406FFD6DB8}"/>
              </a:ext>
            </a:extLst>
          </p:cNvPr>
          <p:cNvSpPr txBox="1"/>
          <p:nvPr/>
        </p:nvSpPr>
        <p:spPr>
          <a:xfrm>
            <a:off x="1791630" y="2768319"/>
            <a:ext cx="8642195" cy="2831544"/>
          </a:xfrm>
          <a:prstGeom prst="rect">
            <a:avLst/>
          </a:prstGeom>
          <a:noFill/>
        </p:spPr>
        <p:txBody>
          <a:bodyPr wrap="square" rtlCol="0">
            <a:spAutoFit/>
          </a:bodyPr>
          <a:lstStyle/>
          <a:p>
            <a:r>
              <a:rPr lang="en-US" sz="2000" b="1" u="sng" dirty="0">
                <a:latin typeface="Calibri" panose="020F0502020204030204" pitchFamily="34" charset="0"/>
                <a:ea typeface="Calibri" panose="020F0502020204030204" pitchFamily="34" charset="0"/>
                <a:cs typeface="Calibri" panose="020F0502020204030204" pitchFamily="34" charset="0"/>
              </a:rPr>
              <a:t>ANSWER:</a:t>
            </a:r>
          </a:p>
          <a:p>
            <a:r>
              <a:rPr lang="en-US" sz="2000" dirty="0">
                <a:latin typeface="Calibri" panose="020F0502020204030204" pitchFamily="34" charset="0"/>
                <a:ea typeface="Calibri" panose="020F0502020204030204" pitchFamily="34" charset="0"/>
                <a:cs typeface="Calibri" panose="020F0502020204030204" pitchFamily="34" charset="0"/>
              </a:rPr>
              <a:t>Document what took place.  Workers’ compensation claims need to be filed on a CA-1 via ECOMP on the DOL-OWCP website.  Attach a copy of the most recent/current Work Study contract, any medical documents on behalf of the student, and the student’s position description.  </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Site Supervisors may use the following email address when filling out the information on ECOMP: WORKERSCOMP.VBAVACO@va.gov </a:t>
            </a:r>
          </a:p>
          <a:p>
            <a:endParaRPr lang="en-US" dirty="0"/>
          </a:p>
        </p:txBody>
      </p:sp>
    </p:spTree>
    <p:extLst>
      <p:ext uri="{BB962C8B-B14F-4D97-AF65-F5344CB8AC3E}">
        <p14:creationId xmlns:p14="http://schemas.microsoft.com/office/powerpoint/2010/main" val="100920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13C528-6CC6-39E4-01B7-38EA0C50D69A}"/>
              </a:ext>
            </a:extLst>
          </p:cNvPr>
          <p:cNvSpPr>
            <a:spLocks noGrp="1"/>
          </p:cNvSpPr>
          <p:nvPr>
            <p:ph type="sldNum" sz="quarter" idx="12"/>
          </p:nvPr>
        </p:nvSpPr>
        <p:spPr/>
        <p:txBody>
          <a:bodyPr/>
          <a:lstStyle/>
          <a:p>
            <a:fld id="{D983F1FA-211D-3044-9E35-958DFBC26156}" type="slidenum">
              <a:rPr lang="en-US" smtClean="0">
                <a:solidFill>
                  <a:prstClr val="white"/>
                </a:solidFill>
              </a:rPr>
              <a:pPr/>
              <a:t>45</a:t>
            </a:fld>
            <a:endParaRPr lang="en-US">
              <a:solidFill>
                <a:prstClr val="white"/>
              </a:solidFill>
            </a:endParaRPr>
          </a:p>
        </p:txBody>
      </p:sp>
      <p:sp>
        <p:nvSpPr>
          <p:cNvPr id="3" name="Title 2">
            <a:extLst>
              <a:ext uri="{FF2B5EF4-FFF2-40B4-BE49-F238E27FC236}">
                <a16:creationId xmlns:a16="http://schemas.microsoft.com/office/drawing/2014/main" id="{62FDCFF4-709C-349A-6AF5-ABD80624E1ED}"/>
              </a:ext>
            </a:extLst>
          </p:cNvPr>
          <p:cNvSpPr>
            <a:spLocks noGrp="1"/>
          </p:cNvSpPr>
          <p:nvPr>
            <p:ph type="title"/>
          </p:nvPr>
        </p:nvSpPr>
        <p:spPr>
          <a:xfrm>
            <a:off x="1981200" y="177656"/>
            <a:ext cx="8229600" cy="630527"/>
          </a:xfrm>
        </p:spPr>
        <p:txBody>
          <a:bodyPr>
            <a:normAutofit fontScale="90000"/>
          </a:bodyPr>
          <a:lstStyle/>
          <a:p>
            <a:r>
              <a:rPr lang="en-US" dirty="0"/>
              <a:t>Common Questions</a:t>
            </a:r>
          </a:p>
        </p:txBody>
      </p:sp>
      <p:sp>
        <p:nvSpPr>
          <p:cNvPr id="4" name="Content Placeholder 3">
            <a:extLst>
              <a:ext uri="{FF2B5EF4-FFF2-40B4-BE49-F238E27FC236}">
                <a16:creationId xmlns:a16="http://schemas.microsoft.com/office/drawing/2014/main" id="{2490B1F7-8A1A-586F-2973-993A34E3590C}"/>
              </a:ext>
            </a:extLst>
          </p:cNvPr>
          <p:cNvSpPr>
            <a:spLocks noGrp="1"/>
          </p:cNvSpPr>
          <p:nvPr>
            <p:ph idx="1"/>
          </p:nvPr>
        </p:nvSpPr>
        <p:spPr>
          <a:xfrm>
            <a:off x="1773382" y="929309"/>
            <a:ext cx="8645236" cy="1157350"/>
          </a:xfrm>
        </p:spPr>
        <p:txBody>
          <a:bodyPr>
            <a:normAutofit fontScale="70000" lnSpcReduction="20000"/>
          </a:bodyPr>
          <a:lstStyle/>
          <a:p>
            <a:pPr marL="0" indent="0">
              <a:buNone/>
            </a:pPr>
            <a:r>
              <a:rPr lang="en-US" sz="2300" b="1" u="sng" dirty="0">
                <a:latin typeface="Calibri" panose="020F0502020204030204" pitchFamily="34" charset="0"/>
                <a:ea typeface="Calibri" panose="020F0502020204030204" pitchFamily="34" charset="0"/>
                <a:cs typeface="Calibri" panose="020F0502020204030204" pitchFamily="34" charset="0"/>
              </a:rPr>
              <a:t>QUESTION:</a:t>
            </a:r>
          </a:p>
          <a:p>
            <a:pPr marL="0" indent="0">
              <a:buNone/>
            </a:pPr>
            <a:r>
              <a:rPr lang="en-US" sz="2300" dirty="0">
                <a:latin typeface="Calibri" panose="020F0502020204030204" pitchFamily="34" charset="0"/>
                <a:ea typeface="Calibri" panose="020F0502020204030204" pitchFamily="34" charset="0"/>
                <a:cs typeface="Calibri" panose="020F0502020204030204" pitchFamily="34" charset="0"/>
              </a:rPr>
              <a:t>Can Work Study hours be paid for those students affected by an emergency situation?</a:t>
            </a:r>
            <a:br>
              <a:rPr lang="en-US" sz="2600" dirty="0">
                <a:latin typeface="Calibri" panose="020F0502020204030204" pitchFamily="34" charset="0"/>
                <a:ea typeface="Calibri" panose="020F0502020204030204" pitchFamily="34" charset="0"/>
                <a:cs typeface="Calibri" panose="020F0502020204030204" pitchFamily="34" charset="0"/>
              </a:rPr>
            </a:br>
            <a:br>
              <a:rPr lang="en-US" sz="2600" dirty="0">
                <a:latin typeface="Calibri" panose="020F0502020204030204" pitchFamily="34" charset="0"/>
                <a:ea typeface="Calibri" panose="020F0502020204030204" pitchFamily="34" charset="0"/>
                <a:cs typeface="Calibri" panose="020F0502020204030204" pitchFamily="34" charset="0"/>
              </a:rPr>
            </a:br>
            <a:br>
              <a:rPr lang="en-US" sz="2000" b="1" u="sng" dirty="0">
                <a:latin typeface="Calibri" panose="020F0502020204030204" pitchFamily="34" charset="0"/>
                <a:ea typeface="Calibri" panose="020F0502020204030204" pitchFamily="34" charset="0"/>
                <a:cs typeface="Calibri" panose="020F0502020204030204" pitchFamily="34" charset="0"/>
              </a:rPr>
            </a:b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u="sng"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540E791-018F-95F6-8121-19C8C0139542}"/>
              </a:ext>
            </a:extLst>
          </p:cNvPr>
          <p:cNvSpPr txBox="1"/>
          <p:nvPr/>
        </p:nvSpPr>
        <p:spPr>
          <a:xfrm>
            <a:off x="1737679" y="1553451"/>
            <a:ext cx="8665436" cy="4801314"/>
          </a:xfrm>
          <a:prstGeom prst="rect">
            <a:avLst/>
          </a:prstGeom>
          <a:noFill/>
        </p:spPr>
        <p:txBody>
          <a:bodyPr wrap="square" rtlCol="0">
            <a:spAutoFit/>
          </a:bodyPr>
          <a:lstStyle/>
          <a:p>
            <a:r>
              <a:rPr lang="en-US" sz="1600" b="1" u="sng" dirty="0">
                <a:latin typeface="Calibri" panose="020F0502020204030204" pitchFamily="34" charset="0"/>
                <a:ea typeface="Calibri" panose="020F0502020204030204" pitchFamily="34" charset="0"/>
                <a:cs typeface="Calibri" panose="020F0502020204030204" pitchFamily="34" charset="0"/>
              </a:rPr>
              <a:t>ANSWER:</a:t>
            </a:r>
          </a:p>
          <a:p>
            <a:r>
              <a:rPr lang="en-US" sz="1600" dirty="0">
                <a:latin typeface="Calibri" panose="020F0502020204030204" pitchFamily="34" charset="0"/>
                <a:ea typeface="Calibri" panose="020F0502020204030204" pitchFamily="34" charset="0"/>
                <a:cs typeface="Calibri" panose="020F0502020204030204" pitchFamily="34" charset="0"/>
              </a:rPr>
              <a:t>Work Study payments may be made under Public Law 117-333.  In the case of someone who’s in receipt of Work Study allowance as of the date on which an emergency situation occurs and who is unable to continue to perform the qualifying Work Study activities, Work Study may be paid during the period of such emergency situation.  Work Study may be paid up to 4 consecutive weeks from the school close date due to the Emergency Situation; or, the end of the Work Study contract, whichever is earlier.  In situations where the student has requested advanced payment, Work Study may also award those where applicable.  The student may not be paid more than 25 hours per week during the period of an emergency situation.  An emergency situation means a situation that the President declares is an emergency and the Secretary determines is an emergency for purposes of the laws administered by the Secretary.  </a:t>
            </a:r>
          </a:p>
          <a:p>
            <a:r>
              <a:rPr lang="en-US" sz="1600" dirty="0">
                <a:latin typeface="Calibri" panose="020F0502020204030204" pitchFamily="34" charset="0"/>
                <a:ea typeface="Calibri" panose="020F0502020204030204" pitchFamily="34" charset="0"/>
                <a:cs typeface="Calibri" panose="020F0502020204030204" pitchFamily="34" charset="0"/>
              </a:rPr>
              <a:t> </a:t>
            </a:r>
          </a:p>
          <a:p>
            <a:r>
              <a:rPr lang="en-US" sz="1600" dirty="0">
                <a:latin typeface="Calibri" panose="020F0502020204030204" pitchFamily="34" charset="0"/>
                <a:ea typeface="Calibri" panose="020F0502020204030204" pitchFamily="34" charset="0"/>
                <a:cs typeface="Calibri" panose="020F0502020204030204" pitchFamily="34" charset="0"/>
              </a:rPr>
              <a:t>If your student has met this criteria, then you may submit the student’s Work Study approved Time Record, VAF 22-8692, with the following: the name of the declared emergency situation in field 8 “REMARKS”; the begin and end (if known) dates the student was affected in field 8 “REMARKS”, and, field 7 “DATE”; and, enter the number of hours the student would have worked in field 7 “NO. OF HOURS”.  All other fields on the VAF 22-8690 must be filled in like normal (e.g. CUMULATIVE TO DATE, INITIALS, SUPERVISOR SIGNATURE). </a:t>
            </a:r>
          </a:p>
          <a:p>
            <a:endParaRPr lang="en-US" dirty="0"/>
          </a:p>
        </p:txBody>
      </p:sp>
    </p:spTree>
    <p:extLst>
      <p:ext uri="{BB962C8B-B14F-4D97-AF65-F5344CB8AC3E}">
        <p14:creationId xmlns:p14="http://schemas.microsoft.com/office/powerpoint/2010/main" val="365759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13C528-6CC6-39E4-01B7-38EA0C50D69A}"/>
              </a:ext>
            </a:extLst>
          </p:cNvPr>
          <p:cNvSpPr>
            <a:spLocks noGrp="1"/>
          </p:cNvSpPr>
          <p:nvPr>
            <p:ph type="sldNum" sz="quarter" idx="12"/>
          </p:nvPr>
        </p:nvSpPr>
        <p:spPr/>
        <p:txBody>
          <a:bodyPr/>
          <a:lstStyle/>
          <a:p>
            <a:fld id="{D983F1FA-211D-3044-9E35-958DFBC26156}" type="slidenum">
              <a:rPr lang="en-US" smtClean="0">
                <a:solidFill>
                  <a:prstClr val="white"/>
                </a:solidFill>
              </a:rPr>
              <a:pPr/>
              <a:t>46</a:t>
            </a:fld>
            <a:endParaRPr lang="en-US">
              <a:solidFill>
                <a:prstClr val="white"/>
              </a:solidFill>
            </a:endParaRPr>
          </a:p>
        </p:txBody>
      </p:sp>
      <p:sp>
        <p:nvSpPr>
          <p:cNvPr id="3" name="Title 2">
            <a:extLst>
              <a:ext uri="{FF2B5EF4-FFF2-40B4-BE49-F238E27FC236}">
                <a16:creationId xmlns:a16="http://schemas.microsoft.com/office/drawing/2014/main" id="{62FDCFF4-709C-349A-6AF5-ABD80624E1ED}"/>
              </a:ext>
            </a:extLst>
          </p:cNvPr>
          <p:cNvSpPr>
            <a:spLocks noGrp="1"/>
          </p:cNvSpPr>
          <p:nvPr>
            <p:ph type="title"/>
          </p:nvPr>
        </p:nvSpPr>
        <p:spPr>
          <a:xfrm>
            <a:off x="1981200" y="177656"/>
            <a:ext cx="8229600" cy="630527"/>
          </a:xfrm>
        </p:spPr>
        <p:txBody>
          <a:bodyPr>
            <a:normAutofit fontScale="90000"/>
          </a:bodyPr>
          <a:lstStyle/>
          <a:p>
            <a:r>
              <a:rPr lang="en-US" dirty="0"/>
              <a:t>Common Questions</a:t>
            </a:r>
          </a:p>
        </p:txBody>
      </p:sp>
      <p:sp>
        <p:nvSpPr>
          <p:cNvPr id="4" name="Content Placeholder 3">
            <a:extLst>
              <a:ext uri="{FF2B5EF4-FFF2-40B4-BE49-F238E27FC236}">
                <a16:creationId xmlns:a16="http://schemas.microsoft.com/office/drawing/2014/main" id="{2490B1F7-8A1A-586F-2973-993A34E3590C}"/>
              </a:ext>
            </a:extLst>
          </p:cNvPr>
          <p:cNvSpPr>
            <a:spLocks noGrp="1"/>
          </p:cNvSpPr>
          <p:nvPr>
            <p:ph idx="1"/>
          </p:nvPr>
        </p:nvSpPr>
        <p:spPr>
          <a:xfrm>
            <a:off x="1801091" y="1549116"/>
            <a:ext cx="8645236" cy="2019275"/>
          </a:xfrm>
        </p:spPr>
        <p:txBody>
          <a:bodyPr>
            <a:normAutofit/>
          </a:bodyPr>
          <a:lstStyle/>
          <a:p>
            <a:pPr marL="0" indent="0">
              <a:spcBef>
                <a:spcPts val="0"/>
              </a:spcBef>
              <a:buNone/>
            </a:pPr>
            <a:r>
              <a:rPr lang="en-US" sz="2000" b="1" dirty="0">
                <a:latin typeface="Calibri" panose="020F0502020204030204" pitchFamily="34" charset="0"/>
                <a:ea typeface="Calibri" panose="020F0502020204030204" pitchFamily="34" charset="0"/>
                <a:cs typeface="Calibri" panose="020F0502020204030204" pitchFamily="34" charset="0"/>
              </a:rPr>
              <a:t>QUESTION:</a:t>
            </a:r>
          </a:p>
          <a:p>
            <a:pPr marL="0" indent="0">
              <a:spcBef>
                <a:spcPts val="0"/>
              </a:spcBef>
              <a:buNone/>
            </a:pPr>
            <a:r>
              <a:rPr lang="en-US" sz="2000" dirty="0">
                <a:latin typeface="Calibri" panose="020F0502020204030204" pitchFamily="34" charset="0"/>
                <a:ea typeface="Calibri" panose="020F0502020204030204" pitchFamily="34" charset="0"/>
                <a:cs typeface="Calibri" panose="020F0502020204030204" pitchFamily="34" charset="0"/>
              </a:rPr>
              <a:t>Can my work site manage the payment of all time records for it’s students?</a:t>
            </a:r>
            <a:br>
              <a:rPr lang="en-US" sz="2000" dirty="0">
                <a:latin typeface="Calibri" panose="020F0502020204030204" pitchFamily="34" charset="0"/>
                <a:ea typeface="Calibri" panose="020F0502020204030204" pitchFamily="34" charset="0"/>
                <a:cs typeface="Calibri" panose="020F0502020204030204" pitchFamily="34" charset="0"/>
              </a:rPr>
            </a:br>
            <a:br>
              <a:rPr lang="en-US" sz="2000" dirty="0">
                <a:latin typeface="Calibri" panose="020F0502020204030204" pitchFamily="34" charset="0"/>
                <a:ea typeface="Calibri" panose="020F0502020204030204" pitchFamily="34" charset="0"/>
                <a:cs typeface="Calibri" panose="020F0502020204030204" pitchFamily="34" charset="0"/>
              </a:rPr>
            </a:br>
            <a:br>
              <a:rPr lang="en-US" sz="2000" b="1" u="sng" dirty="0">
                <a:latin typeface="Calibri" panose="020F0502020204030204" pitchFamily="34" charset="0"/>
                <a:ea typeface="Calibri" panose="020F0502020204030204" pitchFamily="34" charset="0"/>
                <a:cs typeface="Calibri" panose="020F0502020204030204" pitchFamily="34" charset="0"/>
              </a:rPr>
            </a:b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u="sng"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946B588-50A9-E849-1BBF-4398362C443C}"/>
              </a:ext>
            </a:extLst>
          </p:cNvPr>
          <p:cNvSpPr txBox="1"/>
          <p:nvPr/>
        </p:nvSpPr>
        <p:spPr>
          <a:xfrm>
            <a:off x="1791630" y="2645060"/>
            <a:ext cx="8642195" cy="923330"/>
          </a:xfrm>
          <a:prstGeom prst="rect">
            <a:avLst/>
          </a:prstGeom>
          <a:noFill/>
        </p:spPr>
        <p:txBody>
          <a:bodyPr wrap="squar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ANSWER:</a:t>
            </a:r>
          </a:p>
          <a:p>
            <a:r>
              <a:rPr lang="en-US" dirty="0">
                <a:latin typeface="Calibri" panose="020F0502020204030204" pitchFamily="34" charset="0"/>
                <a:ea typeface="Calibri" panose="020F0502020204030204" pitchFamily="34" charset="0"/>
                <a:cs typeface="Calibri" panose="020F0502020204030204" pitchFamily="34" charset="0"/>
              </a:rPr>
              <a:t>There’s a voluntary program that allows an </a:t>
            </a:r>
            <a:r>
              <a:rPr lang="en-US" i="1" u="sng" dirty="0">
                <a:latin typeface="Calibri" panose="020F0502020204030204" pitchFamily="34" charset="0"/>
                <a:ea typeface="Calibri" panose="020F0502020204030204" pitchFamily="34" charset="0"/>
                <a:cs typeface="Calibri" panose="020F0502020204030204" pitchFamily="34" charset="0"/>
              </a:rPr>
              <a:t>educational facility </a:t>
            </a:r>
            <a:r>
              <a:rPr lang="en-US" dirty="0">
                <a:latin typeface="Calibri" panose="020F0502020204030204" pitchFamily="34" charset="0"/>
                <a:ea typeface="Calibri" panose="020F0502020204030204" pitchFamily="34" charset="0"/>
                <a:cs typeface="Calibri" panose="020F0502020204030204" pitchFamily="34" charset="0"/>
              </a:rPr>
              <a:t>to do this…</a:t>
            </a:r>
          </a:p>
          <a:p>
            <a:endParaRPr lang="en-US" dirty="0"/>
          </a:p>
        </p:txBody>
      </p:sp>
    </p:spTree>
    <p:extLst>
      <p:ext uri="{BB962C8B-B14F-4D97-AF65-F5344CB8AC3E}">
        <p14:creationId xmlns:p14="http://schemas.microsoft.com/office/powerpoint/2010/main" val="165566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1558C9-75DA-B6F9-D058-E13A900158FD}"/>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47</a:t>
            </a:fld>
            <a:endParaRPr lang="en-US">
              <a:solidFill>
                <a:prstClr val="white"/>
              </a:solidFill>
            </a:endParaRPr>
          </a:p>
        </p:txBody>
      </p:sp>
      <p:sp>
        <p:nvSpPr>
          <p:cNvPr id="3" name="Title 2">
            <a:extLst>
              <a:ext uri="{FF2B5EF4-FFF2-40B4-BE49-F238E27FC236}">
                <a16:creationId xmlns:a16="http://schemas.microsoft.com/office/drawing/2014/main" id="{555EE516-AA5F-669C-BD7F-15CB28F161F5}"/>
              </a:ext>
            </a:extLst>
          </p:cNvPr>
          <p:cNvSpPr>
            <a:spLocks noGrp="1"/>
          </p:cNvSpPr>
          <p:nvPr>
            <p:ph type="title"/>
          </p:nvPr>
        </p:nvSpPr>
        <p:spPr>
          <a:xfrm>
            <a:off x="1981200" y="92643"/>
            <a:ext cx="8229600" cy="1143000"/>
          </a:xfrm>
        </p:spPr>
        <p:txBody>
          <a:bodyPr>
            <a:normAutofit fontScale="90000"/>
          </a:bodyPr>
          <a:lstStyle/>
          <a:p>
            <a:r>
              <a:rPr lang="en-US" b="1" dirty="0"/>
              <a:t>Public Law 116-154 </a:t>
            </a:r>
            <a:br>
              <a:rPr lang="en-US" b="1" dirty="0"/>
            </a:br>
            <a:r>
              <a:rPr lang="en-US" sz="4000" dirty="0"/>
              <a:t>Improvement to Work Study Act</a:t>
            </a:r>
            <a:endParaRPr lang="en-US" dirty="0"/>
          </a:p>
        </p:txBody>
      </p:sp>
      <p:sp>
        <p:nvSpPr>
          <p:cNvPr id="4" name="Content Placeholder 3">
            <a:extLst>
              <a:ext uri="{FF2B5EF4-FFF2-40B4-BE49-F238E27FC236}">
                <a16:creationId xmlns:a16="http://schemas.microsoft.com/office/drawing/2014/main" id="{100DDAEA-5086-9CB9-0E70-B972398FD6CF}"/>
              </a:ext>
            </a:extLst>
          </p:cNvPr>
          <p:cNvSpPr>
            <a:spLocks noGrp="1"/>
          </p:cNvSpPr>
          <p:nvPr>
            <p:ph idx="1"/>
          </p:nvPr>
        </p:nvSpPr>
        <p:spPr>
          <a:xfrm>
            <a:off x="1607128" y="1339273"/>
            <a:ext cx="8988303" cy="4729018"/>
          </a:xfrm>
        </p:spPr>
        <p:txBody>
          <a:bodyPr>
            <a:normAutofit fontScale="40000" lnSpcReduction="20000"/>
          </a:bodyPr>
          <a:lstStyle/>
          <a:p>
            <a:pPr marL="0" indent="0">
              <a:buNone/>
            </a:pPr>
            <a:endParaRPr lang="en-US" dirty="0"/>
          </a:p>
          <a:p>
            <a:r>
              <a:rPr lang="en-US" sz="4500" dirty="0"/>
              <a:t>Allows a 154 Administering Facility (154AF) to pay Time Records to GI Bill students at their facility</a:t>
            </a:r>
          </a:p>
          <a:p>
            <a:r>
              <a:rPr lang="en-US" sz="4500" dirty="0"/>
              <a:t>A 154AF can be an approved education facility with a Facility Code assigned to it and students receiving GI Bill benefits at that institution</a:t>
            </a:r>
          </a:p>
          <a:p>
            <a:r>
              <a:rPr lang="en-US" sz="4500" dirty="0"/>
              <a:t>A Non-154 Administering Facility (non-154AF) is an approved VA Work Study work site that is not approved to administer the payment of Work Study benefits </a:t>
            </a:r>
          </a:p>
          <a:p>
            <a:r>
              <a:rPr lang="en-US" sz="4500" dirty="0"/>
              <a:t>Students enrolled at 154AF educational institution and is a Work Study at a non-154AF work site; the non-154AF cannot opt-out of 154AF certification and payment system</a:t>
            </a:r>
          </a:p>
          <a:p>
            <a:r>
              <a:rPr lang="en-US" sz="4500" dirty="0"/>
              <a:t>Approved 154AF will receive a lump sum amount which must be used to pay VA Work Study students only</a:t>
            </a:r>
          </a:p>
          <a:p>
            <a:r>
              <a:rPr lang="en-US" sz="4500" dirty="0"/>
              <a:t>An educational institution wanting to be 154AF must complete and submit PL 116-154 Participation Form, 22-10270, within the open enrollment period and submit a Position Description with a 22-10219</a:t>
            </a:r>
          </a:p>
          <a:p>
            <a:r>
              <a:rPr lang="en-US" sz="4500" dirty="0"/>
              <a:t>Academic year and funding: August 1st to July 31st</a:t>
            </a:r>
          </a:p>
          <a:p>
            <a:r>
              <a:rPr lang="en-US" sz="4500" dirty="0"/>
              <a:t>See the link on the Resources page of this presentation for more in-depth training on PL-116-154</a:t>
            </a:r>
          </a:p>
          <a:p>
            <a:pPr marL="0" indent="0">
              <a:buNone/>
            </a:pPr>
            <a:endParaRPr lang="en-US" sz="4500" dirty="0"/>
          </a:p>
          <a:p>
            <a:pPr marL="0" indent="0">
              <a:buNone/>
            </a:pPr>
            <a:endParaRPr lang="en-US" dirty="0"/>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23E1C3A0-993D-637C-FC99-E06DEAA82455}"/>
              </a:ext>
            </a:extLst>
          </p:cNvPr>
          <p:cNvSpPr txBox="1"/>
          <p:nvPr/>
        </p:nvSpPr>
        <p:spPr>
          <a:xfrm>
            <a:off x="1607127" y="5661891"/>
            <a:ext cx="8977746"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Public Law 116-154 Improvement to Work Study Act Training Video</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710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516A7-A1A1-4B67-6EBD-B7F5BBE68D1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52D847-3E73-27CC-BD69-DA243A193087}"/>
              </a:ext>
            </a:extLst>
          </p:cNvPr>
          <p:cNvSpPr>
            <a:spLocks noGrp="1"/>
          </p:cNvSpPr>
          <p:nvPr>
            <p:ph type="sldNum" sz="quarter" idx="12"/>
          </p:nvPr>
        </p:nvSpPr>
        <p:spPr/>
        <p:txBody>
          <a:bodyPr/>
          <a:lstStyle/>
          <a:p>
            <a:fld id="{D983F1FA-211D-3044-9E35-958DFBC26156}" type="slidenum">
              <a:rPr lang="en-US" smtClean="0">
                <a:solidFill>
                  <a:prstClr val="white"/>
                </a:solidFill>
              </a:rPr>
              <a:pPr/>
              <a:t>48</a:t>
            </a:fld>
            <a:endParaRPr lang="en-US">
              <a:solidFill>
                <a:prstClr val="white"/>
              </a:solidFill>
            </a:endParaRPr>
          </a:p>
        </p:txBody>
      </p:sp>
      <p:sp>
        <p:nvSpPr>
          <p:cNvPr id="3" name="Title 2">
            <a:extLst>
              <a:ext uri="{FF2B5EF4-FFF2-40B4-BE49-F238E27FC236}">
                <a16:creationId xmlns:a16="http://schemas.microsoft.com/office/drawing/2014/main" id="{B4C4DAA9-3EB9-ED04-011E-B4D04C67E573}"/>
              </a:ext>
            </a:extLst>
          </p:cNvPr>
          <p:cNvSpPr>
            <a:spLocks noGrp="1"/>
          </p:cNvSpPr>
          <p:nvPr>
            <p:ph type="title"/>
          </p:nvPr>
        </p:nvSpPr>
        <p:spPr/>
        <p:txBody>
          <a:bodyPr/>
          <a:lstStyle/>
          <a:p>
            <a:r>
              <a:rPr lang="en-US" dirty="0"/>
              <a:t>Resources</a:t>
            </a:r>
          </a:p>
        </p:txBody>
      </p:sp>
      <p:pic>
        <p:nvPicPr>
          <p:cNvPr id="5" name="Picture 4">
            <a:extLst>
              <a:ext uri="{FF2B5EF4-FFF2-40B4-BE49-F238E27FC236}">
                <a16:creationId xmlns:a16="http://schemas.microsoft.com/office/drawing/2014/main" id="{F89D5F14-F96C-50F6-2517-9DE3EB148B64}"/>
              </a:ext>
            </a:extLst>
          </p:cNvPr>
          <p:cNvPicPr>
            <a:picLocks noChangeAspect="1"/>
          </p:cNvPicPr>
          <p:nvPr/>
        </p:nvPicPr>
        <p:blipFill>
          <a:blip r:embed="rId3"/>
          <a:stretch>
            <a:fillRect/>
          </a:stretch>
        </p:blipFill>
        <p:spPr>
          <a:xfrm>
            <a:off x="1434971" y="798798"/>
            <a:ext cx="9322058" cy="5260404"/>
          </a:xfrm>
          <a:prstGeom prst="rect">
            <a:avLst/>
          </a:prstGeom>
          <a:effectLst>
            <a:outerShdw blurRad="50800" dist="38100" dir="2700000" algn="tl" rotWithShape="0">
              <a:prstClr val="black">
                <a:alpha val="40000"/>
              </a:prstClr>
            </a:outerShdw>
          </a:effectLst>
        </p:spPr>
      </p:pic>
      <p:sp>
        <p:nvSpPr>
          <p:cNvPr id="9" name="Graphic 11882">
            <a:extLst>
              <a:ext uri="{FF2B5EF4-FFF2-40B4-BE49-F238E27FC236}">
                <a16:creationId xmlns:a16="http://schemas.microsoft.com/office/drawing/2014/main" id="{F0B056E4-1516-7452-F6C8-1E1B3FE2F306}"/>
              </a:ext>
            </a:extLst>
          </p:cNvPr>
          <p:cNvSpPr/>
          <p:nvPr/>
        </p:nvSpPr>
        <p:spPr>
          <a:xfrm>
            <a:off x="4874440" y="2222127"/>
            <a:ext cx="1772570" cy="1814536"/>
          </a:xfrm>
          <a:custGeom>
            <a:avLst/>
            <a:gdLst>
              <a:gd name="connsiteX0" fmla="*/ 1217752 w 1456879"/>
              <a:gd name="connsiteY0" fmla="*/ 1434765 h 1434764"/>
              <a:gd name="connsiteX1" fmla="*/ 867141 w 1456879"/>
              <a:gd name="connsiteY1" fmla="*/ 1374842 h 1434764"/>
              <a:gd name="connsiteX2" fmla="*/ 345224 w 1456879"/>
              <a:gd name="connsiteY2" fmla="*/ 1285639 h 1434764"/>
              <a:gd name="connsiteX3" fmla="*/ 0 w 1456879"/>
              <a:gd name="connsiteY3" fmla="*/ 1226630 h 1434764"/>
              <a:gd name="connsiteX4" fmla="*/ 163525 w 1456879"/>
              <a:gd name="connsiteY4" fmla="*/ 280994 h 1434764"/>
              <a:gd name="connsiteX5" fmla="*/ 171805 w 1456879"/>
              <a:gd name="connsiteY5" fmla="*/ 239576 h 1434764"/>
              <a:gd name="connsiteX6" fmla="*/ 177908 w 1456879"/>
              <a:gd name="connsiteY6" fmla="*/ 209681 h 1434764"/>
              <a:gd name="connsiteX7" fmla="*/ 181516 w 1456879"/>
              <a:gd name="connsiteY7" fmla="*/ 192273 h 1434764"/>
              <a:gd name="connsiteX8" fmla="*/ 225843 w 1456879"/>
              <a:gd name="connsiteY8" fmla="*/ 0 h 1434764"/>
              <a:gd name="connsiteX9" fmla="*/ 574841 w 1456879"/>
              <a:gd name="connsiteY9" fmla="*/ 56498 h 1434764"/>
              <a:gd name="connsiteX10" fmla="*/ 1102445 w 1456879"/>
              <a:gd name="connsiteY10" fmla="*/ 141910 h 1434764"/>
              <a:gd name="connsiteX11" fmla="*/ 1456880 w 1456879"/>
              <a:gd name="connsiteY11" fmla="*/ 199290 h 1434764"/>
              <a:gd name="connsiteX12" fmla="*/ 1418488 w 1456879"/>
              <a:gd name="connsiteY12" fmla="*/ 384197 h 1434764"/>
              <a:gd name="connsiteX13" fmla="*/ 1409809 w 1456879"/>
              <a:gd name="connsiteY13" fmla="*/ 426379 h 1434764"/>
              <a:gd name="connsiteX14" fmla="*/ 1403125 w 1456879"/>
              <a:gd name="connsiteY14" fmla="*/ 458951 h 1434764"/>
              <a:gd name="connsiteX15" fmla="*/ 1217769 w 1456879"/>
              <a:gd name="connsiteY15" fmla="*/ 1434765 h 143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879" h="1434764">
                <a:moveTo>
                  <a:pt x="1217752" y="1434765"/>
                </a:moveTo>
                <a:cubicBezTo>
                  <a:pt x="1100882" y="1414796"/>
                  <a:pt x="984012" y="1394811"/>
                  <a:pt x="867141" y="1374842"/>
                </a:cubicBezTo>
                <a:cubicBezTo>
                  <a:pt x="693174" y="1345113"/>
                  <a:pt x="519191" y="1315368"/>
                  <a:pt x="345224" y="1285639"/>
                </a:cubicBezTo>
                <a:cubicBezTo>
                  <a:pt x="230149" y="1265969"/>
                  <a:pt x="115075" y="1246300"/>
                  <a:pt x="0" y="1226630"/>
                </a:cubicBezTo>
                <a:cubicBezTo>
                  <a:pt x="0" y="1226630"/>
                  <a:pt x="85811" y="674219"/>
                  <a:pt x="163525" y="280994"/>
                </a:cubicBezTo>
                <a:cubicBezTo>
                  <a:pt x="166302" y="266977"/>
                  <a:pt x="169062" y="253161"/>
                  <a:pt x="171805" y="239576"/>
                </a:cubicBezTo>
                <a:cubicBezTo>
                  <a:pt x="173851" y="229484"/>
                  <a:pt x="175879" y="219508"/>
                  <a:pt x="177908" y="209681"/>
                </a:cubicBezTo>
                <a:cubicBezTo>
                  <a:pt x="179121" y="203829"/>
                  <a:pt x="180318" y="198026"/>
                  <a:pt x="181516" y="192273"/>
                </a:cubicBezTo>
                <a:cubicBezTo>
                  <a:pt x="197228" y="116870"/>
                  <a:pt x="212292" y="50679"/>
                  <a:pt x="225843" y="0"/>
                </a:cubicBezTo>
                <a:cubicBezTo>
                  <a:pt x="342181" y="18838"/>
                  <a:pt x="458503" y="37660"/>
                  <a:pt x="574841" y="56498"/>
                </a:cubicBezTo>
                <a:cubicBezTo>
                  <a:pt x="750703" y="84963"/>
                  <a:pt x="926582" y="113428"/>
                  <a:pt x="1102445" y="141910"/>
                </a:cubicBezTo>
                <a:cubicBezTo>
                  <a:pt x="1220595" y="161031"/>
                  <a:pt x="1338746" y="180152"/>
                  <a:pt x="1456880" y="199290"/>
                </a:cubicBezTo>
                <a:cubicBezTo>
                  <a:pt x="1456880" y="199290"/>
                  <a:pt x="1441500" y="272581"/>
                  <a:pt x="1418488" y="384197"/>
                </a:cubicBezTo>
                <a:cubicBezTo>
                  <a:pt x="1415595" y="398263"/>
                  <a:pt x="1412686" y="412330"/>
                  <a:pt x="1409809" y="426379"/>
                </a:cubicBezTo>
                <a:cubicBezTo>
                  <a:pt x="1407631" y="436987"/>
                  <a:pt x="1405403" y="447844"/>
                  <a:pt x="1403125" y="458951"/>
                </a:cubicBezTo>
                <a:cubicBezTo>
                  <a:pt x="1339211" y="770472"/>
                  <a:pt x="1238586" y="1271257"/>
                  <a:pt x="1217769" y="1434765"/>
                </a:cubicBezTo>
                <a:close/>
              </a:path>
            </a:pathLst>
          </a:custGeom>
          <a:solidFill>
            <a:srgbClr val="F3D0C0"/>
          </a:solidFill>
          <a:ln w="1653" cap="flat">
            <a:noFill/>
            <a:prstDash val="solid"/>
            <a:miter/>
          </a:ln>
          <a:effectLst>
            <a:outerShdw blurRad="63500" sx="102000" sy="102000" algn="ctr" rotWithShape="0">
              <a:prstClr val="black">
                <a:alpha val="40000"/>
              </a:prstClr>
            </a:outerShdw>
          </a:effectLst>
        </p:spPr>
        <p:txBody>
          <a:bodyPr rtlCol="0" anchor="ctr"/>
          <a:lstStyle/>
          <a:p>
            <a:endParaRPr lang="en-US" sz="2000">
              <a:solidFill>
                <a:schemeClr val="tx1">
                  <a:lumMod val="75000"/>
                  <a:lumOff val="25000"/>
                </a:schemeClr>
              </a:solidFill>
            </a:endParaRPr>
          </a:p>
        </p:txBody>
      </p:sp>
      <p:grpSp>
        <p:nvGrpSpPr>
          <p:cNvPr id="34" name="Group 33">
            <a:extLst>
              <a:ext uri="{FF2B5EF4-FFF2-40B4-BE49-F238E27FC236}">
                <a16:creationId xmlns:a16="http://schemas.microsoft.com/office/drawing/2014/main" id="{CEF7A5BF-E141-4AD1-BA1F-A2D3B062F064}"/>
              </a:ext>
            </a:extLst>
          </p:cNvPr>
          <p:cNvGrpSpPr/>
          <p:nvPr/>
        </p:nvGrpSpPr>
        <p:grpSpPr>
          <a:xfrm>
            <a:off x="1846992" y="1412510"/>
            <a:ext cx="3208721" cy="1351650"/>
            <a:chOff x="1324131" y="1656015"/>
            <a:chExt cx="3208721" cy="1351650"/>
          </a:xfrm>
        </p:grpSpPr>
        <p:grpSp>
          <p:nvGrpSpPr>
            <p:cNvPr id="6" name="Group 5">
              <a:extLst>
                <a:ext uri="{FF2B5EF4-FFF2-40B4-BE49-F238E27FC236}">
                  <a16:creationId xmlns:a16="http://schemas.microsoft.com/office/drawing/2014/main" id="{67888207-7E24-6A7D-2E32-BDA7DA3612B6}"/>
                </a:ext>
              </a:extLst>
            </p:cNvPr>
            <p:cNvGrpSpPr/>
            <p:nvPr/>
          </p:nvGrpSpPr>
          <p:grpSpPr>
            <a:xfrm rot="21022647">
              <a:off x="1324131" y="1656015"/>
              <a:ext cx="3208721" cy="1351650"/>
              <a:chOff x="453744" y="2161303"/>
              <a:chExt cx="1942459" cy="872228"/>
            </a:xfrm>
          </p:grpSpPr>
          <p:sp>
            <p:nvSpPr>
              <p:cNvPr id="31" name="Freeform: Shape 30">
                <a:extLst>
                  <a:ext uri="{FF2B5EF4-FFF2-40B4-BE49-F238E27FC236}">
                    <a16:creationId xmlns:a16="http://schemas.microsoft.com/office/drawing/2014/main" id="{CE3FFACA-AEF4-C931-5976-3C5C93E4AE4A}"/>
                  </a:ext>
                </a:extLst>
              </p:cNvPr>
              <p:cNvSpPr/>
              <p:nvPr/>
            </p:nvSpPr>
            <p:spPr>
              <a:xfrm>
                <a:off x="684978" y="2329263"/>
                <a:ext cx="1596859" cy="514335"/>
              </a:xfrm>
              <a:custGeom>
                <a:avLst/>
                <a:gdLst>
                  <a:gd name="connsiteX0" fmla="*/ 1590315 w 1596859"/>
                  <a:gd name="connsiteY0" fmla="*/ 502718 h 514335"/>
                  <a:gd name="connsiteX1" fmla="*/ 1560685 w 1596859"/>
                  <a:gd name="connsiteY1" fmla="*/ 502718 h 514335"/>
                  <a:gd name="connsiteX2" fmla="*/ 1524554 w 1596859"/>
                  <a:gd name="connsiteY2" fmla="*/ 497875 h 514335"/>
                  <a:gd name="connsiteX3" fmla="*/ 1478582 w 1596859"/>
                  <a:gd name="connsiteY3" fmla="*/ 502718 h 514335"/>
                  <a:gd name="connsiteX4" fmla="*/ 1419360 w 1596859"/>
                  <a:gd name="connsiteY4" fmla="*/ 497392 h 514335"/>
                  <a:gd name="connsiteX5" fmla="*/ 1354147 w 1596859"/>
                  <a:gd name="connsiteY5" fmla="*/ 502718 h 514335"/>
                  <a:gd name="connsiteX6" fmla="*/ 1290370 w 1596859"/>
                  <a:gd name="connsiteY6" fmla="*/ 502718 h 514335"/>
                  <a:gd name="connsiteX7" fmla="*/ 1263781 w 1596859"/>
                  <a:gd name="connsiteY7" fmla="*/ 504741 h 514335"/>
                  <a:gd name="connsiteX8" fmla="*/ 1223134 w 1596859"/>
                  <a:gd name="connsiteY8" fmla="*/ 502992 h 514335"/>
                  <a:gd name="connsiteX9" fmla="*/ 1148262 w 1596859"/>
                  <a:gd name="connsiteY9" fmla="*/ 502718 h 514335"/>
                  <a:gd name="connsiteX10" fmla="*/ 1070635 w 1596859"/>
                  <a:gd name="connsiteY10" fmla="*/ 499898 h 514335"/>
                  <a:gd name="connsiteX11" fmla="*/ 992095 w 1596859"/>
                  <a:gd name="connsiteY11" fmla="*/ 502718 h 514335"/>
                  <a:gd name="connsiteX12" fmla="*/ 954738 w 1596859"/>
                  <a:gd name="connsiteY12" fmla="*/ 502718 h 514335"/>
                  <a:gd name="connsiteX13" fmla="*/ 917053 w 1596859"/>
                  <a:gd name="connsiteY13" fmla="*/ 502718 h 514335"/>
                  <a:gd name="connsiteX14" fmla="*/ 883625 w 1596859"/>
                  <a:gd name="connsiteY14" fmla="*/ 495734 h 514335"/>
                  <a:gd name="connsiteX15" fmla="*/ 844518 w 1596859"/>
                  <a:gd name="connsiteY15" fmla="*/ 503462 h 514335"/>
                  <a:gd name="connsiteX16" fmla="*/ 816036 w 1596859"/>
                  <a:gd name="connsiteY16" fmla="*/ 492328 h 514335"/>
                  <a:gd name="connsiteX17" fmla="*/ 764568 w 1596859"/>
                  <a:gd name="connsiteY17" fmla="*/ 502731 h 514335"/>
                  <a:gd name="connsiteX18" fmla="*/ 688051 w 1596859"/>
                  <a:gd name="connsiteY18" fmla="*/ 501164 h 514335"/>
                  <a:gd name="connsiteX19" fmla="*/ 613101 w 1596859"/>
                  <a:gd name="connsiteY19" fmla="*/ 502731 h 514335"/>
                  <a:gd name="connsiteX20" fmla="*/ 568955 w 1596859"/>
                  <a:gd name="connsiteY20" fmla="*/ 491531 h 514335"/>
                  <a:gd name="connsiteX21" fmla="*/ 524784 w 1596859"/>
                  <a:gd name="connsiteY21" fmla="*/ 502731 h 514335"/>
                  <a:gd name="connsiteX22" fmla="*/ 470013 w 1596859"/>
                  <a:gd name="connsiteY22" fmla="*/ 499977 h 514335"/>
                  <a:gd name="connsiteX23" fmla="*/ 439639 w 1596859"/>
                  <a:gd name="connsiteY23" fmla="*/ 501765 h 514335"/>
                  <a:gd name="connsiteX24" fmla="*/ 406667 w 1596859"/>
                  <a:gd name="connsiteY24" fmla="*/ 502809 h 514335"/>
                  <a:gd name="connsiteX25" fmla="*/ 359023 w 1596859"/>
                  <a:gd name="connsiteY25" fmla="*/ 502731 h 514335"/>
                  <a:gd name="connsiteX26" fmla="*/ 334836 w 1596859"/>
                  <a:gd name="connsiteY26" fmla="*/ 503632 h 514335"/>
                  <a:gd name="connsiteX27" fmla="*/ 283446 w 1596859"/>
                  <a:gd name="connsiteY27" fmla="*/ 501191 h 514335"/>
                  <a:gd name="connsiteX28" fmla="*/ 250044 w 1596859"/>
                  <a:gd name="connsiteY28" fmla="*/ 500799 h 514335"/>
                  <a:gd name="connsiteX29" fmla="*/ 214983 w 1596859"/>
                  <a:gd name="connsiteY29" fmla="*/ 502731 h 514335"/>
                  <a:gd name="connsiteX30" fmla="*/ 154600 w 1596859"/>
                  <a:gd name="connsiteY30" fmla="*/ 502574 h 514335"/>
                  <a:gd name="connsiteX31" fmla="*/ 101344 w 1596859"/>
                  <a:gd name="connsiteY31" fmla="*/ 502731 h 514335"/>
                  <a:gd name="connsiteX32" fmla="*/ 0 w 1596859"/>
                  <a:gd name="connsiteY32" fmla="*/ 502731 h 514335"/>
                  <a:gd name="connsiteX33" fmla="*/ 0 w 1596859"/>
                  <a:gd name="connsiteY33" fmla="*/ 2095 h 514335"/>
                  <a:gd name="connsiteX34" fmla="*/ 1375319 w 1596859"/>
                  <a:gd name="connsiteY34" fmla="*/ 2095 h 514335"/>
                  <a:gd name="connsiteX35" fmla="*/ 1437491 w 1596859"/>
                  <a:gd name="connsiteY35" fmla="*/ 3714 h 514335"/>
                  <a:gd name="connsiteX36" fmla="*/ 1488959 w 1596859"/>
                  <a:gd name="connsiteY36" fmla="*/ 2095 h 514335"/>
                  <a:gd name="connsiteX37" fmla="*/ 1526369 w 1596859"/>
                  <a:gd name="connsiteY37" fmla="*/ 2787 h 514335"/>
                  <a:gd name="connsiteX38" fmla="*/ 1563518 w 1596859"/>
                  <a:gd name="connsiteY38" fmla="*/ 2095 h 514335"/>
                  <a:gd name="connsiteX39" fmla="*/ 1590302 w 1596859"/>
                  <a:gd name="connsiteY39" fmla="*/ 2095 h 514335"/>
                  <a:gd name="connsiteX40" fmla="*/ 1590302 w 1596859"/>
                  <a:gd name="connsiteY40" fmla="*/ 54164 h 514335"/>
                  <a:gd name="connsiteX41" fmla="*/ 1589989 w 1596859"/>
                  <a:gd name="connsiteY41" fmla="*/ 108099 h 514335"/>
                  <a:gd name="connsiteX42" fmla="*/ 1590302 w 1596859"/>
                  <a:gd name="connsiteY42" fmla="*/ 178324 h 514335"/>
                  <a:gd name="connsiteX43" fmla="*/ 1591399 w 1596859"/>
                  <a:gd name="connsiteY43" fmla="*/ 214625 h 514335"/>
                  <a:gd name="connsiteX44" fmla="*/ 1593226 w 1596859"/>
                  <a:gd name="connsiteY44" fmla="*/ 251421 h 514335"/>
                  <a:gd name="connsiteX45" fmla="*/ 1589389 w 1596859"/>
                  <a:gd name="connsiteY45" fmla="*/ 285176 h 514335"/>
                  <a:gd name="connsiteX46" fmla="*/ 1590302 w 1596859"/>
                  <a:gd name="connsiteY46" fmla="*/ 326515 h 514335"/>
                  <a:gd name="connsiteX47" fmla="*/ 1588723 w 1596859"/>
                  <a:gd name="connsiteY47" fmla="*/ 347165 h 514335"/>
                  <a:gd name="connsiteX48" fmla="*/ 1595250 w 1596859"/>
                  <a:gd name="connsiteY48" fmla="*/ 393268 h 514335"/>
                  <a:gd name="connsiteX49" fmla="*/ 1590302 w 1596859"/>
                  <a:gd name="connsiteY49" fmla="*/ 450675 h 514335"/>
                  <a:gd name="connsiteX50" fmla="*/ 1590302 w 1596859"/>
                  <a:gd name="connsiteY50" fmla="*/ 502744 h 5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596859" h="514335">
                    <a:moveTo>
                      <a:pt x="1590315" y="502718"/>
                    </a:moveTo>
                    <a:cubicBezTo>
                      <a:pt x="1584207" y="513865"/>
                      <a:pt x="1567786" y="492928"/>
                      <a:pt x="1560685" y="502718"/>
                    </a:cubicBezTo>
                    <a:cubicBezTo>
                      <a:pt x="1568608" y="485814"/>
                      <a:pt x="1524437" y="489586"/>
                      <a:pt x="1524554" y="497875"/>
                    </a:cubicBezTo>
                    <a:cubicBezTo>
                      <a:pt x="1501842" y="476364"/>
                      <a:pt x="1494010" y="503814"/>
                      <a:pt x="1478582" y="502718"/>
                    </a:cubicBezTo>
                    <a:cubicBezTo>
                      <a:pt x="1468674" y="494690"/>
                      <a:pt x="1429920" y="483086"/>
                      <a:pt x="1419360" y="497392"/>
                    </a:cubicBezTo>
                    <a:cubicBezTo>
                      <a:pt x="1390043" y="500081"/>
                      <a:pt x="1366900" y="493568"/>
                      <a:pt x="1354147" y="502718"/>
                    </a:cubicBezTo>
                    <a:cubicBezTo>
                      <a:pt x="1340990" y="516645"/>
                      <a:pt x="1334489" y="490396"/>
                      <a:pt x="1290370" y="502718"/>
                    </a:cubicBezTo>
                    <a:cubicBezTo>
                      <a:pt x="1286611" y="519139"/>
                      <a:pt x="1298215" y="494729"/>
                      <a:pt x="1263781" y="504741"/>
                    </a:cubicBezTo>
                    <a:cubicBezTo>
                      <a:pt x="1253991" y="504206"/>
                      <a:pt x="1241852" y="503044"/>
                      <a:pt x="1223134" y="502992"/>
                    </a:cubicBezTo>
                    <a:cubicBezTo>
                      <a:pt x="1196284" y="505120"/>
                      <a:pt x="1188321" y="506464"/>
                      <a:pt x="1148262" y="502718"/>
                    </a:cubicBezTo>
                    <a:cubicBezTo>
                      <a:pt x="1105800" y="517781"/>
                      <a:pt x="1113763" y="483608"/>
                      <a:pt x="1070635" y="499898"/>
                    </a:cubicBezTo>
                    <a:cubicBezTo>
                      <a:pt x="1003974" y="498358"/>
                      <a:pt x="1024375" y="520470"/>
                      <a:pt x="992095" y="502718"/>
                    </a:cubicBezTo>
                    <a:cubicBezTo>
                      <a:pt x="997199" y="503788"/>
                      <a:pt x="974043" y="481937"/>
                      <a:pt x="954738" y="502718"/>
                    </a:cubicBezTo>
                    <a:cubicBezTo>
                      <a:pt x="965350" y="500473"/>
                      <a:pt x="928305" y="508474"/>
                      <a:pt x="917053" y="502718"/>
                    </a:cubicBezTo>
                    <a:cubicBezTo>
                      <a:pt x="922131" y="514727"/>
                      <a:pt x="906715" y="496217"/>
                      <a:pt x="883625" y="495734"/>
                    </a:cubicBezTo>
                    <a:cubicBezTo>
                      <a:pt x="870728" y="509101"/>
                      <a:pt x="873182" y="499872"/>
                      <a:pt x="844518" y="503462"/>
                    </a:cubicBezTo>
                    <a:cubicBezTo>
                      <a:pt x="800607" y="496531"/>
                      <a:pt x="844426" y="505015"/>
                      <a:pt x="816036" y="492328"/>
                    </a:cubicBezTo>
                    <a:cubicBezTo>
                      <a:pt x="798375" y="478165"/>
                      <a:pt x="792945" y="490474"/>
                      <a:pt x="764568" y="502731"/>
                    </a:cubicBezTo>
                    <a:cubicBezTo>
                      <a:pt x="750471" y="509662"/>
                      <a:pt x="721362" y="525756"/>
                      <a:pt x="688051" y="501164"/>
                    </a:cubicBezTo>
                    <a:cubicBezTo>
                      <a:pt x="662232" y="492380"/>
                      <a:pt x="635943" y="488960"/>
                      <a:pt x="613101" y="502731"/>
                    </a:cubicBezTo>
                    <a:cubicBezTo>
                      <a:pt x="594696" y="498880"/>
                      <a:pt x="572480" y="505498"/>
                      <a:pt x="568955" y="491531"/>
                    </a:cubicBezTo>
                    <a:cubicBezTo>
                      <a:pt x="561567" y="531186"/>
                      <a:pt x="531728" y="500068"/>
                      <a:pt x="524784" y="502731"/>
                    </a:cubicBezTo>
                    <a:cubicBezTo>
                      <a:pt x="493535" y="478204"/>
                      <a:pt x="488510" y="530821"/>
                      <a:pt x="470013" y="499977"/>
                    </a:cubicBezTo>
                    <a:cubicBezTo>
                      <a:pt x="435384" y="505511"/>
                      <a:pt x="458670" y="507182"/>
                      <a:pt x="439639" y="501765"/>
                    </a:cubicBezTo>
                    <a:cubicBezTo>
                      <a:pt x="437812" y="508487"/>
                      <a:pt x="420099" y="499585"/>
                      <a:pt x="406667" y="502809"/>
                    </a:cubicBezTo>
                    <a:cubicBezTo>
                      <a:pt x="394619" y="490957"/>
                      <a:pt x="376763" y="493607"/>
                      <a:pt x="359023" y="502731"/>
                    </a:cubicBezTo>
                    <a:cubicBezTo>
                      <a:pt x="373695" y="488503"/>
                      <a:pt x="346532" y="506216"/>
                      <a:pt x="334836" y="503632"/>
                    </a:cubicBezTo>
                    <a:cubicBezTo>
                      <a:pt x="301251" y="492550"/>
                      <a:pt x="297896" y="500355"/>
                      <a:pt x="283446" y="501191"/>
                    </a:cubicBezTo>
                    <a:cubicBezTo>
                      <a:pt x="282846" y="486336"/>
                      <a:pt x="261348" y="516685"/>
                      <a:pt x="250044" y="500799"/>
                    </a:cubicBezTo>
                    <a:cubicBezTo>
                      <a:pt x="248190" y="494090"/>
                      <a:pt x="216732" y="491388"/>
                      <a:pt x="214983" y="502731"/>
                    </a:cubicBezTo>
                    <a:cubicBezTo>
                      <a:pt x="189021" y="497209"/>
                      <a:pt x="197048" y="498502"/>
                      <a:pt x="154600" y="502574"/>
                    </a:cubicBezTo>
                    <a:cubicBezTo>
                      <a:pt x="154822" y="489665"/>
                      <a:pt x="108471" y="526161"/>
                      <a:pt x="101344" y="502731"/>
                    </a:cubicBezTo>
                    <a:lnTo>
                      <a:pt x="0" y="502731"/>
                    </a:lnTo>
                    <a:lnTo>
                      <a:pt x="0" y="2095"/>
                    </a:lnTo>
                    <a:lnTo>
                      <a:pt x="1375319" y="2095"/>
                    </a:lnTo>
                    <a:cubicBezTo>
                      <a:pt x="1397731" y="4719"/>
                      <a:pt x="1422401" y="1508"/>
                      <a:pt x="1437491" y="3714"/>
                    </a:cubicBezTo>
                    <a:cubicBezTo>
                      <a:pt x="1462748" y="9274"/>
                      <a:pt x="1468962" y="7773"/>
                      <a:pt x="1488959" y="2095"/>
                    </a:cubicBezTo>
                    <a:cubicBezTo>
                      <a:pt x="1514751" y="3152"/>
                      <a:pt x="1516044" y="13216"/>
                      <a:pt x="1526369" y="2787"/>
                    </a:cubicBezTo>
                    <a:cubicBezTo>
                      <a:pt x="1540844" y="13464"/>
                      <a:pt x="1547828" y="-6180"/>
                      <a:pt x="1563518" y="2095"/>
                    </a:cubicBezTo>
                    <a:cubicBezTo>
                      <a:pt x="1569248" y="-1547"/>
                      <a:pt x="1592365" y="3205"/>
                      <a:pt x="1590302" y="2095"/>
                    </a:cubicBezTo>
                    <a:cubicBezTo>
                      <a:pt x="1594140" y="6533"/>
                      <a:pt x="1585381" y="22262"/>
                      <a:pt x="1590302" y="54164"/>
                    </a:cubicBezTo>
                    <a:cubicBezTo>
                      <a:pt x="1590864" y="85047"/>
                      <a:pt x="1592300" y="94994"/>
                      <a:pt x="1589989" y="108099"/>
                    </a:cubicBezTo>
                    <a:cubicBezTo>
                      <a:pt x="1587692" y="145692"/>
                      <a:pt x="1593918" y="164488"/>
                      <a:pt x="1590302" y="178324"/>
                    </a:cubicBezTo>
                    <a:cubicBezTo>
                      <a:pt x="1598839" y="184015"/>
                      <a:pt x="1578659" y="197199"/>
                      <a:pt x="1591399" y="214625"/>
                    </a:cubicBezTo>
                    <a:cubicBezTo>
                      <a:pt x="1593579" y="234126"/>
                      <a:pt x="1598943" y="243198"/>
                      <a:pt x="1593226" y="251421"/>
                    </a:cubicBezTo>
                    <a:cubicBezTo>
                      <a:pt x="1591242" y="244477"/>
                      <a:pt x="1588566" y="284471"/>
                      <a:pt x="1589389" y="285176"/>
                    </a:cubicBezTo>
                    <a:cubicBezTo>
                      <a:pt x="1591699" y="299639"/>
                      <a:pt x="1603878" y="320393"/>
                      <a:pt x="1590302" y="326515"/>
                    </a:cubicBezTo>
                    <a:cubicBezTo>
                      <a:pt x="1600092" y="336227"/>
                      <a:pt x="1593983" y="349906"/>
                      <a:pt x="1588723" y="347165"/>
                    </a:cubicBezTo>
                    <a:cubicBezTo>
                      <a:pt x="1596189" y="348327"/>
                      <a:pt x="1585434" y="382030"/>
                      <a:pt x="1595250" y="393268"/>
                    </a:cubicBezTo>
                    <a:cubicBezTo>
                      <a:pt x="1584272" y="424870"/>
                      <a:pt x="1594349" y="421946"/>
                      <a:pt x="1590302" y="450675"/>
                    </a:cubicBezTo>
                    <a:cubicBezTo>
                      <a:pt x="1606410" y="469237"/>
                      <a:pt x="1587405" y="500786"/>
                      <a:pt x="1590302" y="502744"/>
                    </a:cubicBezTo>
                    <a:close/>
                  </a:path>
                </a:pathLst>
              </a:custGeom>
              <a:solidFill>
                <a:srgbClr val="FFFFFF"/>
              </a:solidFill>
              <a:ln w="1304" cap="flat">
                <a:noFill/>
                <a:prstDash val="solid"/>
                <a:miter/>
              </a:ln>
              <a:effectLst>
                <a:outerShdw blurRad="50800" dist="38100" dir="2700000" algn="tl" rotWithShape="0">
                  <a:prstClr val="black">
                    <a:alpha val="40000"/>
                  </a:prstClr>
                </a:outerShdw>
              </a:effectLst>
            </p:spPr>
            <p:txBody>
              <a:bodyPr rtlCol="0" anchor="ctr"/>
              <a:lstStyle/>
              <a:p>
                <a:endParaRPr lang="en-US" sz="2000">
                  <a:solidFill>
                    <a:schemeClr val="tx1">
                      <a:lumMod val="75000"/>
                      <a:lumOff val="25000"/>
                    </a:schemeClr>
                  </a:solidFill>
                </a:endParaRPr>
              </a:p>
            </p:txBody>
          </p:sp>
          <p:sp>
            <p:nvSpPr>
              <p:cNvPr id="32" name="Freeform: Shape 31">
                <a:extLst>
                  <a:ext uri="{FF2B5EF4-FFF2-40B4-BE49-F238E27FC236}">
                    <a16:creationId xmlns:a16="http://schemas.microsoft.com/office/drawing/2014/main" id="{0D79E8D2-214C-6B10-DDFB-8E51A31C13D0}"/>
                  </a:ext>
                </a:extLst>
              </p:cNvPr>
              <p:cNvSpPr/>
              <p:nvPr/>
            </p:nvSpPr>
            <p:spPr>
              <a:xfrm>
                <a:off x="2052217" y="2161303"/>
                <a:ext cx="343986" cy="453840"/>
              </a:xfrm>
              <a:custGeom>
                <a:avLst/>
                <a:gdLst>
                  <a:gd name="connsiteX0" fmla="*/ 224147 w 343986"/>
                  <a:gd name="connsiteY0" fmla="*/ 450107 h 453840"/>
                  <a:gd name="connsiteX1" fmla="*/ 224486 w 343986"/>
                  <a:gd name="connsiteY1" fmla="*/ 440148 h 453840"/>
                  <a:gd name="connsiteX2" fmla="*/ 233218 w 343986"/>
                  <a:gd name="connsiteY2" fmla="*/ 444938 h 453840"/>
                  <a:gd name="connsiteX3" fmla="*/ 237161 w 343986"/>
                  <a:gd name="connsiteY3" fmla="*/ 442693 h 453840"/>
                  <a:gd name="connsiteX4" fmla="*/ 237500 w 343986"/>
                  <a:gd name="connsiteY4" fmla="*/ 432734 h 453840"/>
                  <a:gd name="connsiteX5" fmla="*/ 246232 w 343986"/>
                  <a:gd name="connsiteY5" fmla="*/ 437524 h 453840"/>
                  <a:gd name="connsiteX6" fmla="*/ 250174 w 343986"/>
                  <a:gd name="connsiteY6" fmla="*/ 435279 h 453840"/>
                  <a:gd name="connsiteX7" fmla="*/ 250514 w 343986"/>
                  <a:gd name="connsiteY7" fmla="*/ 425320 h 453840"/>
                  <a:gd name="connsiteX8" fmla="*/ 259246 w 343986"/>
                  <a:gd name="connsiteY8" fmla="*/ 430110 h 453840"/>
                  <a:gd name="connsiteX9" fmla="*/ 263188 w 343986"/>
                  <a:gd name="connsiteY9" fmla="*/ 427865 h 453840"/>
                  <a:gd name="connsiteX10" fmla="*/ 263528 w 343986"/>
                  <a:gd name="connsiteY10" fmla="*/ 417906 h 453840"/>
                  <a:gd name="connsiteX11" fmla="*/ 272260 w 343986"/>
                  <a:gd name="connsiteY11" fmla="*/ 422696 h 453840"/>
                  <a:gd name="connsiteX12" fmla="*/ 276202 w 343986"/>
                  <a:gd name="connsiteY12" fmla="*/ 420451 h 453840"/>
                  <a:gd name="connsiteX13" fmla="*/ 276541 w 343986"/>
                  <a:gd name="connsiteY13" fmla="*/ 410492 h 453840"/>
                  <a:gd name="connsiteX14" fmla="*/ 285274 w 343986"/>
                  <a:gd name="connsiteY14" fmla="*/ 415282 h 453840"/>
                  <a:gd name="connsiteX15" fmla="*/ 289216 w 343986"/>
                  <a:gd name="connsiteY15" fmla="*/ 413037 h 453840"/>
                  <a:gd name="connsiteX16" fmla="*/ 289555 w 343986"/>
                  <a:gd name="connsiteY16" fmla="*/ 403077 h 453840"/>
                  <a:gd name="connsiteX17" fmla="*/ 298288 w 343986"/>
                  <a:gd name="connsiteY17" fmla="*/ 407868 h 453840"/>
                  <a:gd name="connsiteX18" fmla="*/ 302230 w 343986"/>
                  <a:gd name="connsiteY18" fmla="*/ 405623 h 453840"/>
                  <a:gd name="connsiteX19" fmla="*/ 302569 w 343986"/>
                  <a:gd name="connsiteY19" fmla="*/ 395663 h 453840"/>
                  <a:gd name="connsiteX20" fmla="*/ 311302 w 343986"/>
                  <a:gd name="connsiteY20" fmla="*/ 400454 h 453840"/>
                  <a:gd name="connsiteX21" fmla="*/ 315244 w 343986"/>
                  <a:gd name="connsiteY21" fmla="*/ 398209 h 453840"/>
                  <a:gd name="connsiteX22" fmla="*/ 315583 w 343986"/>
                  <a:gd name="connsiteY22" fmla="*/ 388249 h 453840"/>
                  <a:gd name="connsiteX23" fmla="*/ 324316 w 343986"/>
                  <a:gd name="connsiteY23" fmla="*/ 393040 h 453840"/>
                  <a:gd name="connsiteX24" fmla="*/ 328258 w 343986"/>
                  <a:gd name="connsiteY24" fmla="*/ 390795 h 453840"/>
                  <a:gd name="connsiteX25" fmla="*/ 328597 w 343986"/>
                  <a:gd name="connsiteY25" fmla="*/ 380835 h 453840"/>
                  <a:gd name="connsiteX26" fmla="*/ 337329 w 343986"/>
                  <a:gd name="connsiteY26" fmla="*/ 385625 h 453840"/>
                  <a:gd name="connsiteX27" fmla="*/ 343986 w 343986"/>
                  <a:gd name="connsiteY27" fmla="*/ 381840 h 453840"/>
                  <a:gd name="connsiteX28" fmla="*/ 126497 w 343986"/>
                  <a:gd name="connsiteY28" fmla="*/ 0 h 453840"/>
                  <a:gd name="connsiteX29" fmla="*/ 119840 w 343986"/>
                  <a:gd name="connsiteY29" fmla="*/ 3785 h 453840"/>
                  <a:gd name="connsiteX30" fmla="*/ 119501 w 343986"/>
                  <a:gd name="connsiteY30" fmla="*/ 13745 h 453840"/>
                  <a:gd name="connsiteX31" fmla="*/ 110768 w 343986"/>
                  <a:gd name="connsiteY31" fmla="*/ 8954 h 453840"/>
                  <a:gd name="connsiteX32" fmla="*/ 106826 w 343986"/>
                  <a:gd name="connsiteY32" fmla="*/ 11199 h 453840"/>
                  <a:gd name="connsiteX33" fmla="*/ 106487 w 343986"/>
                  <a:gd name="connsiteY33" fmla="*/ 21159 h 453840"/>
                  <a:gd name="connsiteX34" fmla="*/ 97754 w 343986"/>
                  <a:gd name="connsiteY34" fmla="*/ 16368 h 453840"/>
                  <a:gd name="connsiteX35" fmla="*/ 93812 w 343986"/>
                  <a:gd name="connsiteY35" fmla="*/ 18614 h 453840"/>
                  <a:gd name="connsiteX36" fmla="*/ 93473 w 343986"/>
                  <a:gd name="connsiteY36" fmla="*/ 28573 h 453840"/>
                  <a:gd name="connsiteX37" fmla="*/ 84740 w 343986"/>
                  <a:gd name="connsiteY37" fmla="*/ 23783 h 453840"/>
                  <a:gd name="connsiteX38" fmla="*/ 80798 w 343986"/>
                  <a:gd name="connsiteY38" fmla="*/ 26028 h 453840"/>
                  <a:gd name="connsiteX39" fmla="*/ 80459 w 343986"/>
                  <a:gd name="connsiteY39" fmla="*/ 35987 h 453840"/>
                  <a:gd name="connsiteX40" fmla="*/ 71726 w 343986"/>
                  <a:gd name="connsiteY40" fmla="*/ 31197 h 453840"/>
                  <a:gd name="connsiteX41" fmla="*/ 67784 w 343986"/>
                  <a:gd name="connsiteY41" fmla="*/ 33442 h 453840"/>
                  <a:gd name="connsiteX42" fmla="*/ 67445 w 343986"/>
                  <a:gd name="connsiteY42" fmla="*/ 43401 h 453840"/>
                  <a:gd name="connsiteX43" fmla="*/ 58713 w 343986"/>
                  <a:gd name="connsiteY43" fmla="*/ 38611 h 453840"/>
                  <a:gd name="connsiteX44" fmla="*/ 54771 w 343986"/>
                  <a:gd name="connsiteY44" fmla="*/ 40856 h 453840"/>
                  <a:gd name="connsiteX45" fmla="*/ 54431 w 343986"/>
                  <a:gd name="connsiteY45" fmla="*/ 50815 h 453840"/>
                  <a:gd name="connsiteX46" fmla="*/ 45699 w 343986"/>
                  <a:gd name="connsiteY46" fmla="*/ 46025 h 453840"/>
                  <a:gd name="connsiteX47" fmla="*/ 41757 w 343986"/>
                  <a:gd name="connsiteY47" fmla="*/ 48270 h 453840"/>
                  <a:gd name="connsiteX48" fmla="*/ 41417 w 343986"/>
                  <a:gd name="connsiteY48" fmla="*/ 58230 h 453840"/>
                  <a:gd name="connsiteX49" fmla="*/ 32685 w 343986"/>
                  <a:gd name="connsiteY49" fmla="*/ 53439 h 453840"/>
                  <a:gd name="connsiteX50" fmla="*/ 28743 w 343986"/>
                  <a:gd name="connsiteY50" fmla="*/ 55684 h 453840"/>
                  <a:gd name="connsiteX51" fmla="*/ 28403 w 343986"/>
                  <a:gd name="connsiteY51" fmla="*/ 65644 h 453840"/>
                  <a:gd name="connsiteX52" fmla="*/ 19671 w 343986"/>
                  <a:gd name="connsiteY52" fmla="*/ 60853 h 453840"/>
                  <a:gd name="connsiteX53" fmla="*/ 15729 w 343986"/>
                  <a:gd name="connsiteY53" fmla="*/ 63098 h 453840"/>
                  <a:gd name="connsiteX54" fmla="*/ 15390 w 343986"/>
                  <a:gd name="connsiteY54" fmla="*/ 73058 h 453840"/>
                  <a:gd name="connsiteX55" fmla="*/ 6657 w 343986"/>
                  <a:gd name="connsiteY55" fmla="*/ 68267 h 453840"/>
                  <a:gd name="connsiteX56" fmla="*/ 0 w 343986"/>
                  <a:gd name="connsiteY56" fmla="*/ 72053 h 453840"/>
                  <a:gd name="connsiteX57" fmla="*/ 217555 w 343986"/>
                  <a:gd name="connsiteY57" fmla="*/ 453841 h 453840"/>
                  <a:gd name="connsiteX58" fmla="*/ 224212 w 343986"/>
                  <a:gd name="connsiteY58" fmla="*/ 450055 h 4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43986" h="453840">
                    <a:moveTo>
                      <a:pt x="224147" y="450107"/>
                    </a:moveTo>
                    <a:cubicBezTo>
                      <a:pt x="221823" y="446035"/>
                      <a:pt x="221980" y="441584"/>
                      <a:pt x="224486" y="440148"/>
                    </a:cubicBezTo>
                    <a:cubicBezTo>
                      <a:pt x="226992" y="438725"/>
                      <a:pt x="230908" y="440866"/>
                      <a:pt x="233218" y="444938"/>
                    </a:cubicBezTo>
                    <a:lnTo>
                      <a:pt x="237161" y="442693"/>
                    </a:lnTo>
                    <a:cubicBezTo>
                      <a:pt x="234837" y="438621"/>
                      <a:pt x="234994" y="434170"/>
                      <a:pt x="237500" y="432734"/>
                    </a:cubicBezTo>
                    <a:cubicBezTo>
                      <a:pt x="240006" y="431311"/>
                      <a:pt x="243922" y="433452"/>
                      <a:pt x="246232" y="437524"/>
                    </a:cubicBezTo>
                    <a:lnTo>
                      <a:pt x="250174" y="435279"/>
                    </a:lnTo>
                    <a:cubicBezTo>
                      <a:pt x="247851" y="431207"/>
                      <a:pt x="248008" y="426756"/>
                      <a:pt x="250514" y="425320"/>
                    </a:cubicBezTo>
                    <a:cubicBezTo>
                      <a:pt x="253020" y="423897"/>
                      <a:pt x="256936" y="426038"/>
                      <a:pt x="259246" y="430110"/>
                    </a:cubicBezTo>
                    <a:lnTo>
                      <a:pt x="263188" y="427865"/>
                    </a:lnTo>
                    <a:cubicBezTo>
                      <a:pt x="260865" y="423793"/>
                      <a:pt x="261021" y="419341"/>
                      <a:pt x="263528" y="417906"/>
                    </a:cubicBezTo>
                    <a:cubicBezTo>
                      <a:pt x="266034" y="416483"/>
                      <a:pt x="269950" y="418624"/>
                      <a:pt x="272260" y="422696"/>
                    </a:cubicBezTo>
                    <a:lnTo>
                      <a:pt x="276202" y="420451"/>
                    </a:lnTo>
                    <a:cubicBezTo>
                      <a:pt x="273879" y="416378"/>
                      <a:pt x="274035" y="411927"/>
                      <a:pt x="276541" y="410492"/>
                    </a:cubicBezTo>
                    <a:cubicBezTo>
                      <a:pt x="279048" y="409069"/>
                      <a:pt x="282964" y="411209"/>
                      <a:pt x="285274" y="415282"/>
                    </a:cubicBezTo>
                    <a:lnTo>
                      <a:pt x="289216" y="413037"/>
                    </a:lnTo>
                    <a:cubicBezTo>
                      <a:pt x="286893" y="408964"/>
                      <a:pt x="287049" y="404513"/>
                      <a:pt x="289555" y="403077"/>
                    </a:cubicBezTo>
                    <a:cubicBezTo>
                      <a:pt x="292061" y="401655"/>
                      <a:pt x="295977" y="403795"/>
                      <a:pt x="298288" y="407868"/>
                    </a:cubicBezTo>
                    <a:lnTo>
                      <a:pt x="302230" y="405623"/>
                    </a:lnTo>
                    <a:cubicBezTo>
                      <a:pt x="299906" y="401550"/>
                      <a:pt x="300063" y="397099"/>
                      <a:pt x="302569" y="395663"/>
                    </a:cubicBezTo>
                    <a:cubicBezTo>
                      <a:pt x="305075" y="394240"/>
                      <a:pt x="308991" y="396381"/>
                      <a:pt x="311302" y="400454"/>
                    </a:cubicBezTo>
                    <a:lnTo>
                      <a:pt x="315244" y="398209"/>
                    </a:lnTo>
                    <a:cubicBezTo>
                      <a:pt x="312920" y="394136"/>
                      <a:pt x="313077" y="389685"/>
                      <a:pt x="315583" y="388249"/>
                    </a:cubicBezTo>
                    <a:cubicBezTo>
                      <a:pt x="318089" y="386813"/>
                      <a:pt x="322005" y="388967"/>
                      <a:pt x="324316" y="393040"/>
                    </a:cubicBezTo>
                    <a:lnTo>
                      <a:pt x="328258" y="390795"/>
                    </a:lnTo>
                    <a:cubicBezTo>
                      <a:pt x="325934" y="386722"/>
                      <a:pt x="326091" y="382271"/>
                      <a:pt x="328597" y="380835"/>
                    </a:cubicBezTo>
                    <a:cubicBezTo>
                      <a:pt x="331103" y="379412"/>
                      <a:pt x="335019" y="381553"/>
                      <a:pt x="337329" y="385625"/>
                    </a:cubicBezTo>
                    <a:lnTo>
                      <a:pt x="343986" y="381840"/>
                    </a:lnTo>
                    <a:lnTo>
                      <a:pt x="126497" y="0"/>
                    </a:lnTo>
                    <a:lnTo>
                      <a:pt x="119840" y="3785"/>
                    </a:lnTo>
                    <a:cubicBezTo>
                      <a:pt x="122163" y="7858"/>
                      <a:pt x="122007" y="12309"/>
                      <a:pt x="119501" y="13745"/>
                    </a:cubicBezTo>
                    <a:cubicBezTo>
                      <a:pt x="116994" y="15168"/>
                      <a:pt x="113078" y="13027"/>
                      <a:pt x="110768" y="8954"/>
                    </a:cubicBezTo>
                    <a:lnTo>
                      <a:pt x="106826" y="11199"/>
                    </a:lnTo>
                    <a:cubicBezTo>
                      <a:pt x="109149" y="15272"/>
                      <a:pt x="108993" y="19723"/>
                      <a:pt x="106487" y="21159"/>
                    </a:cubicBezTo>
                    <a:cubicBezTo>
                      <a:pt x="103980" y="22582"/>
                      <a:pt x="100065" y="20441"/>
                      <a:pt x="97754" y="16368"/>
                    </a:cubicBezTo>
                    <a:lnTo>
                      <a:pt x="93812" y="18614"/>
                    </a:lnTo>
                    <a:cubicBezTo>
                      <a:pt x="96136" y="22686"/>
                      <a:pt x="95979" y="27137"/>
                      <a:pt x="93473" y="28573"/>
                    </a:cubicBezTo>
                    <a:cubicBezTo>
                      <a:pt x="90967" y="29996"/>
                      <a:pt x="87051" y="27855"/>
                      <a:pt x="84740" y="23783"/>
                    </a:cubicBezTo>
                    <a:lnTo>
                      <a:pt x="80798" y="26028"/>
                    </a:lnTo>
                    <a:cubicBezTo>
                      <a:pt x="83122" y="30100"/>
                      <a:pt x="82965" y="34551"/>
                      <a:pt x="80459" y="35987"/>
                    </a:cubicBezTo>
                    <a:cubicBezTo>
                      <a:pt x="77953" y="37410"/>
                      <a:pt x="74037" y="35269"/>
                      <a:pt x="71726" y="31197"/>
                    </a:cubicBezTo>
                    <a:lnTo>
                      <a:pt x="67784" y="33442"/>
                    </a:lnTo>
                    <a:cubicBezTo>
                      <a:pt x="70108" y="37514"/>
                      <a:pt x="69951" y="41965"/>
                      <a:pt x="67445" y="43401"/>
                    </a:cubicBezTo>
                    <a:cubicBezTo>
                      <a:pt x="64939" y="44824"/>
                      <a:pt x="61023" y="42683"/>
                      <a:pt x="58713" y="38611"/>
                    </a:cubicBezTo>
                    <a:lnTo>
                      <a:pt x="54771" y="40856"/>
                    </a:lnTo>
                    <a:cubicBezTo>
                      <a:pt x="57094" y="44929"/>
                      <a:pt x="56937" y="49380"/>
                      <a:pt x="54431" y="50815"/>
                    </a:cubicBezTo>
                    <a:cubicBezTo>
                      <a:pt x="51925" y="52238"/>
                      <a:pt x="48009" y="50098"/>
                      <a:pt x="45699" y="46025"/>
                    </a:cubicBezTo>
                    <a:lnTo>
                      <a:pt x="41757" y="48270"/>
                    </a:lnTo>
                    <a:cubicBezTo>
                      <a:pt x="44080" y="52343"/>
                      <a:pt x="43923" y="56794"/>
                      <a:pt x="41417" y="58230"/>
                    </a:cubicBezTo>
                    <a:cubicBezTo>
                      <a:pt x="38911" y="59652"/>
                      <a:pt x="34995" y="57512"/>
                      <a:pt x="32685" y="53439"/>
                    </a:cubicBezTo>
                    <a:lnTo>
                      <a:pt x="28743" y="55684"/>
                    </a:lnTo>
                    <a:cubicBezTo>
                      <a:pt x="31066" y="59757"/>
                      <a:pt x="30910" y="64208"/>
                      <a:pt x="28403" y="65644"/>
                    </a:cubicBezTo>
                    <a:cubicBezTo>
                      <a:pt x="25897" y="67066"/>
                      <a:pt x="21981" y="64926"/>
                      <a:pt x="19671" y="60853"/>
                    </a:cubicBezTo>
                    <a:lnTo>
                      <a:pt x="15729" y="63098"/>
                    </a:lnTo>
                    <a:cubicBezTo>
                      <a:pt x="18052" y="67171"/>
                      <a:pt x="17896" y="71622"/>
                      <a:pt x="15390" y="73058"/>
                    </a:cubicBezTo>
                    <a:cubicBezTo>
                      <a:pt x="12883" y="74481"/>
                      <a:pt x="8967" y="72340"/>
                      <a:pt x="6657" y="68267"/>
                    </a:cubicBezTo>
                    <a:lnTo>
                      <a:pt x="0" y="72053"/>
                    </a:lnTo>
                    <a:lnTo>
                      <a:pt x="217555" y="453841"/>
                    </a:lnTo>
                    <a:lnTo>
                      <a:pt x="224212" y="450055"/>
                    </a:lnTo>
                    <a:close/>
                  </a:path>
                </a:pathLst>
              </a:custGeom>
              <a:solidFill>
                <a:srgbClr val="80CDC5">
                  <a:alpha val="70000"/>
                </a:srgbClr>
              </a:solidFill>
              <a:ln w="1304" cap="flat">
                <a:noFill/>
                <a:prstDash val="solid"/>
                <a:miter/>
              </a:ln>
            </p:spPr>
            <p:txBody>
              <a:bodyPr rtlCol="0" anchor="ctr"/>
              <a:lstStyle/>
              <a:p>
                <a:endParaRPr lang="en-US" sz="2000">
                  <a:solidFill>
                    <a:schemeClr val="tx1">
                      <a:lumMod val="75000"/>
                      <a:lumOff val="25000"/>
                    </a:schemeClr>
                  </a:solidFill>
                </a:endParaRPr>
              </a:p>
            </p:txBody>
          </p:sp>
          <p:sp>
            <p:nvSpPr>
              <p:cNvPr id="33" name="Freeform: Shape 32">
                <a:extLst>
                  <a:ext uri="{FF2B5EF4-FFF2-40B4-BE49-F238E27FC236}">
                    <a16:creationId xmlns:a16="http://schemas.microsoft.com/office/drawing/2014/main" id="{699B6235-482B-9289-A16A-EBE0B7164354}"/>
                  </a:ext>
                </a:extLst>
              </p:cNvPr>
              <p:cNvSpPr/>
              <p:nvPr/>
            </p:nvSpPr>
            <p:spPr>
              <a:xfrm>
                <a:off x="453744" y="2590525"/>
                <a:ext cx="372716" cy="443006"/>
              </a:xfrm>
              <a:custGeom>
                <a:avLst/>
                <a:gdLst>
                  <a:gd name="connsiteX0" fmla="*/ 366490 w 372716"/>
                  <a:gd name="connsiteY0" fmla="*/ 79806 h 443006"/>
                  <a:gd name="connsiteX1" fmla="*/ 357327 w 372716"/>
                  <a:gd name="connsiteY1" fmla="*/ 83709 h 443006"/>
                  <a:gd name="connsiteX2" fmla="*/ 357966 w 372716"/>
                  <a:gd name="connsiteY2" fmla="*/ 73763 h 443006"/>
                  <a:gd name="connsiteX3" fmla="*/ 354259 w 372716"/>
                  <a:gd name="connsiteY3" fmla="*/ 71139 h 443006"/>
                  <a:gd name="connsiteX4" fmla="*/ 345096 w 372716"/>
                  <a:gd name="connsiteY4" fmla="*/ 75042 h 443006"/>
                  <a:gd name="connsiteX5" fmla="*/ 345736 w 372716"/>
                  <a:gd name="connsiteY5" fmla="*/ 65095 h 443006"/>
                  <a:gd name="connsiteX6" fmla="*/ 342028 w 372716"/>
                  <a:gd name="connsiteY6" fmla="*/ 62472 h 443006"/>
                  <a:gd name="connsiteX7" fmla="*/ 332865 w 372716"/>
                  <a:gd name="connsiteY7" fmla="*/ 66375 h 443006"/>
                  <a:gd name="connsiteX8" fmla="*/ 333505 w 372716"/>
                  <a:gd name="connsiteY8" fmla="*/ 56428 h 443006"/>
                  <a:gd name="connsiteX9" fmla="*/ 329798 w 372716"/>
                  <a:gd name="connsiteY9" fmla="*/ 53805 h 443006"/>
                  <a:gd name="connsiteX10" fmla="*/ 320635 w 372716"/>
                  <a:gd name="connsiteY10" fmla="*/ 57707 h 443006"/>
                  <a:gd name="connsiteX11" fmla="*/ 321274 w 372716"/>
                  <a:gd name="connsiteY11" fmla="*/ 47761 h 443006"/>
                  <a:gd name="connsiteX12" fmla="*/ 317567 w 372716"/>
                  <a:gd name="connsiteY12" fmla="*/ 45137 h 443006"/>
                  <a:gd name="connsiteX13" fmla="*/ 308404 w 372716"/>
                  <a:gd name="connsiteY13" fmla="*/ 49040 h 443006"/>
                  <a:gd name="connsiteX14" fmla="*/ 309043 w 372716"/>
                  <a:gd name="connsiteY14" fmla="*/ 39094 h 443006"/>
                  <a:gd name="connsiteX15" fmla="*/ 305336 w 372716"/>
                  <a:gd name="connsiteY15" fmla="*/ 36470 h 443006"/>
                  <a:gd name="connsiteX16" fmla="*/ 296173 w 372716"/>
                  <a:gd name="connsiteY16" fmla="*/ 40373 h 443006"/>
                  <a:gd name="connsiteX17" fmla="*/ 296813 w 372716"/>
                  <a:gd name="connsiteY17" fmla="*/ 30427 h 443006"/>
                  <a:gd name="connsiteX18" fmla="*/ 293106 w 372716"/>
                  <a:gd name="connsiteY18" fmla="*/ 27803 h 443006"/>
                  <a:gd name="connsiteX19" fmla="*/ 283942 w 372716"/>
                  <a:gd name="connsiteY19" fmla="*/ 31706 h 443006"/>
                  <a:gd name="connsiteX20" fmla="*/ 284582 w 372716"/>
                  <a:gd name="connsiteY20" fmla="*/ 21759 h 443006"/>
                  <a:gd name="connsiteX21" fmla="*/ 280875 w 372716"/>
                  <a:gd name="connsiteY21" fmla="*/ 19136 h 443006"/>
                  <a:gd name="connsiteX22" fmla="*/ 271712 w 372716"/>
                  <a:gd name="connsiteY22" fmla="*/ 23039 h 443006"/>
                  <a:gd name="connsiteX23" fmla="*/ 272351 w 372716"/>
                  <a:gd name="connsiteY23" fmla="*/ 13092 h 443006"/>
                  <a:gd name="connsiteX24" fmla="*/ 268644 w 372716"/>
                  <a:gd name="connsiteY24" fmla="*/ 10469 h 443006"/>
                  <a:gd name="connsiteX25" fmla="*/ 259481 w 372716"/>
                  <a:gd name="connsiteY25" fmla="*/ 14371 h 443006"/>
                  <a:gd name="connsiteX26" fmla="*/ 260121 w 372716"/>
                  <a:gd name="connsiteY26" fmla="*/ 4425 h 443006"/>
                  <a:gd name="connsiteX27" fmla="*/ 253868 w 372716"/>
                  <a:gd name="connsiteY27" fmla="*/ 0 h 443006"/>
                  <a:gd name="connsiteX28" fmla="*/ 0 w 372716"/>
                  <a:gd name="connsiteY28" fmla="*/ 358775 h 443006"/>
                  <a:gd name="connsiteX29" fmla="*/ 6252 w 372716"/>
                  <a:gd name="connsiteY29" fmla="*/ 363200 h 443006"/>
                  <a:gd name="connsiteX30" fmla="*/ 15416 w 372716"/>
                  <a:gd name="connsiteY30" fmla="*/ 359298 h 443006"/>
                  <a:gd name="connsiteX31" fmla="*/ 14776 w 372716"/>
                  <a:gd name="connsiteY31" fmla="*/ 369244 h 443006"/>
                  <a:gd name="connsiteX32" fmla="*/ 18483 w 372716"/>
                  <a:gd name="connsiteY32" fmla="*/ 371868 h 443006"/>
                  <a:gd name="connsiteX33" fmla="*/ 27646 w 372716"/>
                  <a:gd name="connsiteY33" fmla="*/ 367965 h 443006"/>
                  <a:gd name="connsiteX34" fmla="*/ 27007 w 372716"/>
                  <a:gd name="connsiteY34" fmla="*/ 377911 h 443006"/>
                  <a:gd name="connsiteX35" fmla="*/ 30714 w 372716"/>
                  <a:gd name="connsiteY35" fmla="*/ 380535 h 443006"/>
                  <a:gd name="connsiteX36" fmla="*/ 39877 w 372716"/>
                  <a:gd name="connsiteY36" fmla="*/ 376632 h 443006"/>
                  <a:gd name="connsiteX37" fmla="*/ 39237 w 372716"/>
                  <a:gd name="connsiteY37" fmla="*/ 386578 h 443006"/>
                  <a:gd name="connsiteX38" fmla="*/ 42944 w 372716"/>
                  <a:gd name="connsiteY38" fmla="*/ 389202 h 443006"/>
                  <a:gd name="connsiteX39" fmla="*/ 52108 w 372716"/>
                  <a:gd name="connsiteY39" fmla="*/ 385299 h 443006"/>
                  <a:gd name="connsiteX40" fmla="*/ 51468 w 372716"/>
                  <a:gd name="connsiteY40" fmla="*/ 395246 h 443006"/>
                  <a:gd name="connsiteX41" fmla="*/ 55175 w 372716"/>
                  <a:gd name="connsiteY41" fmla="*/ 397869 h 443006"/>
                  <a:gd name="connsiteX42" fmla="*/ 64338 w 372716"/>
                  <a:gd name="connsiteY42" fmla="*/ 393966 h 443006"/>
                  <a:gd name="connsiteX43" fmla="*/ 63699 w 372716"/>
                  <a:gd name="connsiteY43" fmla="*/ 403913 h 443006"/>
                  <a:gd name="connsiteX44" fmla="*/ 67406 w 372716"/>
                  <a:gd name="connsiteY44" fmla="*/ 406536 h 443006"/>
                  <a:gd name="connsiteX45" fmla="*/ 76569 w 372716"/>
                  <a:gd name="connsiteY45" fmla="*/ 402634 h 443006"/>
                  <a:gd name="connsiteX46" fmla="*/ 75929 w 372716"/>
                  <a:gd name="connsiteY46" fmla="*/ 412580 h 443006"/>
                  <a:gd name="connsiteX47" fmla="*/ 79637 w 372716"/>
                  <a:gd name="connsiteY47" fmla="*/ 415204 h 443006"/>
                  <a:gd name="connsiteX48" fmla="*/ 88800 w 372716"/>
                  <a:gd name="connsiteY48" fmla="*/ 411301 h 443006"/>
                  <a:gd name="connsiteX49" fmla="*/ 88160 w 372716"/>
                  <a:gd name="connsiteY49" fmla="*/ 421247 h 443006"/>
                  <a:gd name="connsiteX50" fmla="*/ 91867 w 372716"/>
                  <a:gd name="connsiteY50" fmla="*/ 423871 h 443006"/>
                  <a:gd name="connsiteX51" fmla="*/ 101030 w 372716"/>
                  <a:gd name="connsiteY51" fmla="*/ 419968 h 443006"/>
                  <a:gd name="connsiteX52" fmla="*/ 100391 w 372716"/>
                  <a:gd name="connsiteY52" fmla="*/ 429914 h 443006"/>
                  <a:gd name="connsiteX53" fmla="*/ 104098 w 372716"/>
                  <a:gd name="connsiteY53" fmla="*/ 432538 h 443006"/>
                  <a:gd name="connsiteX54" fmla="*/ 113261 w 372716"/>
                  <a:gd name="connsiteY54" fmla="*/ 428635 h 443006"/>
                  <a:gd name="connsiteX55" fmla="*/ 112622 w 372716"/>
                  <a:gd name="connsiteY55" fmla="*/ 438582 h 443006"/>
                  <a:gd name="connsiteX56" fmla="*/ 118874 w 372716"/>
                  <a:gd name="connsiteY56" fmla="*/ 443007 h 443006"/>
                  <a:gd name="connsiteX57" fmla="*/ 372716 w 372716"/>
                  <a:gd name="connsiteY57" fmla="*/ 84323 h 443006"/>
                  <a:gd name="connsiteX58" fmla="*/ 366464 w 372716"/>
                  <a:gd name="connsiteY58" fmla="*/ 79898 h 4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72716" h="443006">
                    <a:moveTo>
                      <a:pt x="366490" y="79806"/>
                    </a:moveTo>
                    <a:cubicBezTo>
                      <a:pt x="363788" y="83631"/>
                      <a:pt x="359676" y="85380"/>
                      <a:pt x="357327" y="83709"/>
                    </a:cubicBezTo>
                    <a:cubicBezTo>
                      <a:pt x="354977" y="82038"/>
                      <a:pt x="355251" y="77587"/>
                      <a:pt x="357966" y="73763"/>
                    </a:cubicBezTo>
                    <a:lnTo>
                      <a:pt x="354259" y="71139"/>
                    </a:lnTo>
                    <a:cubicBezTo>
                      <a:pt x="351557" y="74964"/>
                      <a:pt x="347445" y="76713"/>
                      <a:pt x="345096" y="75042"/>
                    </a:cubicBezTo>
                    <a:cubicBezTo>
                      <a:pt x="342746" y="73371"/>
                      <a:pt x="343020" y="68920"/>
                      <a:pt x="345736" y="65095"/>
                    </a:cubicBezTo>
                    <a:lnTo>
                      <a:pt x="342028" y="62472"/>
                    </a:lnTo>
                    <a:cubicBezTo>
                      <a:pt x="339326" y="66296"/>
                      <a:pt x="335215" y="68045"/>
                      <a:pt x="332865" y="66375"/>
                    </a:cubicBezTo>
                    <a:cubicBezTo>
                      <a:pt x="330516" y="64704"/>
                      <a:pt x="330803" y="60253"/>
                      <a:pt x="333505" y="56428"/>
                    </a:cubicBezTo>
                    <a:lnTo>
                      <a:pt x="329798" y="53805"/>
                    </a:lnTo>
                    <a:cubicBezTo>
                      <a:pt x="327096" y="57629"/>
                      <a:pt x="322984" y="59378"/>
                      <a:pt x="320635" y="57707"/>
                    </a:cubicBezTo>
                    <a:cubicBezTo>
                      <a:pt x="318285" y="56037"/>
                      <a:pt x="318572" y="51586"/>
                      <a:pt x="321274" y="47761"/>
                    </a:cubicBezTo>
                    <a:lnTo>
                      <a:pt x="317567" y="45137"/>
                    </a:lnTo>
                    <a:cubicBezTo>
                      <a:pt x="314865" y="48962"/>
                      <a:pt x="310753" y="50711"/>
                      <a:pt x="308404" y="49040"/>
                    </a:cubicBezTo>
                    <a:cubicBezTo>
                      <a:pt x="306054" y="47369"/>
                      <a:pt x="306328" y="42918"/>
                      <a:pt x="309043" y="39094"/>
                    </a:cubicBezTo>
                    <a:lnTo>
                      <a:pt x="305336" y="36470"/>
                    </a:lnTo>
                    <a:cubicBezTo>
                      <a:pt x="302634" y="40295"/>
                      <a:pt x="298523" y="42044"/>
                      <a:pt x="296173" y="40373"/>
                    </a:cubicBezTo>
                    <a:cubicBezTo>
                      <a:pt x="293824" y="38702"/>
                      <a:pt x="294111" y="34251"/>
                      <a:pt x="296813" y="30427"/>
                    </a:cubicBezTo>
                    <a:lnTo>
                      <a:pt x="293106" y="27803"/>
                    </a:lnTo>
                    <a:cubicBezTo>
                      <a:pt x="290404" y="31627"/>
                      <a:pt x="286292" y="33377"/>
                      <a:pt x="283942" y="31706"/>
                    </a:cubicBezTo>
                    <a:cubicBezTo>
                      <a:pt x="281593" y="30035"/>
                      <a:pt x="281867" y="25584"/>
                      <a:pt x="284582" y="21759"/>
                    </a:cubicBezTo>
                    <a:lnTo>
                      <a:pt x="280875" y="19136"/>
                    </a:lnTo>
                    <a:cubicBezTo>
                      <a:pt x="278173" y="22960"/>
                      <a:pt x="274061" y="24709"/>
                      <a:pt x="271712" y="23039"/>
                    </a:cubicBezTo>
                    <a:cubicBezTo>
                      <a:pt x="269362" y="21368"/>
                      <a:pt x="269636" y="16917"/>
                      <a:pt x="272351" y="13092"/>
                    </a:cubicBezTo>
                    <a:lnTo>
                      <a:pt x="268644" y="10469"/>
                    </a:lnTo>
                    <a:cubicBezTo>
                      <a:pt x="265942" y="14293"/>
                      <a:pt x="261831" y="16042"/>
                      <a:pt x="259481" y="14371"/>
                    </a:cubicBezTo>
                    <a:cubicBezTo>
                      <a:pt x="257132" y="12701"/>
                      <a:pt x="257406" y="8249"/>
                      <a:pt x="260121" y="4425"/>
                    </a:cubicBezTo>
                    <a:lnTo>
                      <a:pt x="253868" y="0"/>
                    </a:lnTo>
                    <a:lnTo>
                      <a:pt x="0" y="358775"/>
                    </a:lnTo>
                    <a:lnTo>
                      <a:pt x="6252" y="363200"/>
                    </a:lnTo>
                    <a:cubicBezTo>
                      <a:pt x="8954" y="359376"/>
                      <a:pt x="13066" y="357627"/>
                      <a:pt x="15416" y="359298"/>
                    </a:cubicBezTo>
                    <a:cubicBezTo>
                      <a:pt x="17765" y="360968"/>
                      <a:pt x="17491" y="365419"/>
                      <a:pt x="14776" y="369244"/>
                    </a:cubicBezTo>
                    <a:lnTo>
                      <a:pt x="18483" y="371868"/>
                    </a:lnTo>
                    <a:cubicBezTo>
                      <a:pt x="21185" y="368043"/>
                      <a:pt x="25297" y="366294"/>
                      <a:pt x="27646" y="367965"/>
                    </a:cubicBezTo>
                    <a:cubicBezTo>
                      <a:pt x="29996" y="369636"/>
                      <a:pt x="29722" y="374087"/>
                      <a:pt x="27007" y="377911"/>
                    </a:cubicBezTo>
                    <a:lnTo>
                      <a:pt x="30714" y="380535"/>
                    </a:lnTo>
                    <a:cubicBezTo>
                      <a:pt x="33416" y="376710"/>
                      <a:pt x="37527" y="374961"/>
                      <a:pt x="39877" y="376632"/>
                    </a:cubicBezTo>
                    <a:cubicBezTo>
                      <a:pt x="42227" y="378303"/>
                      <a:pt x="41952" y="382754"/>
                      <a:pt x="39237" y="386578"/>
                    </a:cubicBezTo>
                    <a:lnTo>
                      <a:pt x="42944" y="389202"/>
                    </a:lnTo>
                    <a:cubicBezTo>
                      <a:pt x="45646" y="385377"/>
                      <a:pt x="49758" y="383628"/>
                      <a:pt x="52108" y="385299"/>
                    </a:cubicBezTo>
                    <a:cubicBezTo>
                      <a:pt x="54457" y="386970"/>
                      <a:pt x="54170" y="391421"/>
                      <a:pt x="51468" y="395246"/>
                    </a:cubicBezTo>
                    <a:lnTo>
                      <a:pt x="55175" y="397869"/>
                    </a:lnTo>
                    <a:cubicBezTo>
                      <a:pt x="57877" y="394045"/>
                      <a:pt x="61989" y="392296"/>
                      <a:pt x="64338" y="393966"/>
                    </a:cubicBezTo>
                    <a:cubicBezTo>
                      <a:pt x="66688" y="395637"/>
                      <a:pt x="66401" y="400088"/>
                      <a:pt x="63699" y="403913"/>
                    </a:cubicBezTo>
                    <a:lnTo>
                      <a:pt x="67406" y="406536"/>
                    </a:lnTo>
                    <a:cubicBezTo>
                      <a:pt x="70108" y="402712"/>
                      <a:pt x="74220" y="400963"/>
                      <a:pt x="76569" y="402634"/>
                    </a:cubicBezTo>
                    <a:cubicBezTo>
                      <a:pt x="78919" y="404304"/>
                      <a:pt x="78631" y="408755"/>
                      <a:pt x="75929" y="412580"/>
                    </a:cubicBezTo>
                    <a:lnTo>
                      <a:pt x="79637" y="415204"/>
                    </a:lnTo>
                    <a:cubicBezTo>
                      <a:pt x="82338" y="411379"/>
                      <a:pt x="86450" y="409630"/>
                      <a:pt x="88800" y="411301"/>
                    </a:cubicBezTo>
                    <a:cubicBezTo>
                      <a:pt x="91149" y="412972"/>
                      <a:pt x="90862" y="417423"/>
                      <a:pt x="88160" y="421247"/>
                    </a:cubicBezTo>
                    <a:lnTo>
                      <a:pt x="91867" y="423871"/>
                    </a:lnTo>
                    <a:cubicBezTo>
                      <a:pt x="94569" y="420046"/>
                      <a:pt x="98681" y="418297"/>
                      <a:pt x="101030" y="419968"/>
                    </a:cubicBezTo>
                    <a:cubicBezTo>
                      <a:pt x="103380" y="421639"/>
                      <a:pt x="103106" y="426090"/>
                      <a:pt x="100391" y="429914"/>
                    </a:cubicBezTo>
                    <a:lnTo>
                      <a:pt x="104098" y="432538"/>
                    </a:lnTo>
                    <a:cubicBezTo>
                      <a:pt x="106800" y="428714"/>
                      <a:pt x="110912" y="426964"/>
                      <a:pt x="113261" y="428635"/>
                    </a:cubicBezTo>
                    <a:cubicBezTo>
                      <a:pt x="115611" y="430306"/>
                      <a:pt x="115337" y="434757"/>
                      <a:pt x="112622" y="438582"/>
                    </a:cubicBezTo>
                    <a:lnTo>
                      <a:pt x="118874" y="443007"/>
                    </a:lnTo>
                    <a:lnTo>
                      <a:pt x="372716" y="84323"/>
                    </a:lnTo>
                    <a:lnTo>
                      <a:pt x="366464" y="79898"/>
                    </a:lnTo>
                    <a:close/>
                  </a:path>
                </a:pathLst>
              </a:custGeom>
              <a:solidFill>
                <a:srgbClr val="80CDC5">
                  <a:alpha val="70000"/>
                </a:srgbClr>
              </a:solidFill>
              <a:ln w="1304" cap="flat">
                <a:noFill/>
                <a:prstDash val="solid"/>
                <a:miter/>
              </a:ln>
            </p:spPr>
            <p:txBody>
              <a:bodyPr rtlCol="0" anchor="ctr"/>
              <a:lstStyle/>
              <a:p>
                <a:endParaRPr lang="en-US" sz="2000">
                  <a:solidFill>
                    <a:schemeClr val="tx1">
                      <a:lumMod val="75000"/>
                      <a:lumOff val="25000"/>
                    </a:schemeClr>
                  </a:solidFill>
                </a:endParaRPr>
              </a:p>
            </p:txBody>
          </p:sp>
        </p:grpSp>
        <p:sp>
          <p:nvSpPr>
            <p:cNvPr id="13" name="TextBox 12">
              <a:extLst>
                <a:ext uri="{FF2B5EF4-FFF2-40B4-BE49-F238E27FC236}">
                  <a16:creationId xmlns:a16="http://schemas.microsoft.com/office/drawing/2014/main" id="{39A108DA-7A6D-7263-0F66-C8095065AC80}"/>
                </a:ext>
              </a:extLst>
            </p:cNvPr>
            <p:cNvSpPr txBox="1"/>
            <p:nvPr/>
          </p:nvSpPr>
          <p:spPr>
            <a:xfrm rot="20936526">
              <a:off x="1833178" y="2116394"/>
              <a:ext cx="2363591" cy="369332"/>
            </a:xfrm>
            <a:prstGeom prst="rect">
              <a:avLst/>
            </a:prstGeom>
            <a:noFill/>
          </p:spPr>
          <p:txBody>
            <a:bodyPr wrap="square" rtlCol="0" anchor="ctr">
              <a:spAutoFit/>
            </a:bodyPr>
            <a:lstStyle/>
            <a:p>
              <a:pPr algn="ctr"/>
              <a:r>
                <a:rPr lang="en-US" b="1" dirty="0">
                  <a:solidFill>
                    <a:schemeClr val="tx1">
                      <a:lumMod val="75000"/>
                      <a:lumOff val="25000"/>
                    </a:schemeClr>
                  </a:solidFill>
                  <a:latin typeface="Courgette" panose="02000603070400060004" pitchFamily="2" charset="0"/>
                </a:rPr>
                <a:t>Things to remember </a:t>
              </a:r>
            </a:p>
          </p:txBody>
        </p:sp>
      </p:grpSp>
      <p:sp>
        <p:nvSpPr>
          <p:cNvPr id="14" name="TextBox 13">
            <a:extLst>
              <a:ext uri="{FF2B5EF4-FFF2-40B4-BE49-F238E27FC236}">
                <a16:creationId xmlns:a16="http://schemas.microsoft.com/office/drawing/2014/main" id="{FB1C24D9-71E8-1E8C-D172-77900C7ACD6B}"/>
              </a:ext>
            </a:extLst>
          </p:cNvPr>
          <p:cNvSpPr txBox="1"/>
          <p:nvPr/>
        </p:nvSpPr>
        <p:spPr>
          <a:xfrm rot="638020">
            <a:off x="5017024" y="2544620"/>
            <a:ext cx="1583955" cy="1169551"/>
          </a:xfrm>
          <a:prstGeom prst="rect">
            <a:avLst/>
          </a:prstGeom>
          <a:noFill/>
        </p:spPr>
        <p:txBody>
          <a:bodyPr wrap="square" rtlCol="0" anchor="ctr">
            <a:spAutoFit/>
          </a:bodyPr>
          <a:lstStyle/>
          <a:p>
            <a:pPr>
              <a:buClr>
                <a:prstClr val="black"/>
              </a:buClr>
              <a:buSzPct val="135000"/>
              <a:defRPr/>
            </a:pPr>
            <a:r>
              <a:rPr lang="en-US" sz="1400" dirty="0">
                <a:latin typeface="Calibri" panose="020F0502020204030204" pitchFamily="34" charset="0"/>
                <a:cs typeface="Calibri" panose="020F0502020204030204" pitchFamily="34" charset="0"/>
              </a:rPr>
              <a:t>Work Study Site Supervisor phone number: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1-855-225-1159, option 2</a:t>
            </a:r>
          </a:p>
        </p:txBody>
      </p:sp>
      <p:grpSp>
        <p:nvGrpSpPr>
          <p:cNvPr id="35" name="Group 34">
            <a:extLst>
              <a:ext uri="{FF2B5EF4-FFF2-40B4-BE49-F238E27FC236}">
                <a16:creationId xmlns:a16="http://schemas.microsoft.com/office/drawing/2014/main" id="{E530CE02-1436-9170-F192-04CADB4ACEBF}"/>
              </a:ext>
            </a:extLst>
          </p:cNvPr>
          <p:cNvGrpSpPr/>
          <p:nvPr/>
        </p:nvGrpSpPr>
        <p:grpSpPr>
          <a:xfrm rot="20270488">
            <a:off x="2055241" y="3286152"/>
            <a:ext cx="1944216" cy="1495531"/>
            <a:chOff x="2748521" y="2738215"/>
            <a:chExt cx="1944216" cy="1495531"/>
          </a:xfrm>
        </p:grpSpPr>
        <p:sp>
          <p:nvSpPr>
            <p:cNvPr id="7" name="Graphic 11882">
              <a:extLst>
                <a:ext uri="{FF2B5EF4-FFF2-40B4-BE49-F238E27FC236}">
                  <a16:creationId xmlns:a16="http://schemas.microsoft.com/office/drawing/2014/main" id="{C6F2936D-026A-4555-01D7-FD2FB775F3E3}"/>
                </a:ext>
              </a:extLst>
            </p:cNvPr>
            <p:cNvSpPr/>
            <p:nvPr/>
          </p:nvSpPr>
          <p:spPr>
            <a:xfrm rot="196000">
              <a:off x="2748521" y="2738215"/>
              <a:ext cx="1944216" cy="1495531"/>
            </a:xfrm>
            <a:custGeom>
              <a:avLst/>
              <a:gdLst>
                <a:gd name="connsiteX0" fmla="*/ 1217752 w 1456879"/>
                <a:gd name="connsiteY0" fmla="*/ 1434765 h 1434764"/>
                <a:gd name="connsiteX1" fmla="*/ 867141 w 1456879"/>
                <a:gd name="connsiteY1" fmla="*/ 1374842 h 1434764"/>
                <a:gd name="connsiteX2" fmla="*/ 345224 w 1456879"/>
                <a:gd name="connsiteY2" fmla="*/ 1285639 h 1434764"/>
                <a:gd name="connsiteX3" fmla="*/ 0 w 1456879"/>
                <a:gd name="connsiteY3" fmla="*/ 1226630 h 1434764"/>
                <a:gd name="connsiteX4" fmla="*/ 163525 w 1456879"/>
                <a:gd name="connsiteY4" fmla="*/ 280994 h 1434764"/>
                <a:gd name="connsiteX5" fmla="*/ 171805 w 1456879"/>
                <a:gd name="connsiteY5" fmla="*/ 239576 h 1434764"/>
                <a:gd name="connsiteX6" fmla="*/ 177908 w 1456879"/>
                <a:gd name="connsiteY6" fmla="*/ 209681 h 1434764"/>
                <a:gd name="connsiteX7" fmla="*/ 181516 w 1456879"/>
                <a:gd name="connsiteY7" fmla="*/ 192273 h 1434764"/>
                <a:gd name="connsiteX8" fmla="*/ 225843 w 1456879"/>
                <a:gd name="connsiteY8" fmla="*/ 0 h 1434764"/>
                <a:gd name="connsiteX9" fmla="*/ 574841 w 1456879"/>
                <a:gd name="connsiteY9" fmla="*/ 56498 h 1434764"/>
                <a:gd name="connsiteX10" fmla="*/ 1102445 w 1456879"/>
                <a:gd name="connsiteY10" fmla="*/ 141910 h 1434764"/>
                <a:gd name="connsiteX11" fmla="*/ 1456880 w 1456879"/>
                <a:gd name="connsiteY11" fmla="*/ 199290 h 1434764"/>
                <a:gd name="connsiteX12" fmla="*/ 1418488 w 1456879"/>
                <a:gd name="connsiteY12" fmla="*/ 384197 h 1434764"/>
                <a:gd name="connsiteX13" fmla="*/ 1409809 w 1456879"/>
                <a:gd name="connsiteY13" fmla="*/ 426379 h 1434764"/>
                <a:gd name="connsiteX14" fmla="*/ 1403125 w 1456879"/>
                <a:gd name="connsiteY14" fmla="*/ 458951 h 1434764"/>
                <a:gd name="connsiteX15" fmla="*/ 1217769 w 1456879"/>
                <a:gd name="connsiteY15" fmla="*/ 1434765 h 143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879" h="1434764">
                  <a:moveTo>
                    <a:pt x="1217752" y="1434765"/>
                  </a:moveTo>
                  <a:cubicBezTo>
                    <a:pt x="1100882" y="1414796"/>
                    <a:pt x="984012" y="1394811"/>
                    <a:pt x="867141" y="1374842"/>
                  </a:cubicBezTo>
                  <a:cubicBezTo>
                    <a:pt x="693174" y="1345113"/>
                    <a:pt x="519191" y="1315368"/>
                    <a:pt x="345224" y="1285639"/>
                  </a:cubicBezTo>
                  <a:cubicBezTo>
                    <a:pt x="230149" y="1265969"/>
                    <a:pt x="115075" y="1246300"/>
                    <a:pt x="0" y="1226630"/>
                  </a:cubicBezTo>
                  <a:cubicBezTo>
                    <a:pt x="0" y="1226630"/>
                    <a:pt x="85811" y="674219"/>
                    <a:pt x="163525" y="280994"/>
                  </a:cubicBezTo>
                  <a:cubicBezTo>
                    <a:pt x="166302" y="266977"/>
                    <a:pt x="169062" y="253161"/>
                    <a:pt x="171805" y="239576"/>
                  </a:cubicBezTo>
                  <a:cubicBezTo>
                    <a:pt x="173851" y="229484"/>
                    <a:pt x="175879" y="219508"/>
                    <a:pt x="177908" y="209681"/>
                  </a:cubicBezTo>
                  <a:cubicBezTo>
                    <a:pt x="179121" y="203829"/>
                    <a:pt x="180318" y="198026"/>
                    <a:pt x="181516" y="192273"/>
                  </a:cubicBezTo>
                  <a:cubicBezTo>
                    <a:pt x="197228" y="116870"/>
                    <a:pt x="212292" y="50679"/>
                    <a:pt x="225843" y="0"/>
                  </a:cubicBezTo>
                  <a:cubicBezTo>
                    <a:pt x="342181" y="18838"/>
                    <a:pt x="458503" y="37660"/>
                    <a:pt x="574841" y="56498"/>
                  </a:cubicBezTo>
                  <a:cubicBezTo>
                    <a:pt x="750703" y="84963"/>
                    <a:pt x="926582" y="113428"/>
                    <a:pt x="1102445" y="141910"/>
                  </a:cubicBezTo>
                  <a:cubicBezTo>
                    <a:pt x="1220595" y="161031"/>
                    <a:pt x="1338746" y="180152"/>
                    <a:pt x="1456880" y="199290"/>
                  </a:cubicBezTo>
                  <a:cubicBezTo>
                    <a:pt x="1456880" y="199290"/>
                    <a:pt x="1441500" y="272581"/>
                    <a:pt x="1418488" y="384197"/>
                  </a:cubicBezTo>
                  <a:cubicBezTo>
                    <a:pt x="1415595" y="398263"/>
                    <a:pt x="1412686" y="412330"/>
                    <a:pt x="1409809" y="426379"/>
                  </a:cubicBezTo>
                  <a:cubicBezTo>
                    <a:pt x="1407631" y="436987"/>
                    <a:pt x="1405403" y="447844"/>
                    <a:pt x="1403125" y="458951"/>
                  </a:cubicBezTo>
                  <a:cubicBezTo>
                    <a:pt x="1339211" y="770472"/>
                    <a:pt x="1238586" y="1271257"/>
                    <a:pt x="1217769" y="1434765"/>
                  </a:cubicBezTo>
                  <a:close/>
                </a:path>
              </a:pathLst>
            </a:custGeom>
            <a:solidFill>
              <a:srgbClr val="F0F379"/>
            </a:solidFill>
            <a:ln w="1653" cap="flat">
              <a:noFill/>
              <a:prstDash val="solid"/>
              <a:miter/>
            </a:ln>
            <a:effectLst>
              <a:outerShdw blurRad="63500" sx="102000" sy="102000" algn="ctr" rotWithShape="0">
                <a:prstClr val="black">
                  <a:alpha val="40000"/>
                </a:prstClr>
              </a:outerShdw>
            </a:effectLst>
          </p:spPr>
          <p:txBody>
            <a:bodyPr rtlCol="0" anchor="ctr"/>
            <a:lstStyle/>
            <a:p>
              <a:endParaRPr lang="en-US" sz="2000">
                <a:solidFill>
                  <a:schemeClr val="tx1">
                    <a:lumMod val="75000"/>
                    <a:lumOff val="25000"/>
                  </a:schemeClr>
                </a:solidFill>
              </a:endParaRPr>
            </a:p>
          </p:txBody>
        </p:sp>
        <p:sp>
          <p:nvSpPr>
            <p:cNvPr id="15" name="TextBox 14">
              <a:extLst>
                <a:ext uri="{FF2B5EF4-FFF2-40B4-BE49-F238E27FC236}">
                  <a16:creationId xmlns:a16="http://schemas.microsoft.com/office/drawing/2014/main" id="{2DE10F76-4ED9-CFF3-EEC1-14371C3A9589}"/>
                </a:ext>
              </a:extLst>
            </p:cNvPr>
            <p:cNvSpPr txBox="1"/>
            <p:nvPr/>
          </p:nvSpPr>
          <p:spPr>
            <a:xfrm rot="857003">
              <a:off x="2875249" y="3070481"/>
              <a:ext cx="1690757" cy="830997"/>
            </a:xfrm>
            <a:prstGeom prst="rect">
              <a:avLst/>
            </a:prstGeom>
            <a:noFill/>
          </p:spPr>
          <p:txBody>
            <a:bodyPr wrap="square" rtlCol="0" anchor="ctr">
              <a:spAutoFit/>
            </a:bodyPr>
            <a:lstStyle/>
            <a:p>
              <a:pPr>
                <a:buClr>
                  <a:prstClr val="black"/>
                </a:buClr>
                <a:buSzPct val="135000"/>
                <a:defRPr/>
              </a:pPr>
              <a:r>
                <a:rPr lang="en-US" sz="1600" dirty="0">
                  <a:latin typeface="Calibri" panose="020F0502020204030204" pitchFamily="34" charset="0"/>
                  <a:cs typeface="Calibri" panose="020F0502020204030204" pitchFamily="34" charset="0"/>
                </a:rPr>
                <a:t>Work Study students may call:   </a:t>
              </a:r>
            </a:p>
            <a:p>
              <a:pPr>
                <a:buClr>
                  <a:prstClr val="black"/>
                </a:buClr>
                <a:buSzPct val="135000"/>
                <a:defRPr/>
              </a:pPr>
              <a:r>
                <a:rPr lang="en-US" sz="1600" dirty="0">
                  <a:latin typeface="Calibri" panose="020F0502020204030204" pitchFamily="34" charset="0"/>
                  <a:cs typeface="Calibri" panose="020F0502020204030204" pitchFamily="34" charset="0"/>
                </a:rPr>
                <a:t>1-888-442-4551</a:t>
              </a:r>
            </a:p>
          </p:txBody>
        </p:sp>
      </p:grpSp>
      <p:grpSp>
        <p:nvGrpSpPr>
          <p:cNvPr id="36" name="Group 35">
            <a:extLst>
              <a:ext uri="{FF2B5EF4-FFF2-40B4-BE49-F238E27FC236}">
                <a16:creationId xmlns:a16="http://schemas.microsoft.com/office/drawing/2014/main" id="{AB86ED6F-3C02-E86B-B2E6-97D941D6DAF8}"/>
              </a:ext>
            </a:extLst>
          </p:cNvPr>
          <p:cNvGrpSpPr/>
          <p:nvPr/>
        </p:nvGrpSpPr>
        <p:grpSpPr>
          <a:xfrm>
            <a:off x="7358825" y="1225538"/>
            <a:ext cx="1976348" cy="3057518"/>
            <a:chOff x="8586379" y="1576839"/>
            <a:chExt cx="1976348" cy="3057518"/>
          </a:xfrm>
          <a:effectLst>
            <a:outerShdw blurRad="63500" sx="102000" sy="102000" algn="ctr" rotWithShape="0">
              <a:prstClr val="black">
                <a:alpha val="40000"/>
              </a:prstClr>
            </a:outerShdw>
          </a:effectLst>
        </p:grpSpPr>
        <p:grpSp>
          <p:nvGrpSpPr>
            <p:cNvPr id="8" name="Group 7">
              <a:extLst>
                <a:ext uri="{FF2B5EF4-FFF2-40B4-BE49-F238E27FC236}">
                  <a16:creationId xmlns:a16="http://schemas.microsoft.com/office/drawing/2014/main" id="{7F87EDD6-80F7-E0F7-3397-B25F4CD8B895}"/>
                </a:ext>
              </a:extLst>
            </p:cNvPr>
            <p:cNvGrpSpPr/>
            <p:nvPr/>
          </p:nvGrpSpPr>
          <p:grpSpPr>
            <a:xfrm>
              <a:off x="8586379" y="1576839"/>
              <a:ext cx="1976348" cy="3057518"/>
              <a:chOff x="3276465" y="1637967"/>
              <a:chExt cx="1759681" cy="2343890"/>
            </a:xfrm>
          </p:grpSpPr>
          <p:sp>
            <p:nvSpPr>
              <p:cNvPr id="28" name="Freeform: Shape 27">
                <a:extLst>
                  <a:ext uri="{FF2B5EF4-FFF2-40B4-BE49-F238E27FC236}">
                    <a16:creationId xmlns:a16="http://schemas.microsoft.com/office/drawing/2014/main" id="{8CC13441-93E8-B1A0-4033-EC7C794DBB4A}"/>
                  </a:ext>
                </a:extLst>
              </p:cNvPr>
              <p:cNvSpPr/>
              <p:nvPr/>
            </p:nvSpPr>
            <p:spPr>
              <a:xfrm>
                <a:off x="3276465" y="1994100"/>
                <a:ext cx="1759681" cy="1844774"/>
              </a:xfrm>
              <a:custGeom>
                <a:avLst/>
                <a:gdLst>
                  <a:gd name="connsiteX0" fmla="*/ 1632212 w 1759681"/>
                  <a:gd name="connsiteY0" fmla="*/ 1975995 h 1985226"/>
                  <a:gd name="connsiteX1" fmla="*/ 1585525 w 1759681"/>
                  <a:gd name="connsiteY1" fmla="*/ 1972810 h 1985226"/>
                  <a:gd name="connsiteX2" fmla="*/ 1530584 w 1759681"/>
                  <a:gd name="connsiteY2" fmla="*/ 1965545 h 1985226"/>
                  <a:gd name="connsiteX3" fmla="*/ 1458988 w 1759681"/>
                  <a:gd name="connsiteY3" fmla="*/ 1964154 h 1985226"/>
                  <a:gd name="connsiteX4" fmla="*/ 1372221 w 1759681"/>
                  <a:gd name="connsiteY4" fmla="*/ 1959651 h 1985226"/>
                  <a:gd name="connsiteX5" fmla="*/ 1327858 w 1759681"/>
                  <a:gd name="connsiteY5" fmla="*/ 1958498 h 1985226"/>
                  <a:gd name="connsiteX6" fmla="*/ 1272880 w 1759681"/>
                  <a:gd name="connsiteY6" fmla="*/ 1951434 h 1985226"/>
                  <a:gd name="connsiteX7" fmla="*/ 1219861 w 1759681"/>
                  <a:gd name="connsiteY7" fmla="*/ 1951214 h 1985226"/>
                  <a:gd name="connsiteX8" fmla="*/ 1162559 w 1759681"/>
                  <a:gd name="connsiteY8" fmla="*/ 1945907 h 1985226"/>
                  <a:gd name="connsiteX9" fmla="*/ 1109357 w 1759681"/>
                  <a:gd name="connsiteY9" fmla="*/ 1940160 h 1985226"/>
                  <a:gd name="connsiteX10" fmla="*/ 1047461 w 1759681"/>
                  <a:gd name="connsiteY10" fmla="*/ 1936024 h 1985226"/>
                  <a:gd name="connsiteX11" fmla="*/ 994075 w 1759681"/>
                  <a:gd name="connsiteY11" fmla="*/ 1932382 h 1985226"/>
                  <a:gd name="connsiteX12" fmla="*/ 939958 w 1759681"/>
                  <a:gd name="connsiteY12" fmla="*/ 1928685 h 1985226"/>
                  <a:gd name="connsiteX13" fmla="*/ 879435 w 1759681"/>
                  <a:gd name="connsiteY13" fmla="*/ 1926141 h 1985226"/>
                  <a:gd name="connsiteX14" fmla="*/ 818271 w 1759681"/>
                  <a:gd name="connsiteY14" fmla="*/ 1920376 h 1985226"/>
                  <a:gd name="connsiteX15" fmla="*/ 759176 w 1759681"/>
                  <a:gd name="connsiteY15" fmla="*/ 1912269 h 1985226"/>
                  <a:gd name="connsiteX16" fmla="*/ 698140 w 1759681"/>
                  <a:gd name="connsiteY16" fmla="*/ 1912324 h 1985226"/>
                  <a:gd name="connsiteX17" fmla="*/ 627478 w 1759681"/>
                  <a:gd name="connsiteY17" fmla="*/ 1904820 h 1985226"/>
                  <a:gd name="connsiteX18" fmla="*/ 577350 w 1759681"/>
                  <a:gd name="connsiteY18" fmla="*/ 1903905 h 1985226"/>
                  <a:gd name="connsiteX19" fmla="*/ 523379 w 1759681"/>
                  <a:gd name="connsiteY19" fmla="*/ 1891661 h 1985226"/>
                  <a:gd name="connsiteX20" fmla="*/ 463369 w 1759681"/>
                  <a:gd name="connsiteY20" fmla="*/ 1894736 h 1985226"/>
                  <a:gd name="connsiteX21" fmla="*/ 409617 w 1759681"/>
                  <a:gd name="connsiteY21" fmla="*/ 1892961 h 1985226"/>
                  <a:gd name="connsiteX22" fmla="*/ 355939 w 1759681"/>
                  <a:gd name="connsiteY22" fmla="*/ 1888788 h 1985226"/>
                  <a:gd name="connsiteX23" fmla="*/ 300083 w 1759681"/>
                  <a:gd name="connsiteY23" fmla="*/ 1889776 h 1985226"/>
                  <a:gd name="connsiteX24" fmla="*/ 257879 w 1759681"/>
                  <a:gd name="connsiteY24" fmla="*/ 1883023 h 1985226"/>
                  <a:gd name="connsiteX25" fmla="*/ 173619 w 1759681"/>
                  <a:gd name="connsiteY25" fmla="*/ 1876325 h 1985226"/>
                  <a:gd name="connsiteX26" fmla="*/ 103213 w 1759681"/>
                  <a:gd name="connsiteY26" fmla="*/ 1871511 h 1985226"/>
                  <a:gd name="connsiteX27" fmla="*/ 30410 w 1759681"/>
                  <a:gd name="connsiteY27" fmla="*/ 1866533 h 1985226"/>
                  <a:gd name="connsiteX28" fmla="*/ 4312 w 1759681"/>
                  <a:gd name="connsiteY28" fmla="*/ 1864758 h 1985226"/>
                  <a:gd name="connsiteX29" fmla="*/ 7277 w 1759681"/>
                  <a:gd name="connsiteY29" fmla="*/ 1821329 h 1985226"/>
                  <a:gd name="connsiteX30" fmla="*/ 11395 w 1759681"/>
                  <a:gd name="connsiteY30" fmla="*/ 1773324 h 1985226"/>
                  <a:gd name="connsiteX31" fmla="*/ 15421 w 1759681"/>
                  <a:gd name="connsiteY31" fmla="*/ 1702259 h 1985226"/>
                  <a:gd name="connsiteX32" fmla="*/ 18313 w 1759681"/>
                  <a:gd name="connsiteY32" fmla="*/ 1617615 h 1985226"/>
                  <a:gd name="connsiteX33" fmla="*/ 27592 w 1759681"/>
                  <a:gd name="connsiteY33" fmla="*/ 1524332 h 1985226"/>
                  <a:gd name="connsiteX34" fmla="*/ 34821 w 1759681"/>
                  <a:gd name="connsiteY34" fmla="*/ 1418549 h 1985226"/>
                  <a:gd name="connsiteX35" fmla="*/ 131764 w 1759681"/>
                  <a:gd name="connsiteY35" fmla="*/ 0 h 1985226"/>
                  <a:gd name="connsiteX36" fmla="*/ 1759682 w 1759681"/>
                  <a:gd name="connsiteY36" fmla="*/ 111273 h 1985226"/>
                  <a:gd name="connsiteX37" fmla="*/ 1711732 w 1759681"/>
                  <a:gd name="connsiteY37" fmla="*/ 812696 h 1985226"/>
                  <a:gd name="connsiteX38" fmla="*/ 1704613 w 1759681"/>
                  <a:gd name="connsiteY38" fmla="*/ 916832 h 1985226"/>
                  <a:gd name="connsiteX39" fmla="*/ 1694950 w 1759681"/>
                  <a:gd name="connsiteY39" fmla="*/ 1022468 h 1985226"/>
                  <a:gd name="connsiteX40" fmla="*/ 1690155 w 1759681"/>
                  <a:gd name="connsiteY40" fmla="*/ 1128287 h 1985226"/>
                  <a:gd name="connsiteX41" fmla="*/ 1683163 w 1759681"/>
                  <a:gd name="connsiteY41" fmla="*/ 1230154 h 1985226"/>
                  <a:gd name="connsiteX42" fmla="*/ 1675953 w 1759681"/>
                  <a:gd name="connsiteY42" fmla="*/ 1335826 h 1985226"/>
                  <a:gd name="connsiteX43" fmla="*/ 1668065 w 1759681"/>
                  <a:gd name="connsiteY43" fmla="*/ 1435204 h 1985226"/>
                  <a:gd name="connsiteX44" fmla="*/ 1662702 w 1759681"/>
                  <a:gd name="connsiteY44" fmla="*/ 1529749 h 1985226"/>
                  <a:gd name="connsiteX45" fmla="*/ 1659005 w 1759681"/>
                  <a:gd name="connsiteY45" fmla="*/ 1583812 h 1985226"/>
                  <a:gd name="connsiteX46" fmla="*/ 1655473 w 1759681"/>
                  <a:gd name="connsiteY46" fmla="*/ 1635513 h 1985226"/>
                  <a:gd name="connsiteX47" fmla="*/ 1641637 w 1759681"/>
                  <a:gd name="connsiteY47" fmla="*/ 1684726 h 1985226"/>
                  <a:gd name="connsiteX48" fmla="*/ 1647421 w 1759681"/>
                  <a:gd name="connsiteY48" fmla="*/ 1728394 h 1985226"/>
                  <a:gd name="connsiteX49" fmla="*/ 1643303 w 1759681"/>
                  <a:gd name="connsiteY49" fmla="*/ 1813441 h 1985226"/>
                  <a:gd name="connsiteX50" fmla="*/ 1640795 w 1759681"/>
                  <a:gd name="connsiteY50" fmla="*/ 1884286 h 1985226"/>
                  <a:gd name="connsiteX51" fmla="*/ 1635159 w 1759681"/>
                  <a:gd name="connsiteY51" fmla="*/ 1932510 h 1985226"/>
                  <a:gd name="connsiteX52" fmla="*/ 1632194 w 1759681"/>
                  <a:gd name="connsiteY52" fmla="*/ 1975940 h 198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59681" h="1985226">
                    <a:moveTo>
                      <a:pt x="1632212" y="1975995"/>
                    </a:moveTo>
                    <a:cubicBezTo>
                      <a:pt x="1614332" y="1996620"/>
                      <a:pt x="1604961" y="1976818"/>
                      <a:pt x="1585525" y="1972810"/>
                    </a:cubicBezTo>
                    <a:cubicBezTo>
                      <a:pt x="1555053" y="1981924"/>
                      <a:pt x="1541711" y="1957620"/>
                      <a:pt x="1530584" y="1965545"/>
                    </a:cubicBezTo>
                    <a:cubicBezTo>
                      <a:pt x="1498318" y="1956906"/>
                      <a:pt x="1480127" y="1971913"/>
                      <a:pt x="1458988" y="1964154"/>
                    </a:cubicBezTo>
                    <a:cubicBezTo>
                      <a:pt x="1418249" y="1944095"/>
                      <a:pt x="1408934" y="1928868"/>
                      <a:pt x="1372221" y="1959651"/>
                    </a:cubicBezTo>
                    <a:cubicBezTo>
                      <a:pt x="1359922" y="1911665"/>
                      <a:pt x="1334428" y="1933334"/>
                      <a:pt x="1327858" y="1958498"/>
                    </a:cubicBezTo>
                    <a:cubicBezTo>
                      <a:pt x="1308349" y="1955277"/>
                      <a:pt x="1277584" y="1957565"/>
                      <a:pt x="1272880" y="1951434"/>
                    </a:cubicBezTo>
                    <a:cubicBezTo>
                      <a:pt x="1301486" y="1955717"/>
                      <a:pt x="1250516" y="1943125"/>
                      <a:pt x="1219861" y="1951214"/>
                    </a:cubicBezTo>
                    <a:cubicBezTo>
                      <a:pt x="1201322" y="1924805"/>
                      <a:pt x="1158459" y="1966807"/>
                      <a:pt x="1162559" y="1945907"/>
                    </a:cubicBezTo>
                    <a:cubicBezTo>
                      <a:pt x="1154598" y="1912671"/>
                      <a:pt x="1146783" y="1926617"/>
                      <a:pt x="1109357" y="1940160"/>
                    </a:cubicBezTo>
                    <a:cubicBezTo>
                      <a:pt x="1079214" y="1947517"/>
                      <a:pt x="1080587" y="1957766"/>
                      <a:pt x="1047461" y="1936024"/>
                    </a:cubicBezTo>
                    <a:cubicBezTo>
                      <a:pt x="1039719" y="1932053"/>
                      <a:pt x="1008424" y="1920157"/>
                      <a:pt x="994075" y="1932382"/>
                    </a:cubicBezTo>
                    <a:cubicBezTo>
                      <a:pt x="957564" y="1935365"/>
                      <a:pt x="968838" y="1940325"/>
                      <a:pt x="939958" y="1928685"/>
                    </a:cubicBezTo>
                    <a:cubicBezTo>
                      <a:pt x="909358" y="1927532"/>
                      <a:pt x="895009" y="1880552"/>
                      <a:pt x="879435" y="1926141"/>
                    </a:cubicBezTo>
                    <a:cubicBezTo>
                      <a:pt x="867996" y="1930973"/>
                      <a:pt x="841862" y="1915124"/>
                      <a:pt x="818271" y="1920376"/>
                    </a:cubicBezTo>
                    <a:cubicBezTo>
                      <a:pt x="786427" y="1909505"/>
                      <a:pt x="833571" y="1909304"/>
                      <a:pt x="759176" y="1912269"/>
                    </a:cubicBezTo>
                    <a:cubicBezTo>
                      <a:pt x="758151" y="1889428"/>
                      <a:pt x="770413" y="1913111"/>
                      <a:pt x="698140" y="1912324"/>
                    </a:cubicBezTo>
                    <a:cubicBezTo>
                      <a:pt x="712562" y="1901672"/>
                      <a:pt x="656083" y="1891478"/>
                      <a:pt x="627478" y="1904820"/>
                    </a:cubicBezTo>
                    <a:cubicBezTo>
                      <a:pt x="593968" y="1902898"/>
                      <a:pt x="575978" y="1898067"/>
                      <a:pt x="577350" y="1903905"/>
                    </a:cubicBezTo>
                    <a:cubicBezTo>
                      <a:pt x="580187" y="1877478"/>
                      <a:pt x="530938" y="1892247"/>
                      <a:pt x="523379" y="1891661"/>
                    </a:cubicBezTo>
                    <a:cubicBezTo>
                      <a:pt x="489906" y="1870761"/>
                      <a:pt x="460568" y="1876819"/>
                      <a:pt x="463369" y="1894736"/>
                    </a:cubicBezTo>
                    <a:cubicBezTo>
                      <a:pt x="452406" y="1881321"/>
                      <a:pt x="437344" y="1898469"/>
                      <a:pt x="409617" y="1892961"/>
                    </a:cubicBezTo>
                    <a:cubicBezTo>
                      <a:pt x="386557" y="1885366"/>
                      <a:pt x="389138" y="1893308"/>
                      <a:pt x="355939" y="1888788"/>
                    </a:cubicBezTo>
                    <a:cubicBezTo>
                      <a:pt x="331653" y="1918985"/>
                      <a:pt x="316664" y="1882163"/>
                      <a:pt x="300083" y="1889776"/>
                    </a:cubicBezTo>
                    <a:cubicBezTo>
                      <a:pt x="273308" y="1858151"/>
                      <a:pt x="231287" y="1858243"/>
                      <a:pt x="257879" y="1883023"/>
                    </a:cubicBezTo>
                    <a:cubicBezTo>
                      <a:pt x="271331" y="1875702"/>
                      <a:pt x="200724" y="1852075"/>
                      <a:pt x="173619" y="1876325"/>
                    </a:cubicBezTo>
                    <a:cubicBezTo>
                      <a:pt x="144685" y="1895285"/>
                      <a:pt x="103323" y="1868711"/>
                      <a:pt x="103213" y="1871511"/>
                    </a:cubicBezTo>
                    <a:cubicBezTo>
                      <a:pt x="49517" y="1874842"/>
                      <a:pt x="50212" y="1871273"/>
                      <a:pt x="30410" y="1866533"/>
                    </a:cubicBezTo>
                    <a:cubicBezTo>
                      <a:pt x="16629" y="1868071"/>
                      <a:pt x="2464" y="1879198"/>
                      <a:pt x="4312" y="1864758"/>
                    </a:cubicBezTo>
                    <a:cubicBezTo>
                      <a:pt x="-1618" y="1873396"/>
                      <a:pt x="-2148" y="1848561"/>
                      <a:pt x="7277" y="1821329"/>
                    </a:cubicBezTo>
                    <a:cubicBezTo>
                      <a:pt x="21406" y="1807255"/>
                      <a:pt x="15751" y="1798726"/>
                      <a:pt x="11395" y="1773324"/>
                    </a:cubicBezTo>
                    <a:cubicBezTo>
                      <a:pt x="10901" y="1752625"/>
                      <a:pt x="5081" y="1722299"/>
                      <a:pt x="15421" y="1702259"/>
                    </a:cubicBezTo>
                    <a:cubicBezTo>
                      <a:pt x="14726" y="1672629"/>
                      <a:pt x="12017" y="1644518"/>
                      <a:pt x="18313" y="1617615"/>
                    </a:cubicBezTo>
                    <a:cubicBezTo>
                      <a:pt x="11120" y="1580701"/>
                      <a:pt x="21296" y="1558007"/>
                      <a:pt x="27592" y="1524332"/>
                    </a:cubicBezTo>
                    <a:cubicBezTo>
                      <a:pt x="24718" y="1487564"/>
                      <a:pt x="32313" y="1455335"/>
                      <a:pt x="34821" y="1418549"/>
                    </a:cubicBezTo>
                    <a:cubicBezTo>
                      <a:pt x="72522" y="866850"/>
                      <a:pt x="131764" y="0"/>
                      <a:pt x="131764" y="0"/>
                    </a:cubicBezTo>
                    <a:lnTo>
                      <a:pt x="1759682" y="111273"/>
                    </a:lnTo>
                    <a:cubicBezTo>
                      <a:pt x="1759682" y="111273"/>
                      <a:pt x="1737555" y="435008"/>
                      <a:pt x="1711732" y="812696"/>
                    </a:cubicBezTo>
                    <a:cubicBezTo>
                      <a:pt x="1709390" y="847030"/>
                      <a:pt x="1707010" y="881821"/>
                      <a:pt x="1704613" y="916832"/>
                    </a:cubicBezTo>
                    <a:cubicBezTo>
                      <a:pt x="1699690" y="950873"/>
                      <a:pt x="1711073" y="999774"/>
                      <a:pt x="1694950" y="1022468"/>
                    </a:cubicBezTo>
                    <a:cubicBezTo>
                      <a:pt x="1684975" y="1048072"/>
                      <a:pt x="1692589" y="1109034"/>
                      <a:pt x="1690155" y="1128287"/>
                    </a:cubicBezTo>
                    <a:cubicBezTo>
                      <a:pt x="1680162" y="1157625"/>
                      <a:pt x="1685543" y="1195198"/>
                      <a:pt x="1683163" y="1230154"/>
                    </a:cubicBezTo>
                    <a:cubicBezTo>
                      <a:pt x="1673775" y="1266061"/>
                      <a:pt x="1676465" y="1313316"/>
                      <a:pt x="1675953" y="1335826"/>
                    </a:cubicBezTo>
                    <a:cubicBezTo>
                      <a:pt x="1680565" y="1373015"/>
                      <a:pt x="1674562" y="1404713"/>
                      <a:pt x="1668065" y="1435204"/>
                    </a:cubicBezTo>
                    <a:cubicBezTo>
                      <a:pt x="1660433" y="1474222"/>
                      <a:pt x="1661769" y="1516627"/>
                      <a:pt x="1662702" y="1529749"/>
                    </a:cubicBezTo>
                    <a:cubicBezTo>
                      <a:pt x="1655492" y="1529420"/>
                      <a:pt x="1659152" y="1576857"/>
                      <a:pt x="1659005" y="1583812"/>
                    </a:cubicBezTo>
                    <a:cubicBezTo>
                      <a:pt x="1640997" y="1594701"/>
                      <a:pt x="1659317" y="1605609"/>
                      <a:pt x="1655473" y="1635513"/>
                    </a:cubicBezTo>
                    <a:cubicBezTo>
                      <a:pt x="1647585" y="1658372"/>
                      <a:pt x="1634244" y="1659360"/>
                      <a:pt x="1641637" y="1684726"/>
                    </a:cubicBezTo>
                    <a:cubicBezTo>
                      <a:pt x="1643632" y="1655901"/>
                      <a:pt x="1652691" y="1707658"/>
                      <a:pt x="1647421" y="1728394"/>
                    </a:cubicBezTo>
                    <a:cubicBezTo>
                      <a:pt x="1642095" y="1751691"/>
                      <a:pt x="1652600" y="1773013"/>
                      <a:pt x="1643303" y="1813441"/>
                    </a:cubicBezTo>
                    <a:cubicBezTo>
                      <a:pt x="1665100" y="1860951"/>
                      <a:pt x="1612611" y="1843620"/>
                      <a:pt x="1640795" y="1884286"/>
                    </a:cubicBezTo>
                    <a:cubicBezTo>
                      <a:pt x="1635634" y="1893656"/>
                      <a:pt x="1635342" y="1900940"/>
                      <a:pt x="1635159" y="1932510"/>
                    </a:cubicBezTo>
                    <a:cubicBezTo>
                      <a:pt x="1639514" y="1969955"/>
                      <a:pt x="1636348" y="1981888"/>
                      <a:pt x="1632194" y="1975940"/>
                    </a:cubicBezTo>
                    <a:close/>
                  </a:path>
                </a:pathLst>
              </a:custGeom>
              <a:solidFill>
                <a:srgbClr val="FCE3EE"/>
              </a:solidFill>
              <a:ln w="1822" cap="flat">
                <a:noFill/>
                <a:prstDash val="solid"/>
                <a:miter/>
              </a:ln>
              <a:effectLst>
                <a:outerShdw blurRad="50800" dist="38100" dir="5400000" algn="t" rotWithShape="0">
                  <a:prstClr val="black">
                    <a:alpha val="40000"/>
                  </a:prstClr>
                </a:outerShdw>
              </a:effectLst>
            </p:spPr>
            <p:txBody>
              <a:bodyPr rtlCol="0" anchor="ctr"/>
              <a:lstStyle/>
              <a:p>
                <a:endParaRPr lang="en-US" sz="2000">
                  <a:solidFill>
                    <a:schemeClr val="tx1">
                      <a:lumMod val="75000"/>
                      <a:lumOff val="25000"/>
                    </a:schemeClr>
                  </a:solidFill>
                </a:endParaRPr>
              </a:p>
            </p:txBody>
          </p:sp>
          <p:sp>
            <p:nvSpPr>
              <p:cNvPr id="29" name="Freeform: Shape 28">
                <a:extLst>
                  <a:ext uri="{FF2B5EF4-FFF2-40B4-BE49-F238E27FC236}">
                    <a16:creationId xmlns:a16="http://schemas.microsoft.com/office/drawing/2014/main" id="{D832753F-2D23-8079-939F-4997FCDB736B}"/>
                  </a:ext>
                </a:extLst>
              </p:cNvPr>
              <p:cNvSpPr/>
              <p:nvPr/>
            </p:nvSpPr>
            <p:spPr>
              <a:xfrm>
                <a:off x="4093601" y="1637967"/>
                <a:ext cx="485630" cy="478035"/>
              </a:xfrm>
              <a:custGeom>
                <a:avLst/>
                <a:gdLst>
                  <a:gd name="connsiteX0" fmla="*/ 465554 w 485630"/>
                  <a:gd name="connsiteY0" fmla="*/ 101097 h 478035"/>
                  <a:gd name="connsiteX1" fmla="*/ 449869 w 485630"/>
                  <a:gd name="connsiteY1" fmla="*/ 104447 h 478035"/>
                  <a:gd name="connsiteX2" fmla="*/ 438174 w 485630"/>
                  <a:gd name="connsiteY2" fmla="*/ 93447 h 478035"/>
                  <a:gd name="connsiteX3" fmla="*/ 426260 w 485630"/>
                  <a:gd name="connsiteY3" fmla="*/ 90117 h 478035"/>
                  <a:gd name="connsiteX4" fmla="*/ 410576 w 485630"/>
                  <a:gd name="connsiteY4" fmla="*/ 93466 h 478035"/>
                  <a:gd name="connsiteX5" fmla="*/ 398881 w 485630"/>
                  <a:gd name="connsiteY5" fmla="*/ 82467 h 478035"/>
                  <a:gd name="connsiteX6" fmla="*/ 386967 w 485630"/>
                  <a:gd name="connsiteY6" fmla="*/ 79136 h 478035"/>
                  <a:gd name="connsiteX7" fmla="*/ 371282 w 485630"/>
                  <a:gd name="connsiteY7" fmla="*/ 82485 h 478035"/>
                  <a:gd name="connsiteX8" fmla="*/ 359588 w 485630"/>
                  <a:gd name="connsiteY8" fmla="*/ 71486 h 478035"/>
                  <a:gd name="connsiteX9" fmla="*/ 347674 w 485630"/>
                  <a:gd name="connsiteY9" fmla="*/ 68155 h 478035"/>
                  <a:gd name="connsiteX10" fmla="*/ 331989 w 485630"/>
                  <a:gd name="connsiteY10" fmla="*/ 71504 h 478035"/>
                  <a:gd name="connsiteX11" fmla="*/ 320295 w 485630"/>
                  <a:gd name="connsiteY11" fmla="*/ 60505 h 478035"/>
                  <a:gd name="connsiteX12" fmla="*/ 308380 w 485630"/>
                  <a:gd name="connsiteY12" fmla="*/ 57174 h 478035"/>
                  <a:gd name="connsiteX13" fmla="*/ 292696 w 485630"/>
                  <a:gd name="connsiteY13" fmla="*/ 60523 h 478035"/>
                  <a:gd name="connsiteX14" fmla="*/ 281001 w 485630"/>
                  <a:gd name="connsiteY14" fmla="*/ 49524 h 478035"/>
                  <a:gd name="connsiteX15" fmla="*/ 269087 w 485630"/>
                  <a:gd name="connsiteY15" fmla="*/ 46193 h 478035"/>
                  <a:gd name="connsiteX16" fmla="*/ 253403 w 485630"/>
                  <a:gd name="connsiteY16" fmla="*/ 49542 h 478035"/>
                  <a:gd name="connsiteX17" fmla="*/ 241708 w 485630"/>
                  <a:gd name="connsiteY17" fmla="*/ 38543 h 478035"/>
                  <a:gd name="connsiteX18" fmla="*/ 229794 w 485630"/>
                  <a:gd name="connsiteY18" fmla="*/ 35212 h 478035"/>
                  <a:gd name="connsiteX19" fmla="*/ 214091 w 485630"/>
                  <a:gd name="connsiteY19" fmla="*/ 38561 h 478035"/>
                  <a:gd name="connsiteX20" fmla="*/ 202396 w 485630"/>
                  <a:gd name="connsiteY20" fmla="*/ 27562 h 478035"/>
                  <a:gd name="connsiteX21" fmla="*/ 190482 w 485630"/>
                  <a:gd name="connsiteY21" fmla="*/ 24231 h 478035"/>
                  <a:gd name="connsiteX22" fmla="*/ 174798 w 485630"/>
                  <a:gd name="connsiteY22" fmla="*/ 27580 h 478035"/>
                  <a:gd name="connsiteX23" fmla="*/ 163103 w 485630"/>
                  <a:gd name="connsiteY23" fmla="*/ 16581 h 478035"/>
                  <a:gd name="connsiteX24" fmla="*/ 151189 w 485630"/>
                  <a:gd name="connsiteY24" fmla="*/ 13250 h 478035"/>
                  <a:gd name="connsiteX25" fmla="*/ 135504 w 485630"/>
                  <a:gd name="connsiteY25" fmla="*/ 16599 h 478035"/>
                  <a:gd name="connsiteX26" fmla="*/ 123810 w 485630"/>
                  <a:gd name="connsiteY26" fmla="*/ 5600 h 478035"/>
                  <a:gd name="connsiteX27" fmla="*/ 103733 w 485630"/>
                  <a:gd name="connsiteY27" fmla="*/ 0 h 478035"/>
                  <a:gd name="connsiteX28" fmla="*/ 0 w 485630"/>
                  <a:gd name="connsiteY28" fmla="*/ 371337 h 478035"/>
                  <a:gd name="connsiteX29" fmla="*/ 20077 w 485630"/>
                  <a:gd name="connsiteY29" fmla="*/ 376938 h 478035"/>
                  <a:gd name="connsiteX30" fmla="*/ 35761 w 485630"/>
                  <a:gd name="connsiteY30" fmla="*/ 373589 h 478035"/>
                  <a:gd name="connsiteX31" fmla="*/ 47456 w 485630"/>
                  <a:gd name="connsiteY31" fmla="*/ 384588 h 478035"/>
                  <a:gd name="connsiteX32" fmla="*/ 59370 w 485630"/>
                  <a:gd name="connsiteY32" fmla="*/ 387919 h 478035"/>
                  <a:gd name="connsiteX33" fmla="*/ 75054 w 485630"/>
                  <a:gd name="connsiteY33" fmla="*/ 384569 h 478035"/>
                  <a:gd name="connsiteX34" fmla="*/ 86749 w 485630"/>
                  <a:gd name="connsiteY34" fmla="*/ 395569 h 478035"/>
                  <a:gd name="connsiteX35" fmla="*/ 98663 w 485630"/>
                  <a:gd name="connsiteY35" fmla="*/ 398899 h 478035"/>
                  <a:gd name="connsiteX36" fmla="*/ 114348 w 485630"/>
                  <a:gd name="connsiteY36" fmla="*/ 395550 h 478035"/>
                  <a:gd name="connsiteX37" fmla="*/ 126042 w 485630"/>
                  <a:gd name="connsiteY37" fmla="*/ 406550 h 478035"/>
                  <a:gd name="connsiteX38" fmla="*/ 137957 w 485630"/>
                  <a:gd name="connsiteY38" fmla="*/ 409880 h 478035"/>
                  <a:gd name="connsiteX39" fmla="*/ 153641 w 485630"/>
                  <a:gd name="connsiteY39" fmla="*/ 406531 h 478035"/>
                  <a:gd name="connsiteX40" fmla="*/ 165336 w 485630"/>
                  <a:gd name="connsiteY40" fmla="*/ 417530 h 478035"/>
                  <a:gd name="connsiteX41" fmla="*/ 177250 w 485630"/>
                  <a:gd name="connsiteY41" fmla="*/ 420861 h 478035"/>
                  <a:gd name="connsiteX42" fmla="*/ 192934 w 485630"/>
                  <a:gd name="connsiteY42" fmla="*/ 417512 h 478035"/>
                  <a:gd name="connsiteX43" fmla="*/ 204629 w 485630"/>
                  <a:gd name="connsiteY43" fmla="*/ 428511 h 478035"/>
                  <a:gd name="connsiteX44" fmla="*/ 216543 w 485630"/>
                  <a:gd name="connsiteY44" fmla="*/ 431842 h 478035"/>
                  <a:gd name="connsiteX45" fmla="*/ 232228 w 485630"/>
                  <a:gd name="connsiteY45" fmla="*/ 428493 h 478035"/>
                  <a:gd name="connsiteX46" fmla="*/ 243922 w 485630"/>
                  <a:gd name="connsiteY46" fmla="*/ 439492 h 478035"/>
                  <a:gd name="connsiteX47" fmla="*/ 255837 w 485630"/>
                  <a:gd name="connsiteY47" fmla="*/ 442823 h 478035"/>
                  <a:gd name="connsiteX48" fmla="*/ 271521 w 485630"/>
                  <a:gd name="connsiteY48" fmla="*/ 439474 h 478035"/>
                  <a:gd name="connsiteX49" fmla="*/ 283216 w 485630"/>
                  <a:gd name="connsiteY49" fmla="*/ 450473 h 478035"/>
                  <a:gd name="connsiteX50" fmla="*/ 295130 w 485630"/>
                  <a:gd name="connsiteY50" fmla="*/ 453804 h 478035"/>
                  <a:gd name="connsiteX51" fmla="*/ 310814 w 485630"/>
                  <a:gd name="connsiteY51" fmla="*/ 450455 h 478035"/>
                  <a:gd name="connsiteX52" fmla="*/ 322509 w 485630"/>
                  <a:gd name="connsiteY52" fmla="*/ 461454 h 478035"/>
                  <a:gd name="connsiteX53" fmla="*/ 334423 w 485630"/>
                  <a:gd name="connsiteY53" fmla="*/ 464785 h 478035"/>
                  <a:gd name="connsiteX54" fmla="*/ 350126 w 485630"/>
                  <a:gd name="connsiteY54" fmla="*/ 461436 h 478035"/>
                  <a:gd name="connsiteX55" fmla="*/ 361821 w 485630"/>
                  <a:gd name="connsiteY55" fmla="*/ 472435 h 478035"/>
                  <a:gd name="connsiteX56" fmla="*/ 381897 w 485630"/>
                  <a:gd name="connsiteY56" fmla="*/ 478035 h 478035"/>
                  <a:gd name="connsiteX57" fmla="*/ 485630 w 485630"/>
                  <a:gd name="connsiteY57" fmla="*/ 106698 h 478035"/>
                  <a:gd name="connsiteX58" fmla="*/ 465554 w 485630"/>
                  <a:gd name="connsiteY58" fmla="*/ 101097 h 47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85630" h="478035">
                    <a:moveTo>
                      <a:pt x="465554" y="101097"/>
                    </a:moveTo>
                    <a:cubicBezTo>
                      <a:pt x="464455" y="105051"/>
                      <a:pt x="457428" y="106551"/>
                      <a:pt x="449869" y="104447"/>
                    </a:cubicBezTo>
                    <a:cubicBezTo>
                      <a:pt x="442311" y="102342"/>
                      <a:pt x="437076" y="97419"/>
                      <a:pt x="438174" y="93447"/>
                    </a:cubicBezTo>
                    <a:lnTo>
                      <a:pt x="426260" y="90117"/>
                    </a:lnTo>
                    <a:cubicBezTo>
                      <a:pt x="425162" y="94070"/>
                      <a:pt x="418134" y="95570"/>
                      <a:pt x="410576" y="93466"/>
                    </a:cubicBezTo>
                    <a:cubicBezTo>
                      <a:pt x="403017" y="91361"/>
                      <a:pt x="397783" y="86438"/>
                      <a:pt x="398881" y="82467"/>
                    </a:cubicBezTo>
                    <a:lnTo>
                      <a:pt x="386967" y="79136"/>
                    </a:lnTo>
                    <a:cubicBezTo>
                      <a:pt x="385869" y="83089"/>
                      <a:pt x="378841" y="84590"/>
                      <a:pt x="371282" y="82485"/>
                    </a:cubicBezTo>
                    <a:cubicBezTo>
                      <a:pt x="363724" y="80380"/>
                      <a:pt x="358490" y="75457"/>
                      <a:pt x="359588" y="71486"/>
                    </a:cubicBezTo>
                    <a:lnTo>
                      <a:pt x="347674" y="68155"/>
                    </a:lnTo>
                    <a:cubicBezTo>
                      <a:pt x="346575" y="72108"/>
                      <a:pt x="339548" y="73609"/>
                      <a:pt x="331989" y="71504"/>
                    </a:cubicBezTo>
                    <a:cubicBezTo>
                      <a:pt x="324431" y="69399"/>
                      <a:pt x="319196" y="64476"/>
                      <a:pt x="320295" y="60505"/>
                    </a:cubicBezTo>
                    <a:lnTo>
                      <a:pt x="308380" y="57174"/>
                    </a:lnTo>
                    <a:cubicBezTo>
                      <a:pt x="307282" y="61127"/>
                      <a:pt x="300254" y="62628"/>
                      <a:pt x="292696" y="60523"/>
                    </a:cubicBezTo>
                    <a:cubicBezTo>
                      <a:pt x="285137" y="58418"/>
                      <a:pt x="279903" y="53495"/>
                      <a:pt x="281001" y="49524"/>
                    </a:cubicBezTo>
                    <a:lnTo>
                      <a:pt x="269087" y="46193"/>
                    </a:lnTo>
                    <a:cubicBezTo>
                      <a:pt x="267989" y="50146"/>
                      <a:pt x="260961" y="51647"/>
                      <a:pt x="253403" y="49542"/>
                    </a:cubicBezTo>
                    <a:cubicBezTo>
                      <a:pt x="245844" y="47437"/>
                      <a:pt x="240610" y="42514"/>
                      <a:pt x="241708" y="38543"/>
                    </a:cubicBezTo>
                    <a:lnTo>
                      <a:pt x="229794" y="35212"/>
                    </a:lnTo>
                    <a:cubicBezTo>
                      <a:pt x="228696" y="39165"/>
                      <a:pt x="221668" y="40666"/>
                      <a:pt x="214091" y="38561"/>
                    </a:cubicBezTo>
                    <a:cubicBezTo>
                      <a:pt x="206532" y="36457"/>
                      <a:pt x="201298" y="31533"/>
                      <a:pt x="202396" y="27562"/>
                    </a:cubicBezTo>
                    <a:lnTo>
                      <a:pt x="190482" y="24231"/>
                    </a:lnTo>
                    <a:cubicBezTo>
                      <a:pt x="189384" y="28184"/>
                      <a:pt x="182356" y="29685"/>
                      <a:pt x="174798" y="27580"/>
                    </a:cubicBezTo>
                    <a:cubicBezTo>
                      <a:pt x="167239" y="25476"/>
                      <a:pt x="162005" y="20553"/>
                      <a:pt x="163103" y="16581"/>
                    </a:cubicBezTo>
                    <a:lnTo>
                      <a:pt x="151189" y="13250"/>
                    </a:lnTo>
                    <a:cubicBezTo>
                      <a:pt x="150091" y="17203"/>
                      <a:pt x="143063" y="18704"/>
                      <a:pt x="135504" y="16599"/>
                    </a:cubicBezTo>
                    <a:cubicBezTo>
                      <a:pt x="127946" y="14495"/>
                      <a:pt x="122712" y="9572"/>
                      <a:pt x="123810" y="5600"/>
                    </a:cubicBezTo>
                    <a:lnTo>
                      <a:pt x="103733" y="0"/>
                    </a:lnTo>
                    <a:lnTo>
                      <a:pt x="0" y="371337"/>
                    </a:lnTo>
                    <a:lnTo>
                      <a:pt x="20077" y="376938"/>
                    </a:lnTo>
                    <a:cubicBezTo>
                      <a:pt x="21175" y="372985"/>
                      <a:pt x="28203" y="371484"/>
                      <a:pt x="35761" y="373589"/>
                    </a:cubicBezTo>
                    <a:cubicBezTo>
                      <a:pt x="43320" y="375693"/>
                      <a:pt x="48554" y="380616"/>
                      <a:pt x="47456" y="384588"/>
                    </a:cubicBezTo>
                    <a:lnTo>
                      <a:pt x="59370" y="387919"/>
                    </a:lnTo>
                    <a:cubicBezTo>
                      <a:pt x="60468" y="383965"/>
                      <a:pt x="67496" y="382465"/>
                      <a:pt x="75054" y="384569"/>
                    </a:cubicBezTo>
                    <a:cubicBezTo>
                      <a:pt x="82613" y="386674"/>
                      <a:pt x="87847" y="391597"/>
                      <a:pt x="86749" y="395569"/>
                    </a:cubicBezTo>
                    <a:lnTo>
                      <a:pt x="98663" y="398899"/>
                    </a:lnTo>
                    <a:cubicBezTo>
                      <a:pt x="99761" y="394946"/>
                      <a:pt x="106789" y="393446"/>
                      <a:pt x="114348" y="395550"/>
                    </a:cubicBezTo>
                    <a:cubicBezTo>
                      <a:pt x="121906" y="397655"/>
                      <a:pt x="127141" y="402578"/>
                      <a:pt x="126042" y="406550"/>
                    </a:cubicBezTo>
                    <a:lnTo>
                      <a:pt x="137957" y="409880"/>
                    </a:lnTo>
                    <a:cubicBezTo>
                      <a:pt x="139055" y="405927"/>
                      <a:pt x="146083" y="404427"/>
                      <a:pt x="153641" y="406531"/>
                    </a:cubicBezTo>
                    <a:cubicBezTo>
                      <a:pt x="161200" y="408636"/>
                      <a:pt x="166434" y="413559"/>
                      <a:pt x="165336" y="417530"/>
                    </a:cubicBezTo>
                    <a:lnTo>
                      <a:pt x="177250" y="420861"/>
                    </a:lnTo>
                    <a:cubicBezTo>
                      <a:pt x="178348" y="416908"/>
                      <a:pt x="185376" y="415407"/>
                      <a:pt x="192934" y="417512"/>
                    </a:cubicBezTo>
                    <a:cubicBezTo>
                      <a:pt x="200493" y="419617"/>
                      <a:pt x="205727" y="424540"/>
                      <a:pt x="204629" y="428511"/>
                    </a:cubicBezTo>
                    <a:lnTo>
                      <a:pt x="216543" y="431842"/>
                    </a:lnTo>
                    <a:cubicBezTo>
                      <a:pt x="217641" y="427889"/>
                      <a:pt x="224669" y="426388"/>
                      <a:pt x="232228" y="428493"/>
                    </a:cubicBezTo>
                    <a:cubicBezTo>
                      <a:pt x="239786" y="430598"/>
                      <a:pt x="245020" y="435521"/>
                      <a:pt x="243922" y="439492"/>
                    </a:cubicBezTo>
                    <a:lnTo>
                      <a:pt x="255837" y="442823"/>
                    </a:lnTo>
                    <a:cubicBezTo>
                      <a:pt x="256935" y="438870"/>
                      <a:pt x="263962" y="437369"/>
                      <a:pt x="271521" y="439474"/>
                    </a:cubicBezTo>
                    <a:cubicBezTo>
                      <a:pt x="279080" y="441579"/>
                      <a:pt x="284314" y="446502"/>
                      <a:pt x="283216" y="450473"/>
                    </a:cubicBezTo>
                    <a:lnTo>
                      <a:pt x="295130" y="453804"/>
                    </a:lnTo>
                    <a:cubicBezTo>
                      <a:pt x="296228" y="449851"/>
                      <a:pt x="303256" y="448350"/>
                      <a:pt x="310814" y="450455"/>
                    </a:cubicBezTo>
                    <a:cubicBezTo>
                      <a:pt x="318373" y="452559"/>
                      <a:pt x="323607" y="457483"/>
                      <a:pt x="322509" y="461454"/>
                    </a:cubicBezTo>
                    <a:lnTo>
                      <a:pt x="334423" y="464785"/>
                    </a:lnTo>
                    <a:cubicBezTo>
                      <a:pt x="335521" y="460832"/>
                      <a:pt x="342549" y="459331"/>
                      <a:pt x="350126" y="461436"/>
                    </a:cubicBezTo>
                    <a:cubicBezTo>
                      <a:pt x="357684" y="463540"/>
                      <a:pt x="362919" y="468463"/>
                      <a:pt x="361821" y="472435"/>
                    </a:cubicBezTo>
                    <a:lnTo>
                      <a:pt x="381897" y="478035"/>
                    </a:lnTo>
                    <a:lnTo>
                      <a:pt x="485630" y="106698"/>
                    </a:lnTo>
                    <a:lnTo>
                      <a:pt x="465554" y="101097"/>
                    </a:lnTo>
                    <a:close/>
                  </a:path>
                </a:pathLst>
              </a:custGeom>
              <a:solidFill>
                <a:srgbClr val="FFC06E">
                  <a:alpha val="70000"/>
                </a:srgbClr>
              </a:solidFill>
              <a:ln w="1822" cap="flat">
                <a:noFill/>
                <a:prstDash val="solid"/>
                <a:miter/>
              </a:ln>
            </p:spPr>
            <p:txBody>
              <a:bodyPr rtlCol="0" anchor="ctr"/>
              <a:lstStyle/>
              <a:p>
                <a:endParaRPr lang="en-US" sz="2000">
                  <a:solidFill>
                    <a:schemeClr val="tx1">
                      <a:lumMod val="75000"/>
                      <a:lumOff val="25000"/>
                    </a:schemeClr>
                  </a:solidFill>
                </a:endParaRPr>
              </a:p>
            </p:txBody>
          </p:sp>
          <p:sp>
            <p:nvSpPr>
              <p:cNvPr id="30" name="Freeform: Shape 29">
                <a:extLst>
                  <a:ext uri="{FF2B5EF4-FFF2-40B4-BE49-F238E27FC236}">
                    <a16:creationId xmlns:a16="http://schemas.microsoft.com/office/drawing/2014/main" id="{B6D6BC46-C236-5F5F-F134-E7F1799A3AEC}"/>
                  </a:ext>
                </a:extLst>
              </p:cNvPr>
              <p:cNvSpPr/>
              <p:nvPr/>
            </p:nvSpPr>
            <p:spPr>
              <a:xfrm>
                <a:off x="3841535" y="3580103"/>
                <a:ext cx="412149" cy="401754"/>
              </a:xfrm>
              <a:custGeom>
                <a:avLst/>
                <a:gdLst>
                  <a:gd name="connsiteX0" fmla="*/ 375291 w 412149"/>
                  <a:gd name="connsiteY0" fmla="*/ 860 h 401754"/>
                  <a:gd name="connsiteX1" fmla="*/ 361400 w 412149"/>
                  <a:gd name="connsiteY1" fmla="*/ 8895 h 401754"/>
                  <a:gd name="connsiteX2" fmla="*/ 346887 w 412149"/>
                  <a:gd name="connsiteY2" fmla="*/ 2050 h 401754"/>
                  <a:gd name="connsiteX3" fmla="*/ 334533 w 412149"/>
                  <a:gd name="connsiteY3" fmla="*/ 2562 h 401754"/>
                  <a:gd name="connsiteX4" fmla="*/ 320642 w 412149"/>
                  <a:gd name="connsiteY4" fmla="*/ 10596 h 401754"/>
                  <a:gd name="connsiteX5" fmla="*/ 306129 w 412149"/>
                  <a:gd name="connsiteY5" fmla="*/ 3752 h 401754"/>
                  <a:gd name="connsiteX6" fmla="*/ 293776 w 412149"/>
                  <a:gd name="connsiteY6" fmla="*/ 4264 h 401754"/>
                  <a:gd name="connsiteX7" fmla="*/ 279885 w 412149"/>
                  <a:gd name="connsiteY7" fmla="*/ 12299 h 401754"/>
                  <a:gd name="connsiteX8" fmla="*/ 265372 w 412149"/>
                  <a:gd name="connsiteY8" fmla="*/ 5454 h 401754"/>
                  <a:gd name="connsiteX9" fmla="*/ 253018 w 412149"/>
                  <a:gd name="connsiteY9" fmla="*/ 5966 h 401754"/>
                  <a:gd name="connsiteX10" fmla="*/ 239127 w 412149"/>
                  <a:gd name="connsiteY10" fmla="*/ 14001 h 401754"/>
                  <a:gd name="connsiteX11" fmla="*/ 224614 w 412149"/>
                  <a:gd name="connsiteY11" fmla="*/ 7156 h 401754"/>
                  <a:gd name="connsiteX12" fmla="*/ 212261 w 412149"/>
                  <a:gd name="connsiteY12" fmla="*/ 7668 h 401754"/>
                  <a:gd name="connsiteX13" fmla="*/ 198370 w 412149"/>
                  <a:gd name="connsiteY13" fmla="*/ 15703 h 401754"/>
                  <a:gd name="connsiteX14" fmla="*/ 183857 w 412149"/>
                  <a:gd name="connsiteY14" fmla="*/ 8858 h 401754"/>
                  <a:gd name="connsiteX15" fmla="*/ 171503 w 412149"/>
                  <a:gd name="connsiteY15" fmla="*/ 9370 h 401754"/>
                  <a:gd name="connsiteX16" fmla="*/ 157612 w 412149"/>
                  <a:gd name="connsiteY16" fmla="*/ 17405 h 401754"/>
                  <a:gd name="connsiteX17" fmla="*/ 143099 w 412149"/>
                  <a:gd name="connsiteY17" fmla="*/ 10560 h 401754"/>
                  <a:gd name="connsiteX18" fmla="*/ 130746 w 412149"/>
                  <a:gd name="connsiteY18" fmla="*/ 11072 h 401754"/>
                  <a:gd name="connsiteX19" fmla="*/ 116855 w 412149"/>
                  <a:gd name="connsiteY19" fmla="*/ 19107 h 401754"/>
                  <a:gd name="connsiteX20" fmla="*/ 102342 w 412149"/>
                  <a:gd name="connsiteY20" fmla="*/ 12262 h 401754"/>
                  <a:gd name="connsiteX21" fmla="*/ 89988 w 412149"/>
                  <a:gd name="connsiteY21" fmla="*/ 12774 h 401754"/>
                  <a:gd name="connsiteX22" fmla="*/ 76098 w 412149"/>
                  <a:gd name="connsiteY22" fmla="*/ 20809 h 401754"/>
                  <a:gd name="connsiteX23" fmla="*/ 61585 w 412149"/>
                  <a:gd name="connsiteY23" fmla="*/ 13964 h 401754"/>
                  <a:gd name="connsiteX24" fmla="*/ 49231 w 412149"/>
                  <a:gd name="connsiteY24" fmla="*/ 14476 h 401754"/>
                  <a:gd name="connsiteX25" fmla="*/ 35340 w 412149"/>
                  <a:gd name="connsiteY25" fmla="*/ 22511 h 401754"/>
                  <a:gd name="connsiteX26" fmla="*/ 20827 w 412149"/>
                  <a:gd name="connsiteY26" fmla="*/ 15666 h 401754"/>
                  <a:gd name="connsiteX27" fmla="*/ 0 w 412149"/>
                  <a:gd name="connsiteY27" fmla="*/ 16526 h 401754"/>
                  <a:gd name="connsiteX28" fmla="*/ 16032 w 412149"/>
                  <a:gd name="connsiteY28" fmla="*/ 401755 h 401754"/>
                  <a:gd name="connsiteX29" fmla="*/ 36859 w 412149"/>
                  <a:gd name="connsiteY29" fmla="*/ 400894 h 401754"/>
                  <a:gd name="connsiteX30" fmla="*/ 50750 w 412149"/>
                  <a:gd name="connsiteY30" fmla="*/ 392860 h 401754"/>
                  <a:gd name="connsiteX31" fmla="*/ 65263 w 412149"/>
                  <a:gd name="connsiteY31" fmla="*/ 399705 h 401754"/>
                  <a:gd name="connsiteX32" fmla="*/ 77617 w 412149"/>
                  <a:gd name="connsiteY32" fmla="*/ 399192 h 401754"/>
                  <a:gd name="connsiteX33" fmla="*/ 91507 w 412149"/>
                  <a:gd name="connsiteY33" fmla="*/ 391158 h 401754"/>
                  <a:gd name="connsiteX34" fmla="*/ 106021 w 412149"/>
                  <a:gd name="connsiteY34" fmla="*/ 398003 h 401754"/>
                  <a:gd name="connsiteX35" fmla="*/ 118374 w 412149"/>
                  <a:gd name="connsiteY35" fmla="*/ 397490 h 401754"/>
                  <a:gd name="connsiteX36" fmla="*/ 132265 w 412149"/>
                  <a:gd name="connsiteY36" fmla="*/ 389456 h 401754"/>
                  <a:gd name="connsiteX37" fmla="*/ 146778 w 412149"/>
                  <a:gd name="connsiteY37" fmla="*/ 396301 h 401754"/>
                  <a:gd name="connsiteX38" fmla="*/ 159131 w 412149"/>
                  <a:gd name="connsiteY38" fmla="*/ 395788 h 401754"/>
                  <a:gd name="connsiteX39" fmla="*/ 173022 w 412149"/>
                  <a:gd name="connsiteY39" fmla="*/ 387754 h 401754"/>
                  <a:gd name="connsiteX40" fmla="*/ 187535 w 412149"/>
                  <a:gd name="connsiteY40" fmla="*/ 394599 h 401754"/>
                  <a:gd name="connsiteX41" fmla="*/ 199889 w 412149"/>
                  <a:gd name="connsiteY41" fmla="*/ 394086 h 401754"/>
                  <a:gd name="connsiteX42" fmla="*/ 213780 w 412149"/>
                  <a:gd name="connsiteY42" fmla="*/ 386052 h 401754"/>
                  <a:gd name="connsiteX43" fmla="*/ 228293 w 412149"/>
                  <a:gd name="connsiteY43" fmla="*/ 392896 h 401754"/>
                  <a:gd name="connsiteX44" fmla="*/ 240646 w 412149"/>
                  <a:gd name="connsiteY44" fmla="*/ 392384 h 401754"/>
                  <a:gd name="connsiteX45" fmla="*/ 254537 w 412149"/>
                  <a:gd name="connsiteY45" fmla="*/ 384350 h 401754"/>
                  <a:gd name="connsiteX46" fmla="*/ 269050 w 412149"/>
                  <a:gd name="connsiteY46" fmla="*/ 391195 h 401754"/>
                  <a:gd name="connsiteX47" fmla="*/ 281404 w 412149"/>
                  <a:gd name="connsiteY47" fmla="*/ 390682 h 401754"/>
                  <a:gd name="connsiteX48" fmla="*/ 295295 w 412149"/>
                  <a:gd name="connsiteY48" fmla="*/ 382648 h 401754"/>
                  <a:gd name="connsiteX49" fmla="*/ 309808 w 412149"/>
                  <a:gd name="connsiteY49" fmla="*/ 389492 h 401754"/>
                  <a:gd name="connsiteX50" fmla="*/ 322161 w 412149"/>
                  <a:gd name="connsiteY50" fmla="*/ 388980 h 401754"/>
                  <a:gd name="connsiteX51" fmla="*/ 336052 w 412149"/>
                  <a:gd name="connsiteY51" fmla="*/ 380946 h 401754"/>
                  <a:gd name="connsiteX52" fmla="*/ 350565 w 412149"/>
                  <a:gd name="connsiteY52" fmla="*/ 387791 h 401754"/>
                  <a:gd name="connsiteX53" fmla="*/ 362919 w 412149"/>
                  <a:gd name="connsiteY53" fmla="*/ 387278 h 401754"/>
                  <a:gd name="connsiteX54" fmla="*/ 376810 w 412149"/>
                  <a:gd name="connsiteY54" fmla="*/ 379244 h 401754"/>
                  <a:gd name="connsiteX55" fmla="*/ 391323 w 412149"/>
                  <a:gd name="connsiteY55" fmla="*/ 386088 h 401754"/>
                  <a:gd name="connsiteX56" fmla="*/ 412150 w 412149"/>
                  <a:gd name="connsiteY56" fmla="*/ 385228 h 401754"/>
                  <a:gd name="connsiteX57" fmla="*/ 396118 w 412149"/>
                  <a:gd name="connsiteY57" fmla="*/ 0 h 401754"/>
                  <a:gd name="connsiteX58" fmla="*/ 375291 w 412149"/>
                  <a:gd name="connsiteY58" fmla="*/ 860 h 40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12149" h="401754">
                    <a:moveTo>
                      <a:pt x="375291" y="860"/>
                    </a:moveTo>
                    <a:cubicBezTo>
                      <a:pt x="375455" y="4960"/>
                      <a:pt x="369251" y="8565"/>
                      <a:pt x="361400" y="8895"/>
                    </a:cubicBezTo>
                    <a:cubicBezTo>
                      <a:pt x="353548" y="9224"/>
                      <a:pt x="347051" y="6149"/>
                      <a:pt x="346887" y="2050"/>
                    </a:cubicBezTo>
                    <a:lnTo>
                      <a:pt x="334533" y="2562"/>
                    </a:lnTo>
                    <a:cubicBezTo>
                      <a:pt x="334698" y="6662"/>
                      <a:pt x="328475" y="10267"/>
                      <a:pt x="320642" y="10596"/>
                    </a:cubicBezTo>
                    <a:cubicBezTo>
                      <a:pt x="312809" y="10926"/>
                      <a:pt x="306294" y="7851"/>
                      <a:pt x="306129" y="3752"/>
                    </a:cubicBezTo>
                    <a:lnTo>
                      <a:pt x="293776" y="4264"/>
                    </a:lnTo>
                    <a:cubicBezTo>
                      <a:pt x="293940" y="8364"/>
                      <a:pt x="287736" y="11969"/>
                      <a:pt x="279885" y="12299"/>
                    </a:cubicBezTo>
                    <a:cubicBezTo>
                      <a:pt x="272033" y="12628"/>
                      <a:pt x="265536" y="9553"/>
                      <a:pt x="265372" y="5454"/>
                    </a:cubicBezTo>
                    <a:lnTo>
                      <a:pt x="253018" y="5966"/>
                    </a:lnTo>
                    <a:cubicBezTo>
                      <a:pt x="253183" y="10066"/>
                      <a:pt x="246960" y="13671"/>
                      <a:pt x="239127" y="14001"/>
                    </a:cubicBezTo>
                    <a:cubicBezTo>
                      <a:pt x="231276" y="14330"/>
                      <a:pt x="224779" y="11255"/>
                      <a:pt x="224614" y="7156"/>
                    </a:cubicBezTo>
                    <a:lnTo>
                      <a:pt x="212261" y="7668"/>
                    </a:lnTo>
                    <a:cubicBezTo>
                      <a:pt x="212425" y="11768"/>
                      <a:pt x="206221" y="15373"/>
                      <a:pt x="198370" y="15703"/>
                    </a:cubicBezTo>
                    <a:cubicBezTo>
                      <a:pt x="190519" y="16032"/>
                      <a:pt x="184022" y="12957"/>
                      <a:pt x="183857" y="8858"/>
                    </a:cubicBezTo>
                    <a:lnTo>
                      <a:pt x="171503" y="9370"/>
                    </a:lnTo>
                    <a:cubicBezTo>
                      <a:pt x="171668" y="13470"/>
                      <a:pt x="165446" y="17075"/>
                      <a:pt x="157612" y="17405"/>
                    </a:cubicBezTo>
                    <a:cubicBezTo>
                      <a:pt x="149761" y="17734"/>
                      <a:pt x="143264" y="14660"/>
                      <a:pt x="143099" y="10560"/>
                    </a:cubicBezTo>
                    <a:lnTo>
                      <a:pt x="130746" y="11072"/>
                    </a:lnTo>
                    <a:cubicBezTo>
                      <a:pt x="130911" y="15172"/>
                      <a:pt x="124688" y="18777"/>
                      <a:pt x="116855" y="19107"/>
                    </a:cubicBezTo>
                    <a:cubicBezTo>
                      <a:pt x="109004" y="19436"/>
                      <a:pt x="102507" y="16361"/>
                      <a:pt x="102342" y="12262"/>
                    </a:cubicBezTo>
                    <a:lnTo>
                      <a:pt x="89988" y="12774"/>
                    </a:lnTo>
                    <a:cubicBezTo>
                      <a:pt x="90153" y="16874"/>
                      <a:pt x="83931" y="20479"/>
                      <a:pt x="76098" y="20809"/>
                    </a:cubicBezTo>
                    <a:cubicBezTo>
                      <a:pt x="68246" y="21138"/>
                      <a:pt x="61749" y="18064"/>
                      <a:pt x="61585" y="13964"/>
                    </a:cubicBezTo>
                    <a:lnTo>
                      <a:pt x="49231" y="14476"/>
                    </a:lnTo>
                    <a:cubicBezTo>
                      <a:pt x="49396" y="18576"/>
                      <a:pt x="43173" y="22181"/>
                      <a:pt x="35340" y="22511"/>
                    </a:cubicBezTo>
                    <a:cubicBezTo>
                      <a:pt x="27489" y="22840"/>
                      <a:pt x="20992" y="19765"/>
                      <a:pt x="20827" y="15666"/>
                    </a:cubicBezTo>
                    <a:lnTo>
                      <a:pt x="0" y="16526"/>
                    </a:lnTo>
                    <a:lnTo>
                      <a:pt x="16032" y="401755"/>
                    </a:lnTo>
                    <a:lnTo>
                      <a:pt x="36859" y="400894"/>
                    </a:lnTo>
                    <a:cubicBezTo>
                      <a:pt x="36694" y="396795"/>
                      <a:pt x="42917" y="393189"/>
                      <a:pt x="50750" y="392860"/>
                    </a:cubicBezTo>
                    <a:cubicBezTo>
                      <a:pt x="58601" y="392531"/>
                      <a:pt x="65098" y="395605"/>
                      <a:pt x="65263" y="399705"/>
                    </a:cubicBezTo>
                    <a:lnTo>
                      <a:pt x="77617" y="399192"/>
                    </a:lnTo>
                    <a:cubicBezTo>
                      <a:pt x="77452" y="395093"/>
                      <a:pt x="83674" y="391487"/>
                      <a:pt x="91507" y="391158"/>
                    </a:cubicBezTo>
                    <a:cubicBezTo>
                      <a:pt x="99341" y="390828"/>
                      <a:pt x="105856" y="393903"/>
                      <a:pt x="106021" y="398003"/>
                    </a:cubicBezTo>
                    <a:lnTo>
                      <a:pt x="118374" y="397490"/>
                    </a:lnTo>
                    <a:cubicBezTo>
                      <a:pt x="118209" y="393391"/>
                      <a:pt x="124432" y="389785"/>
                      <a:pt x="132265" y="389456"/>
                    </a:cubicBezTo>
                    <a:cubicBezTo>
                      <a:pt x="140116" y="389126"/>
                      <a:pt x="146613" y="392201"/>
                      <a:pt x="146778" y="396301"/>
                    </a:cubicBezTo>
                    <a:lnTo>
                      <a:pt x="159131" y="395788"/>
                    </a:lnTo>
                    <a:cubicBezTo>
                      <a:pt x="158967" y="391689"/>
                      <a:pt x="165189" y="388083"/>
                      <a:pt x="173022" y="387754"/>
                    </a:cubicBezTo>
                    <a:cubicBezTo>
                      <a:pt x="180874" y="387424"/>
                      <a:pt x="187371" y="390499"/>
                      <a:pt x="187535" y="394599"/>
                    </a:cubicBezTo>
                    <a:lnTo>
                      <a:pt x="199889" y="394086"/>
                    </a:lnTo>
                    <a:cubicBezTo>
                      <a:pt x="199724" y="389987"/>
                      <a:pt x="205947" y="386381"/>
                      <a:pt x="213780" y="386052"/>
                    </a:cubicBezTo>
                    <a:cubicBezTo>
                      <a:pt x="221631" y="385722"/>
                      <a:pt x="228128" y="388797"/>
                      <a:pt x="228293" y="392896"/>
                    </a:cubicBezTo>
                    <a:lnTo>
                      <a:pt x="240646" y="392384"/>
                    </a:lnTo>
                    <a:cubicBezTo>
                      <a:pt x="240482" y="388284"/>
                      <a:pt x="246704" y="384679"/>
                      <a:pt x="254537" y="384350"/>
                    </a:cubicBezTo>
                    <a:cubicBezTo>
                      <a:pt x="262389" y="384020"/>
                      <a:pt x="268886" y="387095"/>
                      <a:pt x="269050" y="391195"/>
                    </a:cubicBezTo>
                    <a:lnTo>
                      <a:pt x="281404" y="390682"/>
                    </a:lnTo>
                    <a:cubicBezTo>
                      <a:pt x="281239" y="386583"/>
                      <a:pt x="287462" y="382977"/>
                      <a:pt x="295295" y="382648"/>
                    </a:cubicBezTo>
                    <a:cubicBezTo>
                      <a:pt x="303146" y="382318"/>
                      <a:pt x="309643" y="385393"/>
                      <a:pt x="309808" y="389492"/>
                    </a:cubicBezTo>
                    <a:lnTo>
                      <a:pt x="322161" y="388980"/>
                    </a:lnTo>
                    <a:cubicBezTo>
                      <a:pt x="321997" y="384880"/>
                      <a:pt x="328219" y="381275"/>
                      <a:pt x="336052" y="380946"/>
                    </a:cubicBezTo>
                    <a:cubicBezTo>
                      <a:pt x="343903" y="380616"/>
                      <a:pt x="350400" y="383691"/>
                      <a:pt x="350565" y="387791"/>
                    </a:cubicBezTo>
                    <a:lnTo>
                      <a:pt x="362919" y="387278"/>
                    </a:lnTo>
                    <a:cubicBezTo>
                      <a:pt x="362754" y="383178"/>
                      <a:pt x="368976" y="379573"/>
                      <a:pt x="376810" y="379244"/>
                    </a:cubicBezTo>
                    <a:cubicBezTo>
                      <a:pt x="384661" y="378914"/>
                      <a:pt x="391158" y="381989"/>
                      <a:pt x="391323" y="386088"/>
                    </a:cubicBezTo>
                    <a:lnTo>
                      <a:pt x="412150" y="385228"/>
                    </a:lnTo>
                    <a:lnTo>
                      <a:pt x="396118" y="0"/>
                    </a:lnTo>
                    <a:lnTo>
                      <a:pt x="375291" y="860"/>
                    </a:lnTo>
                    <a:close/>
                  </a:path>
                </a:pathLst>
              </a:custGeom>
              <a:solidFill>
                <a:srgbClr val="FFC06E">
                  <a:alpha val="70000"/>
                </a:srgbClr>
              </a:solidFill>
              <a:ln w="1822" cap="flat">
                <a:noFill/>
                <a:prstDash val="solid"/>
                <a:miter/>
              </a:ln>
            </p:spPr>
            <p:txBody>
              <a:bodyPr rtlCol="0" anchor="ctr"/>
              <a:lstStyle/>
              <a:p>
                <a:endParaRPr lang="en-US" sz="2000">
                  <a:solidFill>
                    <a:schemeClr val="tx1">
                      <a:lumMod val="75000"/>
                      <a:lumOff val="25000"/>
                    </a:schemeClr>
                  </a:solidFill>
                </a:endParaRPr>
              </a:p>
            </p:txBody>
          </p:sp>
        </p:grpSp>
        <p:sp>
          <p:nvSpPr>
            <p:cNvPr id="18" name="TextBox 17">
              <a:extLst>
                <a:ext uri="{FF2B5EF4-FFF2-40B4-BE49-F238E27FC236}">
                  <a16:creationId xmlns:a16="http://schemas.microsoft.com/office/drawing/2014/main" id="{8E5591F9-CC30-2826-5BB0-D8A9BB559E82}"/>
                </a:ext>
              </a:extLst>
            </p:cNvPr>
            <p:cNvSpPr txBox="1"/>
            <p:nvPr/>
          </p:nvSpPr>
          <p:spPr>
            <a:xfrm rot="281698">
              <a:off x="8618452" y="2490998"/>
              <a:ext cx="1903029" cy="1384995"/>
            </a:xfrm>
            <a:prstGeom prst="rect">
              <a:avLst/>
            </a:prstGeom>
            <a:noFill/>
          </p:spPr>
          <p:txBody>
            <a:bodyPr wrap="square" anchor="ctr">
              <a:spAutoFit/>
            </a:bodyPr>
            <a:lstStyle/>
            <a:p>
              <a:pPr algn="ctr"/>
              <a:r>
                <a:rPr lang="en-US" sz="1400" b="1" dirty="0">
                  <a:solidFill>
                    <a:schemeClr val="tx1">
                      <a:lumMod val="75000"/>
                      <a:lumOff val="25000"/>
                    </a:schemeClr>
                  </a:solidFill>
                  <a:latin typeface="Courgette" panose="02000603070400060004" pitchFamily="2" charset="0"/>
                </a:rPr>
                <a:t>Site Supervisor Guidance Page: </a:t>
              </a:r>
            </a:p>
            <a:p>
              <a:pPr algn="ctr"/>
              <a:r>
                <a:rPr lang="en-US" sz="1400" dirty="0">
                  <a:solidFill>
                    <a:schemeClr val="accent2"/>
                  </a:solidFill>
                  <a:latin typeface="Courgette" panose="02000603070400060004" pitchFamily="2" charset="0"/>
                  <a:hlinkClick r:id="rId4">
                    <a:extLst>
                      <a:ext uri="{A12FA001-AC4F-418D-AE19-62706E023703}">
                        <ahyp:hlinkClr xmlns:ahyp="http://schemas.microsoft.com/office/drawing/2018/hyperlinkcolor" val="tx"/>
                      </a:ext>
                    </a:extLst>
                  </a:hlinkClick>
                </a:rPr>
                <a:t>Work Study Site Supervisor Guidance - Education and Training (va.gov)</a:t>
              </a:r>
              <a:endParaRPr lang="en-US" sz="1400" dirty="0">
                <a:solidFill>
                  <a:schemeClr val="accent2"/>
                </a:solidFill>
                <a:latin typeface="Courgette" panose="02000603070400060004" pitchFamily="2" charset="0"/>
              </a:endParaRPr>
            </a:p>
          </p:txBody>
        </p:sp>
      </p:grpSp>
      <p:grpSp>
        <p:nvGrpSpPr>
          <p:cNvPr id="37" name="Group 36">
            <a:extLst>
              <a:ext uri="{FF2B5EF4-FFF2-40B4-BE49-F238E27FC236}">
                <a16:creationId xmlns:a16="http://schemas.microsoft.com/office/drawing/2014/main" id="{2EBEE48B-E060-8AFA-7373-9000ECED4902}"/>
              </a:ext>
            </a:extLst>
          </p:cNvPr>
          <p:cNvGrpSpPr/>
          <p:nvPr/>
        </p:nvGrpSpPr>
        <p:grpSpPr>
          <a:xfrm>
            <a:off x="4733108" y="4503972"/>
            <a:ext cx="5188122" cy="1260203"/>
            <a:chOff x="5484933" y="4992107"/>
            <a:chExt cx="5188122" cy="1260203"/>
          </a:xfrm>
        </p:grpSpPr>
        <p:grpSp>
          <p:nvGrpSpPr>
            <p:cNvPr id="11" name="Group 10">
              <a:extLst>
                <a:ext uri="{FF2B5EF4-FFF2-40B4-BE49-F238E27FC236}">
                  <a16:creationId xmlns:a16="http://schemas.microsoft.com/office/drawing/2014/main" id="{BA9BA440-8681-9B2E-9749-0C5B3A03CC7F}"/>
                </a:ext>
              </a:extLst>
            </p:cNvPr>
            <p:cNvGrpSpPr/>
            <p:nvPr/>
          </p:nvGrpSpPr>
          <p:grpSpPr>
            <a:xfrm>
              <a:off x="5484933" y="4992107"/>
              <a:ext cx="5188122" cy="1260203"/>
              <a:chOff x="2168256" y="5440844"/>
              <a:chExt cx="4925178" cy="825107"/>
            </a:xfrm>
          </p:grpSpPr>
          <p:sp>
            <p:nvSpPr>
              <p:cNvPr id="24" name="Freeform: Shape 23">
                <a:extLst>
                  <a:ext uri="{FF2B5EF4-FFF2-40B4-BE49-F238E27FC236}">
                    <a16:creationId xmlns:a16="http://schemas.microsoft.com/office/drawing/2014/main" id="{0A454BBA-9924-BAAE-0C0D-6CFB797D031A}"/>
                  </a:ext>
                </a:extLst>
              </p:cNvPr>
              <p:cNvSpPr/>
              <p:nvPr/>
            </p:nvSpPr>
            <p:spPr>
              <a:xfrm>
                <a:off x="2325270" y="5440844"/>
                <a:ext cx="4768164" cy="594546"/>
              </a:xfrm>
              <a:custGeom>
                <a:avLst/>
                <a:gdLst>
                  <a:gd name="connsiteX0" fmla="*/ 19573 w 4768164"/>
                  <a:gd name="connsiteY0" fmla="*/ 15952 h 706179"/>
                  <a:gd name="connsiteX1" fmla="*/ 108037 w 4768164"/>
                  <a:gd name="connsiteY1" fmla="*/ 15952 h 706179"/>
                  <a:gd name="connsiteX2" fmla="*/ 215947 w 4768164"/>
                  <a:gd name="connsiteY2" fmla="*/ 22601 h 706179"/>
                  <a:gd name="connsiteX3" fmla="*/ 353213 w 4768164"/>
                  <a:gd name="connsiteY3" fmla="*/ 15952 h 706179"/>
                  <a:gd name="connsiteX4" fmla="*/ 530051 w 4768164"/>
                  <a:gd name="connsiteY4" fmla="*/ 23264 h 706179"/>
                  <a:gd name="connsiteX5" fmla="*/ 724793 w 4768164"/>
                  <a:gd name="connsiteY5" fmla="*/ 15952 h 706179"/>
                  <a:gd name="connsiteX6" fmla="*/ 915235 w 4768164"/>
                  <a:gd name="connsiteY6" fmla="*/ 15952 h 706179"/>
                  <a:gd name="connsiteX7" fmla="*/ 994612 w 4768164"/>
                  <a:gd name="connsiteY7" fmla="*/ 13174 h 706179"/>
                  <a:gd name="connsiteX8" fmla="*/ 1115963 w 4768164"/>
                  <a:gd name="connsiteY8" fmla="*/ 15575 h 706179"/>
                  <a:gd name="connsiteX9" fmla="*/ 1339525 w 4768164"/>
                  <a:gd name="connsiteY9" fmla="*/ 15952 h 706179"/>
                  <a:gd name="connsiteX10" fmla="*/ 1571294 w 4768164"/>
                  <a:gd name="connsiteY10" fmla="*/ 19823 h 706179"/>
                  <a:gd name="connsiteX11" fmla="*/ 1805788 w 4768164"/>
                  <a:gd name="connsiteY11" fmla="*/ 15952 h 706179"/>
                  <a:gd name="connsiteX12" fmla="*/ 1917336 w 4768164"/>
                  <a:gd name="connsiteY12" fmla="*/ 15952 h 706179"/>
                  <a:gd name="connsiteX13" fmla="*/ 2029870 w 4768164"/>
                  <a:gd name="connsiteY13" fmla="*/ 15952 h 706179"/>
                  <a:gd name="connsiteX14" fmla="*/ 2129660 w 4768164"/>
                  <a:gd name="connsiteY14" fmla="*/ 25540 h 706179"/>
                  <a:gd name="connsiteX15" fmla="*/ 2246441 w 4768164"/>
                  <a:gd name="connsiteY15" fmla="*/ 14930 h 706179"/>
                  <a:gd name="connsiteX16" fmla="*/ 2331500 w 4768164"/>
                  <a:gd name="connsiteY16" fmla="*/ 30218 h 706179"/>
                  <a:gd name="connsiteX17" fmla="*/ 2485165 w 4768164"/>
                  <a:gd name="connsiteY17" fmla="*/ 15934 h 706179"/>
                  <a:gd name="connsiteX18" fmla="*/ 2713655 w 4768164"/>
                  <a:gd name="connsiteY18" fmla="*/ 18085 h 706179"/>
                  <a:gd name="connsiteX19" fmla="*/ 2937467 w 4768164"/>
                  <a:gd name="connsiteY19" fmla="*/ 15934 h 706179"/>
                  <a:gd name="connsiteX20" fmla="*/ 3069267 w 4768164"/>
                  <a:gd name="connsiteY20" fmla="*/ 31311 h 706179"/>
                  <a:gd name="connsiteX21" fmla="*/ 3201157 w 4768164"/>
                  <a:gd name="connsiteY21" fmla="*/ 15934 h 706179"/>
                  <a:gd name="connsiteX22" fmla="*/ 3364679 w 4768164"/>
                  <a:gd name="connsiteY22" fmla="*/ 19715 h 706179"/>
                  <a:gd name="connsiteX23" fmla="*/ 3455383 w 4768164"/>
                  <a:gd name="connsiteY23" fmla="*/ 17260 h 706179"/>
                  <a:gd name="connsiteX24" fmla="*/ 3553847 w 4768164"/>
                  <a:gd name="connsiteY24" fmla="*/ 15826 h 706179"/>
                  <a:gd name="connsiteX25" fmla="*/ 3696114 w 4768164"/>
                  <a:gd name="connsiteY25" fmla="*/ 15934 h 706179"/>
                  <a:gd name="connsiteX26" fmla="*/ 3768340 w 4768164"/>
                  <a:gd name="connsiteY26" fmla="*/ 14697 h 706179"/>
                  <a:gd name="connsiteX27" fmla="*/ 3921808 w 4768164"/>
                  <a:gd name="connsiteY27" fmla="*/ 18049 h 706179"/>
                  <a:gd name="connsiteX28" fmla="*/ 4021545 w 4768164"/>
                  <a:gd name="connsiteY28" fmla="*/ 18586 h 706179"/>
                  <a:gd name="connsiteX29" fmla="*/ 4126228 w 4768164"/>
                  <a:gd name="connsiteY29" fmla="*/ 15934 h 706179"/>
                  <a:gd name="connsiteX30" fmla="*/ 4306544 w 4768164"/>
                  <a:gd name="connsiteY30" fmla="*/ 16149 h 706179"/>
                  <a:gd name="connsiteX31" fmla="*/ 4465567 w 4768164"/>
                  <a:gd name="connsiteY31" fmla="*/ 15934 h 706179"/>
                  <a:gd name="connsiteX32" fmla="*/ 4768165 w 4768164"/>
                  <a:gd name="connsiteY32" fmla="*/ 15934 h 706179"/>
                  <a:gd name="connsiteX33" fmla="*/ 4768165 w 4768164"/>
                  <a:gd name="connsiteY33" fmla="*/ 703303 h 706179"/>
                  <a:gd name="connsiteX34" fmla="*/ 661510 w 4768164"/>
                  <a:gd name="connsiteY34" fmla="*/ 703303 h 706179"/>
                  <a:gd name="connsiteX35" fmla="*/ 475854 w 4768164"/>
                  <a:gd name="connsiteY35" fmla="*/ 701081 h 706179"/>
                  <a:gd name="connsiteX36" fmla="*/ 322171 w 4768164"/>
                  <a:gd name="connsiteY36" fmla="*/ 703303 h 706179"/>
                  <a:gd name="connsiteX37" fmla="*/ 210480 w 4768164"/>
                  <a:gd name="connsiteY37" fmla="*/ 702353 h 706179"/>
                  <a:gd name="connsiteX38" fmla="*/ 99542 w 4768164"/>
                  <a:gd name="connsiteY38" fmla="*/ 703303 h 706179"/>
                  <a:gd name="connsiteX39" fmla="*/ 19573 w 4768164"/>
                  <a:gd name="connsiteY39" fmla="*/ 703303 h 706179"/>
                  <a:gd name="connsiteX40" fmla="*/ 19573 w 4768164"/>
                  <a:gd name="connsiteY40" fmla="*/ 631812 h 706179"/>
                  <a:gd name="connsiteX41" fmla="*/ 20487 w 4768164"/>
                  <a:gd name="connsiteY41" fmla="*/ 557757 h 706179"/>
                  <a:gd name="connsiteX42" fmla="*/ 19573 w 4768164"/>
                  <a:gd name="connsiteY42" fmla="*/ 461336 h 706179"/>
                  <a:gd name="connsiteX43" fmla="*/ 16293 w 4768164"/>
                  <a:gd name="connsiteY43" fmla="*/ 411494 h 706179"/>
                  <a:gd name="connsiteX44" fmla="*/ 10845 w 4768164"/>
                  <a:gd name="connsiteY44" fmla="*/ 360972 h 706179"/>
                  <a:gd name="connsiteX45" fmla="*/ 22297 w 4768164"/>
                  <a:gd name="connsiteY45" fmla="*/ 314625 h 706179"/>
                  <a:gd name="connsiteX46" fmla="*/ 19573 w 4768164"/>
                  <a:gd name="connsiteY46" fmla="*/ 257865 h 706179"/>
                  <a:gd name="connsiteX47" fmla="*/ 24305 w 4768164"/>
                  <a:gd name="connsiteY47" fmla="*/ 229512 h 706179"/>
                  <a:gd name="connsiteX48" fmla="*/ 4823 w 4768164"/>
                  <a:gd name="connsiteY48" fmla="*/ 166211 h 706179"/>
                  <a:gd name="connsiteX49" fmla="*/ 19573 w 4768164"/>
                  <a:gd name="connsiteY49" fmla="*/ 87390 h 706179"/>
                  <a:gd name="connsiteX50" fmla="*/ 19573 w 4768164"/>
                  <a:gd name="connsiteY50" fmla="*/ 15898 h 70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768164" h="706179">
                    <a:moveTo>
                      <a:pt x="19573" y="15952"/>
                    </a:moveTo>
                    <a:cubicBezTo>
                      <a:pt x="37800" y="646"/>
                      <a:pt x="86853" y="29393"/>
                      <a:pt x="108037" y="15952"/>
                    </a:cubicBezTo>
                    <a:cubicBezTo>
                      <a:pt x="84380" y="39161"/>
                      <a:pt x="216287" y="33981"/>
                      <a:pt x="215947" y="22601"/>
                    </a:cubicBezTo>
                    <a:cubicBezTo>
                      <a:pt x="283782" y="52137"/>
                      <a:pt x="307171" y="14446"/>
                      <a:pt x="353213" y="15952"/>
                    </a:cubicBezTo>
                    <a:cubicBezTo>
                      <a:pt x="382784" y="26974"/>
                      <a:pt x="498526" y="42907"/>
                      <a:pt x="530051" y="23264"/>
                    </a:cubicBezTo>
                    <a:cubicBezTo>
                      <a:pt x="617601" y="19572"/>
                      <a:pt x="686691" y="28515"/>
                      <a:pt x="724793" y="15952"/>
                    </a:cubicBezTo>
                    <a:cubicBezTo>
                      <a:pt x="764079" y="-3171"/>
                      <a:pt x="783489" y="32870"/>
                      <a:pt x="915235" y="15952"/>
                    </a:cubicBezTo>
                    <a:cubicBezTo>
                      <a:pt x="926472" y="-6594"/>
                      <a:pt x="891810" y="26920"/>
                      <a:pt x="994612" y="13174"/>
                    </a:cubicBezTo>
                    <a:cubicBezTo>
                      <a:pt x="1023861" y="13909"/>
                      <a:pt x="1060100" y="15504"/>
                      <a:pt x="1115963" y="15575"/>
                    </a:cubicBezTo>
                    <a:cubicBezTo>
                      <a:pt x="1196129" y="12654"/>
                      <a:pt x="1219894" y="10808"/>
                      <a:pt x="1339525" y="15952"/>
                    </a:cubicBezTo>
                    <a:cubicBezTo>
                      <a:pt x="1466306" y="-4730"/>
                      <a:pt x="1442559" y="42190"/>
                      <a:pt x="1571294" y="19823"/>
                    </a:cubicBezTo>
                    <a:cubicBezTo>
                      <a:pt x="1770338" y="21938"/>
                      <a:pt x="1709421" y="-8422"/>
                      <a:pt x="1805788" y="15952"/>
                    </a:cubicBezTo>
                    <a:cubicBezTo>
                      <a:pt x="1790554" y="14482"/>
                      <a:pt x="1859698" y="44484"/>
                      <a:pt x="1917336" y="15952"/>
                    </a:cubicBezTo>
                    <a:cubicBezTo>
                      <a:pt x="1885650" y="19034"/>
                      <a:pt x="1996247" y="8048"/>
                      <a:pt x="2029870" y="15952"/>
                    </a:cubicBezTo>
                    <a:cubicBezTo>
                      <a:pt x="2014689" y="-537"/>
                      <a:pt x="2060749" y="24877"/>
                      <a:pt x="2129660" y="25540"/>
                    </a:cubicBezTo>
                    <a:cubicBezTo>
                      <a:pt x="2168157" y="7188"/>
                      <a:pt x="2160863" y="19859"/>
                      <a:pt x="2246441" y="14930"/>
                    </a:cubicBezTo>
                    <a:cubicBezTo>
                      <a:pt x="2377542" y="24447"/>
                      <a:pt x="2246710" y="12797"/>
                      <a:pt x="2331500" y="30218"/>
                    </a:cubicBezTo>
                    <a:cubicBezTo>
                      <a:pt x="2384245" y="49663"/>
                      <a:pt x="2400465" y="32763"/>
                      <a:pt x="2485165" y="15934"/>
                    </a:cubicBezTo>
                    <a:cubicBezTo>
                      <a:pt x="2527264" y="6417"/>
                      <a:pt x="2614169" y="-15681"/>
                      <a:pt x="2713655" y="18085"/>
                    </a:cubicBezTo>
                    <a:cubicBezTo>
                      <a:pt x="2790756" y="30146"/>
                      <a:pt x="2869255" y="34842"/>
                      <a:pt x="2937467" y="15934"/>
                    </a:cubicBezTo>
                    <a:cubicBezTo>
                      <a:pt x="2992435" y="21221"/>
                      <a:pt x="3058765" y="12134"/>
                      <a:pt x="3069267" y="31311"/>
                    </a:cubicBezTo>
                    <a:cubicBezTo>
                      <a:pt x="3091329" y="-23137"/>
                      <a:pt x="3180438" y="19590"/>
                      <a:pt x="3201157" y="15934"/>
                    </a:cubicBezTo>
                    <a:cubicBezTo>
                      <a:pt x="3294459" y="49610"/>
                      <a:pt x="3309478" y="-22635"/>
                      <a:pt x="3364679" y="19715"/>
                    </a:cubicBezTo>
                    <a:cubicBezTo>
                      <a:pt x="3468090" y="12116"/>
                      <a:pt x="3398551" y="9822"/>
                      <a:pt x="3455383" y="17260"/>
                    </a:cubicBezTo>
                    <a:cubicBezTo>
                      <a:pt x="3460849" y="8030"/>
                      <a:pt x="3513755" y="20253"/>
                      <a:pt x="3553847" y="15826"/>
                    </a:cubicBezTo>
                    <a:cubicBezTo>
                      <a:pt x="3589835" y="32100"/>
                      <a:pt x="3643135" y="28461"/>
                      <a:pt x="3696114" y="15934"/>
                    </a:cubicBezTo>
                    <a:cubicBezTo>
                      <a:pt x="3652312" y="35469"/>
                      <a:pt x="3733410" y="11149"/>
                      <a:pt x="3768340" y="14697"/>
                    </a:cubicBezTo>
                    <a:cubicBezTo>
                      <a:pt x="3868615" y="29913"/>
                      <a:pt x="3878651" y="19196"/>
                      <a:pt x="3921808" y="18049"/>
                    </a:cubicBezTo>
                    <a:cubicBezTo>
                      <a:pt x="3923582" y="38444"/>
                      <a:pt x="3987779" y="-3225"/>
                      <a:pt x="4021545" y="18586"/>
                    </a:cubicBezTo>
                    <a:cubicBezTo>
                      <a:pt x="4027100" y="27798"/>
                      <a:pt x="4121013" y="31508"/>
                      <a:pt x="4126228" y="15934"/>
                    </a:cubicBezTo>
                    <a:cubicBezTo>
                      <a:pt x="4203742" y="23515"/>
                      <a:pt x="4179780" y="21741"/>
                      <a:pt x="4306544" y="16149"/>
                    </a:cubicBezTo>
                    <a:cubicBezTo>
                      <a:pt x="4305862" y="33874"/>
                      <a:pt x="4444257" y="-16236"/>
                      <a:pt x="4465567" y="15934"/>
                    </a:cubicBezTo>
                    <a:lnTo>
                      <a:pt x="4768165" y="15934"/>
                    </a:lnTo>
                    <a:lnTo>
                      <a:pt x="4768165" y="703303"/>
                    </a:lnTo>
                    <a:lnTo>
                      <a:pt x="661510" y="703303"/>
                    </a:lnTo>
                    <a:cubicBezTo>
                      <a:pt x="594589" y="699701"/>
                      <a:pt x="520911" y="704110"/>
                      <a:pt x="475854" y="701081"/>
                    </a:cubicBezTo>
                    <a:cubicBezTo>
                      <a:pt x="400456" y="693446"/>
                      <a:pt x="381888" y="695507"/>
                      <a:pt x="322171" y="703303"/>
                    </a:cubicBezTo>
                    <a:cubicBezTo>
                      <a:pt x="245160" y="701852"/>
                      <a:pt x="241307" y="688034"/>
                      <a:pt x="210480" y="702353"/>
                    </a:cubicBezTo>
                    <a:cubicBezTo>
                      <a:pt x="167252" y="687693"/>
                      <a:pt x="146391" y="714666"/>
                      <a:pt x="99542" y="703303"/>
                    </a:cubicBezTo>
                    <a:cubicBezTo>
                      <a:pt x="82426" y="708304"/>
                      <a:pt x="13408" y="701780"/>
                      <a:pt x="19573" y="703303"/>
                    </a:cubicBezTo>
                    <a:cubicBezTo>
                      <a:pt x="8121" y="697210"/>
                      <a:pt x="34287" y="675613"/>
                      <a:pt x="19573" y="631812"/>
                    </a:cubicBezTo>
                    <a:cubicBezTo>
                      <a:pt x="17888" y="589408"/>
                      <a:pt x="13605" y="575751"/>
                      <a:pt x="20487" y="557757"/>
                    </a:cubicBezTo>
                    <a:cubicBezTo>
                      <a:pt x="27351" y="506141"/>
                      <a:pt x="8730" y="480333"/>
                      <a:pt x="19573" y="461336"/>
                    </a:cubicBezTo>
                    <a:cubicBezTo>
                      <a:pt x="-5912" y="453522"/>
                      <a:pt x="54342" y="435420"/>
                      <a:pt x="16293" y="411494"/>
                    </a:cubicBezTo>
                    <a:cubicBezTo>
                      <a:pt x="9788" y="384719"/>
                      <a:pt x="-6217" y="372263"/>
                      <a:pt x="10845" y="360972"/>
                    </a:cubicBezTo>
                    <a:cubicBezTo>
                      <a:pt x="16795" y="370506"/>
                      <a:pt x="24753" y="315593"/>
                      <a:pt x="22297" y="314625"/>
                    </a:cubicBezTo>
                    <a:cubicBezTo>
                      <a:pt x="15397" y="294767"/>
                      <a:pt x="-20967" y="266271"/>
                      <a:pt x="19573" y="257865"/>
                    </a:cubicBezTo>
                    <a:cubicBezTo>
                      <a:pt x="-9658" y="244531"/>
                      <a:pt x="8569" y="225749"/>
                      <a:pt x="24305" y="229512"/>
                    </a:cubicBezTo>
                    <a:cubicBezTo>
                      <a:pt x="2009" y="227917"/>
                      <a:pt x="34126" y="181642"/>
                      <a:pt x="4823" y="166211"/>
                    </a:cubicBezTo>
                    <a:cubicBezTo>
                      <a:pt x="37603" y="122822"/>
                      <a:pt x="7512" y="126836"/>
                      <a:pt x="19573" y="87390"/>
                    </a:cubicBezTo>
                    <a:cubicBezTo>
                      <a:pt x="-28512" y="61904"/>
                      <a:pt x="28230" y="18586"/>
                      <a:pt x="19573" y="15898"/>
                    </a:cubicBezTo>
                    <a:close/>
                  </a:path>
                </a:pathLst>
              </a:custGeom>
              <a:solidFill>
                <a:srgbClr val="FFFFFF"/>
              </a:solidFill>
              <a:ln w="1792" cap="flat">
                <a:noFill/>
                <a:prstDash val="solid"/>
                <a:miter/>
              </a:ln>
              <a:effectLst>
                <a:outerShdw blurRad="50800" dist="38100" dir="2700000" algn="tl" rotWithShape="0">
                  <a:prstClr val="black">
                    <a:alpha val="40000"/>
                  </a:prstClr>
                </a:outerShdw>
              </a:effectLst>
            </p:spPr>
            <p:txBody>
              <a:bodyPr rtlCol="0" anchor="ctr"/>
              <a:lstStyle/>
              <a:p>
                <a:endParaRPr lang="en-US" sz="2000" dirty="0">
                  <a:solidFill>
                    <a:schemeClr val="tx1">
                      <a:lumMod val="75000"/>
                      <a:lumOff val="25000"/>
                    </a:schemeClr>
                  </a:solidFill>
                </a:endParaRPr>
              </a:p>
            </p:txBody>
          </p:sp>
          <p:sp>
            <p:nvSpPr>
              <p:cNvPr id="25" name="Freeform: Shape 24">
                <a:extLst>
                  <a:ext uri="{FF2B5EF4-FFF2-40B4-BE49-F238E27FC236}">
                    <a16:creationId xmlns:a16="http://schemas.microsoft.com/office/drawing/2014/main" id="{935F79E3-2A1E-DA05-5D6A-A618B9804837}"/>
                  </a:ext>
                </a:extLst>
              </p:cNvPr>
              <p:cNvSpPr/>
              <p:nvPr/>
            </p:nvSpPr>
            <p:spPr>
              <a:xfrm>
                <a:off x="2168256" y="5642797"/>
                <a:ext cx="472393" cy="623154"/>
              </a:xfrm>
              <a:custGeom>
                <a:avLst/>
                <a:gdLst>
                  <a:gd name="connsiteX0" fmla="*/ 164544 w 472393"/>
                  <a:gd name="connsiteY0" fmla="*/ 5215 h 623154"/>
                  <a:gd name="connsiteX1" fmla="*/ 164078 w 472393"/>
                  <a:gd name="connsiteY1" fmla="*/ 18890 h 623154"/>
                  <a:gd name="connsiteX2" fmla="*/ 152088 w 472393"/>
                  <a:gd name="connsiteY2" fmla="*/ 12313 h 623154"/>
                  <a:gd name="connsiteX3" fmla="*/ 146675 w 472393"/>
                  <a:gd name="connsiteY3" fmla="*/ 15395 h 623154"/>
                  <a:gd name="connsiteX4" fmla="*/ 146209 w 472393"/>
                  <a:gd name="connsiteY4" fmla="*/ 29070 h 623154"/>
                  <a:gd name="connsiteX5" fmla="*/ 134219 w 472393"/>
                  <a:gd name="connsiteY5" fmla="*/ 22492 h 623154"/>
                  <a:gd name="connsiteX6" fmla="*/ 128807 w 472393"/>
                  <a:gd name="connsiteY6" fmla="*/ 25575 h 623154"/>
                  <a:gd name="connsiteX7" fmla="*/ 128341 w 472393"/>
                  <a:gd name="connsiteY7" fmla="*/ 39250 h 623154"/>
                  <a:gd name="connsiteX8" fmla="*/ 116351 w 472393"/>
                  <a:gd name="connsiteY8" fmla="*/ 32672 h 623154"/>
                  <a:gd name="connsiteX9" fmla="*/ 110938 w 472393"/>
                  <a:gd name="connsiteY9" fmla="*/ 35755 h 623154"/>
                  <a:gd name="connsiteX10" fmla="*/ 110472 w 472393"/>
                  <a:gd name="connsiteY10" fmla="*/ 49429 h 623154"/>
                  <a:gd name="connsiteX11" fmla="*/ 98482 w 472393"/>
                  <a:gd name="connsiteY11" fmla="*/ 42852 h 623154"/>
                  <a:gd name="connsiteX12" fmla="*/ 93070 w 472393"/>
                  <a:gd name="connsiteY12" fmla="*/ 45935 h 623154"/>
                  <a:gd name="connsiteX13" fmla="*/ 92604 w 472393"/>
                  <a:gd name="connsiteY13" fmla="*/ 59609 h 623154"/>
                  <a:gd name="connsiteX14" fmla="*/ 80614 w 472393"/>
                  <a:gd name="connsiteY14" fmla="*/ 53032 h 623154"/>
                  <a:gd name="connsiteX15" fmla="*/ 75202 w 472393"/>
                  <a:gd name="connsiteY15" fmla="*/ 56114 h 623154"/>
                  <a:gd name="connsiteX16" fmla="*/ 74736 w 472393"/>
                  <a:gd name="connsiteY16" fmla="*/ 69789 h 623154"/>
                  <a:gd name="connsiteX17" fmla="*/ 62746 w 472393"/>
                  <a:gd name="connsiteY17" fmla="*/ 63212 h 623154"/>
                  <a:gd name="connsiteX18" fmla="*/ 57333 w 472393"/>
                  <a:gd name="connsiteY18" fmla="*/ 66294 h 623154"/>
                  <a:gd name="connsiteX19" fmla="*/ 56867 w 472393"/>
                  <a:gd name="connsiteY19" fmla="*/ 79969 h 623154"/>
                  <a:gd name="connsiteX20" fmla="*/ 44877 w 472393"/>
                  <a:gd name="connsiteY20" fmla="*/ 73391 h 623154"/>
                  <a:gd name="connsiteX21" fmla="*/ 39465 w 472393"/>
                  <a:gd name="connsiteY21" fmla="*/ 76474 h 623154"/>
                  <a:gd name="connsiteX22" fmla="*/ 38999 w 472393"/>
                  <a:gd name="connsiteY22" fmla="*/ 90149 h 623154"/>
                  <a:gd name="connsiteX23" fmla="*/ 27009 w 472393"/>
                  <a:gd name="connsiteY23" fmla="*/ 83571 h 623154"/>
                  <a:gd name="connsiteX24" fmla="*/ 21596 w 472393"/>
                  <a:gd name="connsiteY24" fmla="*/ 86654 h 623154"/>
                  <a:gd name="connsiteX25" fmla="*/ 21130 w 472393"/>
                  <a:gd name="connsiteY25" fmla="*/ 100328 h 623154"/>
                  <a:gd name="connsiteX26" fmla="*/ 9140 w 472393"/>
                  <a:gd name="connsiteY26" fmla="*/ 93751 h 623154"/>
                  <a:gd name="connsiteX27" fmla="*/ 0 w 472393"/>
                  <a:gd name="connsiteY27" fmla="*/ 98948 h 623154"/>
                  <a:gd name="connsiteX28" fmla="*/ 298709 w 472393"/>
                  <a:gd name="connsiteY28" fmla="*/ 623154 h 623154"/>
                  <a:gd name="connsiteX29" fmla="*/ 307849 w 472393"/>
                  <a:gd name="connsiteY29" fmla="*/ 617957 h 623154"/>
                  <a:gd name="connsiteX30" fmla="*/ 308315 w 472393"/>
                  <a:gd name="connsiteY30" fmla="*/ 604282 h 623154"/>
                  <a:gd name="connsiteX31" fmla="*/ 320305 w 472393"/>
                  <a:gd name="connsiteY31" fmla="*/ 610860 h 623154"/>
                  <a:gd name="connsiteX32" fmla="*/ 325718 w 472393"/>
                  <a:gd name="connsiteY32" fmla="*/ 607777 h 623154"/>
                  <a:gd name="connsiteX33" fmla="*/ 326184 w 472393"/>
                  <a:gd name="connsiteY33" fmla="*/ 594102 h 623154"/>
                  <a:gd name="connsiteX34" fmla="*/ 338174 w 472393"/>
                  <a:gd name="connsiteY34" fmla="*/ 600680 h 623154"/>
                  <a:gd name="connsiteX35" fmla="*/ 343586 w 472393"/>
                  <a:gd name="connsiteY35" fmla="*/ 597597 h 623154"/>
                  <a:gd name="connsiteX36" fmla="*/ 344052 w 472393"/>
                  <a:gd name="connsiteY36" fmla="*/ 583923 h 623154"/>
                  <a:gd name="connsiteX37" fmla="*/ 356042 w 472393"/>
                  <a:gd name="connsiteY37" fmla="*/ 590500 h 623154"/>
                  <a:gd name="connsiteX38" fmla="*/ 361455 w 472393"/>
                  <a:gd name="connsiteY38" fmla="*/ 587417 h 623154"/>
                  <a:gd name="connsiteX39" fmla="*/ 361921 w 472393"/>
                  <a:gd name="connsiteY39" fmla="*/ 573743 h 623154"/>
                  <a:gd name="connsiteX40" fmla="*/ 373911 w 472393"/>
                  <a:gd name="connsiteY40" fmla="*/ 580320 h 623154"/>
                  <a:gd name="connsiteX41" fmla="*/ 379323 w 472393"/>
                  <a:gd name="connsiteY41" fmla="*/ 577238 h 623154"/>
                  <a:gd name="connsiteX42" fmla="*/ 379789 w 472393"/>
                  <a:gd name="connsiteY42" fmla="*/ 563563 h 623154"/>
                  <a:gd name="connsiteX43" fmla="*/ 391779 w 472393"/>
                  <a:gd name="connsiteY43" fmla="*/ 570140 h 623154"/>
                  <a:gd name="connsiteX44" fmla="*/ 397192 w 472393"/>
                  <a:gd name="connsiteY44" fmla="*/ 567058 h 623154"/>
                  <a:gd name="connsiteX45" fmla="*/ 397658 w 472393"/>
                  <a:gd name="connsiteY45" fmla="*/ 553383 h 623154"/>
                  <a:gd name="connsiteX46" fmla="*/ 409648 w 472393"/>
                  <a:gd name="connsiteY46" fmla="*/ 559961 h 623154"/>
                  <a:gd name="connsiteX47" fmla="*/ 415060 w 472393"/>
                  <a:gd name="connsiteY47" fmla="*/ 556878 h 623154"/>
                  <a:gd name="connsiteX48" fmla="*/ 415526 w 472393"/>
                  <a:gd name="connsiteY48" fmla="*/ 543203 h 623154"/>
                  <a:gd name="connsiteX49" fmla="*/ 427516 w 472393"/>
                  <a:gd name="connsiteY49" fmla="*/ 549781 h 623154"/>
                  <a:gd name="connsiteX50" fmla="*/ 432928 w 472393"/>
                  <a:gd name="connsiteY50" fmla="*/ 546698 h 623154"/>
                  <a:gd name="connsiteX51" fmla="*/ 433394 w 472393"/>
                  <a:gd name="connsiteY51" fmla="*/ 533024 h 623154"/>
                  <a:gd name="connsiteX52" fmla="*/ 445384 w 472393"/>
                  <a:gd name="connsiteY52" fmla="*/ 539601 h 623154"/>
                  <a:gd name="connsiteX53" fmla="*/ 450797 w 472393"/>
                  <a:gd name="connsiteY53" fmla="*/ 536518 h 623154"/>
                  <a:gd name="connsiteX54" fmla="*/ 451263 w 472393"/>
                  <a:gd name="connsiteY54" fmla="*/ 522844 h 623154"/>
                  <a:gd name="connsiteX55" fmla="*/ 463253 w 472393"/>
                  <a:gd name="connsiteY55" fmla="*/ 529421 h 623154"/>
                  <a:gd name="connsiteX56" fmla="*/ 472393 w 472393"/>
                  <a:gd name="connsiteY56" fmla="*/ 524224 h 623154"/>
                  <a:gd name="connsiteX57" fmla="*/ 173684 w 472393"/>
                  <a:gd name="connsiteY57" fmla="*/ 0 h 623154"/>
                  <a:gd name="connsiteX58" fmla="*/ 164544 w 472393"/>
                  <a:gd name="connsiteY58" fmla="*/ 5197 h 62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72393" h="623154">
                    <a:moveTo>
                      <a:pt x="164544" y="5215"/>
                    </a:moveTo>
                    <a:cubicBezTo>
                      <a:pt x="167734" y="10807"/>
                      <a:pt x="167519" y="16919"/>
                      <a:pt x="164078" y="18890"/>
                    </a:cubicBezTo>
                    <a:cubicBezTo>
                      <a:pt x="160637" y="20843"/>
                      <a:pt x="155260" y="17904"/>
                      <a:pt x="152088" y="12313"/>
                    </a:cubicBezTo>
                    <a:lnTo>
                      <a:pt x="146675" y="15395"/>
                    </a:lnTo>
                    <a:cubicBezTo>
                      <a:pt x="149865" y="20987"/>
                      <a:pt x="149650" y="27098"/>
                      <a:pt x="146209" y="29070"/>
                    </a:cubicBezTo>
                    <a:cubicBezTo>
                      <a:pt x="142768" y="31023"/>
                      <a:pt x="137392" y="28084"/>
                      <a:pt x="134219" y="22492"/>
                    </a:cubicBezTo>
                    <a:lnTo>
                      <a:pt x="128807" y="25575"/>
                    </a:lnTo>
                    <a:cubicBezTo>
                      <a:pt x="131997" y="31167"/>
                      <a:pt x="131782" y="37278"/>
                      <a:pt x="128341" y="39250"/>
                    </a:cubicBezTo>
                    <a:cubicBezTo>
                      <a:pt x="124900" y="41221"/>
                      <a:pt x="119523" y="38264"/>
                      <a:pt x="116351" y="32672"/>
                    </a:cubicBezTo>
                    <a:lnTo>
                      <a:pt x="110938" y="35755"/>
                    </a:lnTo>
                    <a:cubicBezTo>
                      <a:pt x="114129" y="41346"/>
                      <a:pt x="113913" y="47458"/>
                      <a:pt x="110472" y="49429"/>
                    </a:cubicBezTo>
                    <a:cubicBezTo>
                      <a:pt x="107031" y="51383"/>
                      <a:pt x="101655" y="48444"/>
                      <a:pt x="98482" y="42852"/>
                    </a:cubicBezTo>
                    <a:lnTo>
                      <a:pt x="93070" y="45935"/>
                    </a:lnTo>
                    <a:cubicBezTo>
                      <a:pt x="96260" y="51526"/>
                      <a:pt x="96045" y="57638"/>
                      <a:pt x="92604" y="59609"/>
                    </a:cubicBezTo>
                    <a:cubicBezTo>
                      <a:pt x="89163" y="61563"/>
                      <a:pt x="83786" y="58623"/>
                      <a:pt x="80614" y="53032"/>
                    </a:cubicBezTo>
                    <a:lnTo>
                      <a:pt x="75202" y="56114"/>
                    </a:lnTo>
                    <a:cubicBezTo>
                      <a:pt x="78392" y="61706"/>
                      <a:pt x="78177" y="67818"/>
                      <a:pt x="74736" y="69789"/>
                    </a:cubicBezTo>
                    <a:cubicBezTo>
                      <a:pt x="71294" y="71742"/>
                      <a:pt x="65918" y="68803"/>
                      <a:pt x="62746" y="63212"/>
                    </a:cubicBezTo>
                    <a:lnTo>
                      <a:pt x="57333" y="66294"/>
                    </a:lnTo>
                    <a:cubicBezTo>
                      <a:pt x="60523" y="71886"/>
                      <a:pt x="60308" y="77997"/>
                      <a:pt x="56867" y="79969"/>
                    </a:cubicBezTo>
                    <a:cubicBezTo>
                      <a:pt x="53426" y="81940"/>
                      <a:pt x="48049" y="78983"/>
                      <a:pt x="44877" y="73391"/>
                    </a:cubicBezTo>
                    <a:lnTo>
                      <a:pt x="39465" y="76474"/>
                    </a:lnTo>
                    <a:cubicBezTo>
                      <a:pt x="42655" y="82066"/>
                      <a:pt x="42440" y="88177"/>
                      <a:pt x="38999" y="90149"/>
                    </a:cubicBezTo>
                    <a:cubicBezTo>
                      <a:pt x="35558" y="92120"/>
                      <a:pt x="30181" y="89163"/>
                      <a:pt x="27009" y="83571"/>
                    </a:cubicBezTo>
                    <a:lnTo>
                      <a:pt x="21596" y="86654"/>
                    </a:lnTo>
                    <a:cubicBezTo>
                      <a:pt x="24786" y="92245"/>
                      <a:pt x="24571" y="98357"/>
                      <a:pt x="21130" y="100328"/>
                    </a:cubicBezTo>
                    <a:cubicBezTo>
                      <a:pt x="17689" y="102282"/>
                      <a:pt x="12313" y="99343"/>
                      <a:pt x="9140" y="93751"/>
                    </a:cubicBezTo>
                    <a:lnTo>
                      <a:pt x="0" y="98948"/>
                    </a:lnTo>
                    <a:lnTo>
                      <a:pt x="298709" y="623154"/>
                    </a:lnTo>
                    <a:lnTo>
                      <a:pt x="307849" y="617957"/>
                    </a:lnTo>
                    <a:cubicBezTo>
                      <a:pt x="304659" y="612365"/>
                      <a:pt x="304874" y="606254"/>
                      <a:pt x="308315" y="604282"/>
                    </a:cubicBezTo>
                    <a:cubicBezTo>
                      <a:pt x="311757" y="602311"/>
                      <a:pt x="317133" y="605268"/>
                      <a:pt x="320305" y="610860"/>
                    </a:cubicBezTo>
                    <a:lnTo>
                      <a:pt x="325718" y="607777"/>
                    </a:lnTo>
                    <a:cubicBezTo>
                      <a:pt x="322528" y="602185"/>
                      <a:pt x="322743" y="596074"/>
                      <a:pt x="326184" y="594102"/>
                    </a:cubicBezTo>
                    <a:cubicBezTo>
                      <a:pt x="329625" y="592149"/>
                      <a:pt x="335002" y="595088"/>
                      <a:pt x="338174" y="600680"/>
                    </a:cubicBezTo>
                    <a:lnTo>
                      <a:pt x="343586" y="597597"/>
                    </a:lnTo>
                    <a:cubicBezTo>
                      <a:pt x="340396" y="592005"/>
                      <a:pt x="340611" y="585894"/>
                      <a:pt x="344052" y="583923"/>
                    </a:cubicBezTo>
                    <a:cubicBezTo>
                      <a:pt x="347493" y="581969"/>
                      <a:pt x="352870" y="584908"/>
                      <a:pt x="356042" y="590500"/>
                    </a:cubicBezTo>
                    <a:lnTo>
                      <a:pt x="361455" y="587417"/>
                    </a:lnTo>
                    <a:cubicBezTo>
                      <a:pt x="358265" y="581826"/>
                      <a:pt x="358480" y="575714"/>
                      <a:pt x="361921" y="573743"/>
                    </a:cubicBezTo>
                    <a:cubicBezTo>
                      <a:pt x="365362" y="571789"/>
                      <a:pt x="370738" y="574729"/>
                      <a:pt x="373911" y="580320"/>
                    </a:cubicBezTo>
                    <a:lnTo>
                      <a:pt x="379323" y="577238"/>
                    </a:lnTo>
                    <a:cubicBezTo>
                      <a:pt x="376133" y="571646"/>
                      <a:pt x="376348" y="565534"/>
                      <a:pt x="379789" y="563563"/>
                    </a:cubicBezTo>
                    <a:cubicBezTo>
                      <a:pt x="383230" y="561592"/>
                      <a:pt x="388607" y="564549"/>
                      <a:pt x="391779" y="570140"/>
                    </a:cubicBezTo>
                    <a:lnTo>
                      <a:pt x="397192" y="567058"/>
                    </a:lnTo>
                    <a:cubicBezTo>
                      <a:pt x="394001" y="561466"/>
                      <a:pt x="394217" y="555355"/>
                      <a:pt x="397658" y="553383"/>
                    </a:cubicBezTo>
                    <a:cubicBezTo>
                      <a:pt x="401099" y="551430"/>
                      <a:pt x="406475" y="554369"/>
                      <a:pt x="409648" y="559961"/>
                    </a:cubicBezTo>
                    <a:lnTo>
                      <a:pt x="415060" y="556878"/>
                    </a:lnTo>
                    <a:cubicBezTo>
                      <a:pt x="411870" y="551286"/>
                      <a:pt x="412085" y="545175"/>
                      <a:pt x="415526" y="543203"/>
                    </a:cubicBezTo>
                    <a:cubicBezTo>
                      <a:pt x="418967" y="541250"/>
                      <a:pt x="424344" y="544189"/>
                      <a:pt x="427516" y="549781"/>
                    </a:cubicBezTo>
                    <a:lnTo>
                      <a:pt x="432928" y="546698"/>
                    </a:lnTo>
                    <a:cubicBezTo>
                      <a:pt x="429738" y="541106"/>
                      <a:pt x="429953" y="534995"/>
                      <a:pt x="433394" y="533024"/>
                    </a:cubicBezTo>
                    <a:cubicBezTo>
                      <a:pt x="436835" y="531070"/>
                      <a:pt x="442212" y="534009"/>
                      <a:pt x="445384" y="539601"/>
                    </a:cubicBezTo>
                    <a:lnTo>
                      <a:pt x="450797" y="536518"/>
                    </a:lnTo>
                    <a:cubicBezTo>
                      <a:pt x="447607" y="530927"/>
                      <a:pt x="447822" y="524815"/>
                      <a:pt x="451263" y="522844"/>
                    </a:cubicBezTo>
                    <a:cubicBezTo>
                      <a:pt x="454704" y="520872"/>
                      <a:pt x="460081" y="523829"/>
                      <a:pt x="463253" y="529421"/>
                    </a:cubicBezTo>
                    <a:lnTo>
                      <a:pt x="472393" y="524224"/>
                    </a:lnTo>
                    <a:lnTo>
                      <a:pt x="173684" y="0"/>
                    </a:lnTo>
                    <a:lnTo>
                      <a:pt x="164544" y="5197"/>
                    </a:lnTo>
                    <a:close/>
                  </a:path>
                </a:pathLst>
              </a:custGeom>
              <a:solidFill>
                <a:srgbClr val="80CDC5">
                  <a:alpha val="70000"/>
                </a:srgbClr>
              </a:solidFill>
              <a:ln w="1792" cap="flat">
                <a:noFill/>
                <a:prstDash val="solid"/>
                <a:miter/>
              </a:ln>
            </p:spPr>
            <p:txBody>
              <a:bodyPr rtlCol="0" anchor="ctr"/>
              <a:lstStyle/>
              <a:p>
                <a:endParaRPr lang="en-US" sz="2000">
                  <a:solidFill>
                    <a:schemeClr val="tx1">
                      <a:lumMod val="75000"/>
                      <a:lumOff val="25000"/>
                    </a:schemeClr>
                  </a:solidFill>
                </a:endParaRPr>
              </a:p>
            </p:txBody>
          </p:sp>
        </p:grpSp>
        <p:sp>
          <p:nvSpPr>
            <p:cNvPr id="19" name="TextBox 18">
              <a:extLst>
                <a:ext uri="{FF2B5EF4-FFF2-40B4-BE49-F238E27FC236}">
                  <a16:creationId xmlns:a16="http://schemas.microsoft.com/office/drawing/2014/main" id="{39534E85-2D62-52E1-4021-BA67D3E2B46C}"/>
                </a:ext>
              </a:extLst>
            </p:cNvPr>
            <p:cNvSpPr txBox="1"/>
            <p:nvPr/>
          </p:nvSpPr>
          <p:spPr>
            <a:xfrm>
              <a:off x="6053800" y="5238147"/>
              <a:ext cx="4439697" cy="369332"/>
            </a:xfrm>
            <a:prstGeom prst="rect">
              <a:avLst/>
            </a:prstGeom>
            <a:noFill/>
          </p:spPr>
          <p:txBody>
            <a:bodyPr wrap="square" anchor="ctr">
              <a:spAutoFit/>
            </a:bodyPr>
            <a:lstStyle/>
            <a:p>
              <a:pPr algn="ctr" defTabSz="685800">
                <a:spcAft>
                  <a:spcPts val="0"/>
                </a:spcAft>
                <a:buSzPct val="135000"/>
                <a:defRPr/>
              </a:pPr>
              <a:r>
                <a:rPr lang="en-US" b="1" dirty="0">
                  <a:latin typeface="Calibri" panose="020F0502020204030204" pitchFamily="34" charset="0"/>
                  <a:cs typeface="Calibri" panose="020F0502020204030204" pitchFamily="34" charset="0"/>
                </a:rPr>
                <a:t>Ask VA website: </a:t>
              </a:r>
              <a:r>
                <a:rPr lang="en-US" b="1" u="sng" dirty="0">
                  <a:solidFill>
                    <a:schemeClr val="accent2"/>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https://ask.va.gov/</a:t>
              </a:r>
              <a:endParaRPr lang="en-US" b="1" u="sng"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grpSp>
      <p:pic>
        <p:nvPicPr>
          <p:cNvPr id="20" name="Graphic 19">
            <a:extLst>
              <a:ext uri="{FF2B5EF4-FFF2-40B4-BE49-F238E27FC236}">
                <a16:creationId xmlns:a16="http://schemas.microsoft.com/office/drawing/2014/main" id="{2E52C573-5F87-C781-0857-1BC36E1C9C5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737416" y="4415249"/>
            <a:ext cx="420800" cy="544970"/>
          </a:xfrm>
          <a:prstGeom prst="rect">
            <a:avLst/>
          </a:prstGeom>
        </p:spPr>
      </p:pic>
    </p:spTree>
    <p:extLst>
      <p:ext uri="{BB962C8B-B14F-4D97-AF65-F5344CB8AC3E}">
        <p14:creationId xmlns:p14="http://schemas.microsoft.com/office/powerpoint/2010/main" val="11316118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FDDE3E-B6FD-0CED-187C-A776BEDB0813}"/>
              </a:ext>
            </a:extLst>
          </p:cNvPr>
          <p:cNvPicPr>
            <a:picLocks noChangeAspect="1"/>
          </p:cNvPicPr>
          <p:nvPr/>
        </p:nvPicPr>
        <p:blipFill>
          <a:blip r:embed="rId3"/>
          <a:stretch>
            <a:fillRect/>
          </a:stretch>
        </p:blipFill>
        <p:spPr>
          <a:xfrm>
            <a:off x="1434971" y="798798"/>
            <a:ext cx="9322058" cy="5260404"/>
          </a:xfrm>
          <a:prstGeom prst="rect">
            <a:avLst/>
          </a:prstGeom>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B3EAC9AE-569D-ABCE-1532-C78C28E2C37F}"/>
              </a:ext>
            </a:extLst>
          </p:cNvPr>
          <p:cNvSpPr>
            <a:spLocks noGrp="1"/>
          </p:cNvSpPr>
          <p:nvPr>
            <p:ph type="sldNum" sz="quarter" idx="12"/>
          </p:nvPr>
        </p:nvSpPr>
        <p:spPr/>
        <p:txBody>
          <a:bodyPr/>
          <a:lstStyle/>
          <a:p>
            <a:fld id="{D983F1FA-211D-3044-9E35-958DFBC26156}" type="slidenum">
              <a:rPr lang="en-US" smtClean="0">
                <a:solidFill>
                  <a:prstClr val="white"/>
                </a:solidFill>
              </a:rPr>
              <a:pPr/>
              <a:t>49</a:t>
            </a:fld>
            <a:endParaRPr lang="en-US">
              <a:solidFill>
                <a:prstClr val="white"/>
              </a:solidFill>
            </a:endParaRPr>
          </a:p>
        </p:txBody>
      </p:sp>
      <p:sp>
        <p:nvSpPr>
          <p:cNvPr id="3" name="Title 2">
            <a:extLst>
              <a:ext uri="{FF2B5EF4-FFF2-40B4-BE49-F238E27FC236}">
                <a16:creationId xmlns:a16="http://schemas.microsoft.com/office/drawing/2014/main" id="{3772D9B3-EC47-368F-DCEB-5846FA892FA0}"/>
              </a:ext>
            </a:extLst>
          </p:cNvPr>
          <p:cNvSpPr>
            <a:spLocks noGrp="1"/>
          </p:cNvSpPr>
          <p:nvPr>
            <p:ph type="title"/>
          </p:nvPr>
        </p:nvSpPr>
        <p:spPr/>
        <p:txBody>
          <a:bodyPr/>
          <a:lstStyle/>
          <a:p>
            <a:r>
              <a:rPr lang="en-US" dirty="0"/>
              <a:t>Submitting VA Work Study Documents</a:t>
            </a:r>
          </a:p>
        </p:txBody>
      </p:sp>
      <p:grpSp>
        <p:nvGrpSpPr>
          <p:cNvPr id="5" name="Group 4">
            <a:extLst>
              <a:ext uri="{FF2B5EF4-FFF2-40B4-BE49-F238E27FC236}">
                <a16:creationId xmlns:a16="http://schemas.microsoft.com/office/drawing/2014/main" id="{54DC679E-1201-D1F6-2C05-3CB0D02BDAB9}"/>
              </a:ext>
            </a:extLst>
          </p:cNvPr>
          <p:cNvGrpSpPr/>
          <p:nvPr/>
        </p:nvGrpSpPr>
        <p:grpSpPr>
          <a:xfrm>
            <a:off x="1927265" y="1239302"/>
            <a:ext cx="2563069" cy="2789577"/>
            <a:chOff x="839448" y="1768869"/>
            <a:chExt cx="2488368" cy="3267856"/>
          </a:xfrm>
        </p:grpSpPr>
        <p:sp>
          <p:nvSpPr>
            <p:cNvPr id="6" name="Rectangle 5">
              <a:extLst>
                <a:ext uri="{FF2B5EF4-FFF2-40B4-BE49-F238E27FC236}">
                  <a16:creationId xmlns:a16="http://schemas.microsoft.com/office/drawing/2014/main" id="{5B055D97-5827-3A12-0F6C-349B73D6D091}"/>
                </a:ext>
              </a:extLst>
            </p:cNvPr>
            <p:cNvSpPr/>
            <p:nvPr/>
          </p:nvSpPr>
          <p:spPr>
            <a:xfrm>
              <a:off x="839448" y="1768869"/>
              <a:ext cx="2488368" cy="3267856"/>
            </a:xfrm>
            <a:prstGeom prst="rect">
              <a:avLst/>
            </a:prstGeom>
            <a:solidFill>
              <a:srgbClr val="FFD966"/>
            </a:solidFill>
            <a:ln>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grpSp>
          <p:nvGrpSpPr>
            <p:cNvPr id="11" name="Group 10">
              <a:extLst>
                <a:ext uri="{FF2B5EF4-FFF2-40B4-BE49-F238E27FC236}">
                  <a16:creationId xmlns:a16="http://schemas.microsoft.com/office/drawing/2014/main" id="{6947F645-D985-A880-D2AC-176B040B4B98}"/>
                </a:ext>
              </a:extLst>
            </p:cNvPr>
            <p:cNvGrpSpPr/>
            <p:nvPr/>
          </p:nvGrpSpPr>
          <p:grpSpPr>
            <a:xfrm flipH="1">
              <a:off x="1909029" y="1831398"/>
              <a:ext cx="349206" cy="600934"/>
              <a:chOff x="3937586" y="1152029"/>
              <a:chExt cx="720805" cy="1240402"/>
            </a:xfrm>
          </p:grpSpPr>
          <p:sp>
            <p:nvSpPr>
              <p:cNvPr id="12" name="Freeform: Shape 11">
                <a:extLst>
                  <a:ext uri="{FF2B5EF4-FFF2-40B4-BE49-F238E27FC236}">
                    <a16:creationId xmlns:a16="http://schemas.microsoft.com/office/drawing/2014/main" id="{3E0D4C28-4B7A-3D97-7F6B-073C32E51832}"/>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3" name="Freeform: Shape 12">
                <a:extLst>
                  <a:ext uri="{FF2B5EF4-FFF2-40B4-BE49-F238E27FC236}">
                    <a16:creationId xmlns:a16="http://schemas.microsoft.com/office/drawing/2014/main" id="{52E5E515-9424-D59F-649F-38CD888FC397}"/>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4" name="Freeform: Shape 13">
                <a:extLst>
                  <a:ext uri="{FF2B5EF4-FFF2-40B4-BE49-F238E27FC236}">
                    <a16:creationId xmlns:a16="http://schemas.microsoft.com/office/drawing/2014/main" id="{C20944D7-8A13-7129-8D02-C6AA1DB01C0E}"/>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5" name="Freeform: Shape 14">
                <a:extLst>
                  <a:ext uri="{FF2B5EF4-FFF2-40B4-BE49-F238E27FC236}">
                    <a16:creationId xmlns:a16="http://schemas.microsoft.com/office/drawing/2014/main" id="{4702D7F9-AB6B-894F-4FEA-080D3ECE2187}"/>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sz="2000">
                  <a:solidFill>
                    <a:schemeClr val="tx1">
                      <a:lumMod val="75000"/>
                      <a:lumOff val="25000"/>
                    </a:schemeClr>
                  </a:solidFill>
                </a:endParaRPr>
              </a:p>
            </p:txBody>
          </p:sp>
          <p:sp>
            <p:nvSpPr>
              <p:cNvPr id="16" name="Freeform: Shape 15">
                <a:extLst>
                  <a:ext uri="{FF2B5EF4-FFF2-40B4-BE49-F238E27FC236}">
                    <a16:creationId xmlns:a16="http://schemas.microsoft.com/office/drawing/2014/main" id="{4C4880A3-C26D-438A-F42C-616A264E1AC5}"/>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7" name="Freeform: Shape 16">
                <a:extLst>
                  <a:ext uri="{FF2B5EF4-FFF2-40B4-BE49-F238E27FC236}">
                    <a16:creationId xmlns:a16="http://schemas.microsoft.com/office/drawing/2014/main" id="{2E3F29CC-707B-57D4-B161-F7871EC708F4}"/>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sz="2000" dirty="0">
                  <a:solidFill>
                    <a:schemeClr val="tx1">
                      <a:lumMod val="75000"/>
                      <a:lumOff val="25000"/>
                    </a:schemeClr>
                  </a:solidFill>
                </a:endParaRPr>
              </a:p>
            </p:txBody>
          </p:sp>
        </p:grpSp>
      </p:grpSp>
      <p:sp>
        <p:nvSpPr>
          <p:cNvPr id="21" name="Freeform: Shape 20">
            <a:extLst>
              <a:ext uri="{FF2B5EF4-FFF2-40B4-BE49-F238E27FC236}">
                <a16:creationId xmlns:a16="http://schemas.microsoft.com/office/drawing/2014/main" id="{CF5A6C2D-8822-E300-4F74-88866F07EDEF}"/>
              </a:ext>
            </a:extLst>
          </p:cNvPr>
          <p:cNvSpPr/>
          <p:nvPr/>
        </p:nvSpPr>
        <p:spPr>
          <a:xfrm>
            <a:off x="2076181" y="3421743"/>
            <a:ext cx="2111663" cy="745293"/>
          </a:xfrm>
          <a:custGeom>
            <a:avLst/>
            <a:gdLst>
              <a:gd name="connsiteX0" fmla="*/ 0 w 2111663"/>
              <a:gd name="connsiteY0" fmla="*/ 0 h 745293"/>
              <a:gd name="connsiteX1" fmla="*/ 2111663 w 2111663"/>
              <a:gd name="connsiteY1" fmla="*/ 0 h 745293"/>
              <a:gd name="connsiteX2" fmla="*/ 2111663 w 2111663"/>
              <a:gd name="connsiteY2" fmla="*/ 745293 h 745293"/>
              <a:gd name="connsiteX3" fmla="*/ 0 w 2111663"/>
              <a:gd name="connsiteY3" fmla="*/ 745293 h 745293"/>
              <a:gd name="connsiteX4" fmla="*/ 0 w 2111663"/>
              <a:gd name="connsiteY4" fmla="*/ 0 h 74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663" h="745293">
                <a:moveTo>
                  <a:pt x="0" y="0"/>
                </a:moveTo>
                <a:lnTo>
                  <a:pt x="2111663" y="0"/>
                </a:lnTo>
                <a:lnTo>
                  <a:pt x="2111663" y="745293"/>
                </a:lnTo>
                <a:lnTo>
                  <a:pt x="0" y="7452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Ask VA (AVA)</a:t>
            </a:r>
          </a:p>
        </p:txBody>
      </p:sp>
      <p:grpSp>
        <p:nvGrpSpPr>
          <p:cNvPr id="28" name="Group 27">
            <a:extLst>
              <a:ext uri="{FF2B5EF4-FFF2-40B4-BE49-F238E27FC236}">
                <a16:creationId xmlns:a16="http://schemas.microsoft.com/office/drawing/2014/main" id="{4F374179-4403-9029-F50D-976F3475C192}"/>
              </a:ext>
            </a:extLst>
          </p:cNvPr>
          <p:cNvGrpSpPr/>
          <p:nvPr/>
        </p:nvGrpSpPr>
        <p:grpSpPr>
          <a:xfrm>
            <a:off x="4749311" y="1184884"/>
            <a:ext cx="2661403" cy="2843995"/>
            <a:chOff x="839448" y="1768869"/>
            <a:chExt cx="2488368" cy="3267856"/>
          </a:xfrm>
        </p:grpSpPr>
        <p:sp>
          <p:nvSpPr>
            <p:cNvPr id="29" name="Rectangle 28">
              <a:extLst>
                <a:ext uri="{FF2B5EF4-FFF2-40B4-BE49-F238E27FC236}">
                  <a16:creationId xmlns:a16="http://schemas.microsoft.com/office/drawing/2014/main" id="{57373FC5-B631-48EB-5B01-28A8CECA111D}"/>
                </a:ext>
              </a:extLst>
            </p:cNvPr>
            <p:cNvSpPr/>
            <p:nvPr/>
          </p:nvSpPr>
          <p:spPr>
            <a:xfrm>
              <a:off x="839448" y="1768869"/>
              <a:ext cx="2488368" cy="3267856"/>
            </a:xfrm>
            <a:prstGeom prst="rect">
              <a:avLst/>
            </a:prstGeom>
            <a:solidFill>
              <a:srgbClr val="FFD966"/>
            </a:solidFill>
            <a:ln>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grpSp>
          <p:nvGrpSpPr>
            <p:cNvPr id="30" name="Group 29">
              <a:extLst>
                <a:ext uri="{FF2B5EF4-FFF2-40B4-BE49-F238E27FC236}">
                  <a16:creationId xmlns:a16="http://schemas.microsoft.com/office/drawing/2014/main" id="{498A7E50-2245-BE05-A9EE-080FD89EA507}"/>
                </a:ext>
              </a:extLst>
            </p:cNvPr>
            <p:cNvGrpSpPr/>
            <p:nvPr/>
          </p:nvGrpSpPr>
          <p:grpSpPr>
            <a:xfrm flipH="1">
              <a:off x="1909029" y="1831398"/>
              <a:ext cx="349206" cy="600934"/>
              <a:chOff x="3937586" y="1152029"/>
              <a:chExt cx="720805" cy="1240402"/>
            </a:xfrm>
          </p:grpSpPr>
          <p:sp>
            <p:nvSpPr>
              <p:cNvPr id="31" name="Freeform: Shape 30">
                <a:extLst>
                  <a:ext uri="{FF2B5EF4-FFF2-40B4-BE49-F238E27FC236}">
                    <a16:creationId xmlns:a16="http://schemas.microsoft.com/office/drawing/2014/main" id="{643BDE3B-DC6C-0EA5-B205-5AF5E9B8ED82}"/>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32" name="Freeform: Shape 31">
                <a:extLst>
                  <a:ext uri="{FF2B5EF4-FFF2-40B4-BE49-F238E27FC236}">
                    <a16:creationId xmlns:a16="http://schemas.microsoft.com/office/drawing/2014/main" id="{7E32E34B-6ED5-8393-C15D-5520B45D232F}"/>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33" name="Freeform: Shape 32">
                <a:extLst>
                  <a:ext uri="{FF2B5EF4-FFF2-40B4-BE49-F238E27FC236}">
                    <a16:creationId xmlns:a16="http://schemas.microsoft.com/office/drawing/2014/main" id="{CF2D9698-FA27-4607-90CA-B6E6196766EB}"/>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34" name="Freeform: Shape 33">
                <a:extLst>
                  <a:ext uri="{FF2B5EF4-FFF2-40B4-BE49-F238E27FC236}">
                    <a16:creationId xmlns:a16="http://schemas.microsoft.com/office/drawing/2014/main" id="{462F9BEE-1C8E-44C2-B55E-4CA8F68A0669}"/>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sz="2000">
                  <a:solidFill>
                    <a:schemeClr val="tx1">
                      <a:lumMod val="75000"/>
                      <a:lumOff val="25000"/>
                    </a:schemeClr>
                  </a:solidFill>
                </a:endParaRPr>
              </a:p>
            </p:txBody>
          </p:sp>
          <p:sp>
            <p:nvSpPr>
              <p:cNvPr id="35" name="Freeform: Shape 34">
                <a:extLst>
                  <a:ext uri="{FF2B5EF4-FFF2-40B4-BE49-F238E27FC236}">
                    <a16:creationId xmlns:a16="http://schemas.microsoft.com/office/drawing/2014/main" id="{5DADFD84-6921-FD9B-2905-3A1A943D8451}"/>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36" name="Freeform: Shape 35">
                <a:extLst>
                  <a:ext uri="{FF2B5EF4-FFF2-40B4-BE49-F238E27FC236}">
                    <a16:creationId xmlns:a16="http://schemas.microsoft.com/office/drawing/2014/main" id="{6F14BC03-8213-C4B3-985B-FD872F4E7FA1}"/>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sz="2000" dirty="0">
                  <a:solidFill>
                    <a:schemeClr val="tx1">
                      <a:lumMod val="75000"/>
                      <a:lumOff val="25000"/>
                    </a:schemeClr>
                  </a:solidFill>
                </a:endParaRPr>
              </a:p>
            </p:txBody>
          </p:sp>
        </p:grpSp>
      </p:grpSp>
      <p:grpSp>
        <p:nvGrpSpPr>
          <p:cNvPr id="37" name="Group 36">
            <a:extLst>
              <a:ext uri="{FF2B5EF4-FFF2-40B4-BE49-F238E27FC236}">
                <a16:creationId xmlns:a16="http://schemas.microsoft.com/office/drawing/2014/main" id="{7C27F06E-EA5B-6144-9CD9-4F2AB81A9665}"/>
              </a:ext>
            </a:extLst>
          </p:cNvPr>
          <p:cNvGrpSpPr/>
          <p:nvPr/>
        </p:nvGrpSpPr>
        <p:grpSpPr>
          <a:xfrm>
            <a:off x="7710744" y="1184884"/>
            <a:ext cx="2643639" cy="2843995"/>
            <a:chOff x="839448" y="1768869"/>
            <a:chExt cx="2488368" cy="3267856"/>
          </a:xfrm>
        </p:grpSpPr>
        <p:sp>
          <p:nvSpPr>
            <p:cNvPr id="38" name="Rectangle 37">
              <a:extLst>
                <a:ext uri="{FF2B5EF4-FFF2-40B4-BE49-F238E27FC236}">
                  <a16:creationId xmlns:a16="http://schemas.microsoft.com/office/drawing/2014/main" id="{E0C1F5E1-987D-CA38-8C75-0E17D9511471}"/>
                </a:ext>
              </a:extLst>
            </p:cNvPr>
            <p:cNvSpPr/>
            <p:nvPr/>
          </p:nvSpPr>
          <p:spPr>
            <a:xfrm>
              <a:off x="839448" y="1768869"/>
              <a:ext cx="2488368" cy="3267856"/>
            </a:xfrm>
            <a:prstGeom prst="rect">
              <a:avLst/>
            </a:prstGeom>
            <a:solidFill>
              <a:srgbClr val="FFD966"/>
            </a:solidFill>
            <a:ln>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grpSp>
          <p:nvGrpSpPr>
            <p:cNvPr id="39" name="Group 38">
              <a:extLst>
                <a:ext uri="{FF2B5EF4-FFF2-40B4-BE49-F238E27FC236}">
                  <a16:creationId xmlns:a16="http://schemas.microsoft.com/office/drawing/2014/main" id="{C40B9FFA-640A-F8BB-6317-F3B4FB2700F9}"/>
                </a:ext>
              </a:extLst>
            </p:cNvPr>
            <p:cNvGrpSpPr/>
            <p:nvPr/>
          </p:nvGrpSpPr>
          <p:grpSpPr>
            <a:xfrm flipH="1">
              <a:off x="1909029" y="1831398"/>
              <a:ext cx="349206" cy="600934"/>
              <a:chOff x="3937586" y="1152029"/>
              <a:chExt cx="720805" cy="1240402"/>
            </a:xfrm>
          </p:grpSpPr>
          <p:sp>
            <p:nvSpPr>
              <p:cNvPr id="40" name="Freeform: Shape 39">
                <a:extLst>
                  <a:ext uri="{FF2B5EF4-FFF2-40B4-BE49-F238E27FC236}">
                    <a16:creationId xmlns:a16="http://schemas.microsoft.com/office/drawing/2014/main" id="{D890C993-8C2C-F9F9-7A6D-28187D4FF2F0}"/>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41" name="Freeform: Shape 40">
                <a:extLst>
                  <a:ext uri="{FF2B5EF4-FFF2-40B4-BE49-F238E27FC236}">
                    <a16:creationId xmlns:a16="http://schemas.microsoft.com/office/drawing/2014/main" id="{0B2D24B1-30DC-4180-C6C2-F4730B509007}"/>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42" name="Freeform: Shape 41">
                <a:extLst>
                  <a:ext uri="{FF2B5EF4-FFF2-40B4-BE49-F238E27FC236}">
                    <a16:creationId xmlns:a16="http://schemas.microsoft.com/office/drawing/2014/main" id="{7CD2B90B-5F71-D4E4-C1EA-E7BC26374343}"/>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43" name="Freeform: Shape 42">
                <a:extLst>
                  <a:ext uri="{FF2B5EF4-FFF2-40B4-BE49-F238E27FC236}">
                    <a16:creationId xmlns:a16="http://schemas.microsoft.com/office/drawing/2014/main" id="{A724860C-0440-D108-F346-7F0AC13F3AB8}"/>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sz="2000">
                  <a:solidFill>
                    <a:schemeClr val="tx1">
                      <a:lumMod val="75000"/>
                      <a:lumOff val="25000"/>
                    </a:schemeClr>
                  </a:solidFill>
                </a:endParaRPr>
              </a:p>
            </p:txBody>
          </p:sp>
          <p:sp>
            <p:nvSpPr>
              <p:cNvPr id="44" name="Freeform: Shape 43">
                <a:extLst>
                  <a:ext uri="{FF2B5EF4-FFF2-40B4-BE49-F238E27FC236}">
                    <a16:creationId xmlns:a16="http://schemas.microsoft.com/office/drawing/2014/main" id="{02715656-7BC0-079B-E8F7-6189A32B839B}"/>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45" name="Freeform: Shape 44">
                <a:extLst>
                  <a:ext uri="{FF2B5EF4-FFF2-40B4-BE49-F238E27FC236}">
                    <a16:creationId xmlns:a16="http://schemas.microsoft.com/office/drawing/2014/main" id="{E4A53138-17F0-EE75-F08D-BB8B8416DF40}"/>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sz="2000" dirty="0">
                  <a:solidFill>
                    <a:schemeClr val="tx1">
                      <a:lumMod val="75000"/>
                      <a:lumOff val="25000"/>
                    </a:schemeClr>
                  </a:solidFill>
                </a:endParaRPr>
              </a:p>
            </p:txBody>
          </p:sp>
        </p:grpSp>
      </p:grpSp>
      <p:sp>
        <p:nvSpPr>
          <p:cNvPr id="27" name="Freeform: Shape 26">
            <a:extLst>
              <a:ext uri="{FF2B5EF4-FFF2-40B4-BE49-F238E27FC236}">
                <a16:creationId xmlns:a16="http://schemas.microsoft.com/office/drawing/2014/main" id="{FCAFBA7D-9B94-6F71-16E3-84C6B93974A6}"/>
              </a:ext>
            </a:extLst>
          </p:cNvPr>
          <p:cNvSpPr/>
          <p:nvPr/>
        </p:nvSpPr>
        <p:spPr>
          <a:xfrm>
            <a:off x="7775821" y="3444125"/>
            <a:ext cx="2578562" cy="745293"/>
          </a:xfrm>
          <a:custGeom>
            <a:avLst/>
            <a:gdLst>
              <a:gd name="connsiteX0" fmla="*/ 0 w 2111663"/>
              <a:gd name="connsiteY0" fmla="*/ 0 h 745293"/>
              <a:gd name="connsiteX1" fmla="*/ 2111663 w 2111663"/>
              <a:gd name="connsiteY1" fmla="*/ 0 h 745293"/>
              <a:gd name="connsiteX2" fmla="*/ 2111663 w 2111663"/>
              <a:gd name="connsiteY2" fmla="*/ 745293 h 745293"/>
              <a:gd name="connsiteX3" fmla="*/ 0 w 2111663"/>
              <a:gd name="connsiteY3" fmla="*/ 745293 h 745293"/>
              <a:gd name="connsiteX4" fmla="*/ 0 w 2111663"/>
              <a:gd name="connsiteY4" fmla="*/ 0 h 74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663" h="745293">
                <a:moveTo>
                  <a:pt x="0" y="0"/>
                </a:moveTo>
                <a:lnTo>
                  <a:pt x="2111663" y="0"/>
                </a:lnTo>
                <a:lnTo>
                  <a:pt x="2111663" y="745293"/>
                </a:lnTo>
                <a:lnTo>
                  <a:pt x="0" y="7452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Secure </a:t>
            </a:r>
            <a:r>
              <a:rPr lang="en-US" sz="2000" dirty="0"/>
              <a:t>Sign In</a:t>
            </a:r>
            <a:endParaRPr lang="en-US" sz="2000" kern="1200" dirty="0"/>
          </a:p>
        </p:txBody>
      </p:sp>
      <p:sp>
        <p:nvSpPr>
          <p:cNvPr id="24" name="Freeform: Shape 23">
            <a:extLst>
              <a:ext uri="{FF2B5EF4-FFF2-40B4-BE49-F238E27FC236}">
                <a16:creationId xmlns:a16="http://schemas.microsoft.com/office/drawing/2014/main" id="{E1299721-A0FC-69BF-26F7-33AC61E0FB5E}"/>
              </a:ext>
            </a:extLst>
          </p:cNvPr>
          <p:cNvSpPr/>
          <p:nvPr/>
        </p:nvSpPr>
        <p:spPr>
          <a:xfrm>
            <a:off x="5019850" y="3408005"/>
            <a:ext cx="2111663" cy="745293"/>
          </a:xfrm>
          <a:custGeom>
            <a:avLst/>
            <a:gdLst>
              <a:gd name="connsiteX0" fmla="*/ 0 w 2111663"/>
              <a:gd name="connsiteY0" fmla="*/ 0 h 745293"/>
              <a:gd name="connsiteX1" fmla="*/ 2111663 w 2111663"/>
              <a:gd name="connsiteY1" fmla="*/ 0 h 745293"/>
              <a:gd name="connsiteX2" fmla="*/ 2111663 w 2111663"/>
              <a:gd name="connsiteY2" fmla="*/ 745293 h 745293"/>
              <a:gd name="connsiteX3" fmla="*/ 0 w 2111663"/>
              <a:gd name="connsiteY3" fmla="*/ 745293 h 745293"/>
              <a:gd name="connsiteX4" fmla="*/ 0 w 2111663"/>
              <a:gd name="connsiteY4" fmla="*/ 0 h 74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663" h="745293">
                <a:moveTo>
                  <a:pt x="0" y="0"/>
                </a:moveTo>
                <a:lnTo>
                  <a:pt x="2111663" y="0"/>
                </a:lnTo>
                <a:lnTo>
                  <a:pt x="2111663" y="745293"/>
                </a:lnTo>
                <a:lnTo>
                  <a:pt x="0" y="7452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hlinkClick r:id="rId4">
                  <a:extLst>
                    <a:ext uri="{A12FA001-AC4F-418D-AE19-62706E023703}">
                      <ahyp:hlinkClr xmlns:ahyp="http://schemas.microsoft.com/office/drawing/2018/hyperlinkcolor" val="tx"/>
                    </a:ext>
                  </a:extLst>
                </a:hlinkClick>
              </a:rPr>
              <a:t>https://ask.va.gov/</a:t>
            </a:r>
            <a:endParaRPr lang="en-US" sz="2000" kern="1200" dirty="0"/>
          </a:p>
        </p:txBody>
      </p:sp>
      <p:pic>
        <p:nvPicPr>
          <p:cNvPr id="22" name="Picture 21">
            <a:extLst>
              <a:ext uri="{FF2B5EF4-FFF2-40B4-BE49-F238E27FC236}">
                <a16:creationId xmlns:a16="http://schemas.microsoft.com/office/drawing/2014/main" id="{8FCD7733-4040-0615-1F6E-EEC1536E9480}"/>
              </a:ext>
            </a:extLst>
          </p:cNvPr>
          <p:cNvPicPr>
            <a:picLocks noChangeAspect="1"/>
          </p:cNvPicPr>
          <p:nvPr/>
        </p:nvPicPr>
        <p:blipFill>
          <a:blip r:embed="rId5"/>
          <a:stretch>
            <a:fillRect/>
          </a:stretch>
        </p:blipFill>
        <p:spPr>
          <a:xfrm>
            <a:off x="4864604" y="1797149"/>
            <a:ext cx="2438922" cy="1700732"/>
          </a:xfrm>
          <a:prstGeom prst="rect">
            <a:avLst/>
          </a:prstGeom>
          <a:effectLst>
            <a:softEdge rad="63500"/>
          </a:effectLst>
        </p:spPr>
      </p:pic>
      <p:pic>
        <p:nvPicPr>
          <p:cNvPr id="47" name="Picture 46">
            <a:extLst>
              <a:ext uri="{FF2B5EF4-FFF2-40B4-BE49-F238E27FC236}">
                <a16:creationId xmlns:a16="http://schemas.microsoft.com/office/drawing/2014/main" id="{C8AE1A72-7102-9241-938A-463B48F8B9C8}"/>
              </a:ext>
            </a:extLst>
          </p:cNvPr>
          <p:cNvPicPr>
            <a:picLocks noChangeAspect="1"/>
          </p:cNvPicPr>
          <p:nvPr/>
        </p:nvPicPr>
        <p:blipFill>
          <a:blip r:embed="rId6"/>
          <a:stretch>
            <a:fillRect/>
          </a:stretch>
        </p:blipFill>
        <p:spPr>
          <a:xfrm>
            <a:off x="7804051" y="1786249"/>
            <a:ext cx="2432328" cy="1621756"/>
          </a:xfrm>
          <a:prstGeom prst="rect">
            <a:avLst/>
          </a:prstGeom>
          <a:effectLst>
            <a:softEdge rad="63500"/>
          </a:effectLst>
        </p:spPr>
      </p:pic>
      <p:pic>
        <p:nvPicPr>
          <p:cNvPr id="49" name="Picture 48">
            <a:extLst>
              <a:ext uri="{FF2B5EF4-FFF2-40B4-BE49-F238E27FC236}">
                <a16:creationId xmlns:a16="http://schemas.microsoft.com/office/drawing/2014/main" id="{8468B3CD-552C-ADAB-92B2-CC3026C5B1C8}"/>
              </a:ext>
            </a:extLst>
          </p:cNvPr>
          <p:cNvPicPr>
            <a:picLocks noChangeAspect="1"/>
          </p:cNvPicPr>
          <p:nvPr/>
        </p:nvPicPr>
        <p:blipFill>
          <a:blip r:embed="rId7"/>
          <a:stretch>
            <a:fillRect/>
          </a:stretch>
        </p:blipFill>
        <p:spPr>
          <a:xfrm>
            <a:off x="2041709" y="1822154"/>
            <a:ext cx="2304955" cy="1626308"/>
          </a:xfrm>
          <a:prstGeom prst="rect">
            <a:avLst/>
          </a:prstGeom>
          <a:effectLst>
            <a:softEdge rad="63500"/>
          </a:effectLst>
        </p:spPr>
      </p:pic>
      <p:pic>
        <p:nvPicPr>
          <p:cNvPr id="53" name="Picture 52">
            <a:extLst>
              <a:ext uri="{FF2B5EF4-FFF2-40B4-BE49-F238E27FC236}">
                <a16:creationId xmlns:a16="http://schemas.microsoft.com/office/drawing/2014/main" id="{A2770576-0E29-2BE9-93F6-1324C22781AA}"/>
              </a:ext>
            </a:extLst>
          </p:cNvPr>
          <p:cNvPicPr>
            <a:picLocks noChangeAspect="1"/>
          </p:cNvPicPr>
          <p:nvPr/>
        </p:nvPicPr>
        <p:blipFill>
          <a:blip r:embed="rId8"/>
          <a:stretch>
            <a:fillRect/>
          </a:stretch>
        </p:blipFill>
        <p:spPr>
          <a:xfrm>
            <a:off x="3771893" y="4288104"/>
            <a:ext cx="4438960" cy="1379142"/>
          </a:xfrm>
          <a:prstGeom prst="rect">
            <a:avLst/>
          </a:prstGeom>
        </p:spPr>
      </p:pic>
      <p:sp>
        <p:nvSpPr>
          <p:cNvPr id="54" name="Freeform: Shape 53">
            <a:extLst>
              <a:ext uri="{FF2B5EF4-FFF2-40B4-BE49-F238E27FC236}">
                <a16:creationId xmlns:a16="http://schemas.microsoft.com/office/drawing/2014/main" id="{6E31744E-7853-5672-0504-23829A178622}"/>
              </a:ext>
            </a:extLst>
          </p:cNvPr>
          <p:cNvSpPr/>
          <p:nvPr/>
        </p:nvSpPr>
        <p:spPr>
          <a:xfrm rot="3258243">
            <a:off x="5841134" y="3944851"/>
            <a:ext cx="615684" cy="686505"/>
          </a:xfrm>
          <a:custGeom>
            <a:avLst/>
            <a:gdLst>
              <a:gd name="connsiteX0" fmla="*/ 366490 w 372716"/>
              <a:gd name="connsiteY0" fmla="*/ 79806 h 443006"/>
              <a:gd name="connsiteX1" fmla="*/ 357327 w 372716"/>
              <a:gd name="connsiteY1" fmla="*/ 83709 h 443006"/>
              <a:gd name="connsiteX2" fmla="*/ 357966 w 372716"/>
              <a:gd name="connsiteY2" fmla="*/ 73763 h 443006"/>
              <a:gd name="connsiteX3" fmla="*/ 354259 w 372716"/>
              <a:gd name="connsiteY3" fmla="*/ 71139 h 443006"/>
              <a:gd name="connsiteX4" fmla="*/ 345096 w 372716"/>
              <a:gd name="connsiteY4" fmla="*/ 75042 h 443006"/>
              <a:gd name="connsiteX5" fmla="*/ 345736 w 372716"/>
              <a:gd name="connsiteY5" fmla="*/ 65095 h 443006"/>
              <a:gd name="connsiteX6" fmla="*/ 342028 w 372716"/>
              <a:gd name="connsiteY6" fmla="*/ 62472 h 443006"/>
              <a:gd name="connsiteX7" fmla="*/ 332865 w 372716"/>
              <a:gd name="connsiteY7" fmla="*/ 66375 h 443006"/>
              <a:gd name="connsiteX8" fmla="*/ 333505 w 372716"/>
              <a:gd name="connsiteY8" fmla="*/ 56428 h 443006"/>
              <a:gd name="connsiteX9" fmla="*/ 329798 w 372716"/>
              <a:gd name="connsiteY9" fmla="*/ 53805 h 443006"/>
              <a:gd name="connsiteX10" fmla="*/ 320635 w 372716"/>
              <a:gd name="connsiteY10" fmla="*/ 57707 h 443006"/>
              <a:gd name="connsiteX11" fmla="*/ 321274 w 372716"/>
              <a:gd name="connsiteY11" fmla="*/ 47761 h 443006"/>
              <a:gd name="connsiteX12" fmla="*/ 317567 w 372716"/>
              <a:gd name="connsiteY12" fmla="*/ 45137 h 443006"/>
              <a:gd name="connsiteX13" fmla="*/ 308404 w 372716"/>
              <a:gd name="connsiteY13" fmla="*/ 49040 h 443006"/>
              <a:gd name="connsiteX14" fmla="*/ 309043 w 372716"/>
              <a:gd name="connsiteY14" fmla="*/ 39094 h 443006"/>
              <a:gd name="connsiteX15" fmla="*/ 305336 w 372716"/>
              <a:gd name="connsiteY15" fmla="*/ 36470 h 443006"/>
              <a:gd name="connsiteX16" fmla="*/ 296173 w 372716"/>
              <a:gd name="connsiteY16" fmla="*/ 40373 h 443006"/>
              <a:gd name="connsiteX17" fmla="*/ 296813 w 372716"/>
              <a:gd name="connsiteY17" fmla="*/ 30427 h 443006"/>
              <a:gd name="connsiteX18" fmla="*/ 293106 w 372716"/>
              <a:gd name="connsiteY18" fmla="*/ 27803 h 443006"/>
              <a:gd name="connsiteX19" fmla="*/ 283942 w 372716"/>
              <a:gd name="connsiteY19" fmla="*/ 31706 h 443006"/>
              <a:gd name="connsiteX20" fmla="*/ 284582 w 372716"/>
              <a:gd name="connsiteY20" fmla="*/ 21759 h 443006"/>
              <a:gd name="connsiteX21" fmla="*/ 280875 w 372716"/>
              <a:gd name="connsiteY21" fmla="*/ 19136 h 443006"/>
              <a:gd name="connsiteX22" fmla="*/ 271712 w 372716"/>
              <a:gd name="connsiteY22" fmla="*/ 23039 h 443006"/>
              <a:gd name="connsiteX23" fmla="*/ 272351 w 372716"/>
              <a:gd name="connsiteY23" fmla="*/ 13092 h 443006"/>
              <a:gd name="connsiteX24" fmla="*/ 268644 w 372716"/>
              <a:gd name="connsiteY24" fmla="*/ 10469 h 443006"/>
              <a:gd name="connsiteX25" fmla="*/ 259481 w 372716"/>
              <a:gd name="connsiteY25" fmla="*/ 14371 h 443006"/>
              <a:gd name="connsiteX26" fmla="*/ 260121 w 372716"/>
              <a:gd name="connsiteY26" fmla="*/ 4425 h 443006"/>
              <a:gd name="connsiteX27" fmla="*/ 253868 w 372716"/>
              <a:gd name="connsiteY27" fmla="*/ 0 h 443006"/>
              <a:gd name="connsiteX28" fmla="*/ 0 w 372716"/>
              <a:gd name="connsiteY28" fmla="*/ 358775 h 443006"/>
              <a:gd name="connsiteX29" fmla="*/ 6252 w 372716"/>
              <a:gd name="connsiteY29" fmla="*/ 363200 h 443006"/>
              <a:gd name="connsiteX30" fmla="*/ 15416 w 372716"/>
              <a:gd name="connsiteY30" fmla="*/ 359298 h 443006"/>
              <a:gd name="connsiteX31" fmla="*/ 14776 w 372716"/>
              <a:gd name="connsiteY31" fmla="*/ 369244 h 443006"/>
              <a:gd name="connsiteX32" fmla="*/ 18483 w 372716"/>
              <a:gd name="connsiteY32" fmla="*/ 371868 h 443006"/>
              <a:gd name="connsiteX33" fmla="*/ 27646 w 372716"/>
              <a:gd name="connsiteY33" fmla="*/ 367965 h 443006"/>
              <a:gd name="connsiteX34" fmla="*/ 27007 w 372716"/>
              <a:gd name="connsiteY34" fmla="*/ 377911 h 443006"/>
              <a:gd name="connsiteX35" fmla="*/ 30714 w 372716"/>
              <a:gd name="connsiteY35" fmla="*/ 380535 h 443006"/>
              <a:gd name="connsiteX36" fmla="*/ 39877 w 372716"/>
              <a:gd name="connsiteY36" fmla="*/ 376632 h 443006"/>
              <a:gd name="connsiteX37" fmla="*/ 39237 w 372716"/>
              <a:gd name="connsiteY37" fmla="*/ 386578 h 443006"/>
              <a:gd name="connsiteX38" fmla="*/ 42944 w 372716"/>
              <a:gd name="connsiteY38" fmla="*/ 389202 h 443006"/>
              <a:gd name="connsiteX39" fmla="*/ 52108 w 372716"/>
              <a:gd name="connsiteY39" fmla="*/ 385299 h 443006"/>
              <a:gd name="connsiteX40" fmla="*/ 51468 w 372716"/>
              <a:gd name="connsiteY40" fmla="*/ 395246 h 443006"/>
              <a:gd name="connsiteX41" fmla="*/ 55175 w 372716"/>
              <a:gd name="connsiteY41" fmla="*/ 397869 h 443006"/>
              <a:gd name="connsiteX42" fmla="*/ 64338 w 372716"/>
              <a:gd name="connsiteY42" fmla="*/ 393966 h 443006"/>
              <a:gd name="connsiteX43" fmla="*/ 63699 w 372716"/>
              <a:gd name="connsiteY43" fmla="*/ 403913 h 443006"/>
              <a:gd name="connsiteX44" fmla="*/ 67406 w 372716"/>
              <a:gd name="connsiteY44" fmla="*/ 406536 h 443006"/>
              <a:gd name="connsiteX45" fmla="*/ 76569 w 372716"/>
              <a:gd name="connsiteY45" fmla="*/ 402634 h 443006"/>
              <a:gd name="connsiteX46" fmla="*/ 75929 w 372716"/>
              <a:gd name="connsiteY46" fmla="*/ 412580 h 443006"/>
              <a:gd name="connsiteX47" fmla="*/ 79637 w 372716"/>
              <a:gd name="connsiteY47" fmla="*/ 415204 h 443006"/>
              <a:gd name="connsiteX48" fmla="*/ 88800 w 372716"/>
              <a:gd name="connsiteY48" fmla="*/ 411301 h 443006"/>
              <a:gd name="connsiteX49" fmla="*/ 88160 w 372716"/>
              <a:gd name="connsiteY49" fmla="*/ 421247 h 443006"/>
              <a:gd name="connsiteX50" fmla="*/ 91867 w 372716"/>
              <a:gd name="connsiteY50" fmla="*/ 423871 h 443006"/>
              <a:gd name="connsiteX51" fmla="*/ 101030 w 372716"/>
              <a:gd name="connsiteY51" fmla="*/ 419968 h 443006"/>
              <a:gd name="connsiteX52" fmla="*/ 100391 w 372716"/>
              <a:gd name="connsiteY52" fmla="*/ 429914 h 443006"/>
              <a:gd name="connsiteX53" fmla="*/ 104098 w 372716"/>
              <a:gd name="connsiteY53" fmla="*/ 432538 h 443006"/>
              <a:gd name="connsiteX54" fmla="*/ 113261 w 372716"/>
              <a:gd name="connsiteY54" fmla="*/ 428635 h 443006"/>
              <a:gd name="connsiteX55" fmla="*/ 112622 w 372716"/>
              <a:gd name="connsiteY55" fmla="*/ 438582 h 443006"/>
              <a:gd name="connsiteX56" fmla="*/ 118874 w 372716"/>
              <a:gd name="connsiteY56" fmla="*/ 443007 h 443006"/>
              <a:gd name="connsiteX57" fmla="*/ 372716 w 372716"/>
              <a:gd name="connsiteY57" fmla="*/ 84323 h 443006"/>
              <a:gd name="connsiteX58" fmla="*/ 366464 w 372716"/>
              <a:gd name="connsiteY58" fmla="*/ 79898 h 4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72716" h="443006">
                <a:moveTo>
                  <a:pt x="366490" y="79806"/>
                </a:moveTo>
                <a:cubicBezTo>
                  <a:pt x="363788" y="83631"/>
                  <a:pt x="359676" y="85380"/>
                  <a:pt x="357327" y="83709"/>
                </a:cubicBezTo>
                <a:cubicBezTo>
                  <a:pt x="354977" y="82038"/>
                  <a:pt x="355251" y="77587"/>
                  <a:pt x="357966" y="73763"/>
                </a:cubicBezTo>
                <a:lnTo>
                  <a:pt x="354259" y="71139"/>
                </a:lnTo>
                <a:cubicBezTo>
                  <a:pt x="351557" y="74964"/>
                  <a:pt x="347445" y="76713"/>
                  <a:pt x="345096" y="75042"/>
                </a:cubicBezTo>
                <a:cubicBezTo>
                  <a:pt x="342746" y="73371"/>
                  <a:pt x="343020" y="68920"/>
                  <a:pt x="345736" y="65095"/>
                </a:cubicBezTo>
                <a:lnTo>
                  <a:pt x="342028" y="62472"/>
                </a:lnTo>
                <a:cubicBezTo>
                  <a:pt x="339326" y="66296"/>
                  <a:pt x="335215" y="68045"/>
                  <a:pt x="332865" y="66375"/>
                </a:cubicBezTo>
                <a:cubicBezTo>
                  <a:pt x="330516" y="64704"/>
                  <a:pt x="330803" y="60253"/>
                  <a:pt x="333505" y="56428"/>
                </a:cubicBezTo>
                <a:lnTo>
                  <a:pt x="329798" y="53805"/>
                </a:lnTo>
                <a:cubicBezTo>
                  <a:pt x="327096" y="57629"/>
                  <a:pt x="322984" y="59378"/>
                  <a:pt x="320635" y="57707"/>
                </a:cubicBezTo>
                <a:cubicBezTo>
                  <a:pt x="318285" y="56037"/>
                  <a:pt x="318572" y="51586"/>
                  <a:pt x="321274" y="47761"/>
                </a:cubicBezTo>
                <a:lnTo>
                  <a:pt x="317567" y="45137"/>
                </a:lnTo>
                <a:cubicBezTo>
                  <a:pt x="314865" y="48962"/>
                  <a:pt x="310753" y="50711"/>
                  <a:pt x="308404" y="49040"/>
                </a:cubicBezTo>
                <a:cubicBezTo>
                  <a:pt x="306054" y="47369"/>
                  <a:pt x="306328" y="42918"/>
                  <a:pt x="309043" y="39094"/>
                </a:cubicBezTo>
                <a:lnTo>
                  <a:pt x="305336" y="36470"/>
                </a:lnTo>
                <a:cubicBezTo>
                  <a:pt x="302634" y="40295"/>
                  <a:pt x="298523" y="42044"/>
                  <a:pt x="296173" y="40373"/>
                </a:cubicBezTo>
                <a:cubicBezTo>
                  <a:pt x="293824" y="38702"/>
                  <a:pt x="294111" y="34251"/>
                  <a:pt x="296813" y="30427"/>
                </a:cubicBezTo>
                <a:lnTo>
                  <a:pt x="293106" y="27803"/>
                </a:lnTo>
                <a:cubicBezTo>
                  <a:pt x="290404" y="31627"/>
                  <a:pt x="286292" y="33377"/>
                  <a:pt x="283942" y="31706"/>
                </a:cubicBezTo>
                <a:cubicBezTo>
                  <a:pt x="281593" y="30035"/>
                  <a:pt x="281867" y="25584"/>
                  <a:pt x="284582" y="21759"/>
                </a:cubicBezTo>
                <a:lnTo>
                  <a:pt x="280875" y="19136"/>
                </a:lnTo>
                <a:cubicBezTo>
                  <a:pt x="278173" y="22960"/>
                  <a:pt x="274061" y="24709"/>
                  <a:pt x="271712" y="23039"/>
                </a:cubicBezTo>
                <a:cubicBezTo>
                  <a:pt x="269362" y="21368"/>
                  <a:pt x="269636" y="16917"/>
                  <a:pt x="272351" y="13092"/>
                </a:cubicBezTo>
                <a:lnTo>
                  <a:pt x="268644" y="10469"/>
                </a:lnTo>
                <a:cubicBezTo>
                  <a:pt x="265942" y="14293"/>
                  <a:pt x="261831" y="16042"/>
                  <a:pt x="259481" y="14371"/>
                </a:cubicBezTo>
                <a:cubicBezTo>
                  <a:pt x="257132" y="12701"/>
                  <a:pt x="257406" y="8249"/>
                  <a:pt x="260121" y="4425"/>
                </a:cubicBezTo>
                <a:lnTo>
                  <a:pt x="253868" y="0"/>
                </a:lnTo>
                <a:lnTo>
                  <a:pt x="0" y="358775"/>
                </a:lnTo>
                <a:lnTo>
                  <a:pt x="6252" y="363200"/>
                </a:lnTo>
                <a:cubicBezTo>
                  <a:pt x="8954" y="359376"/>
                  <a:pt x="13066" y="357627"/>
                  <a:pt x="15416" y="359298"/>
                </a:cubicBezTo>
                <a:cubicBezTo>
                  <a:pt x="17765" y="360968"/>
                  <a:pt x="17491" y="365419"/>
                  <a:pt x="14776" y="369244"/>
                </a:cubicBezTo>
                <a:lnTo>
                  <a:pt x="18483" y="371868"/>
                </a:lnTo>
                <a:cubicBezTo>
                  <a:pt x="21185" y="368043"/>
                  <a:pt x="25297" y="366294"/>
                  <a:pt x="27646" y="367965"/>
                </a:cubicBezTo>
                <a:cubicBezTo>
                  <a:pt x="29996" y="369636"/>
                  <a:pt x="29722" y="374087"/>
                  <a:pt x="27007" y="377911"/>
                </a:cubicBezTo>
                <a:lnTo>
                  <a:pt x="30714" y="380535"/>
                </a:lnTo>
                <a:cubicBezTo>
                  <a:pt x="33416" y="376710"/>
                  <a:pt x="37527" y="374961"/>
                  <a:pt x="39877" y="376632"/>
                </a:cubicBezTo>
                <a:cubicBezTo>
                  <a:pt x="42227" y="378303"/>
                  <a:pt x="41952" y="382754"/>
                  <a:pt x="39237" y="386578"/>
                </a:cubicBezTo>
                <a:lnTo>
                  <a:pt x="42944" y="389202"/>
                </a:lnTo>
                <a:cubicBezTo>
                  <a:pt x="45646" y="385377"/>
                  <a:pt x="49758" y="383628"/>
                  <a:pt x="52108" y="385299"/>
                </a:cubicBezTo>
                <a:cubicBezTo>
                  <a:pt x="54457" y="386970"/>
                  <a:pt x="54170" y="391421"/>
                  <a:pt x="51468" y="395246"/>
                </a:cubicBezTo>
                <a:lnTo>
                  <a:pt x="55175" y="397869"/>
                </a:lnTo>
                <a:cubicBezTo>
                  <a:pt x="57877" y="394045"/>
                  <a:pt x="61989" y="392296"/>
                  <a:pt x="64338" y="393966"/>
                </a:cubicBezTo>
                <a:cubicBezTo>
                  <a:pt x="66688" y="395637"/>
                  <a:pt x="66401" y="400088"/>
                  <a:pt x="63699" y="403913"/>
                </a:cubicBezTo>
                <a:lnTo>
                  <a:pt x="67406" y="406536"/>
                </a:lnTo>
                <a:cubicBezTo>
                  <a:pt x="70108" y="402712"/>
                  <a:pt x="74220" y="400963"/>
                  <a:pt x="76569" y="402634"/>
                </a:cubicBezTo>
                <a:cubicBezTo>
                  <a:pt x="78919" y="404304"/>
                  <a:pt x="78631" y="408755"/>
                  <a:pt x="75929" y="412580"/>
                </a:cubicBezTo>
                <a:lnTo>
                  <a:pt x="79637" y="415204"/>
                </a:lnTo>
                <a:cubicBezTo>
                  <a:pt x="82338" y="411379"/>
                  <a:pt x="86450" y="409630"/>
                  <a:pt x="88800" y="411301"/>
                </a:cubicBezTo>
                <a:cubicBezTo>
                  <a:pt x="91149" y="412972"/>
                  <a:pt x="90862" y="417423"/>
                  <a:pt x="88160" y="421247"/>
                </a:cubicBezTo>
                <a:lnTo>
                  <a:pt x="91867" y="423871"/>
                </a:lnTo>
                <a:cubicBezTo>
                  <a:pt x="94569" y="420046"/>
                  <a:pt x="98681" y="418297"/>
                  <a:pt x="101030" y="419968"/>
                </a:cubicBezTo>
                <a:cubicBezTo>
                  <a:pt x="103380" y="421639"/>
                  <a:pt x="103106" y="426090"/>
                  <a:pt x="100391" y="429914"/>
                </a:cubicBezTo>
                <a:lnTo>
                  <a:pt x="104098" y="432538"/>
                </a:lnTo>
                <a:cubicBezTo>
                  <a:pt x="106800" y="428714"/>
                  <a:pt x="110912" y="426964"/>
                  <a:pt x="113261" y="428635"/>
                </a:cubicBezTo>
                <a:cubicBezTo>
                  <a:pt x="115611" y="430306"/>
                  <a:pt x="115337" y="434757"/>
                  <a:pt x="112622" y="438582"/>
                </a:cubicBezTo>
                <a:lnTo>
                  <a:pt x="118874" y="443007"/>
                </a:lnTo>
                <a:lnTo>
                  <a:pt x="372716" y="84323"/>
                </a:lnTo>
                <a:lnTo>
                  <a:pt x="366464" y="79898"/>
                </a:lnTo>
                <a:close/>
              </a:path>
            </a:pathLst>
          </a:custGeom>
          <a:solidFill>
            <a:srgbClr val="80CDC5">
              <a:alpha val="70000"/>
            </a:srgbClr>
          </a:solidFill>
          <a:ln w="1304" cap="flat">
            <a:noFill/>
            <a:prstDash val="solid"/>
            <a:miter/>
          </a:ln>
        </p:spPr>
        <p:txBody>
          <a:bodyPr rtlCol="0" anchor="ctr"/>
          <a:lstStyle/>
          <a:p>
            <a:endParaRPr lang="en-US" sz="2000" dirty="0">
              <a:solidFill>
                <a:schemeClr val="tx1">
                  <a:lumMod val="75000"/>
                  <a:lumOff val="25000"/>
                </a:schemeClr>
              </a:solidFill>
            </a:endParaRPr>
          </a:p>
        </p:txBody>
      </p:sp>
    </p:spTree>
    <p:extLst>
      <p:ext uri="{BB962C8B-B14F-4D97-AF65-F5344CB8AC3E}">
        <p14:creationId xmlns:p14="http://schemas.microsoft.com/office/powerpoint/2010/main" val="1728507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82D43-8285-E1BE-339C-9A4AA1EF51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7B0E9F-926E-6F67-0984-6EEB69870911}"/>
              </a:ext>
            </a:extLst>
          </p:cNvPr>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a:solidFill>
                <a:prstClr val="white"/>
              </a:solidFill>
            </a:endParaRPr>
          </a:p>
        </p:txBody>
      </p:sp>
      <p:pic>
        <p:nvPicPr>
          <p:cNvPr id="5" name="Picture 4">
            <a:extLst>
              <a:ext uri="{FF2B5EF4-FFF2-40B4-BE49-F238E27FC236}">
                <a16:creationId xmlns:a16="http://schemas.microsoft.com/office/drawing/2014/main" id="{91009102-FAF6-061C-0BE6-040338BEB1EA}"/>
              </a:ext>
            </a:extLst>
          </p:cNvPr>
          <p:cNvPicPr>
            <a:picLocks noChangeAspect="1"/>
          </p:cNvPicPr>
          <p:nvPr/>
        </p:nvPicPr>
        <p:blipFill>
          <a:blip r:embed="rId3"/>
          <a:stretch>
            <a:fillRect/>
          </a:stretch>
        </p:blipFill>
        <p:spPr>
          <a:xfrm>
            <a:off x="1202622" y="244800"/>
            <a:ext cx="9809585" cy="5535514"/>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2AD5842F-ED4F-C7EA-008F-54E3F6B3A6E6}"/>
              </a:ext>
            </a:extLst>
          </p:cNvPr>
          <p:cNvSpPr/>
          <p:nvPr/>
        </p:nvSpPr>
        <p:spPr>
          <a:xfrm rot="16200000">
            <a:off x="4666878" y="1311541"/>
            <a:ext cx="2641179" cy="4177946"/>
          </a:xfrm>
          <a:prstGeom prst="rect">
            <a:avLst/>
          </a:prstGeom>
          <a:solidFill>
            <a:srgbClr val="FFD966"/>
          </a:solidFill>
          <a:ln>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18" name="TextBox 17">
            <a:extLst>
              <a:ext uri="{FF2B5EF4-FFF2-40B4-BE49-F238E27FC236}">
                <a16:creationId xmlns:a16="http://schemas.microsoft.com/office/drawing/2014/main" id="{F43501B4-3B33-D481-2599-62E2C963ADA6}"/>
              </a:ext>
            </a:extLst>
          </p:cNvPr>
          <p:cNvSpPr txBox="1"/>
          <p:nvPr/>
        </p:nvSpPr>
        <p:spPr>
          <a:xfrm>
            <a:off x="3988800" y="2460394"/>
            <a:ext cx="3852881" cy="1938992"/>
          </a:xfrm>
          <a:prstGeom prst="rect">
            <a:avLst/>
          </a:prstGeom>
          <a:noFill/>
          <a:effectLst/>
        </p:spPr>
        <p:txBody>
          <a:bodyPr wrap="square" rtlCol="0">
            <a:spAutoFit/>
          </a:bodyPr>
          <a:lstStyle/>
          <a:p>
            <a:pPr marL="342900" indent="-342900">
              <a:buFont typeface="Wingdings" panose="05000000000000000000" pitchFamily="2" charset="2"/>
              <a:buChar char="q"/>
            </a:pPr>
            <a:r>
              <a:rPr lang="en-US" sz="2400" b="1" dirty="0">
                <a:solidFill>
                  <a:schemeClr val="tx1">
                    <a:lumMod val="75000"/>
                    <a:lumOff val="25000"/>
                  </a:schemeClr>
                </a:solidFill>
              </a:rPr>
              <a:t>Approved Work Sites</a:t>
            </a:r>
          </a:p>
          <a:p>
            <a:pPr marL="342900" indent="-342900">
              <a:buFont typeface="Wingdings" panose="05000000000000000000" pitchFamily="2" charset="2"/>
              <a:buChar char="q"/>
            </a:pPr>
            <a:endParaRPr lang="en-US" sz="2400" b="1" dirty="0">
              <a:solidFill>
                <a:schemeClr val="tx1">
                  <a:lumMod val="75000"/>
                  <a:lumOff val="25000"/>
                </a:schemeClr>
              </a:solidFill>
            </a:endParaRPr>
          </a:p>
          <a:p>
            <a:pPr marL="342900" indent="-342900">
              <a:buFont typeface="Wingdings" panose="05000000000000000000" pitchFamily="2" charset="2"/>
              <a:buChar char="q"/>
            </a:pPr>
            <a:r>
              <a:rPr lang="en-US" sz="2400" b="1" dirty="0">
                <a:solidFill>
                  <a:schemeClr val="tx1">
                    <a:lumMod val="75000"/>
                    <a:lumOff val="25000"/>
                  </a:schemeClr>
                </a:solidFill>
              </a:rPr>
              <a:t>Work Assignments/Duties</a:t>
            </a:r>
          </a:p>
          <a:p>
            <a:endParaRPr lang="en-US" sz="2400" b="1" dirty="0">
              <a:solidFill>
                <a:schemeClr val="tx1">
                  <a:lumMod val="75000"/>
                  <a:lumOff val="25000"/>
                </a:schemeClr>
              </a:solidFill>
            </a:endParaRPr>
          </a:p>
          <a:p>
            <a:pPr marL="342900" indent="-342900">
              <a:buFont typeface="Wingdings" panose="05000000000000000000" pitchFamily="2" charset="2"/>
              <a:buChar char="q"/>
            </a:pPr>
            <a:r>
              <a:rPr lang="en-US" sz="2400" b="1" dirty="0">
                <a:solidFill>
                  <a:schemeClr val="tx1">
                    <a:lumMod val="75000"/>
                    <a:lumOff val="25000"/>
                  </a:schemeClr>
                </a:solidFill>
              </a:rPr>
              <a:t>Site Supervisors</a:t>
            </a:r>
          </a:p>
        </p:txBody>
      </p:sp>
      <p:grpSp>
        <p:nvGrpSpPr>
          <p:cNvPr id="21" name="Group 20">
            <a:extLst>
              <a:ext uri="{FF2B5EF4-FFF2-40B4-BE49-F238E27FC236}">
                <a16:creationId xmlns:a16="http://schemas.microsoft.com/office/drawing/2014/main" id="{305836BB-168B-7F61-CE4F-3BEC357B8C7A}"/>
              </a:ext>
            </a:extLst>
          </p:cNvPr>
          <p:cNvGrpSpPr/>
          <p:nvPr/>
        </p:nvGrpSpPr>
        <p:grpSpPr>
          <a:xfrm rot="16200000" flipH="1">
            <a:off x="5454479" y="1728997"/>
            <a:ext cx="370651" cy="637837"/>
            <a:chOff x="3937586" y="1152029"/>
            <a:chExt cx="720805" cy="1240402"/>
          </a:xfrm>
        </p:grpSpPr>
        <p:sp>
          <p:nvSpPr>
            <p:cNvPr id="22" name="Freeform: Shape 21">
              <a:extLst>
                <a:ext uri="{FF2B5EF4-FFF2-40B4-BE49-F238E27FC236}">
                  <a16:creationId xmlns:a16="http://schemas.microsoft.com/office/drawing/2014/main" id="{D5663942-0618-C291-0736-9ADD708533C8}"/>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23" name="Freeform: Shape 22">
              <a:extLst>
                <a:ext uri="{FF2B5EF4-FFF2-40B4-BE49-F238E27FC236}">
                  <a16:creationId xmlns:a16="http://schemas.microsoft.com/office/drawing/2014/main" id="{8C790C82-E64B-8BC6-BE3E-F5669A462B78}"/>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24" name="Freeform: Shape 23">
              <a:extLst>
                <a:ext uri="{FF2B5EF4-FFF2-40B4-BE49-F238E27FC236}">
                  <a16:creationId xmlns:a16="http://schemas.microsoft.com/office/drawing/2014/main" id="{C2D42BA0-C369-067D-9126-E6DBBF58CDE1}"/>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25" name="Freeform: Shape 24">
              <a:extLst>
                <a:ext uri="{FF2B5EF4-FFF2-40B4-BE49-F238E27FC236}">
                  <a16:creationId xmlns:a16="http://schemas.microsoft.com/office/drawing/2014/main" id="{96C26CE3-1EC9-E047-09CF-AAF9A4A60E0A}"/>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sz="2000">
                <a:solidFill>
                  <a:schemeClr val="tx1">
                    <a:lumMod val="75000"/>
                    <a:lumOff val="25000"/>
                  </a:schemeClr>
                </a:solidFill>
              </a:endParaRPr>
            </a:p>
          </p:txBody>
        </p:sp>
        <p:sp>
          <p:nvSpPr>
            <p:cNvPr id="26" name="Freeform: Shape 25">
              <a:extLst>
                <a:ext uri="{FF2B5EF4-FFF2-40B4-BE49-F238E27FC236}">
                  <a16:creationId xmlns:a16="http://schemas.microsoft.com/office/drawing/2014/main" id="{972F42B0-B596-7529-75F7-0CCDC2E40F13}"/>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27" name="Freeform: Shape 26">
              <a:extLst>
                <a:ext uri="{FF2B5EF4-FFF2-40B4-BE49-F238E27FC236}">
                  <a16:creationId xmlns:a16="http://schemas.microsoft.com/office/drawing/2014/main" id="{53032305-87D6-C225-5AFC-2B26A15BEA44}"/>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sz="2000" dirty="0">
                <a:solidFill>
                  <a:schemeClr val="tx1">
                    <a:lumMod val="75000"/>
                    <a:lumOff val="25000"/>
                  </a:schemeClr>
                </a:solidFill>
              </a:endParaRPr>
            </a:p>
          </p:txBody>
        </p:sp>
      </p:grpSp>
      <p:grpSp>
        <p:nvGrpSpPr>
          <p:cNvPr id="31" name="Group 30">
            <a:extLst>
              <a:ext uri="{FF2B5EF4-FFF2-40B4-BE49-F238E27FC236}">
                <a16:creationId xmlns:a16="http://schemas.microsoft.com/office/drawing/2014/main" id="{941338A3-D1FA-FB9C-7158-515A2C0E0C14}"/>
              </a:ext>
            </a:extLst>
          </p:cNvPr>
          <p:cNvGrpSpPr/>
          <p:nvPr/>
        </p:nvGrpSpPr>
        <p:grpSpPr>
          <a:xfrm>
            <a:off x="3291798" y="662889"/>
            <a:ext cx="5391339" cy="808608"/>
            <a:chOff x="3948289" y="658278"/>
            <a:chExt cx="4336275" cy="808608"/>
          </a:xfrm>
        </p:grpSpPr>
        <p:sp>
          <p:nvSpPr>
            <p:cNvPr id="32" name="Graphic 9">
              <a:extLst>
                <a:ext uri="{FF2B5EF4-FFF2-40B4-BE49-F238E27FC236}">
                  <a16:creationId xmlns:a16="http://schemas.microsoft.com/office/drawing/2014/main" id="{2DAEBED1-18EA-E09A-2F52-80ABFF18F4CB}"/>
                </a:ext>
              </a:extLst>
            </p:cNvPr>
            <p:cNvSpPr/>
            <p:nvPr/>
          </p:nvSpPr>
          <p:spPr>
            <a:xfrm flipV="1">
              <a:off x="3948289" y="658278"/>
              <a:ext cx="4336275" cy="808608"/>
            </a:xfrm>
            <a:custGeom>
              <a:avLst/>
              <a:gdLst>
                <a:gd name="connsiteX0" fmla="*/ 439050 w 5834156"/>
                <a:gd name="connsiteY0" fmla="*/ 2494896 h 2502483"/>
                <a:gd name="connsiteX1" fmla="*/ 391512 w 5834156"/>
                <a:gd name="connsiteY1" fmla="*/ 2484524 h 2502483"/>
                <a:gd name="connsiteX2" fmla="*/ 339653 w 5834156"/>
                <a:gd name="connsiteY2" fmla="*/ 2473720 h 2502483"/>
                <a:gd name="connsiteX3" fmla="*/ 229452 w 5834156"/>
                <a:gd name="connsiteY3" fmla="*/ 2434393 h 2502483"/>
                <a:gd name="connsiteX4" fmla="*/ 146910 w 5834156"/>
                <a:gd name="connsiteY4" fmla="*/ 2420132 h 2502483"/>
                <a:gd name="connsiteX5" fmla="*/ 72146 w 5834156"/>
                <a:gd name="connsiteY5" fmla="*/ 2434393 h 2502483"/>
                <a:gd name="connsiteX6" fmla="*/ 25473 w 5834156"/>
                <a:gd name="connsiteY6" fmla="*/ 2446062 h 2502483"/>
                <a:gd name="connsiteX7" fmla="*/ -2186 w 5834156"/>
                <a:gd name="connsiteY7" fmla="*/ 2440876 h 2502483"/>
                <a:gd name="connsiteX8" fmla="*/ -6075 w 5834156"/>
                <a:gd name="connsiteY8" fmla="*/ 1275773 h 2502483"/>
                <a:gd name="connsiteX9" fmla="*/ -6075 w 5834156"/>
                <a:gd name="connsiteY9" fmla="*/ 113264 h 2502483"/>
                <a:gd name="connsiteX10" fmla="*/ 22015 w 5834156"/>
                <a:gd name="connsiteY10" fmla="*/ 116289 h 2502483"/>
                <a:gd name="connsiteX11" fmla="*/ 76900 w 5834156"/>
                <a:gd name="connsiteY11" fmla="*/ 105485 h 2502483"/>
                <a:gd name="connsiteX12" fmla="*/ 252789 w 5834156"/>
                <a:gd name="connsiteY12" fmla="*/ 120178 h 2502483"/>
                <a:gd name="connsiteX13" fmla="*/ 337060 w 5834156"/>
                <a:gd name="connsiteY13" fmla="*/ 146540 h 2502483"/>
                <a:gd name="connsiteX14" fmla="*/ 391944 w 5834156"/>
                <a:gd name="connsiteY14" fmla="*/ 158640 h 2502483"/>
                <a:gd name="connsiteX15" fmla="*/ 471461 w 5834156"/>
                <a:gd name="connsiteY15" fmla="*/ 169876 h 2502483"/>
                <a:gd name="connsiteX16" fmla="*/ 560054 w 5834156"/>
                <a:gd name="connsiteY16" fmla="*/ 165987 h 2502483"/>
                <a:gd name="connsiteX17" fmla="*/ 605431 w 5834156"/>
                <a:gd name="connsiteY17" fmla="*/ 154751 h 2502483"/>
                <a:gd name="connsiteX18" fmla="*/ 637843 w 5834156"/>
                <a:gd name="connsiteY18" fmla="*/ 146108 h 2502483"/>
                <a:gd name="connsiteX19" fmla="*/ 694456 w 5834156"/>
                <a:gd name="connsiteY19" fmla="*/ 127093 h 2502483"/>
                <a:gd name="connsiteX20" fmla="*/ 734215 w 5834156"/>
                <a:gd name="connsiteY20" fmla="*/ 114560 h 2502483"/>
                <a:gd name="connsiteX21" fmla="*/ 858244 w 5834156"/>
                <a:gd name="connsiteY21" fmla="*/ 86470 h 2502483"/>
                <a:gd name="connsiteX22" fmla="*/ 910536 w 5834156"/>
                <a:gd name="connsiteY22" fmla="*/ 98138 h 2502483"/>
                <a:gd name="connsiteX23" fmla="*/ 1016847 w 5834156"/>
                <a:gd name="connsiteY23" fmla="*/ 124500 h 2502483"/>
                <a:gd name="connsiteX24" fmla="*/ 1085993 w 5834156"/>
                <a:gd name="connsiteY24" fmla="*/ 113264 h 2502483"/>
                <a:gd name="connsiteX25" fmla="*/ 1111058 w 5834156"/>
                <a:gd name="connsiteY25" fmla="*/ 99434 h 2502483"/>
                <a:gd name="connsiteX26" fmla="*/ 1182364 w 5834156"/>
                <a:gd name="connsiteY26" fmla="*/ 98570 h 2502483"/>
                <a:gd name="connsiteX27" fmla="*/ 1346153 w 5834156"/>
                <a:gd name="connsiteY27" fmla="*/ 77826 h 2502483"/>
                <a:gd name="connsiteX28" fmla="*/ 1433881 w 5834156"/>
                <a:gd name="connsiteY28" fmla="*/ 53626 h 2502483"/>
                <a:gd name="connsiteX29" fmla="*/ 1499137 w 5834156"/>
                <a:gd name="connsiteY29" fmla="*/ 40229 h 2502483"/>
                <a:gd name="connsiteX30" fmla="*/ 1592916 w 5834156"/>
                <a:gd name="connsiteY30" fmla="*/ 25103 h 2502483"/>
                <a:gd name="connsiteX31" fmla="*/ 1681509 w 5834156"/>
                <a:gd name="connsiteY31" fmla="*/ 30289 h 2502483"/>
                <a:gd name="connsiteX32" fmla="*/ 1793870 w 5834156"/>
                <a:gd name="connsiteY32" fmla="*/ 41093 h 2502483"/>
                <a:gd name="connsiteX33" fmla="*/ 1958523 w 5834156"/>
                <a:gd name="connsiteY33" fmla="*/ 67455 h 2502483"/>
                <a:gd name="connsiteX34" fmla="*/ 2009086 w 5834156"/>
                <a:gd name="connsiteY34" fmla="*/ 89927 h 2502483"/>
                <a:gd name="connsiteX35" fmla="*/ 2092925 w 5834156"/>
                <a:gd name="connsiteY35" fmla="*/ 85605 h 2502483"/>
                <a:gd name="connsiteX36" fmla="*/ 2161206 w 5834156"/>
                <a:gd name="connsiteY36" fmla="*/ 76530 h 2502483"/>
                <a:gd name="connsiteX37" fmla="*/ 2238995 w 5834156"/>
                <a:gd name="connsiteY37" fmla="*/ 90359 h 2502483"/>
                <a:gd name="connsiteX38" fmla="*/ 2364321 w 5834156"/>
                <a:gd name="connsiteY38" fmla="*/ 101595 h 2502483"/>
                <a:gd name="connsiteX39" fmla="*/ 2482301 w 5834156"/>
                <a:gd name="connsiteY39" fmla="*/ 107645 h 2502483"/>
                <a:gd name="connsiteX40" fmla="*/ 2538481 w 5834156"/>
                <a:gd name="connsiteY40" fmla="*/ 107213 h 2502483"/>
                <a:gd name="connsiteX41" fmla="*/ 2579104 w 5834156"/>
                <a:gd name="connsiteY41" fmla="*/ 94249 h 2502483"/>
                <a:gd name="connsiteX42" fmla="*/ 2697084 w 5834156"/>
                <a:gd name="connsiteY42" fmla="*/ 96841 h 2502483"/>
                <a:gd name="connsiteX43" fmla="*/ 2828461 w 5834156"/>
                <a:gd name="connsiteY43" fmla="*/ 102460 h 2502483"/>
                <a:gd name="connsiteX44" fmla="*/ 2965023 w 5834156"/>
                <a:gd name="connsiteY44" fmla="*/ 88198 h 2502483"/>
                <a:gd name="connsiteX45" fmla="*/ 3023365 w 5834156"/>
                <a:gd name="connsiteY45" fmla="*/ 71344 h 2502483"/>
                <a:gd name="connsiteX46" fmla="*/ 3109797 w 5834156"/>
                <a:gd name="connsiteY46" fmla="*/ 49304 h 2502483"/>
                <a:gd name="connsiteX47" fmla="*/ 3261917 w 5834156"/>
                <a:gd name="connsiteY47" fmla="*/ 23374 h 2502483"/>
                <a:gd name="connsiteX48" fmla="*/ 3339273 w 5834156"/>
                <a:gd name="connsiteY48" fmla="*/ 23374 h 2502483"/>
                <a:gd name="connsiteX49" fmla="*/ 3359585 w 5834156"/>
                <a:gd name="connsiteY49" fmla="*/ 9545 h 2502483"/>
                <a:gd name="connsiteX50" fmla="*/ 3409715 w 5834156"/>
                <a:gd name="connsiteY50" fmla="*/ -3420 h 2502483"/>
                <a:gd name="connsiteX51" fmla="*/ 3501333 w 5834156"/>
                <a:gd name="connsiteY51" fmla="*/ 4791 h 2502483"/>
                <a:gd name="connsiteX52" fmla="*/ 3596841 w 5834156"/>
                <a:gd name="connsiteY52" fmla="*/ 4359 h 2502483"/>
                <a:gd name="connsiteX53" fmla="*/ 3716981 w 5834156"/>
                <a:gd name="connsiteY53" fmla="*/ 7384 h 2502483"/>
                <a:gd name="connsiteX54" fmla="*/ 3818539 w 5834156"/>
                <a:gd name="connsiteY54" fmla="*/ 29857 h 2502483"/>
                <a:gd name="connsiteX55" fmla="*/ 3868237 w 5834156"/>
                <a:gd name="connsiteY55" fmla="*/ 42389 h 2502483"/>
                <a:gd name="connsiteX56" fmla="*/ 3920096 w 5834156"/>
                <a:gd name="connsiteY56" fmla="*/ 57083 h 2502483"/>
                <a:gd name="connsiteX57" fmla="*/ 4002206 w 5834156"/>
                <a:gd name="connsiteY57" fmla="*/ 62701 h 2502483"/>
                <a:gd name="connsiteX58" fmla="*/ 4155623 w 5834156"/>
                <a:gd name="connsiteY58" fmla="*/ 60972 h 2502483"/>
                <a:gd name="connsiteX59" fmla="*/ 4319844 w 5834156"/>
                <a:gd name="connsiteY59" fmla="*/ 97706 h 2502483"/>
                <a:gd name="connsiteX60" fmla="*/ 4352256 w 5834156"/>
                <a:gd name="connsiteY60" fmla="*/ 114992 h 2502483"/>
                <a:gd name="connsiteX61" fmla="*/ 4395472 w 5834156"/>
                <a:gd name="connsiteY61" fmla="*/ 112399 h 2502483"/>
                <a:gd name="connsiteX62" fmla="*/ 4462457 w 5834156"/>
                <a:gd name="connsiteY62" fmla="*/ 116289 h 2502483"/>
                <a:gd name="connsiteX63" fmla="*/ 4589944 w 5834156"/>
                <a:gd name="connsiteY63" fmla="*/ 122771 h 2502483"/>
                <a:gd name="connsiteX64" fmla="*/ 4716134 w 5834156"/>
                <a:gd name="connsiteY64" fmla="*/ 119746 h 2502483"/>
                <a:gd name="connsiteX65" fmla="*/ 4815099 w 5834156"/>
                <a:gd name="connsiteY65" fmla="*/ 134007 h 2502483"/>
                <a:gd name="connsiteX66" fmla="*/ 4857451 w 5834156"/>
                <a:gd name="connsiteY66" fmla="*/ 120610 h 2502483"/>
                <a:gd name="connsiteX67" fmla="*/ 4954686 w 5834156"/>
                <a:gd name="connsiteY67" fmla="*/ 118449 h 2502483"/>
                <a:gd name="connsiteX68" fmla="*/ 5072234 w 5834156"/>
                <a:gd name="connsiteY68" fmla="*/ 116289 h 2502483"/>
                <a:gd name="connsiteX69" fmla="*/ 5206203 w 5834156"/>
                <a:gd name="connsiteY69" fmla="*/ 93384 h 2502483"/>
                <a:gd name="connsiteX70" fmla="*/ 5247691 w 5834156"/>
                <a:gd name="connsiteY70" fmla="*/ 95113 h 2502483"/>
                <a:gd name="connsiteX71" fmla="*/ 5291771 w 5834156"/>
                <a:gd name="connsiteY71" fmla="*/ 105917 h 2502483"/>
                <a:gd name="connsiteX72" fmla="*/ 5336284 w 5834156"/>
                <a:gd name="connsiteY72" fmla="*/ 117585 h 2502483"/>
                <a:gd name="connsiteX73" fmla="*/ 5369992 w 5834156"/>
                <a:gd name="connsiteY73" fmla="*/ 119314 h 2502483"/>
                <a:gd name="connsiteX74" fmla="*/ 5411911 w 5834156"/>
                <a:gd name="connsiteY74" fmla="*/ 129686 h 2502483"/>
                <a:gd name="connsiteX75" fmla="*/ 5469389 w 5834156"/>
                <a:gd name="connsiteY75" fmla="*/ 127093 h 2502483"/>
                <a:gd name="connsiteX76" fmla="*/ 5513901 w 5834156"/>
                <a:gd name="connsiteY76" fmla="*/ 118882 h 2502483"/>
                <a:gd name="connsiteX77" fmla="*/ 5591690 w 5834156"/>
                <a:gd name="connsiteY77" fmla="*/ 106781 h 2502483"/>
                <a:gd name="connsiteX78" fmla="*/ 5626263 w 5834156"/>
                <a:gd name="connsiteY78" fmla="*/ 102460 h 2502483"/>
                <a:gd name="connsiteX79" fmla="*/ 5765418 w 5834156"/>
                <a:gd name="connsiteY79" fmla="*/ 142218 h 2502483"/>
                <a:gd name="connsiteX80" fmla="*/ 5810795 w 5834156"/>
                <a:gd name="connsiteY80" fmla="*/ 152158 h 2502483"/>
                <a:gd name="connsiteX81" fmla="*/ 5825920 w 5834156"/>
                <a:gd name="connsiteY81" fmla="*/ 150861 h 2502483"/>
                <a:gd name="connsiteX82" fmla="*/ 5827217 w 5834156"/>
                <a:gd name="connsiteY82" fmla="*/ 1314668 h 2502483"/>
                <a:gd name="connsiteX83" fmla="*/ 5828081 w 5834156"/>
                <a:gd name="connsiteY83" fmla="*/ 2478041 h 2502483"/>
                <a:gd name="connsiteX84" fmla="*/ 5812091 w 5834156"/>
                <a:gd name="connsiteY84" fmla="*/ 2478041 h 2502483"/>
                <a:gd name="connsiteX85" fmla="*/ 5736031 w 5834156"/>
                <a:gd name="connsiteY85" fmla="*/ 2458162 h 2502483"/>
                <a:gd name="connsiteX86" fmla="*/ 5698001 w 5834156"/>
                <a:gd name="connsiteY86" fmla="*/ 2447790 h 2502483"/>
                <a:gd name="connsiteX87" fmla="*/ 5654785 w 5834156"/>
                <a:gd name="connsiteY87" fmla="*/ 2438715 h 2502483"/>
                <a:gd name="connsiteX88" fmla="*/ 5601630 w 5834156"/>
                <a:gd name="connsiteY88" fmla="*/ 2434393 h 2502483"/>
                <a:gd name="connsiteX89" fmla="*/ 5529891 w 5834156"/>
                <a:gd name="connsiteY89" fmla="*/ 2443901 h 2502483"/>
                <a:gd name="connsiteX90" fmla="*/ 5462474 w 5834156"/>
                <a:gd name="connsiteY90" fmla="*/ 2454705 h 2502483"/>
                <a:gd name="connsiteX91" fmla="*/ 5386846 w 5834156"/>
                <a:gd name="connsiteY91" fmla="*/ 2452112 h 2502483"/>
                <a:gd name="connsiteX92" fmla="*/ 5339309 w 5834156"/>
                <a:gd name="connsiteY92" fmla="*/ 2446062 h 2502483"/>
                <a:gd name="connsiteX93" fmla="*/ 5297821 w 5834156"/>
                <a:gd name="connsiteY93" fmla="*/ 2435690 h 2502483"/>
                <a:gd name="connsiteX94" fmla="*/ 5281399 w 5834156"/>
                <a:gd name="connsiteY94" fmla="*/ 2422725 h 2502483"/>
                <a:gd name="connsiteX95" fmla="*/ 5214847 w 5834156"/>
                <a:gd name="connsiteY95" fmla="*/ 2422293 h 2502483"/>
                <a:gd name="connsiteX96" fmla="*/ 5067480 w 5834156"/>
                <a:gd name="connsiteY96" fmla="*/ 2446062 h 2502483"/>
                <a:gd name="connsiteX97" fmla="*/ 4956415 w 5834156"/>
                <a:gd name="connsiteY97" fmla="*/ 2446926 h 2502483"/>
                <a:gd name="connsiteX98" fmla="*/ 4853561 w 5834156"/>
                <a:gd name="connsiteY98" fmla="*/ 2449951 h 2502483"/>
                <a:gd name="connsiteX99" fmla="*/ 4741200 w 5834156"/>
                <a:gd name="connsiteY99" fmla="*/ 2454705 h 2502483"/>
                <a:gd name="connsiteX100" fmla="*/ 4643964 w 5834156"/>
                <a:gd name="connsiteY100" fmla="*/ 2444765 h 2502483"/>
                <a:gd name="connsiteX101" fmla="*/ 4551049 w 5834156"/>
                <a:gd name="connsiteY101" fmla="*/ 2449519 h 2502483"/>
                <a:gd name="connsiteX102" fmla="*/ 4459431 w 5834156"/>
                <a:gd name="connsiteY102" fmla="*/ 2442604 h 2502483"/>
                <a:gd name="connsiteX103" fmla="*/ 4394608 w 5834156"/>
                <a:gd name="connsiteY103" fmla="*/ 2437851 h 2502483"/>
                <a:gd name="connsiteX104" fmla="*/ 4347934 w 5834156"/>
                <a:gd name="connsiteY104" fmla="*/ 2440444 h 2502483"/>
                <a:gd name="connsiteX105" fmla="*/ 4306879 w 5834156"/>
                <a:gd name="connsiteY105" fmla="*/ 2418836 h 2502483"/>
                <a:gd name="connsiteX106" fmla="*/ 4181120 w 5834156"/>
                <a:gd name="connsiteY106" fmla="*/ 2387288 h 2502483"/>
                <a:gd name="connsiteX107" fmla="*/ 4130558 w 5834156"/>
                <a:gd name="connsiteY107" fmla="*/ 2389449 h 2502483"/>
                <a:gd name="connsiteX108" fmla="*/ 3984488 w 5834156"/>
                <a:gd name="connsiteY108" fmla="*/ 2392042 h 2502483"/>
                <a:gd name="connsiteX109" fmla="*/ 3943433 w 5834156"/>
                <a:gd name="connsiteY109" fmla="*/ 2392042 h 2502483"/>
                <a:gd name="connsiteX110" fmla="*/ 3896327 w 5834156"/>
                <a:gd name="connsiteY110" fmla="*/ 2376484 h 2502483"/>
                <a:gd name="connsiteX111" fmla="*/ 3840146 w 5834156"/>
                <a:gd name="connsiteY111" fmla="*/ 2357469 h 2502483"/>
                <a:gd name="connsiteX112" fmla="*/ 3796931 w 5834156"/>
                <a:gd name="connsiteY112" fmla="*/ 2348394 h 2502483"/>
                <a:gd name="connsiteX113" fmla="*/ 3760197 w 5834156"/>
                <a:gd name="connsiteY113" fmla="*/ 2341479 h 2502483"/>
                <a:gd name="connsiteX114" fmla="*/ 3647835 w 5834156"/>
                <a:gd name="connsiteY114" fmla="*/ 2325489 h 2502483"/>
                <a:gd name="connsiteX115" fmla="*/ 3604619 w 5834156"/>
                <a:gd name="connsiteY115" fmla="*/ 2331107 h 2502483"/>
                <a:gd name="connsiteX116" fmla="*/ 3563564 w 5834156"/>
                <a:gd name="connsiteY116" fmla="*/ 2336293 h 2502483"/>
                <a:gd name="connsiteX117" fmla="*/ 3412308 w 5834156"/>
                <a:gd name="connsiteY117" fmla="*/ 2322896 h 2502483"/>
                <a:gd name="connsiteX118" fmla="*/ 3362178 w 5834156"/>
                <a:gd name="connsiteY118" fmla="*/ 2334564 h 2502483"/>
                <a:gd name="connsiteX119" fmla="*/ 3341002 w 5834156"/>
                <a:gd name="connsiteY119" fmla="*/ 2350554 h 2502483"/>
                <a:gd name="connsiteX120" fmla="*/ 3263213 w 5834156"/>
                <a:gd name="connsiteY120" fmla="*/ 2350987 h 2502483"/>
                <a:gd name="connsiteX121" fmla="*/ 3116279 w 5834156"/>
                <a:gd name="connsiteY121" fmla="*/ 2373459 h 2502483"/>
                <a:gd name="connsiteX122" fmla="*/ 3057937 w 5834156"/>
                <a:gd name="connsiteY122" fmla="*/ 2389449 h 2502483"/>
                <a:gd name="connsiteX123" fmla="*/ 2971505 w 5834156"/>
                <a:gd name="connsiteY123" fmla="*/ 2414946 h 2502483"/>
                <a:gd name="connsiteX124" fmla="*/ 2856119 w 5834156"/>
                <a:gd name="connsiteY124" fmla="*/ 2430504 h 2502483"/>
                <a:gd name="connsiteX125" fmla="*/ 2770119 w 5834156"/>
                <a:gd name="connsiteY125" fmla="*/ 2433097 h 2502483"/>
                <a:gd name="connsiteX126" fmla="*/ 2712210 w 5834156"/>
                <a:gd name="connsiteY126" fmla="*/ 2430504 h 2502483"/>
                <a:gd name="connsiteX127" fmla="*/ 2627506 w 5834156"/>
                <a:gd name="connsiteY127" fmla="*/ 2413218 h 2502483"/>
                <a:gd name="connsiteX128" fmla="*/ 2575647 w 5834156"/>
                <a:gd name="connsiteY128" fmla="*/ 2424886 h 2502483"/>
                <a:gd name="connsiteX129" fmla="*/ 2513416 w 5834156"/>
                <a:gd name="connsiteY129" fmla="*/ 2435690 h 2502483"/>
                <a:gd name="connsiteX130" fmla="*/ 2383768 w 5834156"/>
                <a:gd name="connsiteY130" fmla="*/ 2433529 h 2502483"/>
                <a:gd name="connsiteX131" fmla="*/ 2269246 w 5834156"/>
                <a:gd name="connsiteY131" fmla="*/ 2427911 h 2502483"/>
                <a:gd name="connsiteX132" fmla="*/ 2090332 w 5834156"/>
                <a:gd name="connsiteY132" fmla="*/ 2415378 h 2502483"/>
                <a:gd name="connsiteX133" fmla="*/ 2010814 w 5834156"/>
                <a:gd name="connsiteY133" fmla="*/ 2415378 h 2502483"/>
                <a:gd name="connsiteX134" fmla="*/ 1960252 w 5834156"/>
                <a:gd name="connsiteY134" fmla="*/ 2395931 h 2502483"/>
                <a:gd name="connsiteX135" fmla="*/ 1902774 w 5834156"/>
                <a:gd name="connsiteY135" fmla="*/ 2376052 h 2502483"/>
                <a:gd name="connsiteX136" fmla="*/ 1815478 w 5834156"/>
                <a:gd name="connsiteY136" fmla="*/ 2370002 h 2502483"/>
                <a:gd name="connsiteX137" fmla="*/ 1752815 w 5834156"/>
                <a:gd name="connsiteY137" fmla="*/ 2365248 h 2502483"/>
                <a:gd name="connsiteX138" fmla="*/ 1629650 w 5834156"/>
                <a:gd name="connsiteY138" fmla="*/ 2352715 h 2502483"/>
                <a:gd name="connsiteX139" fmla="*/ 1486173 w 5834156"/>
                <a:gd name="connsiteY139" fmla="*/ 2370002 h 2502483"/>
                <a:gd name="connsiteX140" fmla="*/ 1425670 w 5834156"/>
                <a:gd name="connsiteY140" fmla="*/ 2382966 h 2502483"/>
                <a:gd name="connsiteX141" fmla="*/ 1357389 w 5834156"/>
                <a:gd name="connsiteY141" fmla="*/ 2398092 h 2502483"/>
                <a:gd name="connsiteX142" fmla="*/ 1289540 w 5834156"/>
                <a:gd name="connsiteY142" fmla="*/ 2412785 h 2502483"/>
                <a:gd name="connsiteX143" fmla="*/ 1245027 w 5834156"/>
                <a:gd name="connsiteY143" fmla="*/ 2417971 h 2502483"/>
                <a:gd name="connsiteX144" fmla="*/ 1175450 w 5834156"/>
                <a:gd name="connsiteY144" fmla="*/ 2423589 h 2502483"/>
                <a:gd name="connsiteX145" fmla="*/ 1119269 w 5834156"/>
                <a:gd name="connsiteY145" fmla="*/ 2424022 h 2502483"/>
                <a:gd name="connsiteX146" fmla="*/ 1087721 w 5834156"/>
                <a:gd name="connsiteY146" fmla="*/ 2440444 h 2502483"/>
                <a:gd name="connsiteX147" fmla="*/ 1048827 w 5834156"/>
                <a:gd name="connsiteY147" fmla="*/ 2454273 h 2502483"/>
                <a:gd name="connsiteX148" fmla="*/ 993510 w 5834156"/>
                <a:gd name="connsiteY148" fmla="*/ 2447790 h 2502483"/>
                <a:gd name="connsiteX149" fmla="*/ 898003 w 5834156"/>
                <a:gd name="connsiteY149" fmla="*/ 2416243 h 2502483"/>
                <a:gd name="connsiteX150" fmla="*/ 881149 w 5834156"/>
                <a:gd name="connsiteY150" fmla="*/ 2404142 h 2502483"/>
                <a:gd name="connsiteX151" fmla="*/ 838365 w 5834156"/>
                <a:gd name="connsiteY151" fmla="*/ 2413218 h 2502483"/>
                <a:gd name="connsiteX152" fmla="*/ 641732 w 5834156"/>
                <a:gd name="connsiteY152" fmla="*/ 2471991 h 2502483"/>
                <a:gd name="connsiteX153" fmla="*/ 596356 w 5834156"/>
                <a:gd name="connsiteY153" fmla="*/ 2485388 h 2502483"/>
                <a:gd name="connsiteX154" fmla="*/ 560919 w 5834156"/>
                <a:gd name="connsiteY154" fmla="*/ 2493599 h 2502483"/>
                <a:gd name="connsiteX155" fmla="*/ 439050 w 5834156"/>
                <a:gd name="connsiteY155" fmla="*/ 2494896 h 250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834156" h="2502483">
                  <a:moveTo>
                    <a:pt x="439050" y="2494896"/>
                  </a:moveTo>
                  <a:cubicBezTo>
                    <a:pt x="426085" y="2493167"/>
                    <a:pt x="404477" y="2488413"/>
                    <a:pt x="391512" y="2484524"/>
                  </a:cubicBezTo>
                  <a:cubicBezTo>
                    <a:pt x="378547" y="2481067"/>
                    <a:pt x="355211" y="2475881"/>
                    <a:pt x="339653" y="2473720"/>
                  </a:cubicBezTo>
                  <a:cubicBezTo>
                    <a:pt x="310698" y="2469830"/>
                    <a:pt x="282608" y="2459459"/>
                    <a:pt x="229452" y="2434393"/>
                  </a:cubicBezTo>
                  <a:cubicBezTo>
                    <a:pt x="200497" y="2420564"/>
                    <a:pt x="197040" y="2420132"/>
                    <a:pt x="146910" y="2420132"/>
                  </a:cubicBezTo>
                  <a:cubicBezTo>
                    <a:pt x="95050" y="2420132"/>
                    <a:pt x="94618" y="2420132"/>
                    <a:pt x="72146" y="2434393"/>
                  </a:cubicBezTo>
                  <a:cubicBezTo>
                    <a:pt x="51402" y="2447790"/>
                    <a:pt x="47945" y="2448655"/>
                    <a:pt x="25473" y="2446062"/>
                  </a:cubicBezTo>
                  <a:cubicBezTo>
                    <a:pt x="12076" y="2444333"/>
                    <a:pt x="-457" y="2442172"/>
                    <a:pt x="-2186" y="2440876"/>
                  </a:cubicBezTo>
                  <a:cubicBezTo>
                    <a:pt x="-4346" y="2439579"/>
                    <a:pt x="-6075" y="1924877"/>
                    <a:pt x="-6075" y="1275773"/>
                  </a:cubicBezTo>
                  <a:lnTo>
                    <a:pt x="-6075" y="113264"/>
                  </a:lnTo>
                  <a:lnTo>
                    <a:pt x="22015" y="116289"/>
                  </a:lnTo>
                  <a:cubicBezTo>
                    <a:pt x="48377" y="118882"/>
                    <a:pt x="52267" y="118017"/>
                    <a:pt x="76900" y="105485"/>
                  </a:cubicBezTo>
                  <a:cubicBezTo>
                    <a:pt x="126598" y="79555"/>
                    <a:pt x="168950" y="83012"/>
                    <a:pt x="252789" y="120178"/>
                  </a:cubicBezTo>
                  <a:cubicBezTo>
                    <a:pt x="283904" y="134007"/>
                    <a:pt x="309402" y="141786"/>
                    <a:pt x="337060" y="146540"/>
                  </a:cubicBezTo>
                  <a:cubicBezTo>
                    <a:pt x="359100" y="149997"/>
                    <a:pt x="383733" y="155615"/>
                    <a:pt x="391944" y="158640"/>
                  </a:cubicBezTo>
                  <a:cubicBezTo>
                    <a:pt x="400155" y="162098"/>
                    <a:pt x="436024" y="166851"/>
                    <a:pt x="471461" y="169876"/>
                  </a:cubicBezTo>
                  <a:cubicBezTo>
                    <a:pt x="532828" y="174630"/>
                    <a:pt x="537582" y="174630"/>
                    <a:pt x="560054" y="165987"/>
                  </a:cubicBezTo>
                  <a:cubicBezTo>
                    <a:pt x="573019" y="161233"/>
                    <a:pt x="593331" y="156047"/>
                    <a:pt x="605431" y="154751"/>
                  </a:cubicBezTo>
                  <a:cubicBezTo>
                    <a:pt x="617099" y="153022"/>
                    <a:pt x="631793" y="149565"/>
                    <a:pt x="637843" y="146108"/>
                  </a:cubicBezTo>
                  <a:cubicBezTo>
                    <a:pt x="655994" y="137032"/>
                    <a:pt x="684948" y="127093"/>
                    <a:pt x="694456" y="127093"/>
                  </a:cubicBezTo>
                  <a:cubicBezTo>
                    <a:pt x="699210" y="127093"/>
                    <a:pt x="717360" y="121475"/>
                    <a:pt x="734215" y="114560"/>
                  </a:cubicBezTo>
                  <a:cubicBezTo>
                    <a:pt x="780888" y="95113"/>
                    <a:pt x="817189" y="86902"/>
                    <a:pt x="858244" y="86470"/>
                  </a:cubicBezTo>
                  <a:cubicBezTo>
                    <a:pt x="891953" y="86037"/>
                    <a:pt x="896274" y="86902"/>
                    <a:pt x="910536" y="98138"/>
                  </a:cubicBezTo>
                  <a:cubicBezTo>
                    <a:pt x="930415" y="113264"/>
                    <a:pt x="961531" y="121042"/>
                    <a:pt x="1016847" y="124500"/>
                  </a:cubicBezTo>
                  <a:cubicBezTo>
                    <a:pt x="1060927" y="127525"/>
                    <a:pt x="1061360" y="127525"/>
                    <a:pt x="1085993" y="113264"/>
                  </a:cubicBezTo>
                  <a:lnTo>
                    <a:pt x="1111058" y="99434"/>
                  </a:lnTo>
                  <a:lnTo>
                    <a:pt x="1182364" y="98570"/>
                  </a:lnTo>
                  <a:cubicBezTo>
                    <a:pt x="1260153" y="97706"/>
                    <a:pt x="1323248" y="89495"/>
                    <a:pt x="1346153" y="77826"/>
                  </a:cubicBezTo>
                  <a:cubicBezTo>
                    <a:pt x="1374243" y="63133"/>
                    <a:pt x="1408384" y="53626"/>
                    <a:pt x="1433881" y="53626"/>
                  </a:cubicBezTo>
                  <a:cubicBezTo>
                    <a:pt x="1451168" y="53626"/>
                    <a:pt x="1472343" y="49304"/>
                    <a:pt x="1499137" y="40229"/>
                  </a:cubicBezTo>
                  <a:cubicBezTo>
                    <a:pt x="1533278" y="28560"/>
                    <a:pt x="1546243" y="26399"/>
                    <a:pt x="1592916" y="25103"/>
                  </a:cubicBezTo>
                  <a:cubicBezTo>
                    <a:pt x="1630082" y="23807"/>
                    <a:pt x="1657740" y="25535"/>
                    <a:pt x="1681509" y="30289"/>
                  </a:cubicBezTo>
                  <a:cubicBezTo>
                    <a:pt x="1700524" y="33746"/>
                    <a:pt x="1751086" y="38932"/>
                    <a:pt x="1793870" y="41093"/>
                  </a:cubicBezTo>
                  <a:cubicBezTo>
                    <a:pt x="1926111" y="48007"/>
                    <a:pt x="1933458" y="49304"/>
                    <a:pt x="1958523" y="67455"/>
                  </a:cubicBezTo>
                  <a:cubicBezTo>
                    <a:pt x="1972784" y="77826"/>
                    <a:pt x="1989639" y="85605"/>
                    <a:pt x="2009086" y="89927"/>
                  </a:cubicBezTo>
                  <a:cubicBezTo>
                    <a:pt x="2049709" y="99434"/>
                    <a:pt x="2063970" y="98570"/>
                    <a:pt x="2092925" y="85605"/>
                  </a:cubicBezTo>
                  <a:cubicBezTo>
                    <a:pt x="2115829" y="75666"/>
                    <a:pt x="2121880" y="74801"/>
                    <a:pt x="2161206" y="76530"/>
                  </a:cubicBezTo>
                  <a:cubicBezTo>
                    <a:pt x="2194050" y="77826"/>
                    <a:pt x="2212633" y="81284"/>
                    <a:pt x="2238995" y="90359"/>
                  </a:cubicBezTo>
                  <a:cubicBezTo>
                    <a:pt x="2273135" y="102460"/>
                    <a:pt x="2274432" y="102460"/>
                    <a:pt x="2364321" y="101595"/>
                  </a:cubicBezTo>
                  <a:cubicBezTo>
                    <a:pt x="2436924" y="100731"/>
                    <a:pt x="2460693" y="102027"/>
                    <a:pt x="2482301" y="107645"/>
                  </a:cubicBezTo>
                  <a:cubicBezTo>
                    <a:pt x="2507366" y="114128"/>
                    <a:pt x="2511688" y="114128"/>
                    <a:pt x="2538481" y="107213"/>
                  </a:cubicBezTo>
                  <a:cubicBezTo>
                    <a:pt x="2554471" y="103324"/>
                    <a:pt x="2572622" y="97274"/>
                    <a:pt x="2579104" y="94249"/>
                  </a:cubicBezTo>
                  <a:cubicBezTo>
                    <a:pt x="2597687" y="84741"/>
                    <a:pt x="2666401" y="86470"/>
                    <a:pt x="2697084" y="96841"/>
                  </a:cubicBezTo>
                  <a:cubicBezTo>
                    <a:pt x="2719989" y="104620"/>
                    <a:pt x="2729064" y="105053"/>
                    <a:pt x="2828461" y="102460"/>
                  </a:cubicBezTo>
                  <a:cubicBezTo>
                    <a:pt x="2930882" y="99867"/>
                    <a:pt x="2935636" y="99434"/>
                    <a:pt x="2965023" y="88198"/>
                  </a:cubicBezTo>
                  <a:cubicBezTo>
                    <a:pt x="2981877" y="81716"/>
                    <a:pt x="3007807" y="73937"/>
                    <a:pt x="3023365" y="71344"/>
                  </a:cubicBezTo>
                  <a:cubicBezTo>
                    <a:pt x="3066148" y="63997"/>
                    <a:pt x="3083867" y="59676"/>
                    <a:pt x="3109797" y="49304"/>
                  </a:cubicBezTo>
                  <a:cubicBezTo>
                    <a:pt x="3172892" y="24671"/>
                    <a:pt x="3180239" y="23374"/>
                    <a:pt x="3261917" y="23374"/>
                  </a:cubicBezTo>
                  <a:lnTo>
                    <a:pt x="3339273" y="23374"/>
                  </a:lnTo>
                  <a:lnTo>
                    <a:pt x="3359585" y="9545"/>
                  </a:lnTo>
                  <a:cubicBezTo>
                    <a:pt x="3377303" y="-2987"/>
                    <a:pt x="3382057" y="-3852"/>
                    <a:pt x="3409715" y="-3420"/>
                  </a:cubicBezTo>
                  <a:cubicBezTo>
                    <a:pt x="3426570" y="-2987"/>
                    <a:pt x="3467625" y="470"/>
                    <a:pt x="3501333" y="4791"/>
                  </a:cubicBezTo>
                  <a:cubicBezTo>
                    <a:pt x="3559675" y="11706"/>
                    <a:pt x="3563564" y="11706"/>
                    <a:pt x="3596841" y="4359"/>
                  </a:cubicBezTo>
                  <a:cubicBezTo>
                    <a:pt x="3633142" y="-4284"/>
                    <a:pt x="3642650" y="-3852"/>
                    <a:pt x="3716981" y="7384"/>
                  </a:cubicBezTo>
                  <a:cubicBezTo>
                    <a:pt x="3756740" y="13435"/>
                    <a:pt x="3783966" y="19485"/>
                    <a:pt x="3818539" y="29857"/>
                  </a:cubicBezTo>
                  <a:cubicBezTo>
                    <a:pt x="3829342" y="32882"/>
                    <a:pt x="3851815" y="38500"/>
                    <a:pt x="3868237" y="42389"/>
                  </a:cubicBezTo>
                  <a:cubicBezTo>
                    <a:pt x="3885091" y="46711"/>
                    <a:pt x="3908428" y="53193"/>
                    <a:pt x="3920096" y="57083"/>
                  </a:cubicBezTo>
                  <a:cubicBezTo>
                    <a:pt x="3937382" y="62701"/>
                    <a:pt x="3954237" y="63997"/>
                    <a:pt x="4002206" y="62701"/>
                  </a:cubicBezTo>
                  <a:cubicBezTo>
                    <a:pt x="4035483" y="61837"/>
                    <a:pt x="4104628" y="60972"/>
                    <a:pt x="4155623" y="60972"/>
                  </a:cubicBezTo>
                  <a:cubicBezTo>
                    <a:pt x="4259342" y="60972"/>
                    <a:pt x="4248105" y="58379"/>
                    <a:pt x="4319844" y="97706"/>
                  </a:cubicBezTo>
                  <a:lnTo>
                    <a:pt x="4352256" y="114992"/>
                  </a:lnTo>
                  <a:lnTo>
                    <a:pt x="4395472" y="112399"/>
                  </a:lnTo>
                  <a:cubicBezTo>
                    <a:pt x="4427452" y="110238"/>
                    <a:pt x="4444738" y="111535"/>
                    <a:pt x="4462457" y="116289"/>
                  </a:cubicBezTo>
                  <a:cubicBezTo>
                    <a:pt x="4497894" y="125796"/>
                    <a:pt x="4550617" y="128821"/>
                    <a:pt x="4589944" y="122771"/>
                  </a:cubicBezTo>
                  <a:cubicBezTo>
                    <a:pt x="4650878" y="113696"/>
                    <a:pt x="4693230" y="112831"/>
                    <a:pt x="4716134" y="119746"/>
                  </a:cubicBezTo>
                  <a:cubicBezTo>
                    <a:pt x="4750275" y="130550"/>
                    <a:pt x="4794355" y="137032"/>
                    <a:pt x="4815099" y="134007"/>
                  </a:cubicBezTo>
                  <a:cubicBezTo>
                    <a:pt x="4825903" y="132711"/>
                    <a:pt x="4844918" y="126661"/>
                    <a:pt x="4857451" y="120610"/>
                  </a:cubicBezTo>
                  <a:cubicBezTo>
                    <a:pt x="4885109" y="107645"/>
                    <a:pt x="4901531" y="107213"/>
                    <a:pt x="4954686" y="118449"/>
                  </a:cubicBezTo>
                  <a:cubicBezTo>
                    <a:pt x="5008706" y="129686"/>
                    <a:pt x="5033340" y="129253"/>
                    <a:pt x="5072234" y="116289"/>
                  </a:cubicBezTo>
                  <a:cubicBezTo>
                    <a:pt x="5124093" y="98138"/>
                    <a:pt x="5184163" y="88198"/>
                    <a:pt x="5206203" y="93384"/>
                  </a:cubicBezTo>
                  <a:cubicBezTo>
                    <a:pt x="5216575" y="95545"/>
                    <a:pt x="5235158" y="96409"/>
                    <a:pt x="5247691" y="95113"/>
                  </a:cubicBezTo>
                  <a:cubicBezTo>
                    <a:pt x="5267570" y="92952"/>
                    <a:pt x="5272324" y="93816"/>
                    <a:pt x="5291771" y="105917"/>
                  </a:cubicBezTo>
                  <a:cubicBezTo>
                    <a:pt x="5310786" y="118017"/>
                    <a:pt x="5316404" y="119314"/>
                    <a:pt x="5336284" y="117585"/>
                  </a:cubicBezTo>
                  <a:cubicBezTo>
                    <a:pt x="5348816" y="116289"/>
                    <a:pt x="5363942" y="117153"/>
                    <a:pt x="5369992" y="119314"/>
                  </a:cubicBezTo>
                  <a:cubicBezTo>
                    <a:pt x="5376042" y="121475"/>
                    <a:pt x="5395057" y="126228"/>
                    <a:pt x="5411911" y="129686"/>
                  </a:cubicBezTo>
                  <a:cubicBezTo>
                    <a:pt x="5442163" y="136168"/>
                    <a:pt x="5444323" y="135736"/>
                    <a:pt x="5469389" y="127093"/>
                  </a:cubicBezTo>
                  <a:cubicBezTo>
                    <a:pt x="5484946" y="121475"/>
                    <a:pt x="5503529" y="118017"/>
                    <a:pt x="5513901" y="118882"/>
                  </a:cubicBezTo>
                  <a:cubicBezTo>
                    <a:pt x="5535077" y="120610"/>
                    <a:pt x="5562735" y="116289"/>
                    <a:pt x="5591690" y="106781"/>
                  </a:cubicBezTo>
                  <a:cubicBezTo>
                    <a:pt x="5603358" y="103324"/>
                    <a:pt x="5618916" y="101163"/>
                    <a:pt x="5626263" y="102460"/>
                  </a:cubicBezTo>
                  <a:cubicBezTo>
                    <a:pt x="5651328" y="106781"/>
                    <a:pt x="5734735" y="130550"/>
                    <a:pt x="5765418" y="142218"/>
                  </a:cubicBezTo>
                  <a:cubicBezTo>
                    <a:pt x="5782704" y="148701"/>
                    <a:pt x="5801720" y="153022"/>
                    <a:pt x="5810795" y="152158"/>
                  </a:cubicBezTo>
                  <a:lnTo>
                    <a:pt x="5825920" y="150861"/>
                  </a:lnTo>
                  <a:lnTo>
                    <a:pt x="5827217" y="1314668"/>
                  </a:lnTo>
                  <a:lnTo>
                    <a:pt x="5828081" y="2478041"/>
                  </a:lnTo>
                  <a:lnTo>
                    <a:pt x="5812091" y="2478041"/>
                  </a:lnTo>
                  <a:cubicBezTo>
                    <a:pt x="5788323" y="2477609"/>
                    <a:pt x="5760232" y="2470695"/>
                    <a:pt x="5736031" y="2458162"/>
                  </a:cubicBezTo>
                  <a:cubicBezTo>
                    <a:pt x="5724363" y="2452544"/>
                    <a:pt x="5707509" y="2447790"/>
                    <a:pt x="5698001" y="2447790"/>
                  </a:cubicBezTo>
                  <a:cubicBezTo>
                    <a:pt x="5688926" y="2447790"/>
                    <a:pt x="5669479" y="2443469"/>
                    <a:pt x="5654785" y="2438715"/>
                  </a:cubicBezTo>
                  <a:cubicBezTo>
                    <a:pt x="5631016" y="2430504"/>
                    <a:pt x="5625398" y="2430072"/>
                    <a:pt x="5601630" y="2434393"/>
                  </a:cubicBezTo>
                  <a:cubicBezTo>
                    <a:pt x="5587368" y="2437418"/>
                    <a:pt x="5554956" y="2441308"/>
                    <a:pt x="5529891" y="2443901"/>
                  </a:cubicBezTo>
                  <a:cubicBezTo>
                    <a:pt x="5504826" y="2446494"/>
                    <a:pt x="5474575" y="2451248"/>
                    <a:pt x="5462474" y="2454705"/>
                  </a:cubicBezTo>
                  <a:cubicBezTo>
                    <a:pt x="5432655" y="2462916"/>
                    <a:pt x="5413208" y="2462484"/>
                    <a:pt x="5386846" y="2452112"/>
                  </a:cubicBezTo>
                  <a:cubicBezTo>
                    <a:pt x="5369128" y="2445197"/>
                    <a:pt x="5359188" y="2443901"/>
                    <a:pt x="5339309" y="2446062"/>
                  </a:cubicBezTo>
                  <a:cubicBezTo>
                    <a:pt x="5315972" y="2448655"/>
                    <a:pt x="5313379" y="2448222"/>
                    <a:pt x="5297821" y="2435690"/>
                  </a:cubicBezTo>
                  <a:lnTo>
                    <a:pt x="5281399" y="2422725"/>
                  </a:lnTo>
                  <a:lnTo>
                    <a:pt x="5214847" y="2422293"/>
                  </a:lnTo>
                  <a:cubicBezTo>
                    <a:pt x="5146998" y="2421861"/>
                    <a:pt x="5121068" y="2426182"/>
                    <a:pt x="5067480" y="2446062"/>
                  </a:cubicBezTo>
                  <a:cubicBezTo>
                    <a:pt x="5041551" y="2455569"/>
                    <a:pt x="5004385" y="2456001"/>
                    <a:pt x="4956415" y="2446926"/>
                  </a:cubicBezTo>
                  <a:cubicBezTo>
                    <a:pt x="4898506" y="2435690"/>
                    <a:pt x="4883380" y="2436122"/>
                    <a:pt x="4853561" y="2449951"/>
                  </a:cubicBezTo>
                  <a:cubicBezTo>
                    <a:pt x="4822446" y="2463780"/>
                    <a:pt x="4780958" y="2465941"/>
                    <a:pt x="4741200" y="2454705"/>
                  </a:cubicBezTo>
                  <a:cubicBezTo>
                    <a:pt x="4703170" y="2444333"/>
                    <a:pt x="4666004" y="2440444"/>
                    <a:pt x="4643964" y="2444765"/>
                  </a:cubicBezTo>
                  <a:cubicBezTo>
                    <a:pt x="4633160" y="2446926"/>
                    <a:pt x="4591672" y="2449087"/>
                    <a:pt x="4551049" y="2449519"/>
                  </a:cubicBezTo>
                  <a:cubicBezTo>
                    <a:pt x="4490547" y="2449951"/>
                    <a:pt x="4474557" y="2448655"/>
                    <a:pt x="4459431" y="2442604"/>
                  </a:cubicBezTo>
                  <a:cubicBezTo>
                    <a:pt x="4444306" y="2436122"/>
                    <a:pt x="4433070" y="2435258"/>
                    <a:pt x="4394608" y="2437851"/>
                  </a:cubicBezTo>
                  <a:lnTo>
                    <a:pt x="4347934" y="2440444"/>
                  </a:lnTo>
                  <a:lnTo>
                    <a:pt x="4306879" y="2418836"/>
                  </a:lnTo>
                  <a:cubicBezTo>
                    <a:pt x="4242055" y="2384695"/>
                    <a:pt x="4227794" y="2381238"/>
                    <a:pt x="4181120" y="2387288"/>
                  </a:cubicBezTo>
                  <a:cubicBezTo>
                    <a:pt x="4159513" y="2390313"/>
                    <a:pt x="4137040" y="2391177"/>
                    <a:pt x="4130558" y="2389449"/>
                  </a:cubicBezTo>
                  <a:cubicBezTo>
                    <a:pt x="4111975" y="2384695"/>
                    <a:pt x="4013010" y="2386424"/>
                    <a:pt x="3984488" y="2392042"/>
                  </a:cubicBezTo>
                  <a:cubicBezTo>
                    <a:pt x="3963744" y="2395931"/>
                    <a:pt x="3955101" y="2395931"/>
                    <a:pt x="3943433" y="2392042"/>
                  </a:cubicBezTo>
                  <a:cubicBezTo>
                    <a:pt x="3935222" y="2389017"/>
                    <a:pt x="3914046" y="2382102"/>
                    <a:pt x="3896327" y="2376484"/>
                  </a:cubicBezTo>
                  <a:cubicBezTo>
                    <a:pt x="3878609" y="2370866"/>
                    <a:pt x="3853111" y="2362223"/>
                    <a:pt x="3840146" y="2357469"/>
                  </a:cubicBezTo>
                  <a:cubicBezTo>
                    <a:pt x="3827182" y="2352283"/>
                    <a:pt x="3807735" y="2348394"/>
                    <a:pt x="3796931" y="2348394"/>
                  </a:cubicBezTo>
                  <a:cubicBezTo>
                    <a:pt x="3786127" y="2347961"/>
                    <a:pt x="3769704" y="2344936"/>
                    <a:pt x="3760197" y="2341479"/>
                  </a:cubicBezTo>
                  <a:cubicBezTo>
                    <a:pt x="3742911" y="2334997"/>
                    <a:pt x="3680247" y="2326353"/>
                    <a:pt x="3647835" y="2325489"/>
                  </a:cubicBezTo>
                  <a:cubicBezTo>
                    <a:pt x="3638328" y="2325489"/>
                    <a:pt x="3618881" y="2328082"/>
                    <a:pt x="3604619" y="2331107"/>
                  </a:cubicBezTo>
                  <a:cubicBezTo>
                    <a:pt x="3590358" y="2334132"/>
                    <a:pt x="3571775" y="2336725"/>
                    <a:pt x="3563564" y="2336293"/>
                  </a:cubicBezTo>
                  <a:cubicBezTo>
                    <a:pt x="3514730" y="2334997"/>
                    <a:pt x="3425273" y="2326786"/>
                    <a:pt x="3412308" y="2322896"/>
                  </a:cubicBezTo>
                  <a:cubicBezTo>
                    <a:pt x="3389404" y="2315549"/>
                    <a:pt x="3385082" y="2316846"/>
                    <a:pt x="3362178" y="2334564"/>
                  </a:cubicBezTo>
                  <a:lnTo>
                    <a:pt x="3341002" y="2350554"/>
                  </a:lnTo>
                  <a:lnTo>
                    <a:pt x="3263213" y="2350987"/>
                  </a:lnTo>
                  <a:cubicBezTo>
                    <a:pt x="3181103" y="2351419"/>
                    <a:pt x="3171595" y="2353147"/>
                    <a:pt x="3116279" y="2373459"/>
                  </a:cubicBezTo>
                  <a:cubicBezTo>
                    <a:pt x="3097264" y="2380373"/>
                    <a:pt x="3070902" y="2387720"/>
                    <a:pt x="3057937" y="2389449"/>
                  </a:cubicBezTo>
                  <a:cubicBezTo>
                    <a:pt x="3032008" y="2392906"/>
                    <a:pt x="2988360" y="2405871"/>
                    <a:pt x="2971505" y="2414946"/>
                  </a:cubicBezTo>
                  <a:cubicBezTo>
                    <a:pt x="2955948" y="2423589"/>
                    <a:pt x="2899767" y="2431368"/>
                    <a:pt x="2856119" y="2430504"/>
                  </a:cubicBezTo>
                  <a:cubicBezTo>
                    <a:pt x="2834943" y="2430072"/>
                    <a:pt x="2796481" y="2431368"/>
                    <a:pt x="2770119" y="2433097"/>
                  </a:cubicBezTo>
                  <a:cubicBezTo>
                    <a:pt x="2735114" y="2435258"/>
                    <a:pt x="2719989" y="2434393"/>
                    <a:pt x="2712210" y="2430504"/>
                  </a:cubicBezTo>
                  <a:cubicBezTo>
                    <a:pt x="2698813" y="2423157"/>
                    <a:pt x="2649547" y="2413218"/>
                    <a:pt x="2627506" y="2413218"/>
                  </a:cubicBezTo>
                  <a:cubicBezTo>
                    <a:pt x="2617567" y="2413218"/>
                    <a:pt x="2594230" y="2418403"/>
                    <a:pt x="2575647" y="2424886"/>
                  </a:cubicBezTo>
                  <a:cubicBezTo>
                    <a:pt x="2550150" y="2433529"/>
                    <a:pt x="2534160" y="2436122"/>
                    <a:pt x="2513416" y="2435690"/>
                  </a:cubicBezTo>
                  <a:cubicBezTo>
                    <a:pt x="2497858" y="2435258"/>
                    <a:pt x="2439517" y="2434393"/>
                    <a:pt x="2383768" y="2433529"/>
                  </a:cubicBezTo>
                  <a:cubicBezTo>
                    <a:pt x="2324130" y="2433097"/>
                    <a:pt x="2277025" y="2430504"/>
                    <a:pt x="2269246" y="2427911"/>
                  </a:cubicBezTo>
                  <a:cubicBezTo>
                    <a:pt x="2188432" y="2398524"/>
                    <a:pt x="2130523" y="2394202"/>
                    <a:pt x="2090332" y="2415378"/>
                  </a:cubicBezTo>
                  <a:cubicBezTo>
                    <a:pt x="2074342" y="2423157"/>
                    <a:pt x="2054895" y="2423589"/>
                    <a:pt x="2010814" y="2415378"/>
                  </a:cubicBezTo>
                  <a:cubicBezTo>
                    <a:pt x="1985317" y="2411057"/>
                    <a:pt x="1973217" y="2406303"/>
                    <a:pt x="1960252" y="2395931"/>
                  </a:cubicBezTo>
                  <a:cubicBezTo>
                    <a:pt x="1945558" y="2384263"/>
                    <a:pt x="1936051" y="2381238"/>
                    <a:pt x="1902774" y="2376052"/>
                  </a:cubicBezTo>
                  <a:cubicBezTo>
                    <a:pt x="1880734" y="2372595"/>
                    <a:pt x="1841408" y="2370002"/>
                    <a:pt x="1815478" y="2370002"/>
                  </a:cubicBezTo>
                  <a:cubicBezTo>
                    <a:pt x="1789116" y="2370002"/>
                    <a:pt x="1761026" y="2367841"/>
                    <a:pt x="1752815" y="2365248"/>
                  </a:cubicBezTo>
                  <a:cubicBezTo>
                    <a:pt x="1740715" y="2361358"/>
                    <a:pt x="1649961" y="2352283"/>
                    <a:pt x="1629650" y="2352715"/>
                  </a:cubicBezTo>
                  <a:cubicBezTo>
                    <a:pt x="1530253" y="2354876"/>
                    <a:pt x="1513831" y="2356605"/>
                    <a:pt x="1486173" y="2370002"/>
                  </a:cubicBezTo>
                  <a:cubicBezTo>
                    <a:pt x="1462836" y="2380806"/>
                    <a:pt x="1452464" y="2382966"/>
                    <a:pt x="1425670" y="2382966"/>
                  </a:cubicBezTo>
                  <a:cubicBezTo>
                    <a:pt x="1398876" y="2382966"/>
                    <a:pt x="1387640" y="2385559"/>
                    <a:pt x="1357389" y="2398092"/>
                  </a:cubicBezTo>
                  <a:cubicBezTo>
                    <a:pt x="1327138" y="2410625"/>
                    <a:pt x="1316334" y="2412785"/>
                    <a:pt x="1289540" y="2412785"/>
                  </a:cubicBezTo>
                  <a:cubicBezTo>
                    <a:pt x="1272253" y="2412353"/>
                    <a:pt x="1252374" y="2414946"/>
                    <a:pt x="1245027" y="2417971"/>
                  </a:cubicBezTo>
                  <a:cubicBezTo>
                    <a:pt x="1237249" y="2420996"/>
                    <a:pt x="1210022" y="2423157"/>
                    <a:pt x="1175450" y="2423589"/>
                  </a:cubicBezTo>
                  <a:lnTo>
                    <a:pt x="1119269" y="2424022"/>
                  </a:lnTo>
                  <a:lnTo>
                    <a:pt x="1087721" y="2440444"/>
                  </a:lnTo>
                  <a:cubicBezTo>
                    <a:pt x="1068274" y="2450815"/>
                    <a:pt x="1053581" y="2456001"/>
                    <a:pt x="1048827" y="2454273"/>
                  </a:cubicBezTo>
                  <a:cubicBezTo>
                    <a:pt x="1044937" y="2452544"/>
                    <a:pt x="1019872" y="2449519"/>
                    <a:pt x="993510" y="2447790"/>
                  </a:cubicBezTo>
                  <a:cubicBezTo>
                    <a:pt x="942948" y="2443901"/>
                    <a:pt x="933008" y="2440876"/>
                    <a:pt x="898003" y="2416243"/>
                  </a:cubicBezTo>
                  <a:lnTo>
                    <a:pt x="881149" y="2404142"/>
                  </a:lnTo>
                  <a:lnTo>
                    <a:pt x="838365" y="2413218"/>
                  </a:lnTo>
                  <a:cubicBezTo>
                    <a:pt x="778727" y="2426182"/>
                    <a:pt x="711310" y="2446494"/>
                    <a:pt x="641732" y="2471991"/>
                  </a:cubicBezTo>
                  <a:cubicBezTo>
                    <a:pt x="625743" y="2478041"/>
                    <a:pt x="605431" y="2483660"/>
                    <a:pt x="596356" y="2485388"/>
                  </a:cubicBezTo>
                  <a:cubicBezTo>
                    <a:pt x="586848" y="2486685"/>
                    <a:pt x="571290" y="2490142"/>
                    <a:pt x="560919" y="2493599"/>
                  </a:cubicBezTo>
                  <a:cubicBezTo>
                    <a:pt x="540607" y="2500082"/>
                    <a:pt x="477944" y="2500946"/>
                    <a:pt x="439050" y="2494896"/>
                  </a:cubicBezTo>
                  <a:close/>
                </a:path>
              </a:pathLst>
            </a:custGeom>
            <a:solidFill>
              <a:schemeClr val="bg1"/>
            </a:solidFill>
            <a:ln w="432" cap="flat">
              <a:noFill/>
              <a:prstDash val="solid"/>
              <a:miter/>
            </a:ln>
            <a:effectLst>
              <a:outerShdw blurRad="63500" sx="102000" sy="102000" algn="ctr" rotWithShape="0">
                <a:prstClr val="black">
                  <a:alpha val="40000"/>
                </a:prstClr>
              </a:outerShdw>
            </a:effectLst>
          </p:spPr>
          <p:txBody>
            <a:bodyPr rtlCol="0" anchor="ctr"/>
            <a:lstStyle/>
            <a:p>
              <a:endParaRPr lang="en-US">
                <a:solidFill>
                  <a:schemeClr val="tx1">
                    <a:lumMod val="75000"/>
                    <a:lumOff val="25000"/>
                  </a:schemeClr>
                </a:solidFill>
              </a:endParaRPr>
            </a:p>
          </p:txBody>
        </p:sp>
        <p:sp>
          <p:nvSpPr>
            <p:cNvPr id="33" name="TextBox 32">
              <a:extLst>
                <a:ext uri="{FF2B5EF4-FFF2-40B4-BE49-F238E27FC236}">
                  <a16:creationId xmlns:a16="http://schemas.microsoft.com/office/drawing/2014/main" id="{E8DEFFD5-5AF0-2E20-04A4-6824EB7A2CBC}"/>
                </a:ext>
              </a:extLst>
            </p:cNvPr>
            <p:cNvSpPr txBox="1"/>
            <p:nvPr/>
          </p:nvSpPr>
          <p:spPr>
            <a:xfrm>
              <a:off x="4200325" y="720992"/>
              <a:ext cx="4025150" cy="646331"/>
            </a:xfrm>
            <a:prstGeom prst="rect">
              <a:avLst/>
            </a:prstGeom>
            <a:noFill/>
          </p:spPr>
          <p:txBody>
            <a:bodyPr wrap="square" rtlCol="0">
              <a:spAutoFit/>
            </a:bodyPr>
            <a:lstStyle/>
            <a:p>
              <a:pPr algn="ctr"/>
              <a:r>
                <a:rPr lang="en-US" sz="3600" b="1" dirty="0">
                  <a:solidFill>
                    <a:schemeClr val="tx1">
                      <a:lumMod val="75000"/>
                      <a:lumOff val="25000"/>
                    </a:schemeClr>
                  </a:solidFill>
                  <a:latin typeface="Chelsea Market" panose="02000000000000000000" pitchFamily="2" charset="0"/>
                  <a:cs typeface="Times New Roman" panose="02020603050405020304" pitchFamily="18" charset="0"/>
                </a:rPr>
                <a:t>Work Site Qualifications</a:t>
              </a:r>
            </a:p>
          </p:txBody>
        </p:sp>
      </p:grpSp>
      <p:pic>
        <p:nvPicPr>
          <p:cNvPr id="35" name="Graphic 34" descr="Checkmark with solid fill">
            <a:extLst>
              <a:ext uri="{FF2B5EF4-FFF2-40B4-BE49-F238E27FC236}">
                <a16:creationId xmlns:a16="http://schemas.microsoft.com/office/drawing/2014/main" id="{46440584-0D1A-E457-C940-DC5DD87B384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054191" y="2306775"/>
            <a:ext cx="433467" cy="538200"/>
          </a:xfrm>
          <a:prstGeom prst="rect">
            <a:avLst/>
          </a:prstGeom>
          <a:effectLst>
            <a:outerShdw blurRad="50800" dist="38100" dir="5400000" algn="t" rotWithShape="0">
              <a:prstClr val="black">
                <a:alpha val="40000"/>
              </a:prstClr>
            </a:outerShdw>
          </a:effectLst>
        </p:spPr>
      </p:pic>
      <p:pic>
        <p:nvPicPr>
          <p:cNvPr id="36" name="Graphic 35" descr="Checkmark with solid fill">
            <a:extLst>
              <a:ext uri="{FF2B5EF4-FFF2-40B4-BE49-F238E27FC236}">
                <a16:creationId xmlns:a16="http://schemas.microsoft.com/office/drawing/2014/main" id="{486FCE5E-A227-2535-E50F-6AF5C11C755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054190" y="3012557"/>
            <a:ext cx="433467" cy="538200"/>
          </a:xfrm>
          <a:prstGeom prst="rect">
            <a:avLst/>
          </a:prstGeom>
          <a:effectLst>
            <a:outerShdw blurRad="50800" dist="38100" dir="5400000" algn="t" rotWithShape="0">
              <a:prstClr val="black">
                <a:alpha val="40000"/>
              </a:prstClr>
            </a:outerShdw>
          </a:effectLst>
        </p:spPr>
      </p:pic>
      <p:pic>
        <p:nvPicPr>
          <p:cNvPr id="3" name="Graphic 2" descr="Checkmark with solid fill">
            <a:extLst>
              <a:ext uri="{FF2B5EF4-FFF2-40B4-BE49-F238E27FC236}">
                <a16:creationId xmlns:a16="http://schemas.microsoft.com/office/drawing/2014/main" id="{A1550EA7-014E-16C5-C329-AD4960B8A9F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054190" y="3752945"/>
            <a:ext cx="433467" cy="5382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07109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1CC8B-451C-90CC-6C37-D8D6D933B5E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3802D3-A6AA-DE53-4820-615F3BD32935}"/>
              </a:ext>
            </a:extLst>
          </p:cNvPr>
          <p:cNvSpPr>
            <a:spLocks noGrp="1"/>
          </p:cNvSpPr>
          <p:nvPr>
            <p:ph type="sldNum" sz="quarter" idx="12"/>
          </p:nvPr>
        </p:nvSpPr>
        <p:spPr/>
        <p:txBody>
          <a:bodyPr/>
          <a:lstStyle/>
          <a:p>
            <a:fld id="{D983F1FA-211D-3044-9E35-958DFBC26156}" type="slidenum">
              <a:rPr lang="en-US" smtClean="0">
                <a:solidFill>
                  <a:prstClr val="white"/>
                </a:solidFill>
              </a:rPr>
              <a:pPr/>
              <a:t>50</a:t>
            </a:fld>
            <a:endParaRPr lang="en-US" dirty="0">
              <a:solidFill>
                <a:prstClr val="white"/>
              </a:solidFill>
            </a:endParaRPr>
          </a:p>
        </p:txBody>
      </p:sp>
      <p:sp>
        <p:nvSpPr>
          <p:cNvPr id="3" name="Title 2">
            <a:extLst>
              <a:ext uri="{FF2B5EF4-FFF2-40B4-BE49-F238E27FC236}">
                <a16:creationId xmlns:a16="http://schemas.microsoft.com/office/drawing/2014/main" id="{450D8FC2-BA65-F9FD-96E4-8A26BF94756E}"/>
              </a:ext>
            </a:extLst>
          </p:cNvPr>
          <p:cNvSpPr>
            <a:spLocks noGrp="1"/>
          </p:cNvSpPr>
          <p:nvPr>
            <p:ph type="title"/>
          </p:nvPr>
        </p:nvSpPr>
        <p:spPr/>
        <p:txBody>
          <a:bodyPr/>
          <a:lstStyle/>
          <a:p>
            <a:r>
              <a:rPr lang="en-US" dirty="0"/>
              <a:t>Ask VA (AVA) Submission</a:t>
            </a:r>
          </a:p>
        </p:txBody>
      </p:sp>
      <p:pic>
        <p:nvPicPr>
          <p:cNvPr id="5" name="Picture 4">
            <a:extLst>
              <a:ext uri="{FF2B5EF4-FFF2-40B4-BE49-F238E27FC236}">
                <a16:creationId xmlns:a16="http://schemas.microsoft.com/office/drawing/2014/main" id="{15468C0B-D906-22CF-07B9-348AAC5D1D2E}"/>
              </a:ext>
            </a:extLst>
          </p:cNvPr>
          <p:cNvPicPr>
            <a:picLocks noChangeAspect="1"/>
          </p:cNvPicPr>
          <p:nvPr/>
        </p:nvPicPr>
        <p:blipFill>
          <a:blip r:embed="rId3"/>
          <a:stretch>
            <a:fillRect/>
          </a:stretch>
        </p:blipFill>
        <p:spPr>
          <a:xfrm>
            <a:off x="1434971" y="798798"/>
            <a:ext cx="9322058" cy="5260404"/>
          </a:xfrm>
          <a:prstGeom prst="rect">
            <a:avLst/>
          </a:prstGeom>
          <a:effectLst>
            <a:outerShdw blurRad="50800" dist="38100" dir="2700000" algn="tl" rotWithShape="0">
              <a:prstClr val="black">
                <a:alpha val="40000"/>
              </a:prstClr>
            </a:outerShdw>
          </a:effectLst>
        </p:spPr>
      </p:pic>
      <p:pic>
        <p:nvPicPr>
          <p:cNvPr id="4" name="Picture 3" descr="Graphical user interface, application&#10;&#10;AI-generated content may be incorrect.">
            <a:extLst>
              <a:ext uri="{FF2B5EF4-FFF2-40B4-BE49-F238E27FC236}">
                <a16:creationId xmlns:a16="http://schemas.microsoft.com/office/drawing/2014/main" id="{A3B3EC40-6342-ADCD-B628-F4C467BE02BF}"/>
              </a:ext>
            </a:extLst>
          </p:cNvPr>
          <p:cNvPicPr>
            <a:picLocks noChangeAspect="1"/>
          </p:cNvPicPr>
          <p:nvPr/>
        </p:nvPicPr>
        <p:blipFill>
          <a:blip r:embed="rId4"/>
          <a:stretch>
            <a:fillRect/>
          </a:stretch>
        </p:blipFill>
        <p:spPr>
          <a:xfrm>
            <a:off x="2376296" y="1181657"/>
            <a:ext cx="3568502" cy="2924057"/>
          </a:xfrm>
          <a:prstGeom prst="rect">
            <a:avLst/>
          </a:prstGeom>
          <a:ln>
            <a:solidFill>
              <a:schemeClr val="accent1"/>
            </a:solidFill>
          </a:ln>
        </p:spPr>
      </p:pic>
      <p:pic>
        <p:nvPicPr>
          <p:cNvPr id="6" name="Graphic 5" descr="Badge 1 with solid fill">
            <a:extLst>
              <a:ext uri="{FF2B5EF4-FFF2-40B4-BE49-F238E27FC236}">
                <a16:creationId xmlns:a16="http://schemas.microsoft.com/office/drawing/2014/main" id="{393B4D9F-BE01-0116-72F9-0ABEDD276AF0}"/>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322185" y="1280898"/>
            <a:ext cx="597747" cy="597747"/>
          </a:xfrm>
          <a:prstGeom prst="rect">
            <a:avLst/>
          </a:prstGeom>
        </p:spPr>
      </p:pic>
      <p:pic>
        <p:nvPicPr>
          <p:cNvPr id="8" name="Picture 7">
            <a:extLst>
              <a:ext uri="{FF2B5EF4-FFF2-40B4-BE49-F238E27FC236}">
                <a16:creationId xmlns:a16="http://schemas.microsoft.com/office/drawing/2014/main" id="{8FB541C0-8F64-63E9-12C2-578AD1022ECA}"/>
              </a:ext>
            </a:extLst>
          </p:cNvPr>
          <p:cNvPicPr>
            <a:picLocks noChangeAspect="1"/>
          </p:cNvPicPr>
          <p:nvPr/>
        </p:nvPicPr>
        <p:blipFill>
          <a:blip r:embed="rId6"/>
          <a:stretch>
            <a:fillRect/>
          </a:stretch>
        </p:blipFill>
        <p:spPr>
          <a:xfrm>
            <a:off x="6724949" y="1224501"/>
            <a:ext cx="3251929" cy="2861167"/>
          </a:xfrm>
          <a:prstGeom prst="rect">
            <a:avLst/>
          </a:prstGeom>
        </p:spPr>
      </p:pic>
      <p:pic>
        <p:nvPicPr>
          <p:cNvPr id="9" name="Graphic 8" descr="Badge with solid fill">
            <a:extLst>
              <a:ext uri="{FF2B5EF4-FFF2-40B4-BE49-F238E27FC236}">
                <a16:creationId xmlns:a16="http://schemas.microsoft.com/office/drawing/2014/main" id="{E5C565FF-92E3-2C2F-8325-90219C050C97}"/>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9357108" y="1280899"/>
            <a:ext cx="597747" cy="597747"/>
          </a:xfrm>
          <a:prstGeom prst="rect">
            <a:avLst/>
          </a:prstGeom>
        </p:spPr>
      </p:pic>
      <p:pic>
        <p:nvPicPr>
          <p:cNvPr id="11" name="Picture 10">
            <a:extLst>
              <a:ext uri="{FF2B5EF4-FFF2-40B4-BE49-F238E27FC236}">
                <a16:creationId xmlns:a16="http://schemas.microsoft.com/office/drawing/2014/main" id="{5EBFF44B-A825-DBDF-A7A5-E3BEA21BA558}"/>
              </a:ext>
            </a:extLst>
          </p:cNvPr>
          <p:cNvPicPr>
            <a:picLocks noChangeAspect="1"/>
          </p:cNvPicPr>
          <p:nvPr/>
        </p:nvPicPr>
        <p:blipFill>
          <a:blip r:embed="rId8"/>
          <a:stretch>
            <a:fillRect/>
          </a:stretch>
        </p:blipFill>
        <p:spPr>
          <a:xfrm>
            <a:off x="2691833" y="4291262"/>
            <a:ext cx="2872508" cy="1385081"/>
          </a:xfrm>
          <a:prstGeom prst="rect">
            <a:avLst/>
          </a:prstGeom>
        </p:spPr>
      </p:pic>
      <p:pic>
        <p:nvPicPr>
          <p:cNvPr id="12" name="Graphic 11" descr="Badge 3 with solid fill">
            <a:extLst>
              <a:ext uri="{FF2B5EF4-FFF2-40B4-BE49-F238E27FC236}">
                <a16:creationId xmlns:a16="http://schemas.microsoft.com/office/drawing/2014/main" id="{D52F2972-61AA-A132-D936-B309DDB4921A}"/>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4869307" y="4299965"/>
            <a:ext cx="597747" cy="597747"/>
          </a:xfrm>
          <a:prstGeom prst="rect">
            <a:avLst/>
          </a:prstGeom>
        </p:spPr>
      </p:pic>
      <p:pic>
        <p:nvPicPr>
          <p:cNvPr id="13" name="Picture 12" descr="Graphical user interface, text, application, email&#10;&#10;AI-generated content may be incorrect.">
            <a:extLst>
              <a:ext uri="{FF2B5EF4-FFF2-40B4-BE49-F238E27FC236}">
                <a16:creationId xmlns:a16="http://schemas.microsoft.com/office/drawing/2014/main" id="{A5622D6B-E0C0-F295-7BE6-C525B7D8707E}"/>
              </a:ext>
            </a:extLst>
          </p:cNvPr>
          <p:cNvPicPr>
            <a:picLocks noChangeAspect="1"/>
          </p:cNvPicPr>
          <p:nvPr/>
        </p:nvPicPr>
        <p:blipFill>
          <a:blip r:embed="rId10"/>
          <a:stretch>
            <a:fillRect/>
          </a:stretch>
        </p:blipFill>
        <p:spPr>
          <a:xfrm>
            <a:off x="6344083" y="4244337"/>
            <a:ext cx="3909646" cy="1478930"/>
          </a:xfrm>
          <a:prstGeom prst="rect">
            <a:avLst/>
          </a:prstGeom>
          <a:ln>
            <a:solidFill>
              <a:schemeClr val="accent1"/>
            </a:solidFill>
          </a:ln>
        </p:spPr>
      </p:pic>
      <p:pic>
        <p:nvPicPr>
          <p:cNvPr id="14" name="Graphic 13" descr="Badge 4 with solid fill">
            <a:extLst>
              <a:ext uri="{FF2B5EF4-FFF2-40B4-BE49-F238E27FC236}">
                <a16:creationId xmlns:a16="http://schemas.microsoft.com/office/drawing/2014/main" id="{66CC9136-D12C-8F8D-9DD6-5727E055CAD8}"/>
              </a:ext>
            </a:extLst>
          </p:cNvPr>
          <p:cNvPicPr>
            <a:picLocks noChangeAspect="1"/>
          </p:cNvPicPr>
          <p:nvPr/>
        </p:nvPicPr>
        <p:blipFill>
          <a:blip>
            <a:extLst>
              <a:ext uri="{96DAC541-7B7A-43D3-8B79-37D633B846F1}">
                <asvg:svgBlip xmlns:asvg="http://schemas.microsoft.com/office/drawing/2016/SVG/main" r:embed="rId11"/>
              </a:ext>
            </a:extLst>
          </a:blip>
          <a:srcRect/>
          <a:stretch/>
        </p:blipFill>
        <p:spPr>
          <a:xfrm>
            <a:off x="9655982" y="4198152"/>
            <a:ext cx="597747" cy="597747"/>
          </a:xfrm>
          <a:prstGeom prst="rect">
            <a:avLst/>
          </a:prstGeom>
        </p:spPr>
      </p:pic>
    </p:spTree>
    <p:extLst>
      <p:ext uri="{BB962C8B-B14F-4D97-AF65-F5344CB8AC3E}">
        <p14:creationId xmlns:p14="http://schemas.microsoft.com/office/powerpoint/2010/main" val="1366553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AF7AB-8B89-BBF6-215B-BA67EA014F7B}"/>
              </a:ext>
            </a:extLst>
          </p:cNvPr>
          <p:cNvSpPr>
            <a:spLocks noGrp="1"/>
          </p:cNvSpPr>
          <p:nvPr>
            <p:ph type="title"/>
          </p:nvPr>
        </p:nvSpPr>
        <p:spPr/>
        <p:txBody>
          <a:bodyPr/>
          <a:lstStyle/>
          <a:p>
            <a:r>
              <a:rPr lang="en-US" dirty="0">
                <a:ea typeface="Calibri"/>
                <a:cs typeface="Calibri"/>
              </a:rPr>
              <a:t>Thank You</a:t>
            </a:r>
            <a:endParaRPr lang="en-US" dirty="0"/>
          </a:p>
        </p:txBody>
      </p:sp>
      <p:sp>
        <p:nvSpPr>
          <p:cNvPr id="11" name="Slide Number Placeholder 1">
            <a:extLst>
              <a:ext uri="{FF2B5EF4-FFF2-40B4-BE49-F238E27FC236}">
                <a16:creationId xmlns:a16="http://schemas.microsoft.com/office/drawing/2014/main" id="{0EA8565E-6351-F1BC-6CDC-2FCF1433A721}"/>
              </a:ext>
            </a:extLst>
          </p:cNvPr>
          <p:cNvSpPr txBox="1">
            <a:spLocks/>
          </p:cNvSpPr>
          <p:nvPr/>
        </p:nvSpPr>
        <p:spPr>
          <a:xfrm>
            <a:off x="11582400" y="6400233"/>
            <a:ext cx="5128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983F1FA-211D-3044-9E35-958DFBC26156}" type="slidenum">
              <a:rPr lang="en-US" sz="1200" smtClean="0">
                <a:solidFill>
                  <a:prstClr val="white"/>
                </a:solidFill>
              </a:rPr>
              <a:pPr algn="r"/>
              <a:t>51</a:t>
            </a:fld>
            <a:endParaRPr lang="en-US" sz="1200" dirty="0">
              <a:solidFill>
                <a:prstClr val="white"/>
              </a:solidFill>
            </a:endParaRPr>
          </a:p>
        </p:txBody>
      </p:sp>
      <p:pic>
        <p:nvPicPr>
          <p:cNvPr id="12" name="Picture 11" descr="Rows of American flags in twilight">
            <a:extLst>
              <a:ext uri="{FF2B5EF4-FFF2-40B4-BE49-F238E27FC236}">
                <a16:creationId xmlns:a16="http://schemas.microsoft.com/office/drawing/2014/main" id="{490492E6-3D11-AF02-D743-9C032B30A4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636" y="1236152"/>
            <a:ext cx="6577099" cy="4385696"/>
          </a:xfrm>
          <a:prstGeom prst="rect">
            <a:avLst/>
          </a:prstGeom>
          <a:ln w="57150">
            <a:solidFill>
              <a:schemeClr val="tx2"/>
            </a:solidFill>
          </a:ln>
        </p:spPr>
      </p:pic>
    </p:spTree>
    <p:extLst>
      <p:ext uri="{BB962C8B-B14F-4D97-AF65-F5344CB8AC3E}">
        <p14:creationId xmlns:p14="http://schemas.microsoft.com/office/powerpoint/2010/main" val="101072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123">
            <a:extLst>
              <a:ext uri="{FF2B5EF4-FFF2-40B4-BE49-F238E27FC236}">
                <a16:creationId xmlns:a16="http://schemas.microsoft.com/office/drawing/2014/main" id="{9AE2607C-489E-6A9E-8113-221B52469937}"/>
              </a:ext>
            </a:extLst>
          </p:cNvPr>
          <p:cNvPicPr>
            <a:picLocks noChangeAspect="1"/>
          </p:cNvPicPr>
          <p:nvPr/>
        </p:nvPicPr>
        <p:blipFill>
          <a:blip r:embed="rId3"/>
          <a:stretch>
            <a:fillRect/>
          </a:stretch>
        </p:blipFill>
        <p:spPr>
          <a:xfrm>
            <a:off x="1434971" y="798798"/>
            <a:ext cx="9322058" cy="5260404"/>
          </a:xfrm>
          <a:prstGeom prst="rect">
            <a:avLst/>
          </a:prstGeom>
          <a:effectLst>
            <a:outerShdw blurRad="50800" dist="38100" dir="2700000" algn="tl" rotWithShape="0">
              <a:prstClr val="black">
                <a:alpha val="40000"/>
              </a:prstClr>
            </a:outerShdw>
          </a:effectLst>
        </p:spPr>
      </p:pic>
      <p:sp>
        <p:nvSpPr>
          <p:cNvPr id="6" name="Title 5">
            <a:extLst>
              <a:ext uri="{FF2B5EF4-FFF2-40B4-BE49-F238E27FC236}">
                <a16:creationId xmlns:a16="http://schemas.microsoft.com/office/drawing/2014/main" id="{B6DFCF7B-ABB2-7C64-C394-373B5338224C}"/>
              </a:ext>
            </a:extLst>
          </p:cNvPr>
          <p:cNvSpPr>
            <a:spLocks noGrp="1"/>
          </p:cNvSpPr>
          <p:nvPr>
            <p:ph type="title" idx="4294967295"/>
          </p:nvPr>
        </p:nvSpPr>
        <p:spPr>
          <a:xfrm>
            <a:off x="1981200" y="0"/>
            <a:ext cx="8229600" cy="731520"/>
          </a:xfrm>
        </p:spPr>
        <p:txBody>
          <a:bodyPr>
            <a:normAutofit fontScale="90000"/>
          </a:bodyPr>
          <a:lstStyle/>
          <a:p>
            <a:r>
              <a:rPr lang="en-US" dirty="0">
                <a:solidFill>
                  <a:schemeClr val="bg1"/>
                </a:solidFill>
              </a:rPr>
              <a:t>Approved Work Sites</a:t>
            </a:r>
            <a:endParaRPr lang="en-US" dirty="0"/>
          </a:p>
        </p:txBody>
      </p:sp>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19483811-CE1A-44EF-9A37-46D614CA35E0}"/>
              </a:ext>
            </a:extLst>
          </p:cNvPr>
          <p:cNvSpPr>
            <a:spLocks noGrp="1"/>
          </p:cNvSpPr>
          <p:nvPr>
            <p:ph type="sldNum" sz="quarter" idx="10"/>
          </p:nvPr>
        </p:nvSpPr>
        <p:spPr>
          <a:xfrm>
            <a:off x="10401300" y="6121667"/>
            <a:ext cx="266700" cy="731520"/>
          </a:xfrm>
        </p:spPr>
        <p:txBody>
          <a:bodyPr/>
          <a:lstStyle/>
          <a:p>
            <a:pPr defTabSz="457200"/>
            <a:fld id="{D983F1FA-211D-3044-9E35-958DFBC26156}" type="slidenum">
              <a:rPr lang="en-US" smtClean="0">
                <a:solidFill>
                  <a:prstClr val="white"/>
                </a:solidFill>
              </a:rPr>
              <a:pPr defTabSz="457200"/>
              <a:t>6</a:t>
            </a:fld>
            <a:endParaRPr lang="en-US">
              <a:solidFill>
                <a:prstClr val="white"/>
              </a:solidFill>
            </a:endParaRPr>
          </a:p>
        </p:txBody>
      </p:sp>
      <p:grpSp>
        <p:nvGrpSpPr>
          <p:cNvPr id="125" name="Group 124">
            <a:extLst>
              <a:ext uri="{FF2B5EF4-FFF2-40B4-BE49-F238E27FC236}">
                <a16:creationId xmlns:a16="http://schemas.microsoft.com/office/drawing/2014/main" id="{FA7718CC-2411-1FF3-B543-C1589A2652C7}"/>
              </a:ext>
            </a:extLst>
          </p:cNvPr>
          <p:cNvGrpSpPr/>
          <p:nvPr/>
        </p:nvGrpSpPr>
        <p:grpSpPr>
          <a:xfrm>
            <a:off x="2308798" y="1073534"/>
            <a:ext cx="1500717" cy="1537747"/>
            <a:chOff x="2308798" y="1073534"/>
            <a:chExt cx="1500717" cy="1537747"/>
          </a:xfrm>
        </p:grpSpPr>
        <p:sp>
          <p:nvSpPr>
            <p:cNvPr id="63" name="Rectangle: Folded Corner 62">
              <a:extLst>
                <a:ext uri="{FF2B5EF4-FFF2-40B4-BE49-F238E27FC236}">
                  <a16:creationId xmlns:a16="http://schemas.microsoft.com/office/drawing/2014/main" id="{8836985B-336C-C3E7-80C7-223A74258A85}"/>
                </a:ext>
              </a:extLst>
            </p:cNvPr>
            <p:cNvSpPr/>
            <p:nvPr/>
          </p:nvSpPr>
          <p:spPr>
            <a:xfrm>
              <a:off x="2308798" y="1110563"/>
              <a:ext cx="1500717" cy="1500718"/>
            </a:xfrm>
            <a:prstGeom prst="foldedCorner">
              <a:avLst/>
            </a:prstGeom>
            <a:gradFill flip="none" rotWithShape="1">
              <a:gsLst>
                <a:gs pos="100000">
                  <a:srgbClr val="EBEF52"/>
                </a:gs>
                <a:gs pos="43000">
                  <a:srgbClr val="F0F379"/>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Courgette" panose="02000603070400060004" pitchFamily="2" charset="0"/>
              </a:endParaRPr>
            </a:p>
          </p:txBody>
        </p:sp>
        <p:sp>
          <p:nvSpPr>
            <p:cNvPr id="68" name="TextBox 67">
              <a:extLst>
                <a:ext uri="{FF2B5EF4-FFF2-40B4-BE49-F238E27FC236}">
                  <a16:creationId xmlns:a16="http://schemas.microsoft.com/office/drawing/2014/main" id="{35305961-980D-3CE5-11E7-EF74502645ED}"/>
                </a:ext>
              </a:extLst>
            </p:cNvPr>
            <p:cNvSpPr txBox="1"/>
            <p:nvPr/>
          </p:nvSpPr>
          <p:spPr>
            <a:xfrm>
              <a:off x="2469512" y="1673987"/>
              <a:ext cx="1179290" cy="646331"/>
            </a:xfrm>
            <a:prstGeom prst="rect">
              <a:avLst/>
            </a:prstGeom>
            <a:noFill/>
          </p:spPr>
          <p:txBody>
            <a:bodyPr wrap="square" rtlCol="0">
              <a:spAutoFit/>
            </a:bodyPr>
            <a:lstStyle/>
            <a:p>
              <a:pPr algn="ctr"/>
              <a:r>
                <a:rPr lang="en-US" b="1" dirty="0">
                  <a:solidFill>
                    <a:schemeClr val="tx1">
                      <a:lumMod val="75000"/>
                      <a:lumOff val="25000"/>
                    </a:schemeClr>
                  </a:solidFill>
                </a:rPr>
                <a:t>VA Facilities</a:t>
              </a:r>
            </a:p>
          </p:txBody>
        </p:sp>
        <p:grpSp>
          <p:nvGrpSpPr>
            <p:cNvPr id="75" name="Group 74">
              <a:extLst>
                <a:ext uri="{FF2B5EF4-FFF2-40B4-BE49-F238E27FC236}">
                  <a16:creationId xmlns:a16="http://schemas.microsoft.com/office/drawing/2014/main" id="{C2A628BF-166D-2F3D-1E5E-0B9AC16A8462}"/>
                </a:ext>
              </a:extLst>
            </p:cNvPr>
            <p:cNvGrpSpPr/>
            <p:nvPr/>
          </p:nvGrpSpPr>
          <p:grpSpPr>
            <a:xfrm flipH="1">
              <a:off x="3036232" y="1073534"/>
              <a:ext cx="286061" cy="492271"/>
              <a:chOff x="3937586" y="1152029"/>
              <a:chExt cx="720805" cy="1240402"/>
            </a:xfrm>
          </p:grpSpPr>
          <p:sp>
            <p:nvSpPr>
              <p:cNvPr id="76" name="Freeform: Shape 75">
                <a:extLst>
                  <a:ext uri="{FF2B5EF4-FFF2-40B4-BE49-F238E27FC236}">
                    <a16:creationId xmlns:a16="http://schemas.microsoft.com/office/drawing/2014/main" id="{50316609-6C88-32E7-A751-5CEFB0D9C486}"/>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77" name="Freeform: Shape 76">
                <a:extLst>
                  <a:ext uri="{FF2B5EF4-FFF2-40B4-BE49-F238E27FC236}">
                    <a16:creationId xmlns:a16="http://schemas.microsoft.com/office/drawing/2014/main" id="{052A6A77-1404-C2B4-08E9-33504C30C570}"/>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78" name="Freeform: Shape 77">
                <a:extLst>
                  <a:ext uri="{FF2B5EF4-FFF2-40B4-BE49-F238E27FC236}">
                    <a16:creationId xmlns:a16="http://schemas.microsoft.com/office/drawing/2014/main" id="{D1BE58CF-E161-66DB-191C-C23BAEBC7F0B}"/>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79" name="Freeform: Shape 78">
                <a:extLst>
                  <a:ext uri="{FF2B5EF4-FFF2-40B4-BE49-F238E27FC236}">
                    <a16:creationId xmlns:a16="http://schemas.microsoft.com/office/drawing/2014/main" id="{6768C0F7-5038-6A55-2A93-B7166ADE0AA4}"/>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sz="2000">
                  <a:solidFill>
                    <a:schemeClr val="tx1">
                      <a:lumMod val="75000"/>
                      <a:lumOff val="25000"/>
                    </a:schemeClr>
                  </a:solidFill>
                </a:endParaRPr>
              </a:p>
            </p:txBody>
          </p:sp>
          <p:sp>
            <p:nvSpPr>
              <p:cNvPr id="80" name="Freeform: Shape 79">
                <a:extLst>
                  <a:ext uri="{FF2B5EF4-FFF2-40B4-BE49-F238E27FC236}">
                    <a16:creationId xmlns:a16="http://schemas.microsoft.com/office/drawing/2014/main" id="{7CF1B14E-1B39-7974-7B72-057C322B428D}"/>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81" name="Freeform: Shape 80">
                <a:extLst>
                  <a:ext uri="{FF2B5EF4-FFF2-40B4-BE49-F238E27FC236}">
                    <a16:creationId xmlns:a16="http://schemas.microsoft.com/office/drawing/2014/main" id="{4C98D9A1-1517-51C6-8C2B-D2FF938B4B47}"/>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sz="2000" dirty="0">
                  <a:solidFill>
                    <a:schemeClr val="tx1">
                      <a:lumMod val="75000"/>
                      <a:lumOff val="25000"/>
                    </a:schemeClr>
                  </a:solidFill>
                </a:endParaRPr>
              </a:p>
            </p:txBody>
          </p:sp>
        </p:grpSp>
      </p:grpSp>
      <p:grpSp>
        <p:nvGrpSpPr>
          <p:cNvPr id="126" name="Group 125">
            <a:extLst>
              <a:ext uri="{FF2B5EF4-FFF2-40B4-BE49-F238E27FC236}">
                <a16:creationId xmlns:a16="http://schemas.microsoft.com/office/drawing/2014/main" id="{44F88BF2-DCF0-9247-BDB5-3762D94411F5}"/>
              </a:ext>
            </a:extLst>
          </p:cNvPr>
          <p:cNvGrpSpPr/>
          <p:nvPr/>
        </p:nvGrpSpPr>
        <p:grpSpPr>
          <a:xfrm>
            <a:off x="5076587" y="1146783"/>
            <a:ext cx="2143158" cy="2143158"/>
            <a:chOff x="5076587" y="1146783"/>
            <a:chExt cx="2143158" cy="2143158"/>
          </a:xfrm>
        </p:grpSpPr>
        <p:sp>
          <p:nvSpPr>
            <p:cNvPr id="67" name="Rectangle: Folded Corner 66">
              <a:extLst>
                <a:ext uri="{FF2B5EF4-FFF2-40B4-BE49-F238E27FC236}">
                  <a16:creationId xmlns:a16="http://schemas.microsoft.com/office/drawing/2014/main" id="{27653BD3-47E0-9A5F-7588-4EEA58A6B6EF}"/>
                </a:ext>
              </a:extLst>
            </p:cNvPr>
            <p:cNvSpPr/>
            <p:nvPr/>
          </p:nvSpPr>
          <p:spPr>
            <a:xfrm>
              <a:off x="5076587" y="1146783"/>
              <a:ext cx="2143158" cy="2143158"/>
            </a:xfrm>
            <a:prstGeom prst="foldedCorner">
              <a:avLst/>
            </a:prstGeom>
            <a:solidFill>
              <a:srgbClr val="B3E17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Courgette" panose="02000603070400060004" pitchFamily="2" charset="0"/>
              </a:endParaRPr>
            </a:p>
          </p:txBody>
        </p:sp>
        <p:sp>
          <p:nvSpPr>
            <p:cNvPr id="74" name="TextBox 73">
              <a:extLst>
                <a:ext uri="{FF2B5EF4-FFF2-40B4-BE49-F238E27FC236}">
                  <a16:creationId xmlns:a16="http://schemas.microsoft.com/office/drawing/2014/main" id="{83307775-EFF1-F791-2B73-4B191B32F997}"/>
                </a:ext>
              </a:extLst>
            </p:cNvPr>
            <p:cNvSpPr txBox="1"/>
            <p:nvPr/>
          </p:nvSpPr>
          <p:spPr>
            <a:xfrm>
              <a:off x="5178764" y="1632195"/>
              <a:ext cx="1900290" cy="1631216"/>
            </a:xfrm>
            <a:prstGeom prst="rect">
              <a:avLst/>
            </a:prstGeom>
            <a:noFill/>
          </p:spPr>
          <p:txBody>
            <a:bodyPr wrap="square" rtlCol="0">
              <a:spAutoFit/>
            </a:bodyPr>
            <a:lstStyle/>
            <a:p>
              <a:pPr algn="ctr"/>
              <a:r>
                <a:rPr lang="en-US" sz="2000" b="1" dirty="0">
                  <a:solidFill>
                    <a:schemeClr val="tx1">
                      <a:lumMod val="75000"/>
                      <a:lumOff val="25000"/>
                    </a:schemeClr>
                  </a:solidFill>
                </a:rPr>
                <a:t>Department of Defense (DOD), Coast Guard or National Guard Facilities</a:t>
              </a:r>
            </a:p>
          </p:txBody>
        </p:sp>
        <p:grpSp>
          <p:nvGrpSpPr>
            <p:cNvPr id="82" name="Group 81">
              <a:extLst>
                <a:ext uri="{FF2B5EF4-FFF2-40B4-BE49-F238E27FC236}">
                  <a16:creationId xmlns:a16="http://schemas.microsoft.com/office/drawing/2014/main" id="{34823708-D7E2-91F8-0F4D-E4FAF0A1ABF2}"/>
                </a:ext>
              </a:extLst>
            </p:cNvPr>
            <p:cNvGrpSpPr/>
            <p:nvPr/>
          </p:nvGrpSpPr>
          <p:grpSpPr>
            <a:xfrm flipH="1">
              <a:off x="6148166" y="1273411"/>
              <a:ext cx="286061" cy="492271"/>
              <a:chOff x="3937586" y="1152029"/>
              <a:chExt cx="720805" cy="1240402"/>
            </a:xfrm>
          </p:grpSpPr>
          <p:sp>
            <p:nvSpPr>
              <p:cNvPr id="83" name="Freeform: Shape 82">
                <a:extLst>
                  <a:ext uri="{FF2B5EF4-FFF2-40B4-BE49-F238E27FC236}">
                    <a16:creationId xmlns:a16="http://schemas.microsoft.com/office/drawing/2014/main" id="{B5D32822-7E7B-CCC7-EC4E-490E77246367}"/>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84" name="Freeform: Shape 83">
                <a:extLst>
                  <a:ext uri="{FF2B5EF4-FFF2-40B4-BE49-F238E27FC236}">
                    <a16:creationId xmlns:a16="http://schemas.microsoft.com/office/drawing/2014/main" id="{AD5144A5-8B7C-0E38-7934-D47B4CFD3ACF}"/>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85" name="Freeform: Shape 84">
                <a:extLst>
                  <a:ext uri="{FF2B5EF4-FFF2-40B4-BE49-F238E27FC236}">
                    <a16:creationId xmlns:a16="http://schemas.microsoft.com/office/drawing/2014/main" id="{5F8E3CD0-EBB6-E0BF-0200-7EEFE526BA3B}"/>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86" name="Freeform: Shape 85">
                <a:extLst>
                  <a:ext uri="{FF2B5EF4-FFF2-40B4-BE49-F238E27FC236}">
                    <a16:creationId xmlns:a16="http://schemas.microsoft.com/office/drawing/2014/main" id="{679A3A78-5348-67BA-0E84-8F16B69D98E9}"/>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sz="2000">
                  <a:solidFill>
                    <a:schemeClr val="tx1">
                      <a:lumMod val="75000"/>
                      <a:lumOff val="25000"/>
                    </a:schemeClr>
                  </a:solidFill>
                </a:endParaRPr>
              </a:p>
            </p:txBody>
          </p:sp>
          <p:sp>
            <p:nvSpPr>
              <p:cNvPr id="87" name="Freeform: Shape 86">
                <a:extLst>
                  <a:ext uri="{FF2B5EF4-FFF2-40B4-BE49-F238E27FC236}">
                    <a16:creationId xmlns:a16="http://schemas.microsoft.com/office/drawing/2014/main" id="{4996662A-3D8C-774E-4FA2-A88B33923DC2}"/>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88" name="Freeform: Shape 87">
                <a:extLst>
                  <a:ext uri="{FF2B5EF4-FFF2-40B4-BE49-F238E27FC236}">
                    <a16:creationId xmlns:a16="http://schemas.microsoft.com/office/drawing/2014/main" id="{FA89E7BD-E2FD-16BE-536A-DF9EA1EE13C8}"/>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sz="2000" dirty="0">
                  <a:solidFill>
                    <a:schemeClr val="tx1">
                      <a:lumMod val="75000"/>
                      <a:lumOff val="25000"/>
                    </a:schemeClr>
                  </a:solidFill>
                </a:endParaRPr>
              </a:p>
            </p:txBody>
          </p:sp>
        </p:grpSp>
      </p:grpSp>
      <p:grpSp>
        <p:nvGrpSpPr>
          <p:cNvPr id="128" name="Group 127">
            <a:extLst>
              <a:ext uri="{FF2B5EF4-FFF2-40B4-BE49-F238E27FC236}">
                <a16:creationId xmlns:a16="http://schemas.microsoft.com/office/drawing/2014/main" id="{6D10D7A8-A4B8-FB5B-F689-8F6CC7EB774D}"/>
              </a:ext>
            </a:extLst>
          </p:cNvPr>
          <p:cNvGrpSpPr/>
          <p:nvPr/>
        </p:nvGrpSpPr>
        <p:grpSpPr>
          <a:xfrm>
            <a:off x="8468887" y="1053938"/>
            <a:ext cx="1500717" cy="1557343"/>
            <a:chOff x="8468887" y="1053938"/>
            <a:chExt cx="1500717" cy="1557343"/>
          </a:xfrm>
        </p:grpSpPr>
        <p:sp>
          <p:nvSpPr>
            <p:cNvPr id="64" name="Rectangle: Folded Corner 63">
              <a:extLst>
                <a:ext uri="{FF2B5EF4-FFF2-40B4-BE49-F238E27FC236}">
                  <a16:creationId xmlns:a16="http://schemas.microsoft.com/office/drawing/2014/main" id="{5C5A1E96-B822-0165-B12B-8FFF50DEDBE2}"/>
                </a:ext>
              </a:extLst>
            </p:cNvPr>
            <p:cNvSpPr/>
            <p:nvPr/>
          </p:nvSpPr>
          <p:spPr>
            <a:xfrm>
              <a:off x="8468887" y="1110563"/>
              <a:ext cx="1500717" cy="1500718"/>
            </a:xfrm>
            <a:prstGeom prst="foldedCorner">
              <a:avLst/>
            </a:prstGeom>
            <a:gradFill flip="none" rotWithShape="1">
              <a:gsLst>
                <a:gs pos="100000">
                  <a:srgbClr val="E080C7"/>
                </a:gs>
                <a:gs pos="43000">
                  <a:srgbClr val="ECB0DD"/>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Courgette" panose="02000603070400060004" pitchFamily="2" charset="0"/>
              </a:endParaRPr>
            </a:p>
          </p:txBody>
        </p:sp>
        <p:sp>
          <p:nvSpPr>
            <p:cNvPr id="71" name="TextBox 70">
              <a:extLst>
                <a:ext uri="{FF2B5EF4-FFF2-40B4-BE49-F238E27FC236}">
                  <a16:creationId xmlns:a16="http://schemas.microsoft.com/office/drawing/2014/main" id="{D5E8667F-BB93-36D8-D0B4-24FC66DF7CFA}"/>
                </a:ext>
              </a:extLst>
            </p:cNvPr>
            <p:cNvSpPr txBox="1"/>
            <p:nvPr/>
          </p:nvSpPr>
          <p:spPr>
            <a:xfrm>
              <a:off x="8592444" y="1736582"/>
              <a:ext cx="1253602" cy="646331"/>
            </a:xfrm>
            <a:prstGeom prst="rect">
              <a:avLst/>
            </a:prstGeom>
            <a:noFill/>
          </p:spPr>
          <p:txBody>
            <a:bodyPr wrap="square" rtlCol="0">
              <a:spAutoFit/>
            </a:bodyPr>
            <a:lstStyle/>
            <a:p>
              <a:pPr algn="ctr"/>
              <a:r>
                <a:rPr lang="en-US" b="1" dirty="0">
                  <a:solidFill>
                    <a:schemeClr val="tx1">
                      <a:lumMod val="75000"/>
                      <a:lumOff val="25000"/>
                    </a:schemeClr>
                  </a:solidFill>
                </a:rPr>
                <a:t>Veteran Cemeteries</a:t>
              </a:r>
            </a:p>
          </p:txBody>
        </p:sp>
        <p:grpSp>
          <p:nvGrpSpPr>
            <p:cNvPr id="89" name="Group 88">
              <a:extLst>
                <a:ext uri="{FF2B5EF4-FFF2-40B4-BE49-F238E27FC236}">
                  <a16:creationId xmlns:a16="http://schemas.microsoft.com/office/drawing/2014/main" id="{D1729DA5-F0D3-3B85-D0EE-968375FD181C}"/>
                </a:ext>
              </a:extLst>
            </p:cNvPr>
            <p:cNvGrpSpPr/>
            <p:nvPr/>
          </p:nvGrpSpPr>
          <p:grpSpPr>
            <a:xfrm flipH="1">
              <a:off x="9148470" y="1053938"/>
              <a:ext cx="286061" cy="492271"/>
              <a:chOff x="3937586" y="1152029"/>
              <a:chExt cx="720805" cy="1240402"/>
            </a:xfrm>
          </p:grpSpPr>
          <p:sp>
            <p:nvSpPr>
              <p:cNvPr id="90" name="Freeform: Shape 89">
                <a:extLst>
                  <a:ext uri="{FF2B5EF4-FFF2-40B4-BE49-F238E27FC236}">
                    <a16:creationId xmlns:a16="http://schemas.microsoft.com/office/drawing/2014/main" id="{99696417-E273-8812-C929-72FBC2035CA7}"/>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91" name="Freeform: Shape 90">
                <a:extLst>
                  <a:ext uri="{FF2B5EF4-FFF2-40B4-BE49-F238E27FC236}">
                    <a16:creationId xmlns:a16="http://schemas.microsoft.com/office/drawing/2014/main" id="{1F2263EB-BEF5-F2D0-12A6-435146D68E4E}"/>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92" name="Freeform: Shape 91">
                <a:extLst>
                  <a:ext uri="{FF2B5EF4-FFF2-40B4-BE49-F238E27FC236}">
                    <a16:creationId xmlns:a16="http://schemas.microsoft.com/office/drawing/2014/main" id="{87EE6291-BD60-A2F1-86F5-FAF3CD86CA8C}"/>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93" name="Freeform: Shape 92">
                <a:extLst>
                  <a:ext uri="{FF2B5EF4-FFF2-40B4-BE49-F238E27FC236}">
                    <a16:creationId xmlns:a16="http://schemas.microsoft.com/office/drawing/2014/main" id="{9A54386D-C86B-EBB1-9E0B-DBA700EF4A0E}"/>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sz="2000">
                  <a:solidFill>
                    <a:schemeClr val="tx1">
                      <a:lumMod val="75000"/>
                      <a:lumOff val="25000"/>
                    </a:schemeClr>
                  </a:solidFill>
                </a:endParaRPr>
              </a:p>
            </p:txBody>
          </p:sp>
          <p:sp>
            <p:nvSpPr>
              <p:cNvPr id="94" name="Freeform: Shape 93">
                <a:extLst>
                  <a:ext uri="{FF2B5EF4-FFF2-40B4-BE49-F238E27FC236}">
                    <a16:creationId xmlns:a16="http://schemas.microsoft.com/office/drawing/2014/main" id="{255ED9E8-B4A9-3527-2878-7AC75CAE4E7F}"/>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95" name="Freeform: Shape 94">
                <a:extLst>
                  <a:ext uri="{FF2B5EF4-FFF2-40B4-BE49-F238E27FC236}">
                    <a16:creationId xmlns:a16="http://schemas.microsoft.com/office/drawing/2014/main" id="{392BA036-8551-5AD2-1F13-577DC7ED1378}"/>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sz="2000" dirty="0">
                  <a:solidFill>
                    <a:schemeClr val="tx1">
                      <a:lumMod val="75000"/>
                      <a:lumOff val="25000"/>
                    </a:schemeClr>
                  </a:solidFill>
                </a:endParaRPr>
              </a:p>
            </p:txBody>
          </p:sp>
        </p:grpSp>
      </p:grpSp>
      <p:grpSp>
        <p:nvGrpSpPr>
          <p:cNvPr id="129" name="Group 128">
            <a:extLst>
              <a:ext uri="{FF2B5EF4-FFF2-40B4-BE49-F238E27FC236}">
                <a16:creationId xmlns:a16="http://schemas.microsoft.com/office/drawing/2014/main" id="{EDEF4ED9-6B28-D7BA-A385-CFBFD50BD1DC}"/>
              </a:ext>
            </a:extLst>
          </p:cNvPr>
          <p:cNvGrpSpPr/>
          <p:nvPr/>
        </p:nvGrpSpPr>
        <p:grpSpPr>
          <a:xfrm>
            <a:off x="8333007" y="3230248"/>
            <a:ext cx="1500717" cy="1622750"/>
            <a:chOff x="8333007" y="3230248"/>
            <a:chExt cx="1500717" cy="1622750"/>
          </a:xfrm>
        </p:grpSpPr>
        <p:sp>
          <p:nvSpPr>
            <p:cNvPr id="62" name="Rectangle: Folded Corner 61">
              <a:extLst>
                <a:ext uri="{FF2B5EF4-FFF2-40B4-BE49-F238E27FC236}">
                  <a16:creationId xmlns:a16="http://schemas.microsoft.com/office/drawing/2014/main" id="{1840BF5F-5734-4D1F-9657-72A2191AD5F3}"/>
                </a:ext>
              </a:extLst>
            </p:cNvPr>
            <p:cNvSpPr/>
            <p:nvPr/>
          </p:nvSpPr>
          <p:spPr>
            <a:xfrm>
              <a:off x="8333007" y="3352280"/>
              <a:ext cx="1500717" cy="1500718"/>
            </a:xfrm>
            <a:prstGeom prst="foldedCorner">
              <a:avLst/>
            </a:prstGeom>
            <a:gradFill flip="none" rotWithShape="1">
              <a:gsLst>
                <a:gs pos="100000">
                  <a:srgbClr val="ECBD38"/>
                </a:gs>
                <a:gs pos="45000">
                  <a:srgbClr val="EFC857"/>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Courgette" panose="02000603070400060004" pitchFamily="2" charset="0"/>
              </a:endParaRPr>
            </a:p>
          </p:txBody>
        </p:sp>
        <p:sp>
          <p:nvSpPr>
            <p:cNvPr id="72" name="TextBox 71">
              <a:extLst>
                <a:ext uri="{FF2B5EF4-FFF2-40B4-BE49-F238E27FC236}">
                  <a16:creationId xmlns:a16="http://schemas.microsoft.com/office/drawing/2014/main" id="{A4EF8938-5A6E-A581-79C7-785DB60DB187}"/>
                </a:ext>
              </a:extLst>
            </p:cNvPr>
            <p:cNvSpPr txBox="1"/>
            <p:nvPr/>
          </p:nvSpPr>
          <p:spPr>
            <a:xfrm>
              <a:off x="8493720" y="3600486"/>
              <a:ext cx="1179290" cy="1200329"/>
            </a:xfrm>
            <a:prstGeom prst="rect">
              <a:avLst/>
            </a:prstGeom>
            <a:noFill/>
          </p:spPr>
          <p:txBody>
            <a:bodyPr wrap="square" rtlCol="0">
              <a:spAutoFit/>
            </a:bodyPr>
            <a:lstStyle/>
            <a:p>
              <a:pPr algn="ctr"/>
              <a:r>
                <a:rPr lang="en-US" b="1" dirty="0">
                  <a:solidFill>
                    <a:schemeClr val="tx1">
                      <a:lumMod val="75000"/>
                      <a:lumOff val="25000"/>
                    </a:schemeClr>
                  </a:solidFill>
                </a:rPr>
                <a:t>Outreach Services Assisting SAA’s</a:t>
              </a:r>
            </a:p>
          </p:txBody>
        </p:sp>
        <p:grpSp>
          <p:nvGrpSpPr>
            <p:cNvPr id="96" name="Group 95">
              <a:extLst>
                <a:ext uri="{FF2B5EF4-FFF2-40B4-BE49-F238E27FC236}">
                  <a16:creationId xmlns:a16="http://schemas.microsoft.com/office/drawing/2014/main" id="{B5266F0D-6C2E-0099-F06F-A8B2D6C3F657}"/>
                </a:ext>
              </a:extLst>
            </p:cNvPr>
            <p:cNvGrpSpPr/>
            <p:nvPr/>
          </p:nvGrpSpPr>
          <p:grpSpPr>
            <a:xfrm flipH="1">
              <a:off x="9083365" y="3230248"/>
              <a:ext cx="286061" cy="492271"/>
              <a:chOff x="3937586" y="1152029"/>
              <a:chExt cx="720805" cy="1240402"/>
            </a:xfrm>
          </p:grpSpPr>
          <p:sp>
            <p:nvSpPr>
              <p:cNvPr id="97" name="Freeform: Shape 96">
                <a:extLst>
                  <a:ext uri="{FF2B5EF4-FFF2-40B4-BE49-F238E27FC236}">
                    <a16:creationId xmlns:a16="http://schemas.microsoft.com/office/drawing/2014/main" id="{8B669D3C-3E56-BD22-B9EA-623FC589B0B3}"/>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98" name="Freeform: Shape 97">
                <a:extLst>
                  <a:ext uri="{FF2B5EF4-FFF2-40B4-BE49-F238E27FC236}">
                    <a16:creationId xmlns:a16="http://schemas.microsoft.com/office/drawing/2014/main" id="{450B3D8A-32A7-0BC0-7292-83E3B93AFB4E}"/>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99" name="Freeform: Shape 98">
                <a:extLst>
                  <a:ext uri="{FF2B5EF4-FFF2-40B4-BE49-F238E27FC236}">
                    <a16:creationId xmlns:a16="http://schemas.microsoft.com/office/drawing/2014/main" id="{41984E88-EC17-2317-3216-C2E6D3A0B826}"/>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00" name="Freeform: Shape 99">
                <a:extLst>
                  <a:ext uri="{FF2B5EF4-FFF2-40B4-BE49-F238E27FC236}">
                    <a16:creationId xmlns:a16="http://schemas.microsoft.com/office/drawing/2014/main" id="{810B5E44-AC95-310E-F639-07F51509594C}"/>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sz="2000">
                  <a:solidFill>
                    <a:schemeClr val="tx1">
                      <a:lumMod val="75000"/>
                      <a:lumOff val="25000"/>
                    </a:schemeClr>
                  </a:solidFill>
                </a:endParaRPr>
              </a:p>
            </p:txBody>
          </p:sp>
          <p:sp>
            <p:nvSpPr>
              <p:cNvPr id="101" name="Freeform: Shape 100">
                <a:extLst>
                  <a:ext uri="{FF2B5EF4-FFF2-40B4-BE49-F238E27FC236}">
                    <a16:creationId xmlns:a16="http://schemas.microsoft.com/office/drawing/2014/main" id="{F990E868-B4DD-D03F-3AC2-F94DBF1E2E61}"/>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02" name="Freeform: Shape 101">
                <a:extLst>
                  <a:ext uri="{FF2B5EF4-FFF2-40B4-BE49-F238E27FC236}">
                    <a16:creationId xmlns:a16="http://schemas.microsoft.com/office/drawing/2014/main" id="{745A9E16-4A2C-C39F-6FAD-26408D3AD21C}"/>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sz="2000" dirty="0">
                  <a:solidFill>
                    <a:schemeClr val="tx1">
                      <a:lumMod val="75000"/>
                      <a:lumOff val="25000"/>
                    </a:schemeClr>
                  </a:solidFill>
                </a:endParaRPr>
              </a:p>
            </p:txBody>
          </p:sp>
        </p:grpSp>
      </p:grpSp>
      <p:grpSp>
        <p:nvGrpSpPr>
          <p:cNvPr id="131" name="Group 130">
            <a:extLst>
              <a:ext uri="{FF2B5EF4-FFF2-40B4-BE49-F238E27FC236}">
                <a16:creationId xmlns:a16="http://schemas.microsoft.com/office/drawing/2014/main" id="{22438E04-9367-52D7-08DD-645A3375C655}"/>
              </a:ext>
            </a:extLst>
          </p:cNvPr>
          <p:cNvGrpSpPr/>
          <p:nvPr/>
        </p:nvGrpSpPr>
        <p:grpSpPr>
          <a:xfrm>
            <a:off x="6476668" y="3877486"/>
            <a:ext cx="1500718" cy="1657539"/>
            <a:chOff x="6476668" y="3877486"/>
            <a:chExt cx="1500718" cy="1657539"/>
          </a:xfrm>
        </p:grpSpPr>
        <p:sp>
          <p:nvSpPr>
            <p:cNvPr id="66" name="Rectangle: Folded Corner 65">
              <a:extLst>
                <a:ext uri="{FF2B5EF4-FFF2-40B4-BE49-F238E27FC236}">
                  <a16:creationId xmlns:a16="http://schemas.microsoft.com/office/drawing/2014/main" id="{7E30FE63-083B-70FD-6EE4-50E55DEAE869}"/>
                </a:ext>
              </a:extLst>
            </p:cNvPr>
            <p:cNvSpPr/>
            <p:nvPr/>
          </p:nvSpPr>
          <p:spPr>
            <a:xfrm>
              <a:off x="6476668" y="4034307"/>
              <a:ext cx="1500717" cy="1500718"/>
            </a:xfrm>
            <a:prstGeom prst="foldedCorner">
              <a:avLst/>
            </a:prstGeom>
            <a:gradFill flip="none" rotWithShape="1">
              <a:gsLst>
                <a:gs pos="100000">
                  <a:srgbClr val="F0E848"/>
                </a:gs>
                <a:gs pos="43000">
                  <a:srgbClr val="F6F298"/>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Courgette" panose="02000603070400060004" pitchFamily="2" charset="0"/>
              </a:endParaRPr>
            </a:p>
          </p:txBody>
        </p:sp>
        <p:sp>
          <p:nvSpPr>
            <p:cNvPr id="73" name="TextBox 72">
              <a:extLst>
                <a:ext uri="{FF2B5EF4-FFF2-40B4-BE49-F238E27FC236}">
                  <a16:creationId xmlns:a16="http://schemas.microsoft.com/office/drawing/2014/main" id="{E19B781D-D336-D820-9D3B-38432DC58E69}"/>
                </a:ext>
              </a:extLst>
            </p:cNvPr>
            <p:cNvSpPr txBox="1"/>
            <p:nvPr/>
          </p:nvSpPr>
          <p:spPr>
            <a:xfrm>
              <a:off x="6476668" y="4572632"/>
              <a:ext cx="1500718" cy="646331"/>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Congressional Offices</a:t>
              </a:r>
            </a:p>
          </p:txBody>
        </p:sp>
        <p:grpSp>
          <p:nvGrpSpPr>
            <p:cNvPr id="103" name="Group 102">
              <a:extLst>
                <a:ext uri="{FF2B5EF4-FFF2-40B4-BE49-F238E27FC236}">
                  <a16:creationId xmlns:a16="http://schemas.microsoft.com/office/drawing/2014/main" id="{56076959-FE25-8F49-3E09-B1C897FD38A5}"/>
                </a:ext>
              </a:extLst>
            </p:cNvPr>
            <p:cNvGrpSpPr/>
            <p:nvPr/>
          </p:nvGrpSpPr>
          <p:grpSpPr>
            <a:xfrm flipH="1">
              <a:off x="7160660" y="3877486"/>
              <a:ext cx="286061" cy="492271"/>
              <a:chOff x="3937586" y="1152029"/>
              <a:chExt cx="720805" cy="1240402"/>
            </a:xfrm>
          </p:grpSpPr>
          <p:sp>
            <p:nvSpPr>
              <p:cNvPr id="104" name="Freeform: Shape 103">
                <a:extLst>
                  <a:ext uri="{FF2B5EF4-FFF2-40B4-BE49-F238E27FC236}">
                    <a16:creationId xmlns:a16="http://schemas.microsoft.com/office/drawing/2014/main" id="{1CC634C2-0A94-27EC-B7BB-EBFF211ACB8F}"/>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05" name="Freeform: Shape 104">
                <a:extLst>
                  <a:ext uri="{FF2B5EF4-FFF2-40B4-BE49-F238E27FC236}">
                    <a16:creationId xmlns:a16="http://schemas.microsoft.com/office/drawing/2014/main" id="{6D4D9C93-1197-871C-43B6-FA5F2C37059F}"/>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06" name="Freeform: Shape 105">
                <a:extLst>
                  <a:ext uri="{FF2B5EF4-FFF2-40B4-BE49-F238E27FC236}">
                    <a16:creationId xmlns:a16="http://schemas.microsoft.com/office/drawing/2014/main" id="{0CA711E9-A6D7-1612-3A8F-8A4E21107B06}"/>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07" name="Freeform: Shape 106">
                <a:extLst>
                  <a:ext uri="{FF2B5EF4-FFF2-40B4-BE49-F238E27FC236}">
                    <a16:creationId xmlns:a16="http://schemas.microsoft.com/office/drawing/2014/main" id="{80163FD4-851C-0259-2673-2820B4451AF3}"/>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sz="2000">
                  <a:solidFill>
                    <a:schemeClr val="tx1">
                      <a:lumMod val="75000"/>
                      <a:lumOff val="25000"/>
                    </a:schemeClr>
                  </a:solidFill>
                </a:endParaRPr>
              </a:p>
            </p:txBody>
          </p:sp>
          <p:sp>
            <p:nvSpPr>
              <p:cNvPr id="108" name="Freeform: Shape 107">
                <a:extLst>
                  <a:ext uri="{FF2B5EF4-FFF2-40B4-BE49-F238E27FC236}">
                    <a16:creationId xmlns:a16="http://schemas.microsoft.com/office/drawing/2014/main" id="{30888B38-2D08-DBF7-8E5F-60F9899CF95C}"/>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09" name="Freeform: Shape 108">
                <a:extLst>
                  <a:ext uri="{FF2B5EF4-FFF2-40B4-BE49-F238E27FC236}">
                    <a16:creationId xmlns:a16="http://schemas.microsoft.com/office/drawing/2014/main" id="{AE5106BB-E180-04F2-04CC-4816D4522258}"/>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sz="2000" dirty="0">
                  <a:solidFill>
                    <a:schemeClr val="tx1">
                      <a:lumMod val="75000"/>
                      <a:lumOff val="25000"/>
                    </a:schemeClr>
                  </a:solidFill>
                </a:endParaRPr>
              </a:p>
            </p:txBody>
          </p:sp>
        </p:grpSp>
      </p:grpSp>
      <p:grpSp>
        <p:nvGrpSpPr>
          <p:cNvPr id="130" name="Group 129">
            <a:extLst>
              <a:ext uri="{FF2B5EF4-FFF2-40B4-BE49-F238E27FC236}">
                <a16:creationId xmlns:a16="http://schemas.microsoft.com/office/drawing/2014/main" id="{59039C26-E469-3D20-2DE6-643B33A31A44}"/>
              </a:ext>
            </a:extLst>
          </p:cNvPr>
          <p:cNvGrpSpPr/>
          <p:nvPr/>
        </p:nvGrpSpPr>
        <p:grpSpPr>
          <a:xfrm>
            <a:off x="4307697" y="4010405"/>
            <a:ext cx="1500717" cy="1548549"/>
            <a:chOff x="4307697" y="4010405"/>
            <a:chExt cx="1500717" cy="1548549"/>
          </a:xfrm>
        </p:grpSpPr>
        <p:sp>
          <p:nvSpPr>
            <p:cNvPr id="65" name="Rectangle: Folded Corner 64">
              <a:extLst>
                <a:ext uri="{FF2B5EF4-FFF2-40B4-BE49-F238E27FC236}">
                  <a16:creationId xmlns:a16="http://schemas.microsoft.com/office/drawing/2014/main" id="{2873E9A1-BE7C-DB60-45C7-1947BE841A1A}"/>
                </a:ext>
              </a:extLst>
            </p:cNvPr>
            <p:cNvSpPr/>
            <p:nvPr/>
          </p:nvSpPr>
          <p:spPr>
            <a:xfrm>
              <a:off x="4307697" y="4034307"/>
              <a:ext cx="1500717" cy="1500718"/>
            </a:xfrm>
            <a:prstGeom prst="foldedCorner">
              <a:avLst/>
            </a:prstGeom>
            <a:gradFill flip="none" rotWithShape="1">
              <a:gsLst>
                <a:gs pos="100000">
                  <a:srgbClr val="A9D8E0"/>
                </a:gs>
                <a:gs pos="43000">
                  <a:srgbClr val="BEE2E8"/>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Courgette" panose="02000603070400060004" pitchFamily="2" charset="0"/>
              </a:endParaRPr>
            </a:p>
          </p:txBody>
        </p:sp>
        <p:sp>
          <p:nvSpPr>
            <p:cNvPr id="69" name="TextBox 68">
              <a:extLst>
                <a:ext uri="{FF2B5EF4-FFF2-40B4-BE49-F238E27FC236}">
                  <a16:creationId xmlns:a16="http://schemas.microsoft.com/office/drawing/2014/main" id="{7F90598E-658B-2E42-24E5-4E55B2C5C035}"/>
                </a:ext>
              </a:extLst>
            </p:cNvPr>
            <p:cNvSpPr txBox="1"/>
            <p:nvPr/>
          </p:nvSpPr>
          <p:spPr>
            <a:xfrm>
              <a:off x="4371270" y="4358625"/>
              <a:ext cx="1410633" cy="1200329"/>
            </a:xfrm>
            <a:prstGeom prst="rect">
              <a:avLst/>
            </a:prstGeom>
            <a:noFill/>
          </p:spPr>
          <p:txBody>
            <a:bodyPr wrap="square" rtlCol="0">
              <a:spAutoFit/>
            </a:bodyPr>
            <a:lstStyle/>
            <a:p>
              <a:pPr algn="ctr"/>
              <a:r>
                <a:rPr lang="en-US" b="1" dirty="0">
                  <a:solidFill>
                    <a:schemeClr val="tx1">
                      <a:lumMod val="75000"/>
                      <a:lumOff val="25000"/>
                    </a:schemeClr>
                  </a:solidFill>
                </a:rPr>
                <a:t>Hospital and Domiciliary Care at State Home</a:t>
              </a:r>
            </a:p>
          </p:txBody>
        </p:sp>
        <p:grpSp>
          <p:nvGrpSpPr>
            <p:cNvPr id="110" name="Group 109">
              <a:extLst>
                <a:ext uri="{FF2B5EF4-FFF2-40B4-BE49-F238E27FC236}">
                  <a16:creationId xmlns:a16="http://schemas.microsoft.com/office/drawing/2014/main" id="{0110F443-0304-0FF4-88BC-26EEE0349EA4}"/>
                </a:ext>
              </a:extLst>
            </p:cNvPr>
            <p:cNvGrpSpPr/>
            <p:nvPr/>
          </p:nvGrpSpPr>
          <p:grpSpPr>
            <a:xfrm flipH="1">
              <a:off x="4985422" y="4010405"/>
              <a:ext cx="286061" cy="492271"/>
              <a:chOff x="3937586" y="1152029"/>
              <a:chExt cx="720805" cy="1240402"/>
            </a:xfrm>
          </p:grpSpPr>
          <p:sp>
            <p:nvSpPr>
              <p:cNvPr id="111" name="Freeform: Shape 110">
                <a:extLst>
                  <a:ext uri="{FF2B5EF4-FFF2-40B4-BE49-F238E27FC236}">
                    <a16:creationId xmlns:a16="http://schemas.microsoft.com/office/drawing/2014/main" id="{94E80E19-0A75-DC44-7CFC-DB9D7B6A8859}"/>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12" name="Freeform: Shape 111">
                <a:extLst>
                  <a:ext uri="{FF2B5EF4-FFF2-40B4-BE49-F238E27FC236}">
                    <a16:creationId xmlns:a16="http://schemas.microsoft.com/office/drawing/2014/main" id="{57B60C9D-1A15-32C7-20DD-46234AF4BEC6}"/>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13" name="Freeform: Shape 112">
                <a:extLst>
                  <a:ext uri="{FF2B5EF4-FFF2-40B4-BE49-F238E27FC236}">
                    <a16:creationId xmlns:a16="http://schemas.microsoft.com/office/drawing/2014/main" id="{3B7E0333-D6F1-A9E7-B3FA-289E3F28A477}"/>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14" name="Freeform: Shape 113">
                <a:extLst>
                  <a:ext uri="{FF2B5EF4-FFF2-40B4-BE49-F238E27FC236}">
                    <a16:creationId xmlns:a16="http://schemas.microsoft.com/office/drawing/2014/main" id="{838F35DE-0AB2-7FCD-B273-CEDD22BAEC89}"/>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sz="2000">
                  <a:solidFill>
                    <a:schemeClr val="tx1">
                      <a:lumMod val="75000"/>
                      <a:lumOff val="25000"/>
                    </a:schemeClr>
                  </a:solidFill>
                </a:endParaRPr>
              </a:p>
            </p:txBody>
          </p:sp>
          <p:sp>
            <p:nvSpPr>
              <p:cNvPr id="115" name="Freeform: Shape 114">
                <a:extLst>
                  <a:ext uri="{FF2B5EF4-FFF2-40B4-BE49-F238E27FC236}">
                    <a16:creationId xmlns:a16="http://schemas.microsoft.com/office/drawing/2014/main" id="{DD4C5ADD-89F3-8FD2-149B-FD7E55C0E0E8}"/>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16" name="Freeform: Shape 115">
                <a:extLst>
                  <a:ext uri="{FF2B5EF4-FFF2-40B4-BE49-F238E27FC236}">
                    <a16:creationId xmlns:a16="http://schemas.microsoft.com/office/drawing/2014/main" id="{8A8C99B3-6039-3BD1-64A1-8A4E1E0F7B75}"/>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sz="2000" dirty="0">
                  <a:solidFill>
                    <a:schemeClr val="tx1">
                      <a:lumMod val="75000"/>
                      <a:lumOff val="25000"/>
                    </a:schemeClr>
                  </a:solidFill>
                </a:endParaRPr>
              </a:p>
            </p:txBody>
          </p:sp>
        </p:grpSp>
      </p:grpSp>
      <p:grpSp>
        <p:nvGrpSpPr>
          <p:cNvPr id="127" name="Group 126">
            <a:extLst>
              <a:ext uri="{FF2B5EF4-FFF2-40B4-BE49-F238E27FC236}">
                <a16:creationId xmlns:a16="http://schemas.microsoft.com/office/drawing/2014/main" id="{E62287E3-C9A5-6D95-736C-6804A4C3C357}"/>
              </a:ext>
            </a:extLst>
          </p:cNvPr>
          <p:cNvGrpSpPr/>
          <p:nvPr/>
        </p:nvGrpSpPr>
        <p:grpSpPr>
          <a:xfrm>
            <a:off x="2428905" y="3164622"/>
            <a:ext cx="1500717" cy="1535527"/>
            <a:chOff x="2428905" y="3164622"/>
            <a:chExt cx="1500717" cy="1535527"/>
          </a:xfrm>
        </p:grpSpPr>
        <p:sp>
          <p:nvSpPr>
            <p:cNvPr id="61" name="Rectangle: Folded Corner 60">
              <a:extLst>
                <a:ext uri="{FF2B5EF4-FFF2-40B4-BE49-F238E27FC236}">
                  <a16:creationId xmlns:a16="http://schemas.microsoft.com/office/drawing/2014/main" id="{9474414A-6822-A014-FF0F-B6454193609C}"/>
                </a:ext>
              </a:extLst>
            </p:cNvPr>
            <p:cNvSpPr/>
            <p:nvPr/>
          </p:nvSpPr>
          <p:spPr>
            <a:xfrm>
              <a:off x="2428905" y="3199431"/>
              <a:ext cx="1500717" cy="1500718"/>
            </a:xfrm>
            <a:prstGeom prst="foldedCorner">
              <a:avLst/>
            </a:prstGeom>
            <a:gradFill flip="none" rotWithShape="1">
              <a:gsLst>
                <a:gs pos="100000">
                  <a:srgbClr val="F1CAB9"/>
                </a:gs>
                <a:gs pos="43000">
                  <a:srgbClr val="F5D8CB"/>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Courgette" panose="02000603070400060004" pitchFamily="2" charset="0"/>
              </a:endParaRPr>
            </a:p>
          </p:txBody>
        </p:sp>
        <p:sp>
          <p:nvSpPr>
            <p:cNvPr id="70" name="TextBox 69">
              <a:extLst>
                <a:ext uri="{FF2B5EF4-FFF2-40B4-BE49-F238E27FC236}">
                  <a16:creationId xmlns:a16="http://schemas.microsoft.com/office/drawing/2014/main" id="{2C290BDD-C036-3CE8-E7FA-A67B6894F0AB}"/>
                </a:ext>
              </a:extLst>
            </p:cNvPr>
            <p:cNvSpPr txBox="1"/>
            <p:nvPr/>
          </p:nvSpPr>
          <p:spPr>
            <a:xfrm>
              <a:off x="2534875" y="3692991"/>
              <a:ext cx="1179290" cy="923330"/>
            </a:xfrm>
            <a:prstGeom prst="rect">
              <a:avLst/>
            </a:prstGeom>
            <a:noFill/>
          </p:spPr>
          <p:txBody>
            <a:bodyPr wrap="square" rtlCol="0">
              <a:spAutoFit/>
            </a:bodyPr>
            <a:lstStyle/>
            <a:p>
              <a:pPr algn="ctr"/>
              <a:r>
                <a:rPr lang="en-US" b="1" dirty="0">
                  <a:solidFill>
                    <a:schemeClr val="tx1">
                      <a:lumMod val="75000"/>
                      <a:lumOff val="25000"/>
                    </a:schemeClr>
                  </a:solidFill>
                </a:rPr>
                <a:t>Vet Success Centers</a:t>
              </a:r>
            </a:p>
          </p:txBody>
        </p:sp>
        <p:grpSp>
          <p:nvGrpSpPr>
            <p:cNvPr id="117" name="Group 116">
              <a:extLst>
                <a:ext uri="{FF2B5EF4-FFF2-40B4-BE49-F238E27FC236}">
                  <a16:creationId xmlns:a16="http://schemas.microsoft.com/office/drawing/2014/main" id="{D63AFD54-6F94-D283-524B-87D44FBCCB29}"/>
                </a:ext>
              </a:extLst>
            </p:cNvPr>
            <p:cNvGrpSpPr/>
            <p:nvPr/>
          </p:nvGrpSpPr>
          <p:grpSpPr>
            <a:xfrm flipH="1">
              <a:off x="3007111" y="3164622"/>
              <a:ext cx="286061" cy="492271"/>
              <a:chOff x="3937586" y="1152029"/>
              <a:chExt cx="720805" cy="1240402"/>
            </a:xfrm>
          </p:grpSpPr>
          <p:sp>
            <p:nvSpPr>
              <p:cNvPr id="118" name="Freeform: Shape 117">
                <a:extLst>
                  <a:ext uri="{FF2B5EF4-FFF2-40B4-BE49-F238E27FC236}">
                    <a16:creationId xmlns:a16="http://schemas.microsoft.com/office/drawing/2014/main" id="{8ABAA616-E49F-1A5C-26E8-8EAE0D4C121A}"/>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19" name="Freeform: Shape 118">
                <a:extLst>
                  <a:ext uri="{FF2B5EF4-FFF2-40B4-BE49-F238E27FC236}">
                    <a16:creationId xmlns:a16="http://schemas.microsoft.com/office/drawing/2014/main" id="{94E5EFF6-95E5-11C7-D158-EB1A34493F0A}"/>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20" name="Freeform: Shape 119">
                <a:extLst>
                  <a:ext uri="{FF2B5EF4-FFF2-40B4-BE49-F238E27FC236}">
                    <a16:creationId xmlns:a16="http://schemas.microsoft.com/office/drawing/2014/main" id="{91295781-5CD8-184D-4BF3-F71A4664BD22}"/>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21" name="Freeform: Shape 120">
                <a:extLst>
                  <a:ext uri="{FF2B5EF4-FFF2-40B4-BE49-F238E27FC236}">
                    <a16:creationId xmlns:a16="http://schemas.microsoft.com/office/drawing/2014/main" id="{8E943971-7ABC-864A-1283-0E146D9D0EEA}"/>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sz="2000">
                  <a:solidFill>
                    <a:schemeClr val="tx1">
                      <a:lumMod val="75000"/>
                      <a:lumOff val="25000"/>
                    </a:schemeClr>
                  </a:solidFill>
                </a:endParaRPr>
              </a:p>
            </p:txBody>
          </p:sp>
          <p:sp>
            <p:nvSpPr>
              <p:cNvPr id="122" name="Freeform: Shape 121">
                <a:extLst>
                  <a:ext uri="{FF2B5EF4-FFF2-40B4-BE49-F238E27FC236}">
                    <a16:creationId xmlns:a16="http://schemas.microsoft.com/office/drawing/2014/main" id="{72D4727C-361E-8562-63E9-593F14F0AFE3}"/>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123" name="Freeform: Shape 122">
                <a:extLst>
                  <a:ext uri="{FF2B5EF4-FFF2-40B4-BE49-F238E27FC236}">
                    <a16:creationId xmlns:a16="http://schemas.microsoft.com/office/drawing/2014/main" id="{15B1444E-9F07-790E-4BA0-A1E79D48CF33}"/>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sz="2000" dirty="0">
                  <a:solidFill>
                    <a:schemeClr val="tx1">
                      <a:lumMod val="75000"/>
                      <a:lumOff val="25000"/>
                    </a:schemeClr>
                  </a:solidFill>
                </a:endParaRPr>
              </a:p>
            </p:txBody>
          </p:sp>
        </p:grpSp>
      </p:grpSp>
    </p:spTree>
    <p:extLst>
      <p:ext uri="{BB962C8B-B14F-4D97-AF65-F5344CB8AC3E}">
        <p14:creationId xmlns:p14="http://schemas.microsoft.com/office/powerpoint/2010/main" val="282215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fill="hold"/>
                                        <p:tgtEl>
                                          <p:spTgt spid="125"/>
                                        </p:tgtEl>
                                        <p:attrNameLst>
                                          <p:attrName>ppt_x</p:attrName>
                                        </p:attrNameLst>
                                      </p:cBhvr>
                                      <p:tavLst>
                                        <p:tav tm="0">
                                          <p:val>
                                            <p:strVal val="0-#ppt_w/2"/>
                                          </p:val>
                                        </p:tav>
                                        <p:tav tm="100000">
                                          <p:val>
                                            <p:strVal val="#ppt_x"/>
                                          </p:val>
                                        </p:tav>
                                      </p:tavLst>
                                    </p:anim>
                                    <p:anim calcmode="lin" valueType="num">
                                      <p:cBhvr additive="base">
                                        <p:cTn id="8" dur="500" fill="hold"/>
                                        <p:tgtEl>
                                          <p:spTgt spid="12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26"/>
                                        </p:tgtEl>
                                        <p:attrNameLst>
                                          <p:attrName>style.visibility</p:attrName>
                                        </p:attrNameLst>
                                      </p:cBhvr>
                                      <p:to>
                                        <p:strVal val="visible"/>
                                      </p:to>
                                    </p:set>
                                    <p:anim calcmode="lin" valueType="num">
                                      <p:cBhvr additive="base">
                                        <p:cTn id="13" dur="500" fill="hold"/>
                                        <p:tgtEl>
                                          <p:spTgt spid="126"/>
                                        </p:tgtEl>
                                        <p:attrNameLst>
                                          <p:attrName>ppt_x</p:attrName>
                                        </p:attrNameLst>
                                      </p:cBhvr>
                                      <p:tavLst>
                                        <p:tav tm="0">
                                          <p:val>
                                            <p:strVal val="#ppt_x"/>
                                          </p:val>
                                        </p:tav>
                                        <p:tav tm="100000">
                                          <p:val>
                                            <p:strVal val="#ppt_x"/>
                                          </p:val>
                                        </p:tav>
                                      </p:tavLst>
                                    </p:anim>
                                    <p:anim calcmode="lin" valueType="num">
                                      <p:cBhvr additive="base">
                                        <p:cTn id="14" dur="500" fill="hold"/>
                                        <p:tgtEl>
                                          <p:spTgt spid="12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7"/>
                                        </p:tgtEl>
                                        <p:attrNameLst>
                                          <p:attrName>style.visibility</p:attrName>
                                        </p:attrNameLst>
                                      </p:cBhvr>
                                      <p:to>
                                        <p:strVal val="visible"/>
                                      </p:to>
                                    </p:set>
                                    <p:anim calcmode="lin" valueType="num">
                                      <p:cBhvr additive="base">
                                        <p:cTn id="19" dur="500" fill="hold"/>
                                        <p:tgtEl>
                                          <p:spTgt spid="127"/>
                                        </p:tgtEl>
                                        <p:attrNameLst>
                                          <p:attrName>ppt_x</p:attrName>
                                        </p:attrNameLst>
                                      </p:cBhvr>
                                      <p:tavLst>
                                        <p:tav tm="0">
                                          <p:val>
                                            <p:strVal val="0-#ppt_w/2"/>
                                          </p:val>
                                        </p:tav>
                                        <p:tav tm="100000">
                                          <p:val>
                                            <p:strVal val="#ppt_x"/>
                                          </p:val>
                                        </p:tav>
                                      </p:tavLst>
                                    </p:anim>
                                    <p:anim calcmode="lin" valueType="num">
                                      <p:cBhvr additive="base">
                                        <p:cTn id="20" dur="500" fill="hold"/>
                                        <p:tgtEl>
                                          <p:spTgt spid="12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128"/>
                                        </p:tgtEl>
                                        <p:attrNameLst>
                                          <p:attrName>style.visibility</p:attrName>
                                        </p:attrNameLst>
                                      </p:cBhvr>
                                      <p:to>
                                        <p:strVal val="visible"/>
                                      </p:to>
                                    </p:set>
                                    <p:anim calcmode="lin" valueType="num">
                                      <p:cBhvr additive="base">
                                        <p:cTn id="25" dur="500" fill="hold"/>
                                        <p:tgtEl>
                                          <p:spTgt spid="128"/>
                                        </p:tgtEl>
                                        <p:attrNameLst>
                                          <p:attrName>ppt_x</p:attrName>
                                        </p:attrNameLst>
                                      </p:cBhvr>
                                      <p:tavLst>
                                        <p:tav tm="0">
                                          <p:val>
                                            <p:strVal val="1+#ppt_w/2"/>
                                          </p:val>
                                        </p:tav>
                                        <p:tav tm="100000">
                                          <p:val>
                                            <p:strVal val="#ppt_x"/>
                                          </p:val>
                                        </p:tav>
                                      </p:tavLst>
                                    </p:anim>
                                    <p:anim calcmode="lin" valueType="num">
                                      <p:cBhvr additive="base">
                                        <p:cTn id="26" dur="500" fill="hold"/>
                                        <p:tgtEl>
                                          <p:spTgt spid="12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29"/>
                                        </p:tgtEl>
                                        <p:attrNameLst>
                                          <p:attrName>style.visibility</p:attrName>
                                        </p:attrNameLst>
                                      </p:cBhvr>
                                      <p:to>
                                        <p:strVal val="visible"/>
                                      </p:to>
                                    </p:set>
                                    <p:anim calcmode="lin" valueType="num">
                                      <p:cBhvr additive="base">
                                        <p:cTn id="31" dur="500" fill="hold"/>
                                        <p:tgtEl>
                                          <p:spTgt spid="129"/>
                                        </p:tgtEl>
                                        <p:attrNameLst>
                                          <p:attrName>ppt_x</p:attrName>
                                        </p:attrNameLst>
                                      </p:cBhvr>
                                      <p:tavLst>
                                        <p:tav tm="0">
                                          <p:val>
                                            <p:strVal val="1+#ppt_w/2"/>
                                          </p:val>
                                        </p:tav>
                                        <p:tav tm="100000">
                                          <p:val>
                                            <p:strVal val="#ppt_x"/>
                                          </p:val>
                                        </p:tav>
                                      </p:tavLst>
                                    </p:anim>
                                    <p:anim calcmode="lin" valueType="num">
                                      <p:cBhvr additive="base">
                                        <p:cTn id="32" dur="5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additive="base">
                                        <p:cTn id="37" dur="500" fill="hold"/>
                                        <p:tgtEl>
                                          <p:spTgt spid="130"/>
                                        </p:tgtEl>
                                        <p:attrNameLst>
                                          <p:attrName>ppt_x</p:attrName>
                                        </p:attrNameLst>
                                      </p:cBhvr>
                                      <p:tavLst>
                                        <p:tav tm="0">
                                          <p:val>
                                            <p:strVal val="#ppt_x"/>
                                          </p:val>
                                        </p:tav>
                                        <p:tav tm="100000">
                                          <p:val>
                                            <p:strVal val="#ppt_x"/>
                                          </p:val>
                                        </p:tav>
                                      </p:tavLst>
                                    </p:anim>
                                    <p:anim calcmode="lin" valueType="num">
                                      <p:cBhvr additive="base">
                                        <p:cTn id="38"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1"/>
                                        </p:tgtEl>
                                        <p:attrNameLst>
                                          <p:attrName>style.visibility</p:attrName>
                                        </p:attrNameLst>
                                      </p:cBhvr>
                                      <p:to>
                                        <p:strVal val="visible"/>
                                      </p:to>
                                    </p:set>
                                    <p:anim calcmode="lin" valueType="num">
                                      <p:cBhvr additive="base">
                                        <p:cTn id="43" dur="500" fill="hold"/>
                                        <p:tgtEl>
                                          <p:spTgt spid="131"/>
                                        </p:tgtEl>
                                        <p:attrNameLst>
                                          <p:attrName>ppt_x</p:attrName>
                                        </p:attrNameLst>
                                      </p:cBhvr>
                                      <p:tavLst>
                                        <p:tav tm="0">
                                          <p:val>
                                            <p:strVal val="#ppt_x"/>
                                          </p:val>
                                        </p:tav>
                                        <p:tav tm="100000">
                                          <p:val>
                                            <p:strVal val="#ppt_x"/>
                                          </p:val>
                                        </p:tav>
                                      </p:tavLst>
                                    </p:anim>
                                    <p:anim calcmode="lin" valueType="num">
                                      <p:cBhvr additive="base">
                                        <p:cTn id="44"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0C362-2DA9-D1E6-7D22-A5BEB15A4C6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7FFA34-8DCB-C4D8-B073-9B142D065CB5}"/>
              </a:ext>
            </a:extLst>
          </p:cNvPr>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a:solidFill>
                <a:prstClr val="white"/>
              </a:solidFill>
            </a:endParaRPr>
          </a:p>
        </p:txBody>
      </p:sp>
      <p:sp>
        <p:nvSpPr>
          <p:cNvPr id="3" name="Title 2">
            <a:extLst>
              <a:ext uri="{FF2B5EF4-FFF2-40B4-BE49-F238E27FC236}">
                <a16:creationId xmlns:a16="http://schemas.microsoft.com/office/drawing/2014/main" id="{5932697C-D172-73A7-0236-45AA25F9F5A0}"/>
              </a:ext>
            </a:extLst>
          </p:cNvPr>
          <p:cNvSpPr>
            <a:spLocks noGrp="1"/>
          </p:cNvSpPr>
          <p:nvPr>
            <p:ph type="title"/>
          </p:nvPr>
        </p:nvSpPr>
        <p:spPr>
          <a:xfrm>
            <a:off x="0" y="0"/>
            <a:ext cx="12192000" cy="731520"/>
          </a:xfrm>
        </p:spPr>
        <p:txBody>
          <a:bodyPr>
            <a:normAutofit/>
          </a:bodyPr>
          <a:lstStyle/>
          <a:p>
            <a:r>
              <a:rPr lang="en-US" dirty="0"/>
              <a:t>Work Assignments for Educational Institutions</a:t>
            </a:r>
          </a:p>
        </p:txBody>
      </p:sp>
      <p:pic>
        <p:nvPicPr>
          <p:cNvPr id="5" name="Picture 4">
            <a:extLst>
              <a:ext uri="{FF2B5EF4-FFF2-40B4-BE49-F238E27FC236}">
                <a16:creationId xmlns:a16="http://schemas.microsoft.com/office/drawing/2014/main" id="{5479941C-5D0C-7B52-B6BD-06A91170F1E1}"/>
              </a:ext>
            </a:extLst>
          </p:cNvPr>
          <p:cNvPicPr>
            <a:picLocks noChangeAspect="1"/>
          </p:cNvPicPr>
          <p:nvPr/>
        </p:nvPicPr>
        <p:blipFill>
          <a:blip r:embed="rId3"/>
          <a:stretch>
            <a:fillRect/>
          </a:stretch>
        </p:blipFill>
        <p:spPr>
          <a:xfrm>
            <a:off x="1434971" y="798798"/>
            <a:ext cx="9322058" cy="5260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331D770F-C072-4974-42DD-E90A53EC3B4D}"/>
              </a:ext>
            </a:extLst>
          </p:cNvPr>
          <p:cNvGrpSpPr/>
          <p:nvPr/>
        </p:nvGrpSpPr>
        <p:grpSpPr>
          <a:xfrm>
            <a:off x="1778400" y="1252537"/>
            <a:ext cx="8640000" cy="4469915"/>
            <a:chOff x="683278" y="1350309"/>
            <a:chExt cx="7099458" cy="4534238"/>
          </a:xfrm>
        </p:grpSpPr>
        <p:sp>
          <p:nvSpPr>
            <p:cNvPr id="30" name="Freeform: Shape 29">
              <a:extLst>
                <a:ext uri="{FF2B5EF4-FFF2-40B4-BE49-F238E27FC236}">
                  <a16:creationId xmlns:a16="http://schemas.microsoft.com/office/drawing/2014/main" id="{FB01F2E0-6A0D-316D-59C4-F4809B334432}"/>
                </a:ext>
              </a:extLst>
            </p:cNvPr>
            <p:cNvSpPr/>
            <p:nvPr/>
          </p:nvSpPr>
          <p:spPr>
            <a:xfrm>
              <a:off x="683278" y="1390599"/>
              <a:ext cx="7059263" cy="4493948"/>
            </a:xfrm>
            <a:custGeom>
              <a:avLst/>
              <a:gdLst>
                <a:gd name="connsiteX0" fmla="*/ 7059168 w 7059263"/>
                <a:gd name="connsiteY0" fmla="*/ 4431411 h 4493948"/>
                <a:gd name="connsiteX1" fmla="*/ 7059168 w 7059263"/>
                <a:gd name="connsiteY1" fmla="*/ 76010 h 4493948"/>
                <a:gd name="connsiteX2" fmla="*/ 6988207 w 7059263"/>
                <a:gd name="connsiteY2" fmla="*/ 0 h 4493948"/>
                <a:gd name="connsiteX3" fmla="*/ 6435948 w 7059263"/>
                <a:gd name="connsiteY3" fmla="*/ 381 h 4493948"/>
                <a:gd name="connsiteX4" fmla="*/ 6435948 w 7059263"/>
                <a:gd name="connsiteY4" fmla="*/ 139351 h 4493948"/>
                <a:gd name="connsiteX5" fmla="*/ 6535103 w 7059263"/>
                <a:gd name="connsiteY5" fmla="*/ 262604 h 4493948"/>
                <a:gd name="connsiteX6" fmla="*/ 6409849 w 7059263"/>
                <a:gd name="connsiteY6" fmla="*/ 388620 h 4493948"/>
                <a:gd name="connsiteX7" fmla="*/ 6284595 w 7059263"/>
                <a:gd name="connsiteY7" fmla="*/ 262604 h 4493948"/>
                <a:gd name="connsiteX8" fmla="*/ 6383751 w 7059263"/>
                <a:gd name="connsiteY8" fmla="*/ 139351 h 4493948"/>
                <a:gd name="connsiteX9" fmla="*/ 6383751 w 7059263"/>
                <a:gd name="connsiteY9" fmla="*/ 476 h 4493948"/>
                <a:gd name="connsiteX10" fmla="*/ 5955887 w 7059263"/>
                <a:gd name="connsiteY10" fmla="*/ 762 h 4493948"/>
                <a:gd name="connsiteX11" fmla="*/ 5955887 w 7059263"/>
                <a:gd name="connsiteY11" fmla="*/ 139446 h 4493948"/>
                <a:gd name="connsiteX12" fmla="*/ 6055043 w 7059263"/>
                <a:gd name="connsiteY12" fmla="*/ 262700 h 4493948"/>
                <a:gd name="connsiteX13" fmla="*/ 5929789 w 7059263"/>
                <a:gd name="connsiteY13" fmla="*/ 388715 h 4493948"/>
                <a:gd name="connsiteX14" fmla="*/ 5804535 w 7059263"/>
                <a:gd name="connsiteY14" fmla="*/ 262700 h 4493948"/>
                <a:gd name="connsiteX15" fmla="*/ 5903690 w 7059263"/>
                <a:gd name="connsiteY15" fmla="*/ 139446 h 4493948"/>
                <a:gd name="connsiteX16" fmla="*/ 5903690 w 7059263"/>
                <a:gd name="connsiteY16" fmla="*/ 762 h 4493948"/>
                <a:gd name="connsiteX17" fmla="*/ 5475828 w 7059263"/>
                <a:gd name="connsiteY17" fmla="*/ 1048 h 4493948"/>
                <a:gd name="connsiteX18" fmla="*/ 5475828 w 7059263"/>
                <a:gd name="connsiteY18" fmla="*/ 139446 h 4493948"/>
                <a:gd name="connsiteX19" fmla="*/ 5574983 w 7059263"/>
                <a:gd name="connsiteY19" fmla="*/ 262700 h 4493948"/>
                <a:gd name="connsiteX20" fmla="*/ 5449729 w 7059263"/>
                <a:gd name="connsiteY20" fmla="*/ 388715 h 4493948"/>
                <a:gd name="connsiteX21" fmla="*/ 5324475 w 7059263"/>
                <a:gd name="connsiteY21" fmla="*/ 262700 h 4493948"/>
                <a:gd name="connsiteX22" fmla="*/ 5423630 w 7059263"/>
                <a:gd name="connsiteY22" fmla="*/ 139446 h 4493948"/>
                <a:gd name="connsiteX23" fmla="*/ 5423630 w 7059263"/>
                <a:gd name="connsiteY23" fmla="*/ 1048 h 4493948"/>
                <a:gd name="connsiteX24" fmla="*/ 4995767 w 7059263"/>
                <a:gd name="connsiteY24" fmla="*/ 1333 h 4493948"/>
                <a:gd name="connsiteX25" fmla="*/ 4995767 w 7059263"/>
                <a:gd name="connsiteY25" fmla="*/ 139446 h 4493948"/>
                <a:gd name="connsiteX26" fmla="*/ 5094923 w 7059263"/>
                <a:gd name="connsiteY26" fmla="*/ 262700 h 4493948"/>
                <a:gd name="connsiteX27" fmla="*/ 4969669 w 7059263"/>
                <a:gd name="connsiteY27" fmla="*/ 388715 h 4493948"/>
                <a:gd name="connsiteX28" fmla="*/ 4844415 w 7059263"/>
                <a:gd name="connsiteY28" fmla="*/ 262700 h 4493948"/>
                <a:gd name="connsiteX29" fmla="*/ 4943571 w 7059263"/>
                <a:gd name="connsiteY29" fmla="*/ 139446 h 4493948"/>
                <a:gd name="connsiteX30" fmla="*/ 4943571 w 7059263"/>
                <a:gd name="connsiteY30" fmla="*/ 1333 h 4493948"/>
                <a:gd name="connsiteX31" fmla="*/ 4515707 w 7059263"/>
                <a:gd name="connsiteY31" fmla="*/ 1619 h 4493948"/>
                <a:gd name="connsiteX32" fmla="*/ 4515707 w 7059263"/>
                <a:gd name="connsiteY32" fmla="*/ 139351 h 4493948"/>
                <a:gd name="connsiteX33" fmla="*/ 4614863 w 7059263"/>
                <a:gd name="connsiteY33" fmla="*/ 262604 h 4493948"/>
                <a:gd name="connsiteX34" fmla="*/ 4489609 w 7059263"/>
                <a:gd name="connsiteY34" fmla="*/ 388620 h 4493948"/>
                <a:gd name="connsiteX35" fmla="*/ 4364355 w 7059263"/>
                <a:gd name="connsiteY35" fmla="*/ 262604 h 4493948"/>
                <a:gd name="connsiteX36" fmla="*/ 4463510 w 7059263"/>
                <a:gd name="connsiteY36" fmla="*/ 139351 h 4493948"/>
                <a:gd name="connsiteX37" fmla="*/ 4463510 w 7059263"/>
                <a:gd name="connsiteY37" fmla="*/ 1619 h 4493948"/>
                <a:gd name="connsiteX38" fmla="*/ 4035647 w 7059263"/>
                <a:gd name="connsiteY38" fmla="*/ 1905 h 4493948"/>
                <a:gd name="connsiteX39" fmla="*/ 4035647 w 7059263"/>
                <a:gd name="connsiteY39" fmla="*/ 139351 h 4493948"/>
                <a:gd name="connsiteX40" fmla="*/ 4134803 w 7059263"/>
                <a:gd name="connsiteY40" fmla="*/ 262604 h 4493948"/>
                <a:gd name="connsiteX41" fmla="*/ 4009549 w 7059263"/>
                <a:gd name="connsiteY41" fmla="*/ 388620 h 4493948"/>
                <a:gd name="connsiteX42" fmla="*/ 3884295 w 7059263"/>
                <a:gd name="connsiteY42" fmla="*/ 262604 h 4493948"/>
                <a:gd name="connsiteX43" fmla="*/ 3983450 w 7059263"/>
                <a:gd name="connsiteY43" fmla="*/ 139351 h 4493948"/>
                <a:gd name="connsiteX44" fmla="*/ 3983450 w 7059263"/>
                <a:gd name="connsiteY44" fmla="*/ 2000 h 4493948"/>
                <a:gd name="connsiteX45" fmla="*/ 3555587 w 7059263"/>
                <a:gd name="connsiteY45" fmla="*/ 2286 h 4493948"/>
                <a:gd name="connsiteX46" fmla="*/ 3555587 w 7059263"/>
                <a:gd name="connsiteY46" fmla="*/ 139446 h 4493948"/>
                <a:gd name="connsiteX47" fmla="*/ 3654743 w 7059263"/>
                <a:gd name="connsiteY47" fmla="*/ 262700 h 4493948"/>
                <a:gd name="connsiteX48" fmla="*/ 3529489 w 7059263"/>
                <a:gd name="connsiteY48" fmla="*/ 388715 h 4493948"/>
                <a:gd name="connsiteX49" fmla="*/ 3404235 w 7059263"/>
                <a:gd name="connsiteY49" fmla="*/ 262700 h 4493948"/>
                <a:gd name="connsiteX50" fmla="*/ 3503390 w 7059263"/>
                <a:gd name="connsiteY50" fmla="*/ 139446 h 4493948"/>
                <a:gd name="connsiteX51" fmla="*/ 3503390 w 7059263"/>
                <a:gd name="connsiteY51" fmla="*/ 2286 h 4493948"/>
                <a:gd name="connsiteX52" fmla="*/ 3075528 w 7059263"/>
                <a:gd name="connsiteY52" fmla="*/ 2572 h 4493948"/>
                <a:gd name="connsiteX53" fmla="*/ 3075528 w 7059263"/>
                <a:gd name="connsiteY53" fmla="*/ 139446 h 4493948"/>
                <a:gd name="connsiteX54" fmla="*/ 3174683 w 7059263"/>
                <a:gd name="connsiteY54" fmla="*/ 262700 h 4493948"/>
                <a:gd name="connsiteX55" fmla="*/ 3049429 w 7059263"/>
                <a:gd name="connsiteY55" fmla="*/ 388715 h 4493948"/>
                <a:gd name="connsiteX56" fmla="*/ 2924175 w 7059263"/>
                <a:gd name="connsiteY56" fmla="*/ 262700 h 4493948"/>
                <a:gd name="connsiteX57" fmla="*/ 3023330 w 7059263"/>
                <a:gd name="connsiteY57" fmla="*/ 139446 h 4493948"/>
                <a:gd name="connsiteX58" fmla="*/ 3023330 w 7059263"/>
                <a:gd name="connsiteY58" fmla="*/ 2572 h 4493948"/>
                <a:gd name="connsiteX59" fmla="*/ 2595467 w 7059263"/>
                <a:gd name="connsiteY59" fmla="*/ 2858 h 4493948"/>
                <a:gd name="connsiteX60" fmla="*/ 2595467 w 7059263"/>
                <a:gd name="connsiteY60" fmla="*/ 139446 h 4493948"/>
                <a:gd name="connsiteX61" fmla="*/ 2694623 w 7059263"/>
                <a:gd name="connsiteY61" fmla="*/ 262700 h 4493948"/>
                <a:gd name="connsiteX62" fmla="*/ 2569369 w 7059263"/>
                <a:gd name="connsiteY62" fmla="*/ 388715 h 4493948"/>
                <a:gd name="connsiteX63" fmla="*/ 2444115 w 7059263"/>
                <a:gd name="connsiteY63" fmla="*/ 262700 h 4493948"/>
                <a:gd name="connsiteX64" fmla="*/ 2543270 w 7059263"/>
                <a:gd name="connsiteY64" fmla="*/ 139446 h 4493948"/>
                <a:gd name="connsiteX65" fmla="*/ 2543270 w 7059263"/>
                <a:gd name="connsiteY65" fmla="*/ 2858 h 4493948"/>
                <a:gd name="connsiteX66" fmla="*/ 2115407 w 7059263"/>
                <a:gd name="connsiteY66" fmla="*/ 3143 h 4493948"/>
                <a:gd name="connsiteX67" fmla="*/ 2115407 w 7059263"/>
                <a:gd name="connsiteY67" fmla="*/ 139351 h 4493948"/>
                <a:gd name="connsiteX68" fmla="*/ 2214563 w 7059263"/>
                <a:gd name="connsiteY68" fmla="*/ 262604 h 4493948"/>
                <a:gd name="connsiteX69" fmla="*/ 2089309 w 7059263"/>
                <a:gd name="connsiteY69" fmla="*/ 388620 h 4493948"/>
                <a:gd name="connsiteX70" fmla="*/ 1964055 w 7059263"/>
                <a:gd name="connsiteY70" fmla="*/ 262604 h 4493948"/>
                <a:gd name="connsiteX71" fmla="*/ 2063210 w 7059263"/>
                <a:gd name="connsiteY71" fmla="*/ 139351 h 4493948"/>
                <a:gd name="connsiteX72" fmla="*/ 2063210 w 7059263"/>
                <a:gd name="connsiteY72" fmla="*/ 3143 h 4493948"/>
                <a:gd name="connsiteX73" fmla="*/ 1635347 w 7059263"/>
                <a:gd name="connsiteY73" fmla="*/ 3429 h 4493948"/>
                <a:gd name="connsiteX74" fmla="*/ 1635347 w 7059263"/>
                <a:gd name="connsiteY74" fmla="*/ 139351 h 4493948"/>
                <a:gd name="connsiteX75" fmla="*/ 1734503 w 7059263"/>
                <a:gd name="connsiteY75" fmla="*/ 262604 h 4493948"/>
                <a:gd name="connsiteX76" fmla="*/ 1609249 w 7059263"/>
                <a:gd name="connsiteY76" fmla="*/ 388620 h 4493948"/>
                <a:gd name="connsiteX77" fmla="*/ 1483995 w 7059263"/>
                <a:gd name="connsiteY77" fmla="*/ 262604 h 4493948"/>
                <a:gd name="connsiteX78" fmla="*/ 1583150 w 7059263"/>
                <a:gd name="connsiteY78" fmla="*/ 139351 h 4493948"/>
                <a:gd name="connsiteX79" fmla="*/ 1583150 w 7059263"/>
                <a:gd name="connsiteY79" fmla="*/ 3524 h 4493948"/>
                <a:gd name="connsiteX80" fmla="*/ 1155287 w 7059263"/>
                <a:gd name="connsiteY80" fmla="*/ 3810 h 4493948"/>
                <a:gd name="connsiteX81" fmla="*/ 1155287 w 7059263"/>
                <a:gd name="connsiteY81" fmla="*/ 139446 h 4493948"/>
                <a:gd name="connsiteX82" fmla="*/ 1254443 w 7059263"/>
                <a:gd name="connsiteY82" fmla="*/ 262700 h 4493948"/>
                <a:gd name="connsiteX83" fmla="*/ 1129189 w 7059263"/>
                <a:gd name="connsiteY83" fmla="*/ 388715 h 4493948"/>
                <a:gd name="connsiteX84" fmla="*/ 1003935 w 7059263"/>
                <a:gd name="connsiteY84" fmla="*/ 262700 h 4493948"/>
                <a:gd name="connsiteX85" fmla="*/ 1103090 w 7059263"/>
                <a:gd name="connsiteY85" fmla="*/ 139446 h 4493948"/>
                <a:gd name="connsiteX86" fmla="*/ 1103090 w 7059263"/>
                <a:gd name="connsiteY86" fmla="*/ 3810 h 4493948"/>
                <a:gd name="connsiteX87" fmla="*/ 675227 w 7059263"/>
                <a:gd name="connsiteY87" fmla="*/ 4096 h 4493948"/>
                <a:gd name="connsiteX88" fmla="*/ 675227 w 7059263"/>
                <a:gd name="connsiteY88" fmla="*/ 139446 h 4493948"/>
                <a:gd name="connsiteX89" fmla="*/ 774383 w 7059263"/>
                <a:gd name="connsiteY89" fmla="*/ 262700 h 4493948"/>
                <a:gd name="connsiteX90" fmla="*/ 649129 w 7059263"/>
                <a:gd name="connsiteY90" fmla="*/ 388715 h 4493948"/>
                <a:gd name="connsiteX91" fmla="*/ 523875 w 7059263"/>
                <a:gd name="connsiteY91" fmla="*/ 262700 h 4493948"/>
                <a:gd name="connsiteX92" fmla="*/ 623030 w 7059263"/>
                <a:gd name="connsiteY92" fmla="*/ 139446 h 4493948"/>
                <a:gd name="connsiteX93" fmla="*/ 623030 w 7059263"/>
                <a:gd name="connsiteY93" fmla="*/ 4096 h 4493948"/>
                <a:gd name="connsiteX94" fmla="*/ 40862 w 7059263"/>
                <a:gd name="connsiteY94" fmla="*/ 4477 h 4493948"/>
                <a:gd name="connsiteX95" fmla="*/ 0 w 7059263"/>
                <a:gd name="connsiteY95" fmla="*/ 46196 h 4493948"/>
                <a:gd name="connsiteX96" fmla="*/ 16383 w 7059263"/>
                <a:gd name="connsiteY96" fmla="*/ 4347877 h 4493948"/>
                <a:gd name="connsiteX97" fmla="*/ 339757 w 7059263"/>
                <a:gd name="connsiteY97" fmla="*/ 4490943 h 4493948"/>
                <a:gd name="connsiteX98" fmla="*/ 790765 w 7059263"/>
                <a:gd name="connsiteY98" fmla="*/ 4459796 h 4493948"/>
                <a:gd name="connsiteX99" fmla="*/ 1015365 w 7059263"/>
                <a:gd name="connsiteY99" fmla="*/ 4473893 h 4493948"/>
                <a:gd name="connsiteX100" fmla="*/ 1057466 w 7059263"/>
                <a:gd name="connsiteY100" fmla="*/ 4424458 h 4493948"/>
                <a:gd name="connsiteX101" fmla="*/ 1345216 w 7059263"/>
                <a:gd name="connsiteY101" fmla="*/ 4452747 h 4493948"/>
                <a:gd name="connsiteX102" fmla="*/ 1460849 w 7059263"/>
                <a:gd name="connsiteY102" fmla="*/ 4363879 h 4493948"/>
                <a:gd name="connsiteX103" fmla="*/ 1871567 w 7059263"/>
                <a:gd name="connsiteY103" fmla="*/ 4466940 h 4493948"/>
                <a:gd name="connsiteX104" fmla="*/ 2011966 w 7059263"/>
                <a:gd name="connsiteY104" fmla="*/ 4431602 h 4493948"/>
                <a:gd name="connsiteX105" fmla="*/ 2194465 w 7059263"/>
                <a:gd name="connsiteY105" fmla="*/ 4459891 h 4493948"/>
                <a:gd name="connsiteX106" fmla="*/ 2297811 w 7059263"/>
                <a:gd name="connsiteY106" fmla="*/ 4379786 h 4493948"/>
                <a:gd name="connsiteX107" fmla="*/ 2487263 w 7059263"/>
                <a:gd name="connsiteY107" fmla="*/ 4459224 h 4493948"/>
                <a:gd name="connsiteX108" fmla="*/ 2687003 w 7059263"/>
                <a:gd name="connsiteY108" fmla="*/ 4301490 h 4493948"/>
                <a:gd name="connsiteX109" fmla="*/ 2853881 w 7059263"/>
                <a:gd name="connsiteY109" fmla="*/ 4402741 h 4493948"/>
                <a:gd name="connsiteX110" fmla="*/ 2959132 w 7059263"/>
                <a:gd name="connsiteY110" fmla="*/ 4367403 h 4493948"/>
                <a:gd name="connsiteX111" fmla="*/ 3071432 w 7059263"/>
                <a:gd name="connsiteY111" fmla="*/ 4395693 h 4493948"/>
                <a:gd name="connsiteX112" fmla="*/ 3576733 w 7059263"/>
                <a:gd name="connsiteY112" fmla="*/ 4300347 h 4493948"/>
                <a:gd name="connsiteX113" fmla="*/ 4034599 w 7059263"/>
                <a:gd name="connsiteY113" fmla="*/ 4363879 h 4493948"/>
                <a:gd name="connsiteX114" fmla="*/ 4229576 w 7059263"/>
                <a:gd name="connsiteY114" fmla="*/ 4438650 h 4493948"/>
                <a:gd name="connsiteX115" fmla="*/ 4285679 w 7059263"/>
                <a:gd name="connsiteY115" fmla="*/ 4417505 h 4493948"/>
                <a:gd name="connsiteX116" fmla="*/ 4447128 w 7059263"/>
                <a:gd name="connsiteY116" fmla="*/ 4438650 h 4493948"/>
                <a:gd name="connsiteX117" fmla="*/ 4545425 w 7059263"/>
                <a:gd name="connsiteY117" fmla="*/ 4360926 h 4493948"/>
                <a:gd name="connsiteX118" fmla="*/ 4650677 w 7059263"/>
                <a:gd name="connsiteY118" fmla="*/ 4382072 h 4493948"/>
                <a:gd name="connsiteX119" fmla="*/ 4713828 w 7059263"/>
                <a:gd name="connsiteY119" fmla="*/ 4346734 h 4493948"/>
                <a:gd name="connsiteX120" fmla="*/ 5015580 w 7059263"/>
                <a:gd name="connsiteY120" fmla="*/ 4459796 h 4493948"/>
                <a:gd name="connsiteX121" fmla="*/ 5317331 w 7059263"/>
                <a:gd name="connsiteY121" fmla="*/ 4403312 h 4493948"/>
                <a:gd name="connsiteX122" fmla="*/ 5471351 w 7059263"/>
                <a:gd name="connsiteY122" fmla="*/ 4459224 h 4493948"/>
                <a:gd name="connsiteX123" fmla="*/ 5897690 w 7059263"/>
                <a:gd name="connsiteY123" fmla="*/ 4363879 h 4493948"/>
                <a:gd name="connsiteX124" fmla="*/ 6159436 w 7059263"/>
                <a:gd name="connsiteY124" fmla="*/ 4488085 h 4493948"/>
                <a:gd name="connsiteX125" fmla="*/ 6308218 w 7059263"/>
                <a:gd name="connsiteY125" fmla="*/ 4411504 h 4493948"/>
                <a:gd name="connsiteX126" fmla="*/ 6482334 w 7059263"/>
                <a:gd name="connsiteY126" fmla="*/ 4480941 h 4493948"/>
                <a:gd name="connsiteX127" fmla="*/ 6594634 w 7059263"/>
                <a:gd name="connsiteY127" fmla="*/ 4431507 h 4493948"/>
                <a:gd name="connsiteX128" fmla="*/ 6917436 w 7059263"/>
                <a:gd name="connsiteY128" fmla="*/ 4417409 h 4493948"/>
                <a:gd name="connsiteX129" fmla="*/ 7059264 w 7059263"/>
                <a:gd name="connsiteY129" fmla="*/ 4431507 h 449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7059263" h="4493948">
                  <a:moveTo>
                    <a:pt x="7059168" y="4431411"/>
                  </a:moveTo>
                  <a:lnTo>
                    <a:pt x="7059168" y="76010"/>
                  </a:lnTo>
                  <a:cubicBezTo>
                    <a:pt x="7059168" y="35814"/>
                    <a:pt x="7028117" y="2476"/>
                    <a:pt x="6988207" y="0"/>
                  </a:cubicBezTo>
                  <a:lnTo>
                    <a:pt x="6435948" y="381"/>
                  </a:lnTo>
                  <a:lnTo>
                    <a:pt x="6435948" y="139351"/>
                  </a:lnTo>
                  <a:cubicBezTo>
                    <a:pt x="6492621" y="151447"/>
                    <a:pt x="6535103" y="202025"/>
                    <a:pt x="6535103" y="262604"/>
                  </a:cubicBezTo>
                  <a:cubicBezTo>
                    <a:pt x="6535103" y="332232"/>
                    <a:pt x="6479001" y="388620"/>
                    <a:pt x="6409849" y="388620"/>
                  </a:cubicBezTo>
                  <a:cubicBezTo>
                    <a:pt x="6340698" y="388620"/>
                    <a:pt x="6284595" y="332232"/>
                    <a:pt x="6284595" y="262604"/>
                  </a:cubicBezTo>
                  <a:cubicBezTo>
                    <a:pt x="6284595" y="202025"/>
                    <a:pt x="6327077" y="151447"/>
                    <a:pt x="6383751" y="139351"/>
                  </a:cubicBezTo>
                  <a:lnTo>
                    <a:pt x="6383751" y="476"/>
                  </a:lnTo>
                  <a:lnTo>
                    <a:pt x="5955887" y="762"/>
                  </a:lnTo>
                  <a:lnTo>
                    <a:pt x="5955887" y="139446"/>
                  </a:lnTo>
                  <a:cubicBezTo>
                    <a:pt x="6012561" y="151543"/>
                    <a:pt x="6055043" y="202121"/>
                    <a:pt x="6055043" y="262700"/>
                  </a:cubicBezTo>
                  <a:cubicBezTo>
                    <a:pt x="6055043" y="332327"/>
                    <a:pt x="5998940" y="388715"/>
                    <a:pt x="5929789" y="388715"/>
                  </a:cubicBezTo>
                  <a:cubicBezTo>
                    <a:pt x="5860637" y="388715"/>
                    <a:pt x="5804535" y="332327"/>
                    <a:pt x="5804535" y="262700"/>
                  </a:cubicBezTo>
                  <a:cubicBezTo>
                    <a:pt x="5804535" y="202121"/>
                    <a:pt x="5847017" y="151543"/>
                    <a:pt x="5903690" y="139446"/>
                  </a:cubicBezTo>
                  <a:lnTo>
                    <a:pt x="5903690" y="762"/>
                  </a:lnTo>
                  <a:lnTo>
                    <a:pt x="5475828" y="1048"/>
                  </a:lnTo>
                  <a:lnTo>
                    <a:pt x="5475828" y="139446"/>
                  </a:lnTo>
                  <a:cubicBezTo>
                    <a:pt x="5532502" y="151543"/>
                    <a:pt x="5574983" y="202121"/>
                    <a:pt x="5574983" y="262700"/>
                  </a:cubicBezTo>
                  <a:cubicBezTo>
                    <a:pt x="5574983" y="332327"/>
                    <a:pt x="5518880" y="388715"/>
                    <a:pt x="5449729" y="388715"/>
                  </a:cubicBezTo>
                  <a:cubicBezTo>
                    <a:pt x="5380578" y="388715"/>
                    <a:pt x="5324475" y="332327"/>
                    <a:pt x="5324475" y="262700"/>
                  </a:cubicBezTo>
                  <a:cubicBezTo>
                    <a:pt x="5324475" y="202121"/>
                    <a:pt x="5366957" y="151543"/>
                    <a:pt x="5423630" y="139446"/>
                  </a:cubicBezTo>
                  <a:lnTo>
                    <a:pt x="5423630" y="1048"/>
                  </a:lnTo>
                  <a:lnTo>
                    <a:pt x="4995767" y="1333"/>
                  </a:lnTo>
                  <a:lnTo>
                    <a:pt x="4995767" y="139446"/>
                  </a:lnTo>
                  <a:cubicBezTo>
                    <a:pt x="5052441" y="151543"/>
                    <a:pt x="5094923" y="202121"/>
                    <a:pt x="5094923" y="262700"/>
                  </a:cubicBezTo>
                  <a:cubicBezTo>
                    <a:pt x="5094923" y="332327"/>
                    <a:pt x="5038821" y="388715"/>
                    <a:pt x="4969669" y="388715"/>
                  </a:cubicBezTo>
                  <a:cubicBezTo>
                    <a:pt x="4900517" y="388715"/>
                    <a:pt x="4844415" y="332327"/>
                    <a:pt x="4844415" y="262700"/>
                  </a:cubicBezTo>
                  <a:cubicBezTo>
                    <a:pt x="4844415" y="202121"/>
                    <a:pt x="4886897" y="151543"/>
                    <a:pt x="4943571" y="139446"/>
                  </a:cubicBezTo>
                  <a:lnTo>
                    <a:pt x="4943571" y="1333"/>
                  </a:lnTo>
                  <a:lnTo>
                    <a:pt x="4515707" y="1619"/>
                  </a:lnTo>
                  <a:lnTo>
                    <a:pt x="4515707" y="139351"/>
                  </a:lnTo>
                  <a:cubicBezTo>
                    <a:pt x="4572381" y="151447"/>
                    <a:pt x="4614863" y="202025"/>
                    <a:pt x="4614863" y="262604"/>
                  </a:cubicBezTo>
                  <a:cubicBezTo>
                    <a:pt x="4614863" y="332232"/>
                    <a:pt x="4558760" y="388620"/>
                    <a:pt x="4489609" y="388620"/>
                  </a:cubicBezTo>
                  <a:cubicBezTo>
                    <a:pt x="4420457" y="388620"/>
                    <a:pt x="4364355" y="332232"/>
                    <a:pt x="4364355" y="262604"/>
                  </a:cubicBezTo>
                  <a:cubicBezTo>
                    <a:pt x="4364355" y="202025"/>
                    <a:pt x="4406837" y="151447"/>
                    <a:pt x="4463510" y="139351"/>
                  </a:cubicBezTo>
                  <a:lnTo>
                    <a:pt x="4463510" y="1619"/>
                  </a:lnTo>
                  <a:lnTo>
                    <a:pt x="4035647" y="1905"/>
                  </a:lnTo>
                  <a:lnTo>
                    <a:pt x="4035647" y="139351"/>
                  </a:lnTo>
                  <a:cubicBezTo>
                    <a:pt x="4092321" y="151447"/>
                    <a:pt x="4134803" y="202025"/>
                    <a:pt x="4134803" y="262604"/>
                  </a:cubicBezTo>
                  <a:cubicBezTo>
                    <a:pt x="4134803" y="332232"/>
                    <a:pt x="4078700" y="388620"/>
                    <a:pt x="4009549" y="388620"/>
                  </a:cubicBezTo>
                  <a:cubicBezTo>
                    <a:pt x="3940397" y="388620"/>
                    <a:pt x="3884295" y="332232"/>
                    <a:pt x="3884295" y="262604"/>
                  </a:cubicBezTo>
                  <a:cubicBezTo>
                    <a:pt x="3884295" y="202025"/>
                    <a:pt x="3926777" y="151447"/>
                    <a:pt x="3983450" y="139351"/>
                  </a:cubicBezTo>
                  <a:lnTo>
                    <a:pt x="3983450" y="2000"/>
                  </a:lnTo>
                  <a:lnTo>
                    <a:pt x="3555587" y="2286"/>
                  </a:lnTo>
                  <a:lnTo>
                    <a:pt x="3555587" y="139446"/>
                  </a:lnTo>
                  <a:cubicBezTo>
                    <a:pt x="3612261" y="151543"/>
                    <a:pt x="3654743" y="202121"/>
                    <a:pt x="3654743" y="262700"/>
                  </a:cubicBezTo>
                  <a:cubicBezTo>
                    <a:pt x="3654743" y="332327"/>
                    <a:pt x="3598640" y="388715"/>
                    <a:pt x="3529489" y="388715"/>
                  </a:cubicBezTo>
                  <a:cubicBezTo>
                    <a:pt x="3460337" y="388715"/>
                    <a:pt x="3404235" y="332327"/>
                    <a:pt x="3404235" y="262700"/>
                  </a:cubicBezTo>
                  <a:cubicBezTo>
                    <a:pt x="3404235" y="202121"/>
                    <a:pt x="3446716" y="151543"/>
                    <a:pt x="3503390" y="139446"/>
                  </a:cubicBezTo>
                  <a:lnTo>
                    <a:pt x="3503390" y="2286"/>
                  </a:lnTo>
                  <a:lnTo>
                    <a:pt x="3075528" y="2572"/>
                  </a:lnTo>
                  <a:lnTo>
                    <a:pt x="3075528" y="139446"/>
                  </a:lnTo>
                  <a:cubicBezTo>
                    <a:pt x="3132201" y="151543"/>
                    <a:pt x="3174683" y="202121"/>
                    <a:pt x="3174683" y="262700"/>
                  </a:cubicBezTo>
                  <a:cubicBezTo>
                    <a:pt x="3174683" y="332327"/>
                    <a:pt x="3118580" y="388715"/>
                    <a:pt x="3049429" y="388715"/>
                  </a:cubicBezTo>
                  <a:cubicBezTo>
                    <a:pt x="2980278" y="388715"/>
                    <a:pt x="2924175" y="332327"/>
                    <a:pt x="2924175" y="262700"/>
                  </a:cubicBezTo>
                  <a:cubicBezTo>
                    <a:pt x="2924175" y="202121"/>
                    <a:pt x="2966657" y="151543"/>
                    <a:pt x="3023330" y="139446"/>
                  </a:cubicBezTo>
                  <a:lnTo>
                    <a:pt x="3023330" y="2572"/>
                  </a:lnTo>
                  <a:lnTo>
                    <a:pt x="2595467" y="2858"/>
                  </a:lnTo>
                  <a:lnTo>
                    <a:pt x="2595467" y="139446"/>
                  </a:lnTo>
                  <a:cubicBezTo>
                    <a:pt x="2652141" y="151543"/>
                    <a:pt x="2694623" y="202121"/>
                    <a:pt x="2694623" y="262700"/>
                  </a:cubicBezTo>
                  <a:cubicBezTo>
                    <a:pt x="2694623" y="332327"/>
                    <a:pt x="2638520" y="388715"/>
                    <a:pt x="2569369" y="388715"/>
                  </a:cubicBezTo>
                  <a:cubicBezTo>
                    <a:pt x="2500217" y="388715"/>
                    <a:pt x="2444115" y="332327"/>
                    <a:pt x="2444115" y="262700"/>
                  </a:cubicBezTo>
                  <a:cubicBezTo>
                    <a:pt x="2444115" y="202121"/>
                    <a:pt x="2486597" y="151543"/>
                    <a:pt x="2543270" y="139446"/>
                  </a:cubicBezTo>
                  <a:lnTo>
                    <a:pt x="2543270" y="2858"/>
                  </a:lnTo>
                  <a:lnTo>
                    <a:pt x="2115407" y="3143"/>
                  </a:lnTo>
                  <a:lnTo>
                    <a:pt x="2115407" y="139351"/>
                  </a:lnTo>
                  <a:cubicBezTo>
                    <a:pt x="2172081" y="151447"/>
                    <a:pt x="2214563" y="202025"/>
                    <a:pt x="2214563" y="262604"/>
                  </a:cubicBezTo>
                  <a:cubicBezTo>
                    <a:pt x="2214563" y="332232"/>
                    <a:pt x="2158460" y="388620"/>
                    <a:pt x="2089309" y="388620"/>
                  </a:cubicBezTo>
                  <a:cubicBezTo>
                    <a:pt x="2020157" y="388620"/>
                    <a:pt x="1964055" y="332232"/>
                    <a:pt x="1964055" y="262604"/>
                  </a:cubicBezTo>
                  <a:cubicBezTo>
                    <a:pt x="1964055" y="202025"/>
                    <a:pt x="2006537" y="151447"/>
                    <a:pt x="2063210" y="139351"/>
                  </a:cubicBezTo>
                  <a:lnTo>
                    <a:pt x="2063210" y="3143"/>
                  </a:lnTo>
                  <a:lnTo>
                    <a:pt x="1635347" y="3429"/>
                  </a:lnTo>
                  <a:lnTo>
                    <a:pt x="1635347" y="139351"/>
                  </a:lnTo>
                  <a:cubicBezTo>
                    <a:pt x="1692021" y="151447"/>
                    <a:pt x="1734503" y="202025"/>
                    <a:pt x="1734503" y="262604"/>
                  </a:cubicBezTo>
                  <a:cubicBezTo>
                    <a:pt x="1734503" y="332232"/>
                    <a:pt x="1678400" y="388620"/>
                    <a:pt x="1609249" y="388620"/>
                  </a:cubicBezTo>
                  <a:cubicBezTo>
                    <a:pt x="1540097" y="388620"/>
                    <a:pt x="1483995" y="332232"/>
                    <a:pt x="1483995" y="262604"/>
                  </a:cubicBezTo>
                  <a:cubicBezTo>
                    <a:pt x="1483995" y="202025"/>
                    <a:pt x="1526477" y="151447"/>
                    <a:pt x="1583150" y="139351"/>
                  </a:cubicBezTo>
                  <a:lnTo>
                    <a:pt x="1583150" y="3524"/>
                  </a:lnTo>
                  <a:lnTo>
                    <a:pt x="1155287" y="3810"/>
                  </a:lnTo>
                  <a:lnTo>
                    <a:pt x="1155287" y="139446"/>
                  </a:lnTo>
                  <a:cubicBezTo>
                    <a:pt x="1211961" y="151543"/>
                    <a:pt x="1254443" y="202121"/>
                    <a:pt x="1254443" y="262700"/>
                  </a:cubicBezTo>
                  <a:cubicBezTo>
                    <a:pt x="1254443" y="332327"/>
                    <a:pt x="1198340" y="388715"/>
                    <a:pt x="1129189" y="388715"/>
                  </a:cubicBezTo>
                  <a:cubicBezTo>
                    <a:pt x="1060037" y="388715"/>
                    <a:pt x="1003935" y="332327"/>
                    <a:pt x="1003935" y="262700"/>
                  </a:cubicBezTo>
                  <a:cubicBezTo>
                    <a:pt x="1003935" y="202121"/>
                    <a:pt x="1046417" y="151543"/>
                    <a:pt x="1103090" y="139446"/>
                  </a:cubicBezTo>
                  <a:lnTo>
                    <a:pt x="1103090" y="3810"/>
                  </a:lnTo>
                  <a:lnTo>
                    <a:pt x="675227" y="4096"/>
                  </a:lnTo>
                  <a:lnTo>
                    <a:pt x="675227" y="139446"/>
                  </a:lnTo>
                  <a:cubicBezTo>
                    <a:pt x="731901" y="151543"/>
                    <a:pt x="774383" y="202121"/>
                    <a:pt x="774383" y="262700"/>
                  </a:cubicBezTo>
                  <a:cubicBezTo>
                    <a:pt x="774383" y="332327"/>
                    <a:pt x="718280" y="388715"/>
                    <a:pt x="649129" y="388715"/>
                  </a:cubicBezTo>
                  <a:cubicBezTo>
                    <a:pt x="579977" y="388715"/>
                    <a:pt x="523875" y="332327"/>
                    <a:pt x="523875" y="262700"/>
                  </a:cubicBezTo>
                  <a:cubicBezTo>
                    <a:pt x="523875" y="202121"/>
                    <a:pt x="566357" y="151543"/>
                    <a:pt x="623030" y="139446"/>
                  </a:cubicBezTo>
                  <a:lnTo>
                    <a:pt x="623030" y="4096"/>
                  </a:lnTo>
                  <a:lnTo>
                    <a:pt x="40862" y="4477"/>
                  </a:lnTo>
                  <a:cubicBezTo>
                    <a:pt x="18288" y="4572"/>
                    <a:pt x="0" y="23241"/>
                    <a:pt x="0" y="46196"/>
                  </a:cubicBezTo>
                  <a:lnTo>
                    <a:pt x="16383" y="4347877"/>
                  </a:lnTo>
                  <a:cubicBezTo>
                    <a:pt x="16383" y="4347877"/>
                    <a:pt x="309277" y="4518470"/>
                    <a:pt x="339757" y="4490943"/>
                  </a:cubicBezTo>
                  <a:cubicBezTo>
                    <a:pt x="409956" y="4427411"/>
                    <a:pt x="764477" y="4426649"/>
                    <a:pt x="790765" y="4459796"/>
                  </a:cubicBezTo>
                  <a:cubicBezTo>
                    <a:pt x="818864" y="4495134"/>
                    <a:pt x="1015365" y="4473893"/>
                    <a:pt x="1015365" y="4473893"/>
                  </a:cubicBezTo>
                  <a:lnTo>
                    <a:pt x="1057466" y="4424458"/>
                  </a:lnTo>
                  <a:lnTo>
                    <a:pt x="1345216" y="4452747"/>
                  </a:lnTo>
                  <a:lnTo>
                    <a:pt x="1460849" y="4363879"/>
                  </a:lnTo>
                  <a:cubicBezTo>
                    <a:pt x="1460849" y="4363879"/>
                    <a:pt x="1815370" y="4452747"/>
                    <a:pt x="1871567" y="4466940"/>
                  </a:cubicBezTo>
                  <a:cubicBezTo>
                    <a:pt x="1927670" y="4481036"/>
                    <a:pt x="2011966" y="4431602"/>
                    <a:pt x="2011966" y="4431602"/>
                  </a:cubicBezTo>
                  <a:lnTo>
                    <a:pt x="2194465" y="4459891"/>
                  </a:lnTo>
                  <a:lnTo>
                    <a:pt x="2297811" y="4379786"/>
                  </a:lnTo>
                  <a:lnTo>
                    <a:pt x="2487263" y="4459224"/>
                  </a:lnTo>
                  <a:cubicBezTo>
                    <a:pt x="2487263" y="4459224"/>
                    <a:pt x="2637854" y="4308539"/>
                    <a:pt x="2687003" y="4301490"/>
                  </a:cubicBezTo>
                  <a:cubicBezTo>
                    <a:pt x="2736152" y="4294442"/>
                    <a:pt x="2853881" y="4402741"/>
                    <a:pt x="2853881" y="4402741"/>
                  </a:cubicBezTo>
                  <a:lnTo>
                    <a:pt x="2959132" y="4367403"/>
                  </a:lnTo>
                  <a:lnTo>
                    <a:pt x="3071432" y="4395693"/>
                  </a:lnTo>
                  <a:lnTo>
                    <a:pt x="3576733" y="4300347"/>
                  </a:lnTo>
                  <a:cubicBezTo>
                    <a:pt x="3576733" y="4300347"/>
                    <a:pt x="3974687" y="4343781"/>
                    <a:pt x="4034599" y="4363879"/>
                  </a:cubicBezTo>
                  <a:cubicBezTo>
                    <a:pt x="4129373" y="4395693"/>
                    <a:pt x="4229576" y="4438650"/>
                    <a:pt x="4229576" y="4438650"/>
                  </a:cubicBezTo>
                  <a:lnTo>
                    <a:pt x="4285679" y="4417505"/>
                  </a:lnTo>
                  <a:lnTo>
                    <a:pt x="4447128" y="4438650"/>
                  </a:lnTo>
                  <a:lnTo>
                    <a:pt x="4545425" y="4360926"/>
                  </a:lnTo>
                  <a:lnTo>
                    <a:pt x="4650677" y="4382072"/>
                  </a:lnTo>
                  <a:lnTo>
                    <a:pt x="4713828" y="4346734"/>
                  </a:lnTo>
                  <a:lnTo>
                    <a:pt x="5015580" y="4459796"/>
                  </a:lnTo>
                  <a:cubicBezTo>
                    <a:pt x="5015580" y="4459796"/>
                    <a:pt x="5268183" y="4410361"/>
                    <a:pt x="5317331" y="4403312"/>
                  </a:cubicBezTo>
                  <a:cubicBezTo>
                    <a:pt x="5366480" y="4396264"/>
                    <a:pt x="5471351" y="4459224"/>
                    <a:pt x="5471351" y="4459224"/>
                  </a:cubicBezTo>
                  <a:lnTo>
                    <a:pt x="5897690" y="4363879"/>
                  </a:lnTo>
                  <a:lnTo>
                    <a:pt x="6159436" y="4488085"/>
                  </a:lnTo>
                  <a:cubicBezTo>
                    <a:pt x="6159436" y="4488085"/>
                    <a:pt x="6252020" y="4411504"/>
                    <a:pt x="6308218" y="4411504"/>
                  </a:cubicBezTo>
                  <a:cubicBezTo>
                    <a:pt x="6364415" y="4411504"/>
                    <a:pt x="6482334" y="4480941"/>
                    <a:pt x="6482334" y="4480941"/>
                  </a:cubicBezTo>
                  <a:lnTo>
                    <a:pt x="6594634" y="4431507"/>
                  </a:lnTo>
                  <a:lnTo>
                    <a:pt x="6917436" y="4417409"/>
                  </a:lnTo>
                  <a:lnTo>
                    <a:pt x="7059264" y="4431507"/>
                  </a:lnTo>
                  <a:close/>
                </a:path>
              </a:pathLst>
            </a:custGeom>
            <a:solidFill>
              <a:srgbClr val="606060"/>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C0D8E81-B7D7-CD7C-E8A6-7ADFC7756335}"/>
                </a:ext>
              </a:extLst>
            </p:cNvPr>
            <p:cNvSpPr/>
            <p:nvPr/>
          </p:nvSpPr>
          <p:spPr>
            <a:xfrm>
              <a:off x="745190" y="1350309"/>
              <a:ext cx="7037546" cy="4450309"/>
            </a:xfrm>
            <a:custGeom>
              <a:avLst/>
              <a:gdLst>
                <a:gd name="connsiteX0" fmla="*/ 7037547 w 7037546"/>
                <a:gd name="connsiteY0" fmla="*/ 4388454 h 4450309"/>
                <a:gd name="connsiteX1" fmla="*/ 7037547 w 7037546"/>
                <a:gd name="connsiteY1" fmla="*/ 75248 h 4450309"/>
                <a:gd name="connsiteX2" fmla="*/ 6966776 w 7037546"/>
                <a:gd name="connsiteY2" fmla="*/ 0 h 4450309"/>
                <a:gd name="connsiteX3" fmla="*/ 6416231 w 7037546"/>
                <a:gd name="connsiteY3" fmla="*/ 381 h 4450309"/>
                <a:gd name="connsiteX4" fmla="*/ 6416231 w 7037546"/>
                <a:gd name="connsiteY4" fmla="*/ 138017 h 4450309"/>
                <a:gd name="connsiteX5" fmla="*/ 6515005 w 7037546"/>
                <a:gd name="connsiteY5" fmla="*/ 260128 h 4450309"/>
                <a:gd name="connsiteX6" fmla="*/ 6390228 w 7037546"/>
                <a:gd name="connsiteY6" fmla="*/ 385000 h 4450309"/>
                <a:gd name="connsiteX7" fmla="*/ 6265450 w 7037546"/>
                <a:gd name="connsiteY7" fmla="*/ 260128 h 4450309"/>
                <a:gd name="connsiteX8" fmla="*/ 6364224 w 7037546"/>
                <a:gd name="connsiteY8" fmla="*/ 138017 h 4450309"/>
                <a:gd name="connsiteX9" fmla="*/ 6364224 w 7037546"/>
                <a:gd name="connsiteY9" fmla="*/ 381 h 4450309"/>
                <a:gd name="connsiteX10" fmla="*/ 5937695 w 7037546"/>
                <a:gd name="connsiteY10" fmla="*/ 667 h 4450309"/>
                <a:gd name="connsiteX11" fmla="*/ 5937695 w 7037546"/>
                <a:gd name="connsiteY11" fmla="*/ 138017 h 4450309"/>
                <a:gd name="connsiteX12" fmla="*/ 6036469 w 7037546"/>
                <a:gd name="connsiteY12" fmla="*/ 260128 h 4450309"/>
                <a:gd name="connsiteX13" fmla="*/ 5911692 w 7037546"/>
                <a:gd name="connsiteY13" fmla="*/ 385000 h 4450309"/>
                <a:gd name="connsiteX14" fmla="*/ 5786914 w 7037546"/>
                <a:gd name="connsiteY14" fmla="*/ 260128 h 4450309"/>
                <a:gd name="connsiteX15" fmla="*/ 5885688 w 7037546"/>
                <a:gd name="connsiteY15" fmla="*/ 138017 h 4450309"/>
                <a:gd name="connsiteX16" fmla="*/ 5885688 w 7037546"/>
                <a:gd name="connsiteY16" fmla="*/ 667 h 4450309"/>
                <a:gd name="connsiteX17" fmla="*/ 5459159 w 7037546"/>
                <a:gd name="connsiteY17" fmla="*/ 953 h 4450309"/>
                <a:gd name="connsiteX18" fmla="*/ 5459159 w 7037546"/>
                <a:gd name="connsiteY18" fmla="*/ 138017 h 4450309"/>
                <a:gd name="connsiteX19" fmla="*/ 5557933 w 7037546"/>
                <a:gd name="connsiteY19" fmla="*/ 260128 h 4450309"/>
                <a:gd name="connsiteX20" fmla="*/ 5433061 w 7037546"/>
                <a:gd name="connsiteY20" fmla="*/ 385000 h 4450309"/>
                <a:gd name="connsiteX21" fmla="*/ 5308283 w 7037546"/>
                <a:gd name="connsiteY21" fmla="*/ 260128 h 4450309"/>
                <a:gd name="connsiteX22" fmla="*/ 5407057 w 7037546"/>
                <a:gd name="connsiteY22" fmla="*/ 138017 h 4450309"/>
                <a:gd name="connsiteX23" fmla="*/ 5407057 w 7037546"/>
                <a:gd name="connsiteY23" fmla="*/ 953 h 4450309"/>
                <a:gd name="connsiteX24" fmla="*/ 4980528 w 7037546"/>
                <a:gd name="connsiteY24" fmla="*/ 1238 h 4450309"/>
                <a:gd name="connsiteX25" fmla="*/ 4980528 w 7037546"/>
                <a:gd name="connsiteY25" fmla="*/ 137922 h 4450309"/>
                <a:gd name="connsiteX26" fmla="*/ 5079302 w 7037546"/>
                <a:gd name="connsiteY26" fmla="*/ 260033 h 4450309"/>
                <a:gd name="connsiteX27" fmla="*/ 4954524 w 7037546"/>
                <a:gd name="connsiteY27" fmla="*/ 384905 h 4450309"/>
                <a:gd name="connsiteX28" fmla="*/ 4829652 w 7037546"/>
                <a:gd name="connsiteY28" fmla="*/ 260033 h 4450309"/>
                <a:gd name="connsiteX29" fmla="*/ 4928426 w 7037546"/>
                <a:gd name="connsiteY29" fmla="*/ 137922 h 4450309"/>
                <a:gd name="connsiteX30" fmla="*/ 4928426 w 7037546"/>
                <a:gd name="connsiteY30" fmla="*/ 1238 h 4450309"/>
                <a:gd name="connsiteX31" fmla="*/ 4501897 w 7037546"/>
                <a:gd name="connsiteY31" fmla="*/ 1524 h 4450309"/>
                <a:gd name="connsiteX32" fmla="*/ 4501897 w 7037546"/>
                <a:gd name="connsiteY32" fmla="*/ 137922 h 4450309"/>
                <a:gd name="connsiteX33" fmla="*/ 4600671 w 7037546"/>
                <a:gd name="connsiteY33" fmla="*/ 260033 h 4450309"/>
                <a:gd name="connsiteX34" fmla="*/ 4475893 w 7037546"/>
                <a:gd name="connsiteY34" fmla="*/ 384905 h 4450309"/>
                <a:gd name="connsiteX35" fmla="*/ 4351021 w 7037546"/>
                <a:gd name="connsiteY35" fmla="*/ 260033 h 4450309"/>
                <a:gd name="connsiteX36" fmla="*/ 4449795 w 7037546"/>
                <a:gd name="connsiteY36" fmla="*/ 137922 h 4450309"/>
                <a:gd name="connsiteX37" fmla="*/ 4449795 w 7037546"/>
                <a:gd name="connsiteY37" fmla="*/ 1619 h 4450309"/>
                <a:gd name="connsiteX38" fmla="*/ 4023265 w 7037546"/>
                <a:gd name="connsiteY38" fmla="*/ 1905 h 4450309"/>
                <a:gd name="connsiteX39" fmla="*/ 4023265 w 7037546"/>
                <a:gd name="connsiteY39" fmla="*/ 138017 h 4450309"/>
                <a:gd name="connsiteX40" fmla="*/ 4122040 w 7037546"/>
                <a:gd name="connsiteY40" fmla="*/ 260128 h 4450309"/>
                <a:gd name="connsiteX41" fmla="*/ 3997262 w 7037546"/>
                <a:gd name="connsiteY41" fmla="*/ 385000 h 4450309"/>
                <a:gd name="connsiteX42" fmla="*/ 3872484 w 7037546"/>
                <a:gd name="connsiteY42" fmla="*/ 260128 h 4450309"/>
                <a:gd name="connsiteX43" fmla="*/ 3971259 w 7037546"/>
                <a:gd name="connsiteY43" fmla="*/ 138017 h 4450309"/>
                <a:gd name="connsiteX44" fmla="*/ 3971259 w 7037546"/>
                <a:gd name="connsiteY44" fmla="*/ 1905 h 4450309"/>
                <a:gd name="connsiteX45" fmla="*/ 3544729 w 7037546"/>
                <a:gd name="connsiteY45" fmla="*/ 2191 h 4450309"/>
                <a:gd name="connsiteX46" fmla="*/ 3544729 w 7037546"/>
                <a:gd name="connsiteY46" fmla="*/ 138017 h 4450309"/>
                <a:gd name="connsiteX47" fmla="*/ 3643503 w 7037546"/>
                <a:gd name="connsiteY47" fmla="*/ 260128 h 4450309"/>
                <a:gd name="connsiteX48" fmla="*/ 3518726 w 7037546"/>
                <a:gd name="connsiteY48" fmla="*/ 385000 h 4450309"/>
                <a:gd name="connsiteX49" fmla="*/ 3393949 w 7037546"/>
                <a:gd name="connsiteY49" fmla="*/ 260128 h 4450309"/>
                <a:gd name="connsiteX50" fmla="*/ 3492723 w 7037546"/>
                <a:gd name="connsiteY50" fmla="*/ 138017 h 4450309"/>
                <a:gd name="connsiteX51" fmla="*/ 3492723 w 7037546"/>
                <a:gd name="connsiteY51" fmla="*/ 2191 h 4450309"/>
                <a:gd name="connsiteX52" fmla="*/ 3066193 w 7037546"/>
                <a:gd name="connsiteY52" fmla="*/ 2477 h 4450309"/>
                <a:gd name="connsiteX53" fmla="*/ 3066193 w 7037546"/>
                <a:gd name="connsiteY53" fmla="*/ 138017 h 4450309"/>
                <a:gd name="connsiteX54" fmla="*/ 3164967 w 7037546"/>
                <a:gd name="connsiteY54" fmla="*/ 260128 h 4450309"/>
                <a:gd name="connsiteX55" fmla="*/ 3040190 w 7037546"/>
                <a:gd name="connsiteY55" fmla="*/ 385000 h 4450309"/>
                <a:gd name="connsiteX56" fmla="*/ 2915412 w 7037546"/>
                <a:gd name="connsiteY56" fmla="*/ 260128 h 4450309"/>
                <a:gd name="connsiteX57" fmla="*/ 3014187 w 7037546"/>
                <a:gd name="connsiteY57" fmla="*/ 138017 h 4450309"/>
                <a:gd name="connsiteX58" fmla="*/ 3014187 w 7037546"/>
                <a:gd name="connsiteY58" fmla="*/ 2477 h 4450309"/>
                <a:gd name="connsiteX59" fmla="*/ 2587657 w 7037546"/>
                <a:gd name="connsiteY59" fmla="*/ 2762 h 4450309"/>
                <a:gd name="connsiteX60" fmla="*/ 2587657 w 7037546"/>
                <a:gd name="connsiteY60" fmla="*/ 138017 h 4450309"/>
                <a:gd name="connsiteX61" fmla="*/ 2686432 w 7037546"/>
                <a:gd name="connsiteY61" fmla="*/ 260128 h 4450309"/>
                <a:gd name="connsiteX62" fmla="*/ 2561654 w 7037546"/>
                <a:gd name="connsiteY62" fmla="*/ 385000 h 4450309"/>
                <a:gd name="connsiteX63" fmla="*/ 2436876 w 7037546"/>
                <a:gd name="connsiteY63" fmla="*/ 260128 h 4450309"/>
                <a:gd name="connsiteX64" fmla="*/ 2535651 w 7037546"/>
                <a:gd name="connsiteY64" fmla="*/ 138017 h 4450309"/>
                <a:gd name="connsiteX65" fmla="*/ 2535651 w 7037546"/>
                <a:gd name="connsiteY65" fmla="*/ 2762 h 4450309"/>
                <a:gd name="connsiteX66" fmla="*/ 2109121 w 7037546"/>
                <a:gd name="connsiteY66" fmla="*/ 3048 h 4450309"/>
                <a:gd name="connsiteX67" fmla="*/ 2109121 w 7037546"/>
                <a:gd name="connsiteY67" fmla="*/ 138017 h 4450309"/>
                <a:gd name="connsiteX68" fmla="*/ 2207896 w 7037546"/>
                <a:gd name="connsiteY68" fmla="*/ 260128 h 4450309"/>
                <a:gd name="connsiteX69" fmla="*/ 2083118 w 7037546"/>
                <a:gd name="connsiteY69" fmla="*/ 385000 h 4450309"/>
                <a:gd name="connsiteX70" fmla="*/ 1958340 w 7037546"/>
                <a:gd name="connsiteY70" fmla="*/ 260128 h 4450309"/>
                <a:gd name="connsiteX71" fmla="*/ 2057115 w 7037546"/>
                <a:gd name="connsiteY71" fmla="*/ 138017 h 4450309"/>
                <a:gd name="connsiteX72" fmla="*/ 2057115 w 7037546"/>
                <a:gd name="connsiteY72" fmla="*/ 3048 h 4450309"/>
                <a:gd name="connsiteX73" fmla="*/ 1630585 w 7037546"/>
                <a:gd name="connsiteY73" fmla="*/ 3334 h 4450309"/>
                <a:gd name="connsiteX74" fmla="*/ 1630585 w 7037546"/>
                <a:gd name="connsiteY74" fmla="*/ 137922 h 4450309"/>
                <a:gd name="connsiteX75" fmla="*/ 1729359 w 7037546"/>
                <a:gd name="connsiteY75" fmla="*/ 260033 h 4450309"/>
                <a:gd name="connsiteX76" fmla="*/ 1604582 w 7037546"/>
                <a:gd name="connsiteY76" fmla="*/ 384905 h 4450309"/>
                <a:gd name="connsiteX77" fmla="*/ 1479804 w 7037546"/>
                <a:gd name="connsiteY77" fmla="*/ 260033 h 4450309"/>
                <a:gd name="connsiteX78" fmla="*/ 1578579 w 7037546"/>
                <a:gd name="connsiteY78" fmla="*/ 137922 h 4450309"/>
                <a:gd name="connsiteX79" fmla="*/ 1578579 w 7037546"/>
                <a:gd name="connsiteY79" fmla="*/ 3429 h 4450309"/>
                <a:gd name="connsiteX80" fmla="*/ 1152049 w 7037546"/>
                <a:gd name="connsiteY80" fmla="*/ 3715 h 4450309"/>
                <a:gd name="connsiteX81" fmla="*/ 1152049 w 7037546"/>
                <a:gd name="connsiteY81" fmla="*/ 138017 h 4450309"/>
                <a:gd name="connsiteX82" fmla="*/ 1250824 w 7037546"/>
                <a:gd name="connsiteY82" fmla="*/ 260128 h 4450309"/>
                <a:gd name="connsiteX83" fmla="*/ 1125951 w 7037546"/>
                <a:gd name="connsiteY83" fmla="*/ 385000 h 4450309"/>
                <a:gd name="connsiteX84" fmla="*/ 1001173 w 7037546"/>
                <a:gd name="connsiteY84" fmla="*/ 260128 h 4450309"/>
                <a:gd name="connsiteX85" fmla="*/ 1099947 w 7037546"/>
                <a:gd name="connsiteY85" fmla="*/ 138017 h 4450309"/>
                <a:gd name="connsiteX86" fmla="*/ 1099947 w 7037546"/>
                <a:gd name="connsiteY86" fmla="*/ 3715 h 4450309"/>
                <a:gd name="connsiteX87" fmla="*/ 673418 w 7037546"/>
                <a:gd name="connsiteY87" fmla="*/ 4000 h 4450309"/>
                <a:gd name="connsiteX88" fmla="*/ 673418 w 7037546"/>
                <a:gd name="connsiteY88" fmla="*/ 138017 h 4450309"/>
                <a:gd name="connsiteX89" fmla="*/ 772192 w 7037546"/>
                <a:gd name="connsiteY89" fmla="*/ 260128 h 4450309"/>
                <a:gd name="connsiteX90" fmla="*/ 647415 w 7037546"/>
                <a:gd name="connsiteY90" fmla="*/ 385000 h 4450309"/>
                <a:gd name="connsiteX91" fmla="*/ 522542 w 7037546"/>
                <a:gd name="connsiteY91" fmla="*/ 260128 h 4450309"/>
                <a:gd name="connsiteX92" fmla="*/ 621316 w 7037546"/>
                <a:gd name="connsiteY92" fmla="*/ 138017 h 4450309"/>
                <a:gd name="connsiteX93" fmla="*/ 621316 w 7037546"/>
                <a:gd name="connsiteY93" fmla="*/ 4000 h 4450309"/>
                <a:gd name="connsiteX94" fmla="*/ 40958 w 7037546"/>
                <a:gd name="connsiteY94" fmla="*/ 4382 h 4450309"/>
                <a:gd name="connsiteX95" fmla="*/ 0 w 7037546"/>
                <a:gd name="connsiteY95" fmla="*/ 45720 h 4450309"/>
                <a:gd name="connsiteX96" fmla="*/ 16288 w 7037546"/>
                <a:gd name="connsiteY96" fmla="*/ 4305681 h 4450309"/>
                <a:gd name="connsiteX97" fmla="*/ 338614 w 7037546"/>
                <a:gd name="connsiteY97" fmla="*/ 4447318 h 4450309"/>
                <a:gd name="connsiteX98" fmla="*/ 788194 w 7037546"/>
                <a:gd name="connsiteY98" fmla="*/ 4416457 h 4450309"/>
                <a:gd name="connsiteX99" fmla="*/ 1012032 w 7037546"/>
                <a:gd name="connsiteY99" fmla="*/ 4430459 h 4450309"/>
                <a:gd name="connsiteX100" fmla="*/ 1054037 w 7037546"/>
                <a:gd name="connsiteY100" fmla="*/ 4381500 h 4450309"/>
                <a:gd name="connsiteX101" fmla="*/ 1340835 w 7037546"/>
                <a:gd name="connsiteY101" fmla="*/ 4409504 h 4450309"/>
                <a:gd name="connsiteX102" fmla="*/ 1456087 w 7037546"/>
                <a:gd name="connsiteY102" fmla="*/ 4321493 h 4450309"/>
                <a:gd name="connsiteX103" fmla="*/ 1865472 w 7037546"/>
                <a:gd name="connsiteY103" fmla="*/ 4423506 h 4450309"/>
                <a:gd name="connsiteX104" fmla="*/ 2005394 w 7037546"/>
                <a:gd name="connsiteY104" fmla="*/ 4388549 h 4450309"/>
                <a:gd name="connsiteX105" fmla="*/ 2187321 w 7037546"/>
                <a:gd name="connsiteY105" fmla="*/ 4416552 h 4450309"/>
                <a:gd name="connsiteX106" fmla="*/ 2290287 w 7037546"/>
                <a:gd name="connsiteY106" fmla="*/ 4337304 h 4450309"/>
                <a:gd name="connsiteX107" fmla="*/ 2479167 w 7037546"/>
                <a:gd name="connsiteY107" fmla="*/ 4415981 h 4450309"/>
                <a:gd name="connsiteX108" fmla="*/ 2678240 w 7037546"/>
                <a:gd name="connsiteY108" fmla="*/ 4259771 h 4450309"/>
                <a:gd name="connsiteX109" fmla="*/ 2844642 w 7037546"/>
                <a:gd name="connsiteY109" fmla="*/ 4360069 h 4450309"/>
                <a:gd name="connsiteX110" fmla="*/ 2949607 w 7037546"/>
                <a:gd name="connsiteY110" fmla="*/ 4325112 h 4450309"/>
                <a:gd name="connsiteX111" fmla="*/ 3061526 w 7037546"/>
                <a:gd name="connsiteY111" fmla="*/ 4353116 h 4450309"/>
                <a:gd name="connsiteX112" fmla="*/ 3565208 w 7037546"/>
                <a:gd name="connsiteY112" fmla="*/ 4258723 h 4450309"/>
                <a:gd name="connsiteX113" fmla="*/ 4021646 w 7037546"/>
                <a:gd name="connsiteY113" fmla="*/ 4321683 h 4450309"/>
                <a:gd name="connsiteX114" fmla="*/ 4216051 w 7037546"/>
                <a:gd name="connsiteY114" fmla="*/ 4395692 h 4450309"/>
                <a:gd name="connsiteX115" fmla="*/ 4272058 w 7037546"/>
                <a:gd name="connsiteY115" fmla="*/ 4374738 h 4450309"/>
                <a:gd name="connsiteX116" fmla="*/ 4432936 w 7037546"/>
                <a:gd name="connsiteY116" fmla="*/ 4395692 h 4450309"/>
                <a:gd name="connsiteX117" fmla="*/ 4530853 w 7037546"/>
                <a:gd name="connsiteY117" fmla="*/ 4318731 h 4450309"/>
                <a:gd name="connsiteX118" fmla="*/ 4635818 w 7037546"/>
                <a:gd name="connsiteY118" fmla="*/ 4339685 h 4450309"/>
                <a:gd name="connsiteX119" fmla="*/ 4698778 w 7037546"/>
                <a:gd name="connsiteY119" fmla="*/ 4304729 h 4450309"/>
                <a:gd name="connsiteX120" fmla="*/ 4999578 w 7037546"/>
                <a:gd name="connsiteY120" fmla="*/ 4416648 h 4450309"/>
                <a:gd name="connsiteX121" fmla="*/ 5300377 w 7037546"/>
                <a:gd name="connsiteY121" fmla="*/ 4360640 h 4450309"/>
                <a:gd name="connsiteX122" fmla="*/ 5453921 w 7037546"/>
                <a:gd name="connsiteY122" fmla="*/ 4415981 h 4450309"/>
                <a:gd name="connsiteX123" fmla="*/ 5878831 w 7037546"/>
                <a:gd name="connsiteY123" fmla="*/ 4321588 h 4450309"/>
                <a:gd name="connsiteX124" fmla="*/ 6139815 w 7037546"/>
                <a:gd name="connsiteY124" fmla="*/ 4444556 h 4450309"/>
                <a:gd name="connsiteX125" fmla="*/ 6288120 w 7037546"/>
                <a:gd name="connsiteY125" fmla="*/ 4368737 h 4450309"/>
                <a:gd name="connsiteX126" fmla="*/ 6461666 w 7037546"/>
                <a:gd name="connsiteY126" fmla="*/ 4437507 h 4450309"/>
                <a:gd name="connsiteX127" fmla="*/ 6573584 w 7037546"/>
                <a:gd name="connsiteY127" fmla="*/ 4388549 h 4450309"/>
                <a:gd name="connsiteX128" fmla="*/ 6895338 w 7037546"/>
                <a:gd name="connsiteY128" fmla="*/ 4374547 h 4450309"/>
                <a:gd name="connsiteX129" fmla="*/ 7036690 w 7037546"/>
                <a:gd name="connsiteY129" fmla="*/ 4388549 h 445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7037546" h="4450309">
                  <a:moveTo>
                    <a:pt x="7037547" y="4388454"/>
                  </a:moveTo>
                  <a:lnTo>
                    <a:pt x="7037547" y="75248"/>
                  </a:lnTo>
                  <a:cubicBezTo>
                    <a:pt x="7037547" y="35433"/>
                    <a:pt x="7006590" y="2477"/>
                    <a:pt x="6966776" y="0"/>
                  </a:cubicBezTo>
                  <a:lnTo>
                    <a:pt x="6416231" y="381"/>
                  </a:lnTo>
                  <a:lnTo>
                    <a:pt x="6416231" y="138017"/>
                  </a:lnTo>
                  <a:cubicBezTo>
                    <a:pt x="6472714" y="150019"/>
                    <a:pt x="6515005" y="200120"/>
                    <a:pt x="6515005" y="260128"/>
                  </a:cubicBezTo>
                  <a:cubicBezTo>
                    <a:pt x="6515005" y="329089"/>
                    <a:pt x="6459094" y="385000"/>
                    <a:pt x="6390228" y="385000"/>
                  </a:cubicBezTo>
                  <a:cubicBezTo>
                    <a:pt x="6321362" y="385000"/>
                    <a:pt x="6265450" y="329089"/>
                    <a:pt x="6265450" y="260128"/>
                  </a:cubicBezTo>
                  <a:cubicBezTo>
                    <a:pt x="6265450" y="200120"/>
                    <a:pt x="6307837" y="150019"/>
                    <a:pt x="6364224" y="138017"/>
                  </a:cubicBezTo>
                  <a:lnTo>
                    <a:pt x="6364224" y="381"/>
                  </a:lnTo>
                  <a:lnTo>
                    <a:pt x="5937695" y="667"/>
                  </a:lnTo>
                  <a:lnTo>
                    <a:pt x="5937695" y="138017"/>
                  </a:lnTo>
                  <a:cubicBezTo>
                    <a:pt x="5994178" y="150019"/>
                    <a:pt x="6036469" y="200120"/>
                    <a:pt x="6036469" y="260128"/>
                  </a:cubicBezTo>
                  <a:cubicBezTo>
                    <a:pt x="6036469" y="329089"/>
                    <a:pt x="5980558" y="385000"/>
                    <a:pt x="5911692" y="385000"/>
                  </a:cubicBezTo>
                  <a:cubicBezTo>
                    <a:pt x="5842826" y="385000"/>
                    <a:pt x="5786914" y="329089"/>
                    <a:pt x="5786914" y="260128"/>
                  </a:cubicBezTo>
                  <a:cubicBezTo>
                    <a:pt x="5786914" y="200120"/>
                    <a:pt x="5829301" y="150019"/>
                    <a:pt x="5885688" y="138017"/>
                  </a:cubicBezTo>
                  <a:lnTo>
                    <a:pt x="5885688" y="667"/>
                  </a:lnTo>
                  <a:lnTo>
                    <a:pt x="5459159" y="953"/>
                  </a:lnTo>
                  <a:lnTo>
                    <a:pt x="5459159" y="138017"/>
                  </a:lnTo>
                  <a:cubicBezTo>
                    <a:pt x="5515642" y="150019"/>
                    <a:pt x="5557933" y="200120"/>
                    <a:pt x="5557933" y="260128"/>
                  </a:cubicBezTo>
                  <a:cubicBezTo>
                    <a:pt x="5557933" y="329089"/>
                    <a:pt x="5502022" y="385000"/>
                    <a:pt x="5433061" y="385000"/>
                  </a:cubicBezTo>
                  <a:cubicBezTo>
                    <a:pt x="5364099" y="385000"/>
                    <a:pt x="5308283" y="329089"/>
                    <a:pt x="5308283" y="260128"/>
                  </a:cubicBezTo>
                  <a:cubicBezTo>
                    <a:pt x="5308283" y="200120"/>
                    <a:pt x="5350669" y="150019"/>
                    <a:pt x="5407057" y="138017"/>
                  </a:cubicBezTo>
                  <a:lnTo>
                    <a:pt x="5407057" y="953"/>
                  </a:lnTo>
                  <a:lnTo>
                    <a:pt x="4980528" y="1238"/>
                  </a:lnTo>
                  <a:lnTo>
                    <a:pt x="4980528" y="137922"/>
                  </a:lnTo>
                  <a:cubicBezTo>
                    <a:pt x="5037011" y="149924"/>
                    <a:pt x="5079302" y="200025"/>
                    <a:pt x="5079302" y="260033"/>
                  </a:cubicBezTo>
                  <a:cubicBezTo>
                    <a:pt x="5079302" y="328994"/>
                    <a:pt x="5023391" y="384905"/>
                    <a:pt x="4954524" y="384905"/>
                  </a:cubicBezTo>
                  <a:cubicBezTo>
                    <a:pt x="4885659" y="384905"/>
                    <a:pt x="4829652" y="328994"/>
                    <a:pt x="4829652" y="260033"/>
                  </a:cubicBezTo>
                  <a:cubicBezTo>
                    <a:pt x="4829652" y="200025"/>
                    <a:pt x="4872038" y="149924"/>
                    <a:pt x="4928426" y="137922"/>
                  </a:cubicBezTo>
                  <a:lnTo>
                    <a:pt x="4928426" y="1238"/>
                  </a:lnTo>
                  <a:lnTo>
                    <a:pt x="4501897" y="1524"/>
                  </a:lnTo>
                  <a:lnTo>
                    <a:pt x="4501897" y="137922"/>
                  </a:lnTo>
                  <a:cubicBezTo>
                    <a:pt x="4558380" y="149924"/>
                    <a:pt x="4600671" y="200025"/>
                    <a:pt x="4600671" y="260033"/>
                  </a:cubicBezTo>
                  <a:cubicBezTo>
                    <a:pt x="4600671" y="328994"/>
                    <a:pt x="4544759" y="384905"/>
                    <a:pt x="4475893" y="384905"/>
                  </a:cubicBezTo>
                  <a:cubicBezTo>
                    <a:pt x="4407028" y="384905"/>
                    <a:pt x="4351021" y="328994"/>
                    <a:pt x="4351021" y="260033"/>
                  </a:cubicBezTo>
                  <a:cubicBezTo>
                    <a:pt x="4351021" y="200025"/>
                    <a:pt x="4393407" y="149924"/>
                    <a:pt x="4449795" y="137922"/>
                  </a:cubicBezTo>
                  <a:lnTo>
                    <a:pt x="4449795" y="1619"/>
                  </a:lnTo>
                  <a:lnTo>
                    <a:pt x="4023265" y="1905"/>
                  </a:lnTo>
                  <a:lnTo>
                    <a:pt x="4023265" y="138017"/>
                  </a:lnTo>
                  <a:cubicBezTo>
                    <a:pt x="4079749" y="150019"/>
                    <a:pt x="4122040" y="200120"/>
                    <a:pt x="4122040" y="260128"/>
                  </a:cubicBezTo>
                  <a:cubicBezTo>
                    <a:pt x="4122040" y="329089"/>
                    <a:pt x="4066128" y="385000"/>
                    <a:pt x="3997262" y="385000"/>
                  </a:cubicBezTo>
                  <a:cubicBezTo>
                    <a:pt x="3928396" y="385000"/>
                    <a:pt x="3872484" y="329089"/>
                    <a:pt x="3872484" y="260128"/>
                  </a:cubicBezTo>
                  <a:cubicBezTo>
                    <a:pt x="3872484" y="200120"/>
                    <a:pt x="3914871" y="150019"/>
                    <a:pt x="3971259" y="138017"/>
                  </a:cubicBezTo>
                  <a:lnTo>
                    <a:pt x="3971259" y="1905"/>
                  </a:lnTo>
                  <a:lnTo>
                    <a:pt x="3544729" y="2191"/>
                  </a:lnTo>
                  <a:lnTo>
                    <a:pt x="3544729" y="138017"/>
                  </a:lnTo>
                  <a:cubicBezTo>
                    <a:pt x="3601212" y="150019"/>
                    <a:pt x="3643503" y="200120"/>
                    <a:pt x="3643503" y="260128"/>
                  </a:cubicBezTo>
                  <a:cubicBezTo>
                    <a:pt x="3643503" y="329089"/>
                    <a:pt x="3587592" y="385000"/>
                    <a:pt x="3518726" y="385000"/>
                  </a:cubicBezTo>
                  <a:cubicBezTo>
                    <a:pt x="3449860" y="385000"/>
                    <a:pt x="3393949" y="329089"/>
                    <a:pt x="3393949" y="260128"/>
                  </a:cubicBezTo>
                  <a:cubicBezTo>
                    <a:pt x="3393949" y="200120"/>
                    <a:pt x="3436335" y="150019"/>
                    <a:pt x="3492723" y="138017"/>
                  </a:cubicBezTo>
                  <a:lnTo>
                    <a:pt x="3492723" y="2191"/>
                  </a:lnTo>
                  <a:lnTo>
                    <a:pt x="3066193" y="2477"/>
                  </a:lnTo>
                  <a:lnTo>
                    <a:pt x="3066193" y="138017"/>
                  </a:lnTo>
                  <a:cubicBezTo>
                    <a:pt x="3122676" y="150019"/>
                    <a:pt x="3164967" y="200120"/>
                    <a:pt x="3164967" y="260128"/>
                  </a:cubicBezTo>
                  <a:cubicBezTo>
                    <a:pt x="3164967" y="329089"/>
                    <a:pt x="3109056" y="385000"/>
                    <a:pt x="3040190" y="385000"/>
                  </a:cubicBezTo>
                  <a:cubicBezTo>
                    <a:pt x="2971324" y="385000"/>
                    <a:pt x="2915412" y="329089"/>
                    <a:pt x="2915412" y="260128"/>
                  </a:cubicBezTo>
                  <a:cubicBezTo>
                    <a:pt x="2915412" y="200120"/>
                    <a:pt x="2957799" y="150019"/>
                    <a:pt x="3014187" y="138017"/>
                  </a:cubicBezTo>
                  <a:lnTo>
                    <a:pt x="3014187" y="2477"/>
                  </a:lnTo>
                  <a:lnTo>
                    <a:pt x="2587657" y="2762"/>
                  </a:lnTo>
                  <a:lnTo>
                    <a:pt x="2587657" y="138017"/>
                  </a:lnTo>
                  <a:cubicBezTo>
                    <a:pt x="2644141" y="150019"/>
                    <a:pt x="2686432" y="200120"/>
                    <a:pt x="2686432" y="260128"/>
                  </a:cubicBezTo>
                  <a:cubicBezTo>
                    <a:pt x="2686432" y="329089"/>
                    <a:pt x="2630520" y="385000"/>
                    <a:pt x="2561654" y="385000"/>
                  </a:cubicBezTo>
                  <a:cubicBezTo>
                    <a:pt x="2492788" y="385000"/>
                    <a:pt x="2436876" y="329089"/>
                    <a:pt x="2436876" y="260128"/>
                  </a:cubicBezTo>
                  <a:cubicBezTo>
                    <a:pt x="2436876" y="200120"/>
                    <a:pt x="2479263" y="150019"/>
                    <a:pt x="2535651" y="138017"/>
                  </a:cubicBezTo>
                  <a:lnTo>
                    <a:pt x="2535651" y="2762"/>
                  </a:lnTo>
                  <a:lnTo>
                    <a:pt x="2109121" y="3048"/>
                  </a:lnTo>
                  <a:lnTo>
                    <a:pt x="2109121" y="138017"/>
                  </a:lnTo>
                  <a:cubicBezTo>
                    <a:pt x="2165605" y="150019"/>
                    <a:pt x="2207896" y="200120"/>
                    <a:pt x="2207896" y="260128"/>
                  </a:cubicBezTo>
                  <a:cubicBezTo>
                    <a:pt x="2207896" y="329089"/>
                    <a:pt x="2151984" y="385000"/>
                    <a:pt x="2083118" y="385000"/>
                  </a:cubicBezTo>
                  <a:cubicBezTo>
                    <a:pt x="2014252" y="385000"/>
                    <a:pt x="1958340" y="329089"/>
                    <a:pt x="1958340" y="260128"/>
                  </a:cubicBezTo>
                  <a:cubicBezTo>
                    <a:pt x="1958340" y="200120"/>
                    <a:pt x="2000727" y="150019"/>
                    <a:pt x="2057115" y="138017"/>
                  </a:cubicBezTo>
                  <a:lnTo>
                    <a:pt x="2057115" y="3048"/>
                  </a:lnTo>
                  <a:lnTo>
                    <a:pt x="1630585" y="3334"/>
                  </a:lnTo>
                  <a:lnTo>
                    <a:pt x="1630585" y="137922"/>
                  </a:lnTo>
                  <a:cubicBezTo>
                    <a:pt x="1687068" y="149924"/>
                    <a:pt x="1729359" y="200025"/>
                    <a:pt x="1729359" y="260033"/>
                  </a:cubicBezTo>
                  <a:cubicBezTo>
                    <a:pt x="1729359" y="328994"/>
                    <a:pt x="1673448" y="384905"/>
                    <a:pt x="1604582" y="384905"/>
                  </a:cubicBezTo>
                  <a:cubicBezTo>
                    <a:pt x="1535716" y="384905"/>
                    <a:pt x="1479804" y="328994"/>
                    <a:pt x="1479804" y="260033"/>
                  </a:cubicBezTo>
                  <a:cubicBezTo>
                    <a:pt x="1479804" y="200025"/>
                    <a:pt x="1522191" y="149924"/>
                    <a:pt x="1578579" y="137922"/>
                  </a:cubicBezTo>
                  <a:lnTo>
                    <a:pt x="1578579" y="3429"/>
                  </a:lnTo>
                  <a:lnTo>
                    <a:pt x="1152049" y="3715"/>
                  </a:lnTo>
                  <a:lnTo>
                    <a:pt x="1152049" y="138017"/>
                  </a:lnTo>
                  <a:cubicBezTo>
                    <a:pt x="1208532" y="150019"/>
                    <a:pt x="1250824" y="200120"/>
                    <a:pt x="1250824" y="260128"/>
                  </a:cubicBezTo>
                  <a:cubicBezTo>
                    <a:pt x="1250824" y="329089"/>
                    <a:pt x="1194912" y="385000"/>
                    <a:pt x="1125951" y="385000"/>
                  </a:cubicBezTo>
                  <a:cubicBezTo>
                    <a:pt x="1056990" y="385000"/>
                    <a:pt x="1001173" y="329089"/>
                    <a:pt x="1001173" y="260128"/>
                  </a:cubicBezTo>
                  <a:cubicBezTo>
                    <a:pt x="1001173" y="200120"/>
                    <a:pt x="1043559" y="150019"/>
                    <a:pt x="1099947" y="138017"/>
                  </a:cubicBezTo>
                  <a:lnTo>
                    <a:pt x="1099947" y="3715"/>
                  </a:lnTo>
                  <a:lnTo>
                    <a:pt x="673418" y="4000"/>
                  </a:lnTo>
                  <a:lnTo>
                    <a:pt x="673418" y="138017"/>
                  </a:lnTo>
                  <a:cubicBezTo>
                    <a:pt x="729901" y="150019"/>
                    <a:pt x="772192" y="200120"/>
                    <a:pt x="772192" y="260128"/>
                  </a:cubicBezTo>
                  <a:cubicBezTo>
                    <a:pt x="772192" y="329089"/>
                    <a:pt x="716280" y="385000"/>
                    <a:pt x="647415" y="385000"/>
                  </a:cubicBezTo>
                  <a:cubicBezTo>
                    <a:pt x="578549" y="385000"/>
                    <a:pt x="522542" y="329089"/>
                    <a:pt x="522542" y="260128"/>
                  </a:cubicBezTo>
                  <a:cubicBezTo>
                    <a:pt x="522542" y="200120"/>
                    <a:pt x="564928" y="150019"/>
                    <a:pt x="621316" y="138017"/>
                  </a:cubicBezTo>
                  <a:lnTo>
                    <a:pt x="621316" y="4000"/>
                  </a:lnTo>
                  <a:lnTo>
                    <a:pt x="40958" y="4382"/>
                  </a:lnTo>
                  <a:cubicBezTo>
                    <a:pt x="18193" y="4382"/>
                    <a:pt x="-95" y="22955"/>
                    <a:pt x="0" y="45720"/>
                  </a:cubicBezTo>
                  <a:lnTo>
                    <a:pt x="16288" y="4305681"/>
                  </a:lnTo>
                  <a:cubicBezTo>
                    <a:pt x="16288" y="4305681"/>
                    <a:pt x="308229" y="4474655"/>
                    <a:pt x="338614" y="4447318"/>
                  </a:cubicBezTo>
                  <a:cubicBezTo>
                    <a:pt x="408528" y="4384358"/>
                    <a:pt x="761905" y="4383691"/>
                    <a:pt x="788194" y="4416457"/>
                  </a:cubicBezTo>
                  <a:cubicBezTo>
                    <a:pt x="816198" y="4451414"/>
                    <a:pt x="1012032" y="4430459"/>
                    <a:pt x="1012032" y="4430459"/>
                  </a:cubicBezTo>
                  <a:lnTo>
                    <a:pt x="1054037" y="4381500"/>
                  </a:lnTo>
                  <a:lnTo>
                    <a:pt x="1340835" y="4409504"/>
                  </a:lnTo>
                  <a:lnTo>
                    <a:pt x="1456087" y="4321493"/>
                  </a:lnTo>
                  <a:cubicBezTo>
                    <a:pt x="1456087" y="4321493"/>
                    <a:pt x="1809465" y="4409504"/>
                    <a:pt x="1865472" y="4423506"/>
                  </a:cubicBezTo>
                  <a:cubicBezTo>
                    <a:pt x="1921479" y="4437507"/>
                    <a:pt x="2005394" y="4388549"/>
                    <a:pt x="2005394" y="4388549"/>
                  </a:cubicBezTo>
                  <a:lnTo>
                    <a:pt x="2187321" y="4416552"/>
                  </a:lnTo>
                  <a:lnTo>
                    <a:pt x="2290287" y="4337304"/>
                  </a:lnTo>
                  <a:lnTo>
                    <a:pt x="2479167" y="4415981"/>
                  </a:lnTo>
                  <a:cubicBezTo>
                    <a:pt x="2479167" y="4415981"/>
                    <a:pt x="2629282" y="4266724"/>
                    <a:pt x="2678240" y="4259771"/>
                  </a:cubicBezTo>
                  <a:cubicBezTo>
                    <a:pt x="2727199" y="4252817"/>
                    <a:pt x="2844642" y="4360069"/>
                    <a:pt x="2844642" y="4360069"/>
                  </a:cubicBezTo>
                  <a:lnTo>
                    <a:pt x="2949607" y="4325112"/>
                  </a:lnTo>
                  <a:lnTo>
                    <a:pt x="3061526" y="4353116"/>
                  </a:lnTo>
                  <a:lnTo>
                    <a:pt x="3565208" y="4258723"/>
                  </a:lnTo>
                  <a:cubicBezTo>
                    <a:pt x="3565208" y="4258723"/>
                    <a:pt x="3961924" y="4301776"/>
                    <a:pt x="4021646" y="4321683"/>
                  </a:cubicBezTo>
                  <a:cubicBezTo>
                    <a:pt x="4116039" y="4353116"/>
                    <a:pt x="4216051" y="4395692"/>
                    <a:pt x="4216051" y="4395692"/>
                  </a:cubicBezTo>
                  <a:lnTo>
                    <a:pt x="4272058" y="4374738"/>
                  </a:lnTo>
                  <a:lnTo>
                    <a:pt x="4432936" y="4395692"/>
                  </a:lnTo>
                  <a:lnTo>
                    <a:pt x="4530853" y="4318731"/>
                  </a:lnTo>
                  <a:lnTo>
                    <a:pt x="4635818" y="4339685"/>
                  </a:lnTo>
                  <a:lnTo>
                    <a:pt x="4698778" y="4304729"/>
                  </a:lnTo>
                  <a:lnTo>
                    <a:pt x="4999578" y="4416648"/>
                  </a:lnTo>
                  <a:cubicBezTo>
                    <a:pt x="4999578" y="4416648"/>
                    <a:pt x="5251419" y="4367689"/>
                    <a:pt x="5300377" y="4360640"/>
                  </a:cubicBezTo>
                  <a:cubicBezTo>
                    <a:pt x="5349336" y="4353687"/>
                    <a:pt x="5453921" y="4415981"/>
                    <a:pt x="5453921" y="4415981"/>
                  </a:cubicBezTo>
                  <a:lnTo>
                    <a:pt x="5878831" y="4321588"/>
                  </a:lnTo>
                  <a:lnTo>
                    <a:pt x="6139815" y="4444556"/>
                  </a:lnTo>
                  <a:cubicBezTo>
                    <a:pt x="6139815" y="4444556"/>
                    <a:pt x="6232113" y="4368737"/>
                    <a:pt x="6288120" y="4368737"/>
                  </a:cubicBezTo>
                  <a:cubicBezTo>
                    <a:pt x="6344127" y="4368737"/>
                    <a:pt x="6461666" y="4437507"/>
                    <a:pt x="6461666" y="4437507"/>
                  </a:cubicBezTo>
                  <a:lnTo>
                    <a:pt x="6573584" y="4388549"/>
                  </a:lnTo>
                  <a:lnTo>
                    <a:pt x="6895338" y="4374547"/>
                  </a:lnTo>
                  <a:lnTo>
                    <a:pt x="7036690" y="4388549"/>
                  </a:lnTo>
                  <a:close/>
                </a:path>
              </a:pathLst>
            </a:custGeom>
            <a:solidFill>
              <a:schemeClr val="bg1"/>
            </a:solidFill>
            <a:ln w="9525"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89451551-D4D0-306B-FDD4-47A640DE0C78}"/>
              </a:ext>
            </a:extLst>
          </p:cNvPr>
          <p:cNvGrpSpPr/>
          <p:nvPr/>
        </p:nvGrpSpPr>
        <p:grpSpPr>
          <a:xfrm flipH="1">
            <a:off x="6293213" y="1306285"/>
            <a:ext cx="365760" cy="548640"/>
            <a:chOff x="3937585" y="1152029"/>
            <a:chExt cx="720806" cy="1240402"/>
          </a:xfrm>
        </p:grpSpPr>
        <p:sp>
          <p:nvSpPr>
            <p:cNvPr id="33" name="Freeform: Shape 32">
              <a:extLst>
                <a:ext uri="{FF2B5EF4-FFF2-40B4-BE49-F238E27FC236}">
                  <a16:creationId xmlns:a16="http://schemas.microsoft.com/office/drawing/2014/main" id="{112EF65D-592D-079C-E3E4-59108AA4C110}"/>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34" name="Freeform: Shape 33">
              <a:extLst>
                <a:ext uri="{FF2B5EF4-FFF2-40B4-BE49-F238E27FC236}">
                  <a16:creationId xmlns:a16="http://schemas.microsoft.com/office/drawing/2014/main" id="{B57F5FE8-5B2C-3F05-2123-C7FBCB05590F}"/>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35" name="Freeform: Shape 34">
              <a:extLst>
                <a:ext uri="{FF2B5EF4-FFF2-40B4-BE49-F238E27FC236}">
                  <a16:creationId xmlns:a16="http://schemas.microsoft.com/office/drawing/2014/main" id="{57CE9E95-E42D-7F70-E595-9147E1100309}"/>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rgbClr val="CA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36" name="Freeform: Shape 35">
              <a:extLst>
                <a:ext uri="{FF2B5EF4-FFF2-40B4-BE49-F238E27FC236}">
                  <a16:creationId xmlns:a16="http://schemas.microsoft.com/office/drawing/2014/main" id="{8616097B-C139-6912-3DC0-E2B070D5E0CB}"/>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gradFill flip="none" rotWithShape="1">
              <a:gsLst>
                <a:gs pos="34000">
                  <a:srgbClr val="A60000"/>
                </a:gs>
                <a:gs pos="63000">
                  <a:srgbClr val="A30000"/>
                </a:gs>
                <a:gs pos="0">
                  <a:srgbClr val="D80000"/>
                </a:gs>
                <a:gs pos="98000">
                  <a:srgbClr val="D42400"/>
                </a:gs>
              </a:gsLst>
              <a:lin ang="9000000" scaled="0"/>
              <a:tileRect/>
            </a:gradFill>
            <a:ln w="2397" cap="flat">
              <a:noFill/>
              <a:prstDash val="solid"/>
              <a:miter/>
            </a:ln>
          </p:spPr>
          <p:txBody>
            <a:bodyPr rtlCol="0" anchor="ctr"/>
            <a:lstStyle/>
            <a:p>
              <a:endParaRPr lang="en-US" sz="2000">
                <a:solidFill>
                  <a:schemeClr val="tx1">
                    <a:lumMod val="75000"/>
                    <a:lumOff val="25000"/>
                  </a:schemeClr>
                </a:solidFill>
              </a:endParaRPr>
            </a:p>
          </p:txBody>
        </p:sp>
        <p:sp>
          <p:nvSpPr>
            <p:cNvPr id="37" name="Freeform: Shape 36">
              <a:extLst>
                <a:ext uri="{FF2B5EF4-FFF2-40B4-BE49-F238E27FC236}">
                  <a16:creationId xmlns:a16="http://schemas.microsoft.com/office/drawing/2014/main" id="{F1037174-2E8A-8ABB-6373-E0FDE4ACFE2B}"/>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rgbClr val="AC0000"/>
            </a:solidFill>
            <a:ln w="2397" cap="flat">
              <a:noFill/>
              <a:prstDash val="solid"/>
              <a:miter/>
            </a:ln>
          </p:spPr>
          <p:txBody>
            <a:bodyPr rtlCol="0" anchor="ctr"/>
            <a:lstStyle/>
            <a:p>
              <a:endParaRPr lang="en-US" sz="2000">
                <a:solidFill>
                  <a:schemeClr val="tx1">
                    <a:lumMod val="75000"/>
                    <a:lumOff val="25000"/>
                  </a:schemeClr>
                </a:solidFill>
              </a:endParaRPr>
            </a:p>
          </p:txBody>
        </p:sp>
        <p:sp>
          <p:nvSpPr>
            <p:cNvPr id="38" name="Freeform: Shape 37">
              <a:extLst>
                <a:ext uri="{FF2B5EF4-FFF2-40B4-BE49-F238E27FC236}">
                  <a16:creationId xmlns:a16="http://schemas.microsoft.com/office/drawing/2014/main" id="{BA57F699-CBCB-F2A6-B9D4-4E3B78747019}"/>
                </a:ext>
              </a:extLst>
            </p:cNvPr>
            <p:cNvSpPr/>
            <p:nvPr/>
          </p:nvSpPr>
          <p:spPr>
            <a:xfrm>
              <a:off x="3937585"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rgbClr val="D43000"/>
            </a:solidFill>
            <a:ln w="2397" cap="flat">
              <a:noFill/>
              <a:prstDash val="solid"/>
              <a:miter/>
            </a:ln>
          </p:spPr>
          <p:txBody>
            <a:bodyPr rtlCol="0" anchor="ctr"/>
            <a:lstStyle/>
            <a:p>
              <a:endParaRPr lang="en-US" sz="2000" dirty="0">
                <a:solidFill>
                  <a:schemeClr val="tx1">
                    <a:lumMod val="75000"/>
                    <a:lumOff val="25000"/>
                  </a:schemeClr>
                </a:solidFill>
              </a:endParaRPr>
            </a:p>
          </p:txBody>
        </p:sp>
      </p:grpSp>
      <p:sp>
        <p:nvSpPr>
          <p:cNvPr id="4" name="TextBox 3">
            <a:extLst>
              <a:ext uri="{FF2B5EF4-FFF2-40B4-BE49-F238E27FC236}">
                <a16:creationId xmlns:a16="http://schemas.microsoft.com/office/drawing/2014/main" id="{98790AAD-9E38-24B3-56C9-F0C148B4A169}"/>
              </a:ext>
            </a:extLst>
          </p:cNvPr>
          <p:cNvSpPr txBox="1"/>
          <p:nvPr/>
        </p:nvSpPr>
        <p:spPr>
          <a:xfrm>
            <a:off x="2582704" y="1725773"/>
            <a:ext cx="7786779" cy="3785652"/>
          </a:xfrm>
          <a:prstGeom prst="rect">
            <a:avLst/>
          </a:prstGeom>
          <a:noFill/>
        </p:spPr>
        <p:txBody>
          <a:bodyPr wrap="square" rtlCol="0">
            <a:spAutoFit/>
          </a:bodyPr>
          <a:lstStyle/>
          <a:p>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Preparation and processing of necessary Veteran related papers and other documents at educational institutions, and the gathering of information to fulfill reporting requirements.​</a:t>
            </a:r>
          </a:p>
          <a:p>
            <a:endPar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Assisting with dissemination of general information regarding Veteran benefits and/or services and aiding individuals in obtaining these benefits.​</a:t>
            </a:r>
          </a:p>
          <a:p>
            <a:endPar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Aiding Veteran students with general inquiries about Veteran benefits via phone, email, or in person.​</a:t>
            </a:r>
          </a:p>
          <a:p>
            <a:endPar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Maintaining and organizing Veteran related files.​</a:t>
            </a:r>
          </a:p>
          <a:p>
            <a:endPar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Outreach activities involving the distribution of information about VA benefits to VA beneficiaries or potential beneficiaries, helping obtain these benefits, and dispensing information about other governmental programs beneficial to VA beneficiaries or potential VA beneficiaries.</a:t>
            </a:r>
            <a:endParaRPr lang="en-US" dirty="0"/>
          </a:p>
        </p:txBody>
      </p:sp>
      <p:sp>
        <p:nvSpPr>
          <p:cNvPr id="6" name="Freeform: Shape 5">
            <a:extLst>
              <a:ext uri="{FF2B5EF4-FFF2-40B4-BE49-F238E27FC236}">
                <a16:creationId xmlns:a16="http://schemas.microsoft.com/office/drawing/2014/main" id="{21658322-5126-C82D-952D-AEC6C55177C6}"/>
              </a:ext>
            </a:extLst>
          </p:cNvPr>
          <p:cNvSpPr/>
          <p:nvPr/>
        </p:nvSpPr>
        <p:spPr>
          <a:xfrm rot="11723823">
            <a:off x="1989629" y="1853238"/>
            <a:ext cx="457200" cy="457200"/>
          </a:xfrm>
          <a:custGeom>
            <a:avLst/>
            <a:gdLst>
              <a:gd name="connsiteX0" fmla="*/ 204 w 1097507"/>
              <a:gd name="connsiteY0" fmla="*/ 1097191 h 1097231"/>
              <a:gd name="connsiteX1" fmla="*/ 191 w 1097507"/>
              <a:gd name="connsiteY1" fmla="*/ 1097231 h 1097231"/>
              <a:gd name="connsiteX2" fmla="*/ 0 w 1097507"/>
              <a:gd name="connsiteY2" fmla="*/ 1097231 h 1097231"/>
              <a:gd name="connsiteX3" fmla="*/ 161258 w 1097507"/>
              <a:gd name="connsiteY3" fmla="*/ 776906 h 1097231"/>
              <a:gd name="connsiteX4" fmla="*/ 78296 w 1097507"/>
              <a:gd name="connsiteY4" fmla="*/ 973597 h 1097231"/>
              <a:gd name="connsiteX5" fmla="*/ 125444 w 1097507"/>
              <a:gd name="connsiteY5" fmla="*/ 1021889 h 1097231"/>
              <a:gd name="connsiteX6" fmla="*/ 125540 w 1097507"/>
              <a:gd name="connsiteY6" fmla="*/ 1021889 h 1097231"/>
              <a:gd name="connsiteX7" fmla="*/ 320040 w 1097507"/>
              <a:gd name="connsiteY7" fmla="*/ 943212 h 1097231"/>
              <a:gd name="connsiteX8" fmla="*/ 320040 w 1097507"/>
              <a:gd name="connsiteY8" fmla="*/ 875585 h 1097231"/>
              <a:gd name="connsiteX9" fmla="*/ 227171 w 1097507"/>
              <a:gd name="connsiteY9" fmla="*/ 870632 h 1097231"/>
              <a:gd name="connsiteX10" fmla="*/ 222218 w 1097507"/>
              <a:gd name="connsiteY10" fmla="*/ 776906 h 1097231"/>
              <a:gd name="connsiteX11" fmla="*/ 744188 w 1097507"/>
              <a:gd name="connsiteY11" fmla="*/ 149208 h 1097231"/>
              <a:gd name="connsiteX12" fmla="*/ 945071 w 1097507"/>
              <a:gd name="connsiteY12" fmla="*/ 359234 h 1097231"/>
              <a:gd name="connsiteX13" fmla="*/ 906971 w 1097507"/>
              <a:gd name="connsiteY13" fmla="*/ 399716 h 1097231"/>
              <a:gd name="connsiteX14" fmla="*/ 368237 w 1097507"/>
              <a:gd name="connsiteY14" fmla="*/ 937973 h 1097231"/>
              <a:gd name="connsiteX15" fmla="*/ 326612 w 1097507"/>
              <a:gd name="connsiteY15" fmla="*/ 968168 h 1097231"/>
              <a:gd name="connsiteX16" fmla="*/ 27432 w 1097507"/>
              <a:gd name="connsiteY16" fmla="*/ 1090945 h 1097231"/>
              <a:gd name="connsiteX17" fmla="*/ 16181 w 1097507"/>
              <a:gd name="connsiteY17" fmla="*/ 1094017 h 1097231"/>
              <a:gd name="connsiteX18" fmla="*/ 204 w 1097507"/>
              <a:gd name="connsiteY18" fmla="*/ 1097191 h 1097231"/>
              <a:gd name="connsiteX19" fmla="*/ 7073 w 1097507"/>
              <a:gd name="connsiteY19" fmla="*/ 1075312 h 1097231"/>
              <a:gd name="connsiteX20" fmla="*/ 13240 w 1097507"/>
              <a:gd name="connsiteY20" fmla="*/ 1057893 h 1097231"/>
              <a:gd name="connsiteX21" fmla="*/ 129826 w 1097507"/>
              <a:gd name="connsiteY21" fmla="*/ 781858 h 1097231"/>
              <a:gd name="connsiteX22" fmla="*/ 157258 w 1097507"/>
              <a:gd name="connsiteY22" fmla="*/ 738234 h 1097231"/>
              <a:gd name="connsiteX23" fmla="*/ 719995 w 1097507"/>
              <a:gd name="connsiteY23" fmla="*/ 170163 h 1097231"/>
              <a:gd name="connsiteX24" fmla="*/ 744188 w 1097507"/>
              <a:gd name="connsiteY24" fmla="*/ 149208 h 1097231"/>
              <a:gd name="connsiteX25" fmla="*/ 770858 w 1097507"/>
              <a:gd name="connsiteY25" fmla="*/ 116633 h 1097231"/>
              <a:gd name="connsiteX26" fmla="*/ 770906 w 1097507"/>
              <a:gd name="connsiteY26" fmla="*/ 116681 h 1097231"/>
              <a:gd name="connsiteX27" fmla="*/ 770858 w 1097507"/>
              <a:gd name="connsiteY27" fmla="*/ 116728 h 1097231"/>
              <a:gd name="connsiteX28" fmla="*/ 930176 w 1097507"/>
              <a:gd name="connsiteY28" fmla="*/ 11 h 1097231"/>
              <a:gd name="connsiteX29" fmla="*/ 991076 w 1097507"/>
              <a:gd name="connsiteY29" fmla="*/ 24431 h 1097231"/>
              <a:gd name="connsiteX30" fmla="*/ 1071848 w 1097507"/>
              <a:gd name="connsiteY30" fmla="*/ 105108 h 1097231"/>
              <a:gd name="connsiteX31" fmla="*/ 1071086 w 1097507"/>
              <a:gd name="connsiteY31" fmla="*/ 234743 h 1097231"/>
              <a:gd name="connsiteX32" fmla="*/ 981075 w 1097507"/>
              <a:gd name="connsiteY32" fmla="*/ 329612 h 1097231"/>
              <a:gd name="connsiteX33" fmla="*/ 770906 w 1097507"/>
              <a:gd name="connsiteY33" fmla="*/ 116681 h 1097231"/>
              <a:gd name="connsiteX34" fmla="*/ 817674 w 1097507"/>
              <a:gd name="connsiteY34" fmla="*/ 70627 h 1097231"/>
              <a:gd name="connsiteX35" fmla="*/ 869061 w 1097507"/>
              <a:gd name="connsiteY35" fmla="*/ 22812 h 1097231"/>
              <a:gd name="connsiteX36" fmla="*/ 930176 w 1097507"/>
              <a:gd name="connsiteY36" fmla="*/ 11 h 109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97507" h="1097231">
                <a:moveTo>
                  <a:pt x="204" y="1097191"/>
                </a:moveTo>
                <a:lnTo>
                  <a:pt x="191" y="1097231"/>
                </a:lnTo>
                <a:lnTo>
                  <a:pt x="0" y="1097231"/>
                </a:lnTo>
                <a:close/>
                <a:moveTo>
                  <a:pt x="161258" y="776906"/>
                </a:moveTo>
                <a:cubicBezTo>
                  <a:pt x="134207" y="841104"/>
                  <a:pt x="107347" y="904636"/>
                  <a:pt x="78296" y="973597"/>
                </a:cubicBezTo>
                <a:cubicBezTo>
                  <a:pt x="113633" y="970835"/>
                  <a:pt x="127635" y="985884"/>
                  <a:pt x="125444" y="1021889"/>
                </a:cubicBezTo>
                <a:lnTo>
                  <a:pt x="125540" y="1021889"/>
                </a:lnTo>
                <a:cubicBezTo>
                  <a:pt x="196596" y="993123"/>
                  <a:pt x="259175" y="967882"/>
                  <a:pt x="320040" y="943212"/>
                </a:cubicBezTo>
                <a:lnTo>
                  <a:pt x="320040" y="875585"/>
                </a:lnTo>
                <a:cubicBezTo>
                  <a:pt x="288131" y="873870"/>
                  <a:pt x="258794" y="872346"/>
                  <a:pt x="227171" y="870632"/>
                </a:cubicBezTo>
                <a:cubicBezTo>
                  <a:pt x="225457" y="838056"/>
                  <a:pt x="223838" y="808624"/>
                  <a:pt x="222218" y="776906"/>
                </a:cubicBezTo>
                <a:close/>
                <a:moveTo>
                  <a:pt x="744188" y="149208"/>
                </a:moveTo>
                <a:cubicBezTo>
                  <a:pt x="810482" y="218550"/>
                  <a:pt x="876776" y="287797"/>
                  <a:pt x="945071" y="359234"/>
                </a:cubicBezTo>
                <a:cubicBezTo>
                  <a:pt x="930307" y="374950"/>
                  <a:pt x="918972" y="387714"/>
                  <a:pt x="906971" y="399716"/>
                </a:cubicBezTo>
                <a:cubicBezTo>
                  <a:pt x="727520" y="579262"/>
                  <a:pt x="548069" y="758808"/>
                  <a:pt x="368237" y="937973"/>
                </a:cubicBezTo>
                <a:cubicBezTo>
                  <a:pt x="356235" y="949975"/>
                  <a:pt x="342043" y="961691"/>
                  <a:pt x="326612" y="968168"/>
                </a:cubicBezTo>
                <a:cubicBezTo>
                  <a:pt x="227267" y="1009982"/>
                  <a:pt x="127349" y="1050368"/>
                  <a:pt x="27432" y="1090945"/>
                </a:cubicBezTo>
                <a:cubicBezTo>
                  <a:pt x="24099" y="1092326"/>
                  <a:pt x="20551" y="1093160"/>
                  <a:pt x="16181" y="1094017"/>
                </a:cubicBezTo>
                <a:lnTo>
                  <a:pt x="204" y="1097191"/>
                </a:lnTo>
                <a:lnTo>
                  <a:pt x="7073" y="1075312"/>
                </a:lnTo>
                <a:cubicBezTo>
                  <a:pt x="9073" y="1068942"/>
                  <a:pt x="10954" y="1063323"/>
                  <a:pt x="13240" y="1057893"/>
                </a:cubicBezTo>
                <a:cubicBezTo>
                  <a:pt x="51816" y="965786"/>
                  <a:pt x="90297" y="873584"/>
                  <a:pt x="129826" y="781858"/>
                </a:cubicBezTo>
                <a:cubicBezTo>
                  <a:pt x="136589" y="766238"/>
                  <a:pt x="145447" y="750235"/>
                  <a:pt x="157258" y="738234"/>
                </a:cubicBezTo>
                <a:cubicBezTo>
                  <a:pt x="344424" y="548496"/>
                  <a:pt x="532257" y="359330"/>
                  <a:pt x="719995" y="170163"/>
                </a:cubicBezTo>
                <a:cubicBezTo>
                  <a:pt x="724376" y="165686"/>
                  <a:pt x="729615" y="161972"/>
                  <a:pt x="744188" y="149208"/>
                </a:cubicBezTo>
                <a:close/>
                <a:moveTo>
                  <a:pt x="770858" y="116633"/>
                </a:moveTo>
                <a:lnTo>
                  <a:pt x="770906" y="116681"/>
                </a:lnTo>
                <a:lnTo>
                  <a:pt x="770858" y="116728"/>
                </a:lnTo>
                <a:close/>
                <a:moveTo>
                  <a:pt x="930176" y="11"/>
                </a:moveTo>
                <a:cubicBezTo>
                  <a:pt x="951642" y="357"/>
                  <a:pt x="973074" y="8572"/>
                  <a:pt x="991076" y="24431"/>
                </a:cubicBezTo>
                <a:cubicBezTo>
                  <a:pt x="1019556" y="49577"/>
                  <a:pt x="1046511" y="76723"/>
                  <a:pt x="1071848" y="105108"/>
                </a:cubicBezTo>
                <a:cubicBezTo>
                  <a:pt x="1106424" y="143875"/>
                  <a:pt x="1105947" y="195786"/>
                  <a:pt x="1071086" y="234743"/>
                </a:cubicBezTo>
                <a:cubicBezTo>
                  <a:pt x="1041558" y="267795"/>
                  <a:pt x="1010221" y="299037"/>
                  <a:pt x="981075" y="329612"/>
                </a:cubicBezTo>
                <a:lnTo>
                  <a:pt x="770906" y="116681"/>
                </a:lnTo>
                <a:lnTo>
                  <a:pt x="817674" y="70627"/>
                </a:lnTo>
                <a:cubicBezTo>
                  <a:pt x="834033" y="54578"/>
                  <a:pt x="851154" y="38242"/>
                  <a:pt x="869061" y="22812"/>
                </a:cubicBezTo>
                <a:cubicBezTo>
                  <a:pt x="887206" y="7191"/>
                  <a:pt x="908709" y="-334"/>
                  <a:pt x="930176" y="11"/>
                </a:cubicBezTo>
                <a:close/>
              </a:path>
            </a:pathLst>
          </a:custGeom>
          <a:solidFill>
            <a:schemeClr val="accent3"/>
          </a:solidFill>
          <a:ln w="9525" cap="flat">
            <a:solidFill>
              <a:schemeClr val="accent3">
                <a:lumMod val="50000"/>
              </a:schemeClr>
            </a:solidFill>
            <a:prstDash val="solid"/>
            <a:miter/>
          </a:ln>
          <a:effectLst>
            <a:outerShdw blurRad="50800" dist="38100" algn="l" rotWithShape="0">
              <a:prstClr val="black">
                <a:alpha val="40000"/>
              </a:prstClr>
            </a:outerShdw>
          </a:effectLst>
        </p:spPr>
        <p:txBody>
          <a:bodyPr rtlCol="0" anchor="ctr"/>
          <a:lstStyle/>
          <a:p>
            <a:endParaRPr lang="en-US" dirty="0"/>
          </a:p>
        </p:txBody>
      </p:sp>
      <p:sp>
        <p:nvSpPr>
          <p:cNvPr id="7" name="Freeform: Shape 6">
            <a:extLst>
              <a:ext uri="{FF2B5EF4-FFF2-40B4-BE49-F238E27FC236}">
                <a16:creationId xmlns:a16="http://schemas.microsoft.com/office/drawing/2014/main" id="{9ABECC79-E1A4-7FAC-AD0F-E2A157358550}"/>
              </a:ext>
            </a:extLst>
          </p:cNvPr>
          <p:cNvSpPr/>
          <p:nvPr/>
        </p:nvSpPr>
        <p:spPr>
          <a:xfrm rot="11723823">
            <a:off x="1989628" y="2623711"/>
            <a:ext cx="457200" cy="457200"/>
          </a:xfrm>
          <a:custGeom>
            <a:avLst/>
            <a:gdLst>
              <a:gd name="connsiteX0" fmla="*/ 204 w 1097507"/>
              <a:gd name="connsiteY0" fmla="*/ 1097191 h 1097231"/>
              <a:gd name="connsiteX1" fmla="*/ 191 w 1097507"/>
              <a:gd name="connsiteY1" fmla="*/ 1097231 h 1097231"/>
              <a:gd name="connsiteX2" fmla="*/ 0 w 1097507"/>
              <a:gd name="connsiteY2" fmla="*/ 1097231 h 1097231"/>
              <a:gd name="connsiteX3" fmla="*/ 161258 w 1097507"/>
              <a:gd name="connsiteY3" fmla="*/ 776906 h 1097231"/>
              <a:gd name="connsiteX4" fmla="*/ 78296 w 1097507"/>
              <a:gd name="connsiteY4" fmla="*/ 973597 h 1097231"/>
              <a:gd name="connsiteX5" fmla="*/ 125444 w 1097507"/>
              <a:gd name="connsiteY5" fmla="*/ 1021889 h 1097231"/>
              <a:gd name="connsiteX6" fmla="*/ 125540 w 1097507"/>
              <a:gd name="connsiteY6" fmla="*/ 1021889 h 1097231"/>
              <a:gd name="connsiteX7" fmla="*/ 320040 w 1097507"/>
              <a:gd name="connsiteY7" fmla="*/ 943212 h 1097231"/>
              <a:gd name="connsiteX8" fmla="*/ 320040 w 1097507"/>
              <a:gd name="connsiteY8" fmla="*/ 875585 h 1097231"/>
              <a:gd name="connsiteX9" fmla="*/ 227171 w 1097507"/>
              <a:gd name="connsiteY9" fmla="*/ 870632 h 1097231"/>
              <a:gd name="connsiteX10" fmla="*/ 222218 w 1097507"/>
              <a:gd name="connsiteY10" fmla="*/ 776906 h 1097231"/>
              <a:gd name="connsiteX11" fmla="*/ 744188 w 1097507"/>
              <a:gd name="connsiteY11" fmla="*/ 149208 h 1097231"/>
              <a:gd name="connsiteX12" fmla="*/ 945071 w 1097507"/>
              <a:gd name="connsiteY12" fmla="*/ 359234 h 1097231"/>
              <a:gd name="connsiteX13" fmla="*/ 906971 w 1097507"/>
              <a:gd name="connsiteY13" fmla="*/ 399716 h 1097231"/>
              <a:gd name="connsiteX14" fmla="*/ 368237 w 1097507"/>
              <a:gd name="connsiteY14" fmla="*/ 937973 h 1097231"/>
              <a:gd name="connsiteX15" fmla="*/ 326612 w 1097507"/>
              <a:gd name="connsiteY15" fmla="*/ 968168 h 1097231"/>
              <a:gd name="connsiteX16" fmla="*/ 27432 w 1097507"/>
              <a:gd name="connsiteY16" fmla="*/ 1090945 h 1097231"/>
              <a:gd name="connsiteX17" fmla="*/ 16181 w 1097507"/>
              <a:gd name="connsiteY17" fmla="*/ 1094017 h 1097231"/>
              <a:gd name="connsiteX18" fmla="*/ 204 w 1097507"/>
              <a:gd name="connsiteY18" fmla="*/ 1097191 h 1097231"/>
              <a:gd name="connsiteX19" fmla="*/ 7073 w 1097507"/>
              <a:gd name="connsiteY19" fmla="*/ 1075312 h 1097231"/>
              <a:gd name="connsiteX20" fmla="*/ 13240 w 1097507"/>
              <a:gd name="connsiteY20" fmla="*/ 1057893 h 1097231"/>
              <a:gd name="connsiteX21" fmla="*/ 129826 w 1097507"/>
              <a:gd name="connsiteY21" fmla="*/ 781858 h 1097231"/>
              <a:gd name="connsiteX22" fmla="*/ 157258 w 1097507"/>
              <a:gd name="connsiteY22" fmla="*/ 738234 h 1097231"/>
              <a:gd name="connsiteX23" fmla="*/ 719995 w 1097507"/>
              <a:gd name="connsiteY23" fmla="*/ 170163 h 1097231"/>
              <a:gd name="connsiteX24" fmla="*/ 744188 w 1097507"/>
              <a:gd name="connsiteY24" fmla="*/ 149208 h 1097231"/>
              <a:gd name="connsiteX25" fmla="*/ 770858 w 1097507"/>
              <a:gd name="connsiteY25" fmla="*/ 116633 h 1097231"/>
              <a:gd name="connsiteX26" fmla="*/ 770906 w 1097507"/>
              <a:gd name="connsiteY26" fmla="*/ 116681 h 1097231"/>
              <a:gd name="connsiteX27" fmla="*/ 770858 w 1097507"/>
              <a:gd name="connsiteY27" fmla="*/ 116728 h 1097231"/>
              <a:gd name="connsiteX28" fmla="*/ 930176 w 1097507"/>
              <a:gd name="connsiteY28" fmla="*/ 11 h 1097231"/>
              <a:gd name="connsiteX29" fmla="*/ 991076 w 1097507"/>
              <a:gd name="connsiteY29" fmla="*/ 24431 h 1097231"/>
              <a:gd name="connsiteX30" fmla="*/ 1071848 w 1097507"/>
              <a:gd name="connsiteY30" fmla="*/ 105108 h 1097231"/>
              <a:gd name="connsiteX31" fmla="*/ 1071086 w 1097507"/>
              <a:gd name="connsiteY31" fmla="*/ 234743 h 1097231"/>
              <a:gd name="connsiteX32" fmla="*/ 981075 w 1097507"/>
              <a:gd name="connsiteY32" fmla="*/ 329612 h 1097231"/>
              <a:gd name="connsiteX33" fmla="*/ 770906 w 1097507"/>
              <a:gd name="connsiteY33" fmla="*/ 116681 h 1097231"/>
              <a:gd name="connsiteX34" fmla="*/ 817674 w 1097507"/>
              <a:gd name="connsiteY34" fmla="*/ 70627 h 1097231"/>
              <a:gd name="connsiteX35" fmla="*/ 869061 w 1097507"/>
              <a:gd name="connsiteY35" fmla="*/ 22812 h 1097231"/>
              <a:gd name="connsiteX36" fmla="*/ 930176 w 1097507"/>
              <a:gd name="connsiteY36" fmla="*/ 11 h 109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97507" h="1097231">
                <a:moveTo>
                  <a:pt x="204" y="1097191"/>
                </a:moveTo>
                <a:lnTo>
                  <a:pt x="191" y="1097231"/>
                </a:lnTo>
                <a:lnTo>
                  <a:pt x="0" y="1097231"/>
                </a:lnTo>
                <a:close/>
                <a:moveTo>
                  <a:pt x="161258" y="776906"/>
                </a:moveTo>
                <a:cubicBezTo>
                  <a:pt x="134207" y="841104"/>
                  <a:pt x="107347" y="904636"/>
                  <a:pt x="78296" y="973597"/>
                </a:cubicBezTo>
                <a:cubicBezTo>
                  <a:pt x="113633" y="970835"/>
                  <a:pt x="127635" y="985884"/>
                  <a:pt x="125444" y="1021889"/>
                </a:cubicBezTo>
                <a:lnTo>
                  <a:pt x="125540" y="1021889"/>
                </a:lnTo>
                <a:cubicBezTo>
                  <a:pt x="196596" y="993123"/>
                  <a:pt x="259175" y="967882"/>
                  <a:pt x="320040" y="943212"/>
                </a:cubicBezTo>
                <a:lnTo>
                  <a:pt x="320040" y="875585"/>
                </a:lnTo>
                <a:cubicBezTo>
                  <a:pt x="288131" y="873870"/>
                  <a:pt x="258794" y="872346"/>
                  <a:pt x="227171" y="870632"/>
                </a:cubicBezTo>
                <a:cubicBezTo>
                  <a:pt x="225457" y="838056"/>
                  <a:pt x="223838" y="808624"/>
                  <a:pt x="222218" y="776906"/>
                </a:cubicBezTo>
                <a:close/>
                <a:moveTo>
                  <a:pt x="744188" y="149208"/>
                </a:moveTo>
                <a:cubicBezTo>
                  <a:pt x="810482" y="218550"/>
                  <a:pt x="876776" y="287797"/>
                  <a:pt x="945071" y="359234"/>
                </a:cubicBezTo>
                <a:cubicBezTo>
                  <a:pt x="930307" y="374950"/>
                  <a:pt x="918972" y="387714"/>
                  <a:pt x="906971" y="399716"/>
                </a:cubicBezTo>
                <a:cubicBezTo>
                  <a:pt x="727520" y="579262"/>
                  <a:pt x="548069" y="758808"/>
                  <a:pt x="368237" y="937973"/>
                </a:cubicBezTo>
                <a:cubicBezTo>
                  <a:pt x="356235" y="949975"/>
                  <a:pt x="342043" y="961691"/>
                  <a:pt x="326612" y="968168"/>
                </a:cubicBezTo>
                <a:cubicBezTo>
                  <a:pt x="227267" y="1009982"/>
                  <a:pt x="127349" y="1050368"/>
                  <a:pt x="27432" y="1090945"/>
                </a:cubicBezTo>
                <a:cubicBezTo>
                  <a:pt x="24099" y="1092326"/>
                  <a:pt x="20551" y="1093160"/>
                  <a:pt x="16181" y="1094017"/>
                </a:cubicBezTo>
                <a:lnTo>
                  <a:pt x="204" y="1097191"/>
                </a:lnTo>
                <a:lnTo>
                  <a:pt x="7073" y="1075312"/>
                </a:lnTo>
                <a:cubicBezTo>
                  <a:pt x="9073" y="1068942"/>
                  <a:pt x="10954" y="1063323"/>
                  <a:pt x="13240" y="1057893"/>
                </a:cubicBezTo>
                <a:cubicBezTo>
                  <a:pt x="51816" y="965786"/>
                  <a:pt x="90297" y="873584"/>
                  <a:pt x="129826" y="781858"/>
                </a:cubicBezTo>
                <a:cubicBezTo>
                  <a:pt x="136589" y="766238"/>
                  <a:pt x="145447" y="750235"/>
                  <a:pt x="157258" y="738234"/>
                </a:cubicBezTo>
                <a:cubicBezTo>
                  <a:pt x="344424" y="548496"/>
                  <a:pt x="532257" y="359330"/>
                  <a:pt x="719995" y="170163"/>
                </a:cubicBezTo>
                <a:cubicBezTo>
                  <a:pt x="724376" y="165686"/>
                  <a:pt x="729615" y="161972"/>
                  <a:pt x="744188" y="149208"/>
                </a:cubicBezTo>
                <a:close/>
                <a:moveTo>
                  <a:pt x="770858" y="116633"/>
                </a:moveTo>
                <a:lnTo>
                  <a:pt x="770906" y="116681"/>
                </a:lnTo>
                <a:lnTo>
                  <a:pt x="770858" y="116728"/>
                </a:lnTo>
                <a:close/>
                <a:moveTo>
                  <a:pt x="930176" y="11"/>
                </a:moveTo>
                <a:cubicBezTo>
                  <a:pt x="951642" y="357"/>
                  <a:pt x="973074" y="8572"/>
                  <a:pt x="991076" y="24431"/>
                </a:cubicBezTo>
                <a:cubicBezTo>
                  <a:pt x="1019556" y="49577"/>
                  <a:pt x="1046511" y="76723"/>
                  <a:pt x="1071848" y="105108"/>
                </a:cubicBezTo>
                <a:cubicBezTo>
                  <a:pt x="1106424" y="143875"/>
                  <a:pt x="1105947" y="195786"/>
                  <a:pt x="1071086" y="234743"/>
                </a:cubicBezTo>
                <a:cubicBezTo>
                  <a:pt x="1041558" y="267795"/>
                  <a:pt x="1010221" y="299037"/>
                  <a:pt x="981075" y="329612"/>
                </a:cubicBezTo>
                <a:lnTo>
                  <a:pt x="770906" y="116681"/>
                </a:lnTo>
                <a:lnTo>
                  <a:pt x="817674" y="70627"/>
                </a:lnTo>
                <a:cubicBezTo>
                  <a:pt x="834033" y="54578"/>
                  <a:pt x="851154" y="38242"/>
                  <a:pt x="869061" y="22812"/>
                </a:cubicBezTo>
                <a:cubicBezTo>
                  <a:pt x="887206" y="7191"/>
                  <a:pt x="908709" y="-334"/>
                  <a:pt x="930176" y="11"/>
                </a:cubicBezTo>
                <a:close/>
              </a:path>
            </a:pathLst>
          </a:custGeom>
          <a:solidFill>
            <a:schemeClr val="accent3"/>
          </a:solidFill>
          <a:ln w="9525" cap="flat">
            <a:solidFill>
              <a:schemeClr val="accent3">
                <a:lumMod val="50000"/>
              </a:schemeClr>
            </a:solidFill>
            <a:prstDash val="solid"/>
            <a:miter/>
          </a:ln>
          <a:effectLst>
            <a:outerShdw blurRad="50800" dist="38100" algn="l" rotWithShape="0">
              <a:prstClr val="black">
                <a:alpha val="40000"/>
              </a:prstClr>
            </a:outerShdw>
          </a:effectLst>
        </p:spPr>
        <p:txBody>
          <a:bodyPr rtlCol="0" anchor="ctr"/>
          <a:lstStyle/>
          <a:p>
            <a:endParaRPr lang="en-US" dirty="0"/>
          </a:p>
        </p:txBody>
      </p:sp>
      <p:sp>
        <p:nvSpPr>
          <p:cNvPr id="8" name="Freeform: Shape 7">
            <a:extLst>
              <a:ext uri="{FF2B5EF4-FFF2-40B4-BE49-F238E27FC236}">
                <a16:creationId xmlns:a16="http://schemas.microsoft.com/office/drawing/2014/main" id="{46A89E3F-DCBF-E16B-7F78-90F674CC5016}"/>
              </a:ext>
            </a:extLst>
          </p:cNvPr>
          <p:cNvSpPr/>
          <p:nvPr/>
        </p:nvSpPr>
        <p:spPr>
          <a:xfrm rot="11723823">
            <a:off x="1999344" y="3324290"/>
            <a:ext cx="457200" cy="457200"/>
          </a:xfrm>
          <a:custGeom>
            <a:avLst/>
            <a:gdLst>
              <a:gd name="connsiteX0" fmla="*/ 204 w 1097507"/>
              <a:gd name="connsiteY0" fmla="*/ 1097191 h 1097231"/>
              <a:gd name="connsiteX1" fmla="*/ 191 w 1097507"/>
              <a:gd name="connsiteY1" fmla="*/ 1097231 h 1097231"/>
              <a:gd name="connsiteX2" fmla="*/ 0 w 1097507"/>
              <a:gd name="connsiteY2" fmla="*/ 1097231 h 1097231"/>
              <a:gd name="connsiteX3" fmla="*/ 161258 w 1097507"/>
              <a:gd name="connsiteY3" fmla="*/ 776906 h 1097231"/>
              <a:gd name="connsiteX4" fmla="*/ 78296 w 1097507"/>
              <a:gd name="connsiteY4" fmla="*/ 973597 h 1097231"/>
              <a:gd name="connsiteX5" fmla="*/ 125444 w 1097507"/>
              <a:gd name="connsiteY5" fmla="*/ 1021889 h 1097231"/>
              <a:gd name="connsiteX6" fmla="*/ 125540 w 1097507"/>
              <a:gd name="connsiteY6" fmla="*/ 1021889 h 1097231"/>
              <a:gd name="connsiteX7" fmla="*/ 320040 w 1097507"/>
              <a:gd name="connsiteY7" fmla="*/ 943212 h 1097231"/>
              <a:gd name="connsiteX8" fmla="*/ 320040 w 1097507"/>
              <a:gd name="connsiteY8" fmla="*/ 875585 h 1097231"/>
              <a:gd name="connsiteX9" fmla="*/ 227171 w 1097507"/>
              <a:gd name="connsiteY9" fmla="*/ 870632 h 1097231"/>
              <a:gd name="connsiteX10" fmla="*/ 222218 w 1097507"/>
              <a:gd name="connsiteY10" fmla="*/ 776906 h 1097231"/>
              <a:gd name="connsiteX11" fmla="*/ 744188 w 1097507"/>
              <a:gd name="connsiteY11" fmla="*/ 149208 h 1097231"/>
              <a:gd name="connsiteX12" fmla="*/ 945071 w 1097507"/>
              <a:gd name="connsiteY12" fmla="*/ 359234 h 1097231"/>
              <a:gd name="connsiteX13" fmla="*/ 906971 w 1097507"/>
              <a:gd name="connsiteY13" fmla="*/ 399716 h 1097231"/>
              <a:gd name="connsiteX14" fmla="*/ 368237 w 1097507"/>
              <a:gd name="connsiteY14" fmla="*/ 937973 h 1097231"/>
              <a:gd name="connsiteX15" fmla="*/ 326612 w 1097507"/>
              <a:gd name="connsiteY15" fmla="*/ 968168 h 1097231"/>
              <a:gd name="connsiteX16" fmla="*/ 27432 w 1097507"/>
              <a:gd name="connsiteY16" fmla="*/ 1090945 h 1097231"/>
              <a:gd name="connsiteX17" fmla="*/ 16181 w 1097507"/>
              <a:gd name="connsiteY17" fmla="*/ 1094017 h 1097231"/>
              <a:gd name="connsiteX18" fmla="*/ 204 w 1097507"/>
              <a:gd name="connsiteY18" fmla="*/ 1097191 h 1097231"/>
              <a:gd name="connsiteX19" fmla="*/ 7073 w 1097507"/>
              <a:gd name="connsiteY19" fmla="*/ 1075312 h 1097231"/>
              <a:gd name="connsiteX20" fmla="*/ 13240 w 1097507"/>
              <a:gd name="connsiteY20" fmla="*/ 1057893 h 1097231"/>
              <a:gd name="connsiteX21" fmla="*/ 129826 w 1097507"/>
              <a:gd name="connsiteY21" fmla="*/ 781858 h 1097231"/>
              <a:gd name="connsiteX22" fmla="*/ 157258 w 1097507"/>
              <a:gd name="connsiteY22" fmla="*/ 738234 h 1097231"/>
              <a:gd name="connsiteX23" fmla="*/ 719995 w 1097507"/>
              <a:gd name="connsiteY23" fmla="*/ 170163 h 1097231"/>
              <a:gd name="connsiteX24" fmla="*/ 744188 w 1097507"/>
              <a:gd name="connsiteY24" fmla="*/ 149208 h 1097231"/>
              <a:gd name="connsiteX25" fmla="*/ 770858 w 1097507"/>
              <a:gd name="connsiteY25" fmla="*/ 116633 h 1097231"/>
              <a:gd name="connsiteX26" fmla="*/ 770906 w 1097507"/>
              <a:gd name="connsiteY26" fmla="*/ 116681 h 1097231"/>
              <a:gd name="connsiteX27" fmla="*/ 770858 w 1097507"/>
              <a:gd name="connsiteY27" fmla="*/ 116728 h 1097231"/>
              <a:gd name="connsiteX28" fmla="*/ 930176 w 1097507"/>
              <a:gd name="connsiteY28" fmla="*/ 11 h 1097231"/>
              <a:gd name="connsiteX29" fmla="*/ 991076 w 1097507"/>
              <a:gd name="connsiteY29" fmla="*/ 24431 h 1097231"/>
              <a:gd name="connsiteX30" fmla="*/ 1071848 w 1097507"/>
              <a:gd name="connsiteY30" fmla="*/ 105108 h 1097231"/>
              <a:gd name="connsiteX31" fmla="*/ 1071086 w 1097507"/>
              <a:gd name="connsiteY31" fmla="*/ 234743 h 1097231"/>
              <a:gd name="connsiteX32" fmla="*/ 981075 w 1097507"/>
              <a:gd name="connsiteY32" fmla="*/ 329612 h 1097231"/>
              <a:gd name="connsiteX33" fmla="*/ 770906 w 1097507"/>
              <a:gd name="connsiteY33" fmla="*/ 116681 h 1097231"/>
              <a:gd name="connsiteX34" fmla="*/ 817674 w 1097507"/>
              <a:gd name="connsiteY34" fmla="*/ 70627 h 1097231"/>
              <a:gd name="connsiteX35" fmla="*/ 869061 w 1097507"/>
              <a:gd name="connsiteY35" fmla="*/ 22812 h 1097231"/>
              <a:gd name="connsiteX36" fmla="*/ 930176 w 1097507"/>
              <a:gd name="connsiteY36" fmla="*/ 11 h 109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97507" h="1097231">
                <a:moveTo>
                  <a:pt x="204" y="1097191"/>
                </a:moveTo>
                <a:lnTo>
                  <a:pt x="191" y="1097231"/>
                </a:lnTo>
                <a:lnTo>
                  <a:pt x="0" y="1097231"/>
                </a:lnTo>
                <a:close/>
                <a:moveTo>
                  <a:pt x="161258" y="776906"/>
                </a:moveTo>
                <a:cubicBezTo>
                  <a:pt x="134207" y="841104"/>
                  <a:pt x="107347" y="904636"/>
                  <a:pt x="78296" y="973597"/>
                </a:cubicBezTo>
                <a:cubicBezTo>
                  <a:pt x="113633" y="970835"/>
                  <a:pt x="127635" y="985884"/>
                  <a:pt x="125444" y="1021889"/>
                </a:cubicBezTo>
                <a:lnTo>
                  <a:pt x="125540" y="1021889"/>
                </a:lnTo>
                <a:cubicBezTo>
                  <a:pt x="196596" y="993123"/>
                  <a:pt x="259175" y="967882"/>
                  <a:pt x="320040" y="943212"/>
                </a:cubicBezTo>
                <a:lnTo>
                  <a:pt x="320040" y="875585"/>
                </a:lnTo>
                <a:cubicBezTo>
                  <a:pt x="288131" y="873870"/>
                  <a:pt x="258794" y="872346"/>
                  <a:pt x="227171" y="870632"/>
                </a:cubicBezTo>
                <a:cubicBezTo>
                  <a:pt x="225457" y="838056"/>
                  <a:pt x="223838" y="808624"/>
                  <a:pt x="222218" y="776906"/>
                </a:cubicBezTo>
                <a:close/>
                <a:moveTo>
                  <a:pt x="744188" y="149208"/>
                </a:moveTo>
                <a:cubicBezTo>
                  <a:pt x="810482" y="218550"/>
                  <a:pt x="876776" y="287797"/>
                  <a:pt x="945071" y="359234"/>
                </a:cubicBezTo>
                <a:cubicBezTo>
                  <a:pt x="930307" y="374950"/>
                  <a:pt x="918972" y="387714"/>
                  <a:pt x="906971" y="399716"/>
                </a:cubicBezTo>
                <a:cubicBezTo>
                  <a:pt x="727520" y="579262"/>
                  <a:pt x="548069" y="758808"/>
                  <a:pt x="368237" y="937973"/>
                </a:cubicBezTo>
                <a:cubicBezTo>
                  <a:pt x="356235" y="949975"/>
                  <a:pt x="342043" y="961691"/>
                  <a:pt x="326612" y="968168"/>
                </a:cubicBezTo>
                <a:cubicBezTo>
                  <a:pt x="227267" y="1009982"/>
                  <a:pt x="127349" y="1050368"/>
                  <a:pt x="27432" y="1090945"/>
                </a:cubicBezTo>
                <a:cubicBezTo>
                  <a:pt x="24099" y="1092326"/>
                  <a:pt x="20551" y="1093160"/>
                  <a:pt x="16181" y="1094017"/>
                </a:cubicBezTo>
                <a:lnTo>
                  <a:pt x="204" y="1097191"/>
                </a:lnTo>
                <a:lnTo>
                  <a:pt x="7073" y="1075312"/>
                </a:lnTo>
                <a:cubicBezTo>
                  <a:pt x="9073" y="1068942"/>
                  <a:pt x="10954" y="1063323"/>
                  <a:pt x="13240" y="1057893"/>
                </a:cubicBezTo>
                <a:cubicBezTo>
                  <a:pt x="51816" y="965786"/>
                  <a:pt x="90297" y="873584"/>
                  <a:pt x="129826" y="781858"/>
                </a:cubicBezTo>
                <a:cubicBezTo>
                  <a:pt x="136589" y="766238"/>
                  <a:pt x="145447" y="750235"/>
                  <a:pt x="157258" y="738234"/>
                </a:cubicBezTo>
                <a:cubicBezTo>
                  <a:pt x="344424" y="548496"/>
                  <a:pt x="532257" y="359330"/>
                  <a:pt x="719995" y="170163"/>
                </a:cubicBezTo>
                <a:cubicBezTo>
                  <a:pt x="724376" y="165686"/>
                  <a:pt x="729615" y="161972"/>
                  <a:pt x="744188" y="149208"/>
                </a:cubicBezTo>
                <a:close/>
                <a:moveTo>
                  <a:pt x="770858" y="116633"/>
                </a:moveTo>
                <a:lnTo>
                  <a:pt x="770906" y="116681"/>
                </a:lnTo>
                <a:lnTo>
                  <a:pt x="770858" y="116728"/>
                </a:lnTo>
                <a:close/>
                <a:moveTo>
                  <a:pt x="930176" y="11"/>
                </a:moveTo>
                <a:cubicBezTo>
                  <a:pt x="951642" y="357"/>
                  <a:pt x="973074" y="8572"/>
                  <a:pt x="991076" y="24431"/>
                </a:cubicBezTo>
                <a:cubicBezTo>
                  <a:pt x="1019556" y="49577"/>
                  <a:pt x="1046511" y="76723"/>
                  <a:pt x="1071848" y="105108"/>
                </a:cubicBezTo>
                <a:cubicBezTo>
                  <a:pt x="1106424" y="143875"/>
                  <a:pt x="1105947" y="195786"/>
                  <a:pt x="1071086" y="234743"/>
                </a:cubicBezTo>
                <a:cubicBezTo>
                  <a:pt x="1041558" y="267795"/>
                  <a:pt x="1010221" y="299037"/>
                  <a:pt x="981075" y="329612"/>
                </a:cubicBezTo>
                <a:lnTo>
                  <a:pt x="770906" y="116681"/>
                </a:lnTo>
                <a:lnTo>
                  <a:pt x="817674" y="70627"/>
                </a:lnTo>
                <a:cubicBezTo>
                  <a:pt x="834033" y="54578"/>
                  <a:pt x="851154" y="38242"/>
                  <a:pt x="869061" y="22812"/>
                </a:cubicBezTo>
                <a:cubicBezTo>
                  <a:pt x="887206" y="7191"/>
                  <a:pt x="908709" y="-334"/>
                  <a:pt x="930176" y="11"/>
                </a:cubicBezTo>
                <a:close/>
              </a:path>
            </a:pathLst>
          </a:custGeom>
          <a:solidFill>
            <a:schemeClr val="accent3"/>
          </a:solidFill>
          <a:ln w="9525" cap="flat">
            <a:solidFill>
              <a:schemeClr val="accent3">
                <a:lumMod val="50000"/>
              </a:schemeClr>
            </a:solidFill>
            <a:prstDash val="solid"/>
            <a:miter/>
          </a:ln>
          <a:effectLst>
            <a:outerShdw blurRad="50800" dist="38100" algn="l" rotWithShape="0">
              <a:prstClr val="black">
                <a:alpha val="40000"/>
              </a:prstClr>
            </a:outerShdw>
          </a:effectLst>
        </p:spPr>
        <p:txBody>
          <a:bodyPr rtlCol="0" anchor="ctr"/>
          <a:lstStyle/>
          <a:p>
            <a:endParaRPr lang="en-US" dirty="0"/>
          </a:p>
        </p:txBody>
      </p:sp>
      <p:sp>
        <p:nvSpPr>
          <p:cNvPr id="9" name="Freeform: Shape 8">
            <a:extLst>
              <a:ext uri="{FF2B5EF4-FFF2-40B4-BE49-F238E27FC236}">
                <a16:creationId xmlns:a16="http://schemas.microsoft.com/office/drawing/2014/main" id="{75172F31-8AD2-01F9-2776-BFF7F6E543BA}"/>
              </a:ext>
            </a:extLst>
          </p:cNvPr>
          <p:cNvSpPr/>
          <p:nvPr/>
        </p:nvSpPr>
        <p:spPr>
          <a:xfrm rot="11723823">
            <a:off x="2023420" y="4038871"/>
            <a:ext cx="457200" cy="457200"/>
          </a:xfrm>
          <a:custGeom>
            <a:avLst/>
            <a:gdLst>
              <a:gd name="connsiteX0" fmla="*/ 204 w 1097507"/>
              <a:gd name="connsiteY0" fmla="*/ 1097191 h 1097231"/>
              <a:gd name="connsiteX1" fmla="*/ 191 w 1097507"/>
              <a:gd name="connsiteY1" fmla="*/ 1097231 h 1097231"/>
              <a:gd name="connsiteX2" fmla="*/ 0 w 1097507"/>
              <a:gd name="connsiteY2" fmla="*/ 1097231 h 1097231"/>
              <a:gd name="connsiteX3" fmla="*/ 161258 w 1097507"/>
              <a:gd name="connsiteY3" fmla="*/ 776906 h 1097231"/>
              <a:gd name="connsiteX4" fmla="*/ 78296 w 1097507"/>
              <a:gd name="connsiteY4" fmla="*/ 973597 h 1097231"/>
              <a:gd name="connsiteX5" fmla="*/ 125444 w 1097507"/>
              <a:gd name="connsiteY5" fmla="*/ 1021889 h 1097231"/>
              <a:gd name="connsiteX6" fmla="*/ 125540 w 1097507"/>
              <a:gd name="connsiteY6" fmla="*/ 1021889 h 1097231"/>
              <a:gd name="connsiteX7" fmla="*/ 320040 w 1097507"/>
              <a:gd name="connsiteY7" fmla="*/ 943212 h 1097231"/>
              <a:gd name="connsiteX8" fmla="*/ 320040 w 1097507"/>
              <a:gd name="connsiteY8" fmla="*/ 875585 h 1097231"/>
              <a:gd name="connsiteX9" fmla="*/ 227171 w 1097507"/>
              <a:gd name="connsiteY9" fmla="*/ 870632 h 1097231"/>
              <a:gd name="connsiteX10" fmla="*/ 222218 w 1097507"/>
              <a:gd name="connsiteY10" fmla="*/ 776906 h 1097231"/>
              <a:gd name="connsiteX11" fmla="*/ 744188 w 1097507"/>
              <a:gd name="connsiteY11" fmla="*/ 149208 h 1097231"/>
              <a:gd name="connsiteX12" fmla="*/ 945071 w 1097507"/>
              <a:gd name="connsiteY12" fmla="*/ 359234 h 1097231"/>
              <a:gd name="connsiteX13" fmla="*/ 906971 w 1097507"/>
              <a:gd name="connsiteY13" fmla="*/ 399716 h 1097231"/>
              <a:gd name="connsiteX14" fmla="*/ 368237 w 1097507"/>
              <a:gd name="connsiteY14" fmla="*/ 937973 h 1097231"/>
              <a:gd name="connsiteX15" fmla="*/ 326612 w 1097507"/>
              <a:gd name="connsiteY15" fmla="*/ 968168 h 1097231"/>
              <a:gd name="connsiteX16" fmla="*/ 27432 w 1097507"/>
              <a:gd name="connsiteY16" fmla="*/ 1090945 h 1097231"/>
              <a:gd name="connsiteX17" fmla="*/ 16181 w 1097507"/>
              <a:gd name="connsiteY17" fmla="*/ 1094017 h 1097231"/>
              <a:gd name="connsiteX18" fmla="*/ 204 w 1097507"/>
              <a:gd name="connsiteY18" fmla="*/ 1097191 h 1097231"/>
              <a:gd name="connsiteX19" fmla="*/ 7073 w 1097507"/>
              <a:gd name="connsiteY19" fmla="*/ 1075312 h 1097231"/>
              <a:gd name="connsiteX20" fmla="*/ 13240 w 1097507"/>
              <a:gd name="connsiteY20" fmla="*/ 1057893 h 1097231"/>
              <a:gd name="connsiteX21" fmla="*/ 129826 w 1097507"/>
              <a:gd name="connsiteY21" fmla="*/ 781858 h 1097231"/>
              <a:gd name="connsiteX22" fmla="*/ 157258 w 1097507"/>
              <a:gd name="connsiteY22" fmla="*/ 738234 h 1097231"/>
              <a:gd name="connsiteX23" fmla="*/ 719995 w 1097507"/>
              <a:gd name="connsiteY23" fmla="*/ 170163 h 1097231"/>
              <a:gd name="connsiteX24" fmla="*/ 744188 w 1097507"/>
              <a:gd name="connsiteY24" fmla="*/ 149208 h 1097231"/>
              <a:gd name="connsiteX25" fmla="*/ 770858 w 1097507"/>
              <a:gd name="connsiteY25" fmla="*/ 116633 h 1097231"/>
              <a:gd name="connsiteX26" fmla="*/ 770906 w 1097507"/>
              <a:gd name="connsiteY26" fmla="*/ 116681 h 1097231"/>
              <a:gd name="connsiteX27" fmla="*/ 770858 w 1097507"/>
              <a:gd name="connsiteY27" fmla="*/ 116728 h 1097231"/>
              <a:gd name="connsiteX28" fmla="*/ 930176 w 1097507"/>
              <a:gd name="connsiteY28" fmla="*/ 11 h 1097231"/>
              <a:gd name="connsiteX29" fmla="*/ 991076 w 1097507"/>
              <a:gd name="connsiteY29" fmla="*/ 24431 h 1097231"/>
              <a:gd name="connsiteX30" fmla="*/ 1071848 w 1097507"/>
              <a:gd name="connsiteY30" fmla="*/ 105108 h 1097231"/>
              <a:gd name="connsiteX31" fmla="*/ 1071086 w 1097507"/>
              <a:gd name="connsiteY31" fmla="*/ 234743 h 1097231"/>
              <a:gd name="connsiteX32" fmla="*/ 981075 w 1097507"/>
              <a:gd name="connsiteY32" fmla="*/ 329612 h 1097231"/>
              <a:gd name="connsiteX33" fmla="*/ 770906 w 1097507"/>
              <a:gd name="connsiteY33" fmla="*/ 116681 h 1097231"/>
              <a:gd name="connsiteX34" fmla="*/ 817674 w 1097507"/>
              <a:gd name="connsiteY34" fmla="*/ 70627 h 1097231"/>
              <a:gd name="connsiteX35" fmla="*/ 869061 w 1097507"/>
              <a:gd name="connsiteY35" fmla="*/ 22812 h 1097231"/>
              <a:gd name="connsiteX36" fmla="*/ 930176 w 1097507"/>
              <a:gd name="connsiteY36" fmla="*/ 11 h 109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97507" h="1097231">
                <a:moveTo>
                  <a:pt x="204" y="1097191"/>
                </a:moveTo>
                <a:lnTo>
                  <a:pt x="191" y="1097231"/>
                </a:lnTo>
                <a:lnTo>
                  <a:pt x="0" y="1097231"/>
                </a:lnTo>
                <a:close/>
                <a:moveTo>
                  <a:pt x="161258" y="776906"/>
                </a:moveTo>
                <a:cubicBezTo>
                  <a:pt x="134207" y="841104"/>
                  <a:pt x="107347" y="904636"/>
                  <a:pt x="78296" y="973597"/>
                </a:cubicBezTo>
                <a:cubicBezTo>
                  <a:pt x="113633" y="970835"/>
                  <a:pt x="127635" y="985884"/>
                  <a:pt x="125444" y="1021889"/>
                </a:cubicBezTo>
                <a:lnTo>
                  <a:pt x="125540" y="1021889"/>
                </a:lnTo>
                <a:cubicBezTo>
                  <a:pt x="196596" y="993123"/>
                  <a:pt x="259175" y="967882"/>
                  <a:pt x="320040" y="943212"/>
                </a:cubicBezTo>
                <a:lnTo>
                  <a:pt x="320040" y="875585"/>
                </a:lnTo>
                <a:cubicBezTo>
                  <a:pt x="288131" y="873870"/>
                  <a:pt x="258794" y="872346"/>
                  <a:pt x="227171" y="870632"/>
                </a:cubicBezTo>
                <a:cubicBezTo>
                  <a:pt x="225457" y="838056"/>
                  <a:pt x="223838" y="808624"/>
                  <a:pt x="222218" y="776906"/>
                </a:cubicBezTo>
                <a:close/>
                <a:moveTo>
                  <a:pt x="744188" y="149208"/>
                </a:moveTo>
                <a:cubicBezTo>
                  <a:pt x="810482" y="218550"/>
                  <a:pt x="876776" y="287797"/>
                  <a:pt x="945071" y="359234"/>
                </a:cubicBezTo>
                <a:cubicBezTo>
                  <a:pt x="930307" y="374950"/>
                  <a:pt x="918972" y="387714"/>
                  <a:pt x="906971" y="399716"/>
                </a:cubicBezTo>
                <a:cubicBezTo>
                  <a:pt x="727520" y="579262"/>
                  <a:pt x="548069" y="758808"/>
                  <a:pt x="368237" y="937973"/>
                </a:cubicBezTo>
                <a:cubicBezTo>
                  <a:pt x="356235" y="949975"/>
                  <a:pt x="342043" y="961691"/>
                  <a:pt x="326612" y="968168"/>
                </a:cubicBezTo>
                <a:cubicBezTo>
                  <a:pt x="227267" y="1009982"/>
                  <a:pt x="127349" y="1050368"/>
                  <a:pt x="27432" y="1090945"/>
                </a:cubicBezTo>
                <a:cubicBezTo>
                  <a:pt x="24099" y="1092326"/>
                  <a:pt x="20551" y="1093160"/>
                  <a:pt x="16181" y="1094017"/>
                </a:cubicBezTo>
                <a:lnTo>
                  <a:pt x="204" y="1097191"/>
                </a:lnTo>
                <a:lnTo>
                  <a:pt x="7073" y="1075312"/>
                </a:lnTo>
                <a:cubicBezTo>
                  <a:pt x="9073" y="1068942"/>
                  <a:pt x="10954" y="1063323"/>
                  <a:pt x="13240" y="1057893"/>
                </a:cubicBezTo>
                <a:cubicBezTo>
                  <a:pt x="51816" y="965786"/>
                  <a:pt x="90297" y="873584"/>
                  <a:pt x="129826" y="781858"/>
                </a:cubicBezTo>
                <a:cubicBezTo>
                  <a:pt x="136589" y="766238"/>
                  <a:pt x="145447" y="750235"/>
                  <a:pt x="157258" y="738234"/>
                </a:cubicBezTo>
                <a:cubicBezTo>
                  <a:pt x="344424" y="548496"/>
                  <a:pt x="532257" y="359330"/>
                  <a:pt x="719995" y="170163"/>
                </a:cubicBezTo>
                <a:cubicBezTo>
                  <a:pt x="724376" y="165686"/>
                  <a:pt x="729615" y="161972"/>
                  <a:pt x="744188" y="149208"/>
                </a:cubicBezTo>
                <a:close/>
                <a:moveTo>
                  <a:pt x="770858" y="116633"/>
                </a:moveTo>
                <a:lnTo>
                  <a:pt x="770906" y="116681"/>
                </a:lnTo>
                <a:lnTo>
                  <a:pt x="770858" y="116728"/>
                </a:lnTo>
                <a:close/>
                <a:moveTo>
                  <a:pt x="930176" y="11"/>
                </a:moveTo>
                <a:cubicBezTo>
                  <a:pt x="951642" y="357"/>
                  <a:pt x="973074" y="8572"/>
                  <a:pt x="991076" y="24431"/>
                </a:cubicBezTo>
                <a:cubicBezTo>
                  <a:pt x="1019556" y="49577"/>
                  <a:pt x="1046511" y="76723"/>
                  <a:pt x="1071848" y="105108"/>
                </a:cubicBezTo>
                <a:cubicBezTo>
                  <a:pt x="1106424" y="143875"/>
                  <a:pt x="1105947" y="195786"/>
                  <a:pt x="1071086" y="234743"/>
                </a:cubicBezTo>
                <a:cubicBezTo>
                  <a:pt x="1041558" y="267795"/>
                  <a:pt x="1010221" y="299037"/>
                  <a:pt x="981075" y="329612"/>
                </a:cubicBezTo>
                <a:lnTo>
                  <a:pt x="770906" y="116681"/>
                </a:lnTo>
                <a:lnTo>
                  <a:pt x="817674" y="70627"/>
                </a:lnTo>
                <a:cubicBezTo>
                  <a:pt x="834033" y="54578"/>
                  <a:pt x="851154" y="38242"/>
                  <a:pt x="869061" y="22812"/>
                </a:cubicBezTo>
                <a:cubicBezTo>
                  <a:pt x="887206" y="7191"/>
                  <a:pt x="908709" y="-334"/>
                  <a:pt x="930176" y="11"/>
                </a:cubicBezTo>
                <a:close/>
              </a:path>
            </a:pathLst>
          </a:custGeom>
          <a:solidFill>
            <a:schemeClr val="accent3"/>
          </a:solidFill>
          <a:ln w="9525" cap="flat">
            <a:solidFill>
              <a:schemeClr val="accent3">
                <a:lumMod val="50000"/>
              </a:schemeClr>
            </a:solidFill>
            <a:prstDash val="solid"/>
            <a:miter/>
          </a:ln>
          <a:effectLst>
            <a:outerShdw blurRad="50800" dist="38100" algn="l" rotWithShape="0">
              <a:prstClr val="black">
                <a:alpha val="40000"/>
              </a:prstClr>
            </a:outerShdw>
          </a:effectLst>
        </p:spPr>
        <p:txBody>
          <a:bodyPr rtlCol="0" anchor="ctr"/>
          <a:lstStyle/>
          <a:p>
            <a:endParaRPr lang="en-US" dirty="0"/>
          </a:p>
        </p:txBody>
      </p:sp>
      <p:sp>
        <p:nvSpPr>
          <p:cNvPr id="10" name="Freeform: Shape 9">
            <a:extLst>
              <a:ext uri="{FF2B5EF4-FFF2-40B4-BE49-F238E27FC236}">
                <a16:creationId xmlns:a16="http://schemas.microsoft.com/office/drawing/2014/main" id="{7C39B315-2B53-BC25-DE12-E7BEBCA32492}"/>
              </a:ext>
            </a:extLst>
          </p:cNvPr>
          <p:cNvSpPr/>
          <p:nvPr/>
        </p:nvSpPr>
        <p:spPr>
          <a:xfrm rot="11723823">
            <a:off x="2023422" y="4739451"/>
            <a:ext cx="457200" cy="457200"/>
          </a:xfrm>
          <a:custGeom>
            <a:avLst/>
            <a:gdLst>
              <a:gd name="connsiteX0" fmla="*/ 204 w 1097507"/>
              <a:gd name="connsiteY0" fmla="*/ 1097191 h 1097231"/>
              <a:gd name="connsiteX1" fmla="*/ 191 w 1097507"/>
              <a:gd name="connsiteY1" fmla="*/ 1097231 h 1097231"/>
              <a:gd name="connsiteX2" fmla="*/ 0 w 1097507"/>
              <a:gd name="connsiteY2" fmla="*/ 1097231 h 1097231"/>
              <a:gd name="connsiteX3" fmla="*/ 161258 w 1097507"/>
              <a:gd name="connsiteY3" fmla="*/ 776906 h 1097231"/>
              <a:gd name="connsiteX4" fmla="*/ 78296 w 1097507"/>
              <a:gd name="connsiteY4" fmla="*/ 973597 h 1097231"/>
              <a:gd name="connsiteX5" fmla="*/ 125444 w 1097507"/>
              <a:gd name="connsiteY5" fmla="*/ 1021889 h 1097231"/>
              <a:gd name="connsiteX6" fmla="*/ 125540 w 1097507"/>
              <a:gd name="connsiteY6" fmla="*/ 1021889 h 1097231"/>
              <a:gd name="connsiteX7" fmla="*/ 320040 w 1097507"/>
              <a:gd name="connsiteY7" fmla="*/ 943212 h 1097231"/>
              <a:gd name="connsiteX8" fmla="*/ 320040 w 1097507"/>
              <a:gd name="connsiteY8" fmla="*/ 875585 h 1097231"/>
              <a:gd name="connsiteX9" fmla="*/ 227171 w 1097507"/>
              <a:gd name="connsiteY9" fmla="*/ 870632 h 1097231"/>
              <a:gd name="connsiteX10" fmla="*/ 222218 w 1097507"/>
              <a:gd name="connsiteY10" fmla="*/ 776906 h 1097231"/>
              <a:gd name="connsiteX11" fmla="*/ 744188 w 1097507"/>
              <a:gd name="connsiteY11" fmla="*/ 149208 h 1097231"/>
              <a:gd name="connsiteX12" fmla="*/ 945071 w 1097507"/>
              <a:gd name="connsiteY12" fmla="*/ 359234 h 1097231"/>
              <a:gd name="connsiteX13" fmla="*/ 906971 w 1097507"/>
              <a:gd name="connsiteY13" fmla="*/ 399716 h 1097231"/>
              <a:gd name="connsiteX14" fmla="*/ 368237 w 1097507"/>
              <a:gd name="connsiteY14" fmla="*/ 937973 h 1097231"/>
              <a:gd name="connsiteX15" fmla="*/ 326612 w 1097507"/>
              <a:gd name="connsiteY15" fmla="*/ 968168 h 1097231"/>
              <a:gd name="connsiteX16" fmla="*/ 27432 w 1097507"/>
              <a:gd name="connsiteY16" fmla="*/ 1090945 h 1097231"/>
              <a:gd name="connsiteX17" fmla="*/ 16181 w 1097507"/>
              <a:gd name="connsiteY17" fmla="*/ 1094017 h 1097231"/>
              <a:gd name="connsiteX18" fmla="*/ 204 w 1097507"/>
              <a:gd name="connsiteY18" fmla="*/ 1097191 h 1097231"/>
              <a:gd name="connsiteX19" fmla="*/ 7073 w 1097507"/>
              <a:gd name="connsiteY19" fmla="*/ 1075312 h 1097231"/>
              <a:gd name="connsiteX20" fmla="*/ 13240 w 1097507"/>
              <a:gd name="connsiteY20" fmla="*/ 1057893 h 1097231"/>
              <a:gd name="connsiteX21" fmla="*/ 129826 w 1097507"/>
              <a:gd name="connsiteY21" fmla="*/ 781858 h 1097231"/>
              <a:gd name="connsiteX22" fmla="*/ 157258 w 1097507"/>
              <a:gd name="connsiteY22" fmla="*/ 738234 h 1097231"/>
              <a:gd name="connsiteX23" fmla="*/ 719995 w 1097507"/>
              <a:gd name="connsiteY23" fmla="*/ 170163 h 1097231"/>
              <a:gd name="connsiteX24" fmla="*/ 744188 w 1097507"/>
              <a:gd name="connsiteY24" fmla="*/ 149208 h 1097231"/>
              <a:gd name="connsiteX25" fmla="*/ 770858 w 1097507"/>
              <a:gd name="connsiteY25" fmla="*/ 116633 h 1097231"/>
              <a:gd name="connsiteX26" fmla="*/ 770906 w 1097507"/>
              <a:gd name="connsiteY26" fmla="*/ 116681 h 1097231"/>
              <a:gd name="connsiteX27" fmla="*/ 770858 w 1097507"/>
              <a:gd name="connsiteY27" fmla="*/ 116728 h 1097231"/>
              <a:gd name="connsiteX28" fmla="*/ 930176 w 1097507"/>
              <a:gd name="connsiteY28" fmla="*/ 11 h 1097231"/>
              <a:gd name="connsiteX29" fmla="*/ 991076 w 1097507"/>
              <a:gd name="connsiteY29" fmla="*/ 24431 h 1097231"/>
              <a:gd name="connsiteX30" fmla="*/ 1071848 w 1097507"/>
              <a:gd name="connsiteY30" fmla="*/ 105108 h 1097231"/>
              <a:gd name="connsiteX31" fmla="*/ 1071086 w 1097507"/>
              <a:gd name="connsiteY31" fmla="*/ 234743 h 1097231"/>
              <a:gd name="connsiteX32" fmla="*/ 981075 w 1097507"/>
              <a:gd name="connsiteY32" fmla="*/ 329612 h 1097231"/>
              <a:gd name="connsiteX33" fmla="*/ 770906 w 1097507"/>
              <a:gd name="connsiteY33" fmla="*/ 116681 h 1097231"/>
              <a:gd name="connsiteX34" fmla="*/ 817674 w 1097507"/>
              <a:gd name="connsiteY34" fmla="*/ 70627 h 1097231"/>
              <a:gd name="connsiteX35" fmla="*/ 869061 w 1097507"/>
              <a:gd name="connsiteY35" fmla="*/ 22812 h 1097231"/>
              <a:gd name="connsiteX36" fmla="*/ 930176 w 1097507"/>
              <a:gd name="connsiteY36" fmla="*/ 11 h 109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97507" h="1097231">
                <a:moveTo>
                  <a:pt x="204" y="1097191"/>
                </a:moveTo>
                <a:lnTo>
                  <a:pt x="191" y="1097231"/>
                </a:lnTo>
                <a:lnTo>
                  <a:pt x="0" y="1097231"/>
                </a:lnTo>
                <a:close/>
                <a:moveTo>
                  <a:pt x="161258" y="776906"/>
                </a:moveTo>
                <a:cubicBezTo>
                  <a:pt x="134207" y="841104"/>
                  <a:pt x="107347" y="904636"/>
                  <a:pt x="78296" y="973597"/>
                </a:cubicBezTo>
                <a:cubicBezTo>
                  <a:pt x="113633" y="970835"/>
                  <a:pt x="127635" y="985884"/>
                  <a:pt x="125444" y="1021889"/>
                </a:cubicBezTo>
                <a:lnTo>
                  <a:pt x="125540" y="1021889"/>
                </a:lnTo>
                <a:cubicBezTo>
                  <a:pt x="196596" y="993123"/>
                  <a:pt x="259175" y="967882"/>
                  <a:pt x="320040" y="943212"/>
                </a:cubicBezTo>
                <a:lnTo>
                  <a:pt x="320040" y="875585"/>
                </a:lnTo>
                <a:cubicBezTo>
                  <a:pt x="288131" y="873870"/>
                  <a:pt x="258794" y="872346"/>
                  <a:pt x="227171" y="870632"/>
                </a:cubicBezTo>
                <a:cubicBezTo>
                  <a:pt x="225457" y="838056"/>
                  <a:pt x="223838" y="808624"/>
                  <a:pt x="222218" y="776906"/>
                </a:cubicBezTo>
                <a:close/>
                <a:moveTo>
                  <a:pt x="744188" y="149208"/>
                </a:moveTo>
                <a:cubicBezTo>
                  <a:pt x="810482" y="218550"/>
                  <a:pt x="876776" y="287797"/>
                  <a:pt x="945071" y="359234"/>
                </a:cubicBezTo>
                <a:cubicBezTo>
                  <a:pt x="930307" y="374950"/>
                  <a:pt x="918972" y="387714"/>
                  <a:pt x="906971" y="399716"/>
                </a:cubicBezTo>
                <a:cubicBezTo>
                  <a:pt x="727520" y="579262"/>
                  <a:pt x="548069" y="758808"/>
                  <a:pt x="368237" y="937973"/>
                </a:cubicBezTo>
                <a:cubicBezTo>
                  <a:pt x="356235" y="949975"/>
                  <a:pt x="342043" y="961691"/>
                  <a:pt x="326612" y="968168"/>
                </a:cubicBezTo>
                <a:cubicBezTo>
                  <a:pt x="227267" y="1009982"/>
                  <a:pt x="127349" y="1050368"/>
                  <a:pt x="27432" y="1090945"/>
                </a:cubicBezTo>
                <a:cubicBezTo>
                  <a:pt x="24099" y="1092326"/>
                  <a:pt x="20551" y="1093160"/>
                  <a:pt x="16181" y="1094017"/>
                </a:cubicBezTo>
                <a:lnTo>
                  <a:pt x="204" y="1097191"/>
                </a:lnTo>
                <a:lnTo>
                  <a:pt x="7073" y="1075312"/>
                </a:lnTo>
                <a:cubicBezTo>
                  <a:pt x="9073" y="1068942"/>
                  <a:pt x="10954" y="1063323"/>
                  <a:pt x="13240" y="1057893"/>
                </a:cubicBezTo>
                <a:cubicBezTo>
                  <a:pt x="51816" y="965786"/>
                  <a:pt x="90297" y="873584"/>
                  <a:pt x="129826" y="781858"/>
                </a:cubicBezTo>
                <a:cubicBezTo>
                  <a:pt x="136589" y="766238"/>
                  <a:pt x="145447" y="750235"/>
                  <a:pt x="157258" y="738234"/>
                </a:cubicBezTo>
                <a:cubicBezTo>
                  <a:pt x="344424" y="548496"/>
                  <a:pt x="532257" y="359330"/>
                  <a:pt x="719995" y="170163"/>
                </a:cubicBezTo>
                <a:cubicBezTo>
                  <a:pt x="724376" y="165686"/>
                  <a:pt x="729615" y="161972"/>
                  <a:pt x="744188" y="149208"/>
                </a:cubicBezTo>
                <a:close/>
                <a:moveTo>
                  <a:pt x="770858" y="116633"/>
                </a:moveTo>
                <a:lnTo>
                  <a:pt x="770906" y="116681"/>
                </a:lnTo>
                <a:lnTo>
                  <a:pt x="770858" y="116728"/>
                </a:lnTo>
                <a:close/>
                <a:moveTo>
                  <a:pt x="930176" y="11"/>
                </a:moveTo>
                <a:cubicBezTo>
                  <a:pt x="951642" y="357"/>
                  <a:pt x="973074" y="8572"/>
                  <a:pt x="991076" y="24431"/>
                </a:cubicBezTo>
                <a:cubicBezTo>
                  <a:pt x="1019556" y="49577"/>
                  <a:pt x="1046511" y="76723"/>
                  <a:pt x="1071848" y="105108"/>
                </a:cubicBezTo>
                <a:cubicBezTo>
                  <a:pt x="1106424" y="143875"/>
                  <a:pt x="1105947" y="195786"/>
                  <a:pt x="1071086" y="234743"/>
                </a:cubicBezTo>
                <a:cubicBezTo>
                  <a:pt x="1041558" y="267795"/>
                  <a:pt x="1010221" y="299037"/>
                  <a:pt x="981075" y="329612"/>
                </a:cubicBezTo>
                <a:lnTo>
                  <a:pt x="770906" y="116681"/>
                </a:lnTo>
                <a:lnTo>
                  <a:pt x="817674" y="70627"/>
                </a:lnTo>
                <a:cubicBezTo>
                  <a:pt x="834033" y="54578"/>
                  <a:pt x="851154" y="38242"/>
                  <a:pt x="869061" y="22812"/>
                </a:cubicBezTo>
                <a:cubicBezTo>
                  <a:pt x="887206" y="7191"/>
                  <a:pt x="908709" y="-334"/>
                  <a:pt x="930176" y="11"/>
                </a:cubicBezTo>
                <a:close/>
              </a:path>
            </a:pathLst>
          </a:custGeom>
          <a:solidFill>
            <a:schemeClr val="accent3"/>
          </a:solidFill>
          <a:ln w="9525" cap="flat">
            <a:solidFill>
              <a:schemeClr val="accent3">
                <a:lumMod val="50000"/>
              </a:schemeClr>
            </a:solidFill>
            <a:prstDash val="solid"/>
            <a:miter/>
          </a:ln>
          <a:effectLst>
            <a:outerShdw blurRad="50800" dist="38100" algn="l" rotWithShape="0">
              <a:prstClr val="black">
                <a:alpha val="40000"/>
              </a:prstClr>
            </a:outerShdw>
          </a:effectLst>
        </p:spPr>
        <p:txBody>
          <a:bodyPr rtlCol="0" anchor="ctr"/>
          <a:lstStyle/>
          <a:p>
            <a:endParaRPr lang="en-US" dirty="0"/>
          </a:p>
        </p:txBody>
      </p:sp>
    </p:spTree>
    <p:extLst>
      <p:ext uri="{BB962C8B-B14F-4D97-AF65-F5344CB8AC3E}">
        <p14:creationId xmlns:p14="http://schemas.microsoft.com/office/powerpoint/2010/main" val="221529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11538-F878-E644-EEF9-2CA54B013A6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26AADD-AE80-E961-D6C5-151F5F1663EE}"/>
              </a:ext>
            </a:extLst>
          </p:cNvPr>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a:solidFill>
                <a:prstClr val="white"/>
              </a:solidFill>
            </a:endParaRPr>
          </a:p>
        </p:txBody>
      </p:sp>
      <p:sp>
        <p:nvSpPr>
          <p:cNvPr id="3" name="Title 2">
            <a:extLst>
              <a:ext uri="{FF2B5EF4-FFF2-40B4-BE49-F238E27FC236}">
                <a16:creationId xmlns:a16="http://schemas.microsoft.com/office/drawing/2014/main" id="{9FB51980-82EB-ACA8-C075-892DFE4B787F}"/>
              </a:ext>
            </a:extLst>
          </p:cNvPr>
          <p:cNvSpPr>
            <a:spLocks noGrp="1"/>
          </p:cNvSpPr>
          <p:nvPr>
            <p:ph type="title"/>
          </p:nvPr>
        </p:nvSpPr>
        <p:spPr/>
        <p:txBody>
          <a:bodyPr>
            <a:normAutofit fontScale="90000"/>
          </a:bodyPr>
          <a:lstStyle/>
          <a:p>
            <a:r>
              <a:rPr lang="en-US" dirty="0"/>
              <a:t>Examples of Work Study tasks for Educational Institutions</a:t>
            </a:r>
          </a:p>
        </p:txBody>
      </p:sp>
      <p:pic>
        <p:nvPicPr>
          <p:cNvPr id="5" name="Picture 4">
            <a:extLst>
              <a:ext uri="{FF2B5EF4-FFF2-40B4-BE49-F238E27FC236}">
                <a16:creationId xmlns:a16="http://schemas.microsoft.com/office/drawing/2014/main" id="{33FDB8CD-8C51-F9D2-5EBF-F71387369482}"/>
              </a:ext>
            </a:extLst>
          </p:cNvPr>
          <p:cNvPicPr>
            <a:picLocks noChangeAspect="1"/>
          </p:cNvPicPr>
          <p:nvPr/>
        </p:nvPicPr>
        <p:blipFill>
          <a:blip r:embed="rId3"/>
          <a:stretch>
            <a:fillRect/>
          </a:stretch>
        </p:blipFill>
        <p:spPr>
          <a:xfrm>
            <a:off x="1434971" y="798798"/>
            <a:ext cx="9322058" cy="5260404"/>
          </a:xfrm>
          <a:prstGeom prst="rect">
            <a:avLst/>
          </a:prstGeom>
          <a:effectLst>
            <a:outerShdw blurRad="50800" dist="38100" dir="2700000" algn="tl" rotWithShape="0">
              <a:prstClr val="black">
                <a:alpha val="40000"/>
              </a:prstClr>
            </a:outerShdw>
          </a:effectLst>
        </p:spPr>
      </p:pic>
      <p:sp>
        <p:nvSpPr>
          <p:cNvPr id="6" name="Rectangle: Rounded Corners 5">
            <a:extLst>
              <a:ext uri="{FF2B5EF4-FFF2-40B4-BE49-F238E27FC236}">
                <a16:creationId xmlns:a16="http://schemas.microsoft.com/office/drawing/2014/main" id="{E5378F23-F331-128E-3CAC-A8F94C253107}"/>
              </a:ext>
            </a:extLst>
          </p:cNvPr>
          <p:cNvSpPr txBox="1"/>
          <p:nvPr/>
        </p:nvSpPr>
        <p:spPr>
          <a:xfrm>
            <a:off x="1819425" y="1191579"/>
            <a:ext cx="2583427" cy="2111265"/>
          </a:xfrm>
          <a:prstGeom prst="rect">
            <a:avLst/>
          </a:prstGeom>
          <a:ln>
            <a:solidFill>
              <a:schemeClr val="tx2"/>
            </a:solidFill>
          </a:ln>
          <a:effectLst>
            <a:outerShdw blurRad="63500" sx="102000" sy="102000" algn="ctr" rotWithShape="0">
              <a:prstClr val="black">
                <a:alpha val="40000"/>
              </a:prstClr>
            </a:outerShdw>
          </a:effectLst>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dirty="0">
                <a:solidFill>
                  <a:schemeClr val="tx1"/>
                </a:solidFill>
              </a:rPr>
              <a:t>Maintaining Veteran records while protecting Veteran student’s privacy. </a:t>
            </a:r>
            <a:endParaRPr lang="en-US" sz="2400" kern="1200" dirty="0">
              <a:solidFill>
                <a:schemeClr val="tx1"/>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2A16F6E8-BC8C-FA11-0608-4BDE9E9CFF4D}"/>
              </a:ext>
            </a:extLst>
          </p:cNvPr>
          <p:cNvSpPr txBox="1"/>
          <p:nvPr/>
        </p:nvSpPr>
        <p:spPr>
          <a:xfrm>
            <a:off x="7284801" y="1198206"/>
            <a:ext cx="2941304" cy="2122453"/>
          </a:xfrm>
          <a:prstGeom prst="rect">
            <a:avLst/>
          </a:prstGeom>
          <a:ln>
            <a:solidFill>
              <a:schemeClr val="tx2"/>
            </a:solidFill>
          </a:ln>
          <a:effectLst>
            <a:outerShdw blurRad="63500" sx="102000" sy="102000" algn="ctr" rotWithShape="0">
              <a:prstClr val="black">
                <a:alpha val="40000"/>
              </a:prstClr>
            </a:outerShdw>
          </a:effectLst>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dirty="0">
                <a:solidFill>
                  <a:schemeClr val="tx1"/>
                </a:solidFill>
              </a:rPr>
              <a:t>Verifying enrollment information for Veteran students for SCO submission</a:t>
            </a:r>
            <a:endParaRPr lang="en-US" sz="2400" kern="1200" dirty="0">
              <a:solidFill>
                <a:schemeClr val="tx1"/>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553AD217-EECC-4C8C-8B4E-8E0891F269E0}"/>
              </a:ext>
            </a:extLst>
          </p:cNvPr>
          <p:cNvSpPr txBox="1"/>
          <p:nvPr/>
        </p:nvSpPr>
        <p:spPr>
          <a:xfrm>
            <a:off x="1771596" y="3467847"/>
            <a:ext cx="2583427" cy="2166194"/>
          </a:xfrm>
          <a:prstGeom prst="rect">
            <a:avLst/>
          </a:prstGeom>
          <a:ln>
            <a:solidFill>
              <a:schemeClr val="tx2"/>
            </a:solidFill>
          </a:ln>
          <a:effectLst>
            <a:outerShdw blurRad="63500" sx="102000" sy="102000" algn="ctr" rotWithShape="0">
              <a:prstClr val="black">
                <a:alpha val="40000"/>
              </a:prstClr>
            </a:outerShdw>
          </a:effectLst>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dirty="0">
                <a:solidFill>
                  <a:schemeClr val="tx1"/>
                </a:solidFill>
              </a:rPr>
              <a:t>Gathering information required for Yellow Ribbon reporting </a:t>
            </a:r>
            <a:endParaRPr lang="en-US" sz="2400" dirty="0">
              <a:solidFill>
                <a:schemeClr val="tx1"/>
              </a:solidFill>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CFE0FB04-A57E-99CA-54A8-143B0647380B}"/>
              </a:ext>
            </a:extLst>
          </p:cNvPr>
          <p:cNvSpPr txBox="1"/>
          <p:nvPr/>
        </p:nvSpPr>
        <p:spPr>
          <a:xfrm>
            <a:off x="7303656" y="3412860"/>
            <a:ext cx="2897051" cy="2186592"/>
          </a:xfrm>
          <a:prstGeom prst="rect">
            <a:avLst/>
          </a:prstGeom>
          <a:ln>
            <a:solidFill>
              <a:schemeClr val="tx2"/>
            </a:solidFill>
          </a:ln>
          <a:effectLst>
            <a:outerShdw blurRad="63500" sx="102000" sy="102000" algn="ctr" rotWithShape="0">
              <a:prstClr val="black">
                <a:alpha val="40000"/>
              </a:prstClr>
            </a:outerShdw>
          </a:effectLst>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dirty="0">
                <a:solidFill>
                  <a:schemeClr val="tx1"/>
                </a:solidFill>
              </a:rPr>
              <a:t>Gathering information for 85/15 Ratio reporting requirements</a:t>
            </a:r>
            <a:endParaRPr lang="en-US" sz="2400" kern="1200" dirty="0">
              <a:solidFill>
                <a:schemeClr val="tx1"/>
              </a:solidFill>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76747436-D5B0-95DC-FB76-0F19D50CFEE2}"/>
              </a:ext>
            </a:extLst>
          </p:cNvPr>
          <p:cNvGrpSpPr/>
          <p:nvPr/>
        </p:nvGrpSpPr>
        <p:grpSpPr>
          <a:xfrm>
            <a:off x="1850204" y="1124301"/>
            <a:ext cx="312288" cy="406507"/>
            <a:chOff x="7213467" y="4813259"/>
            <a:chExt cx="432095" cy="562461"/>
          </a:xfrm>
        </p:grpSpPr>
        <p:sp>
          <p:nvSpPr>
            <p:cNvPr id="14" name="Freeform: Shape 13">
              <a:extLst>
                <a:ext uri="{FF2B5EF4-FFF2-40B4-BE49-F238E27FC236}">
                  <a16:creationId xmlns:a16="http://schemas.microsoft.com/office/drawing/2014/main" id="{309839AE-7EA0-A787-6054-3845E8D8BDC7}"/>
                </a:ext>
              </a:extLst>
            </p:cNvPr>
            <p:cNvSpPr/>
            <p:nvPr/>
          </p:nvSpPr>
          <p:spPr>
            <a:xfrm>
              <a:off x="7384029" y="5008327"/>
              <a:ext cx="261533" cy="367393"/>
            </a:xfrm>
            <a:custGeom>
              <a:avLst/>
              <a:gdLst>
                <a:gd name="connsiteX0" fmla="*/ 60921 w 261533"/>
                <a:gd name="connsiteY0" fmla="*/ 0 h 367393"/>
                <a:gd name="connsiteX1" fmla="*/ 261533 w 261533"/>
                <a:gd name="connsiteY1" fmla="*/ 362091 h 367393"/>
                <a:gd name="connsiteX2" fmla="*/ 225042 w 261533"/>
                <a:gd name="connsiteY2" fmla="*/ 367394 h 367393"/>
                <a:gd name="connsiteX3" fmla="*/ 0 w 261533"/>
                <a:gd name="connsiteY3" fmla="*/ 25598 h 367393"/>
                <a:gd name="connsiteX4" fmla="*/ 60921 w 261533"/>
                <a:gd name="connsiteY4" fmla="*/ 0 h 36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33" h="367393">
                  <a:moveTo>
                    <a:pt x="60921" y="0"/>
                  </a:moveTo>
                  <a:lnTo>
                    <a:pt x="261533" y="362091"/>
                  </a:lnTo>
                  <a:lnTo>
                    <a:pt x="225042" y="367394"/>
                  </a:lnTo>
                  <a:lnTo>
                    <a:pt x="0" y="25598"/>
                  </a:lnTo>
                  <a:lnTo>
                    <a:pt x="60921" y="0"/>
                  </a:lnTo>
                  <a:close/>
                </a:path>
              </a:pathLst>
            </a:custGeom>
            <a:solidFill>
              <a:schemeClr val="bg1">
                <a:lumMod val="50000"/>
              </a:schemeClr>
            </a:solidFill>
            <a:ln w="1786" cap="flat">
              <a:noFill/>
              <a:prstDash val="solid"/>
              <a:miter/>
            </a:ln>
          </p:spPr>
          <p:txBody>
            <a:bodyPr rtlCol="0" anchor="ctr"/>
            <a:lstStyle/>
            <a:p>
              <a:endParaRPr lang="en-US">
                <a:solidFill>
                  <a:schemeClr val="tx1">
                    <a:lumMod val="75000"/>
                    <a:lumOff val="25000"/>
                  </a:schemeClr>
                </a:solidFill>
              </a:endParaRPr>
            </a:p>
          </p:txBody>
        </p:sp>
        <p:sp>
          <p:nvSpPr>
            <p:cNvPr id="15" name="Freeform: Shape 14">
              <a:extLst>
                <a:ext uri="{FF2B5EF4-FFF2-40B4-BE49-F238E27FC236}">
                  <a16:creationId xmlns:a16="http://schemas.microsoft.com/office/drawing/2014/main" id="{37776265-E768-8D0A-D51C-88B2070EF688}"/>
                </a:ext>
              </a:extLst>
            </p:cNvPr>
            <p:cNvSpPr/>
            <p:nvPr/>
          </p:nvSpPr>
          <p:spPr>
            <a:xfrm>
              <a:off x="7213467" y="4813259"/>
              <a:ext cx="341094" cy="315824"/>
            </a:xfrm>
            <a:custGeom>
              <a:avLst/>
              <a:gdLst>
                <a:gd name="connsiteX0" fmla="*/ 98271 w 341095"/>
                <a:gd name="connsiteY0" fmla="*/ 308196 h 315824"/>
                <a:gd name="connsiteX1" fmla="*/ 81967 w 341095"/>
                <a:gd name="connsiteY1" fmla="*/ 302084 h 315824"/>
                <a:gd name="connsiteX2" fmla="*/ 13155 w 341095"/>
                <a:gd name="connsiteY2" fmla="*/ 236490 h 315824"/>
                <a:gd name="connsiteX3" fmla="*/ 6360 w 341095"/>
                <a:gd name="connsiteY3" fmla="*/ 219358 h 315824"/>
                <a:gd name="connsiteX4" fmla="*/ 2980 w 341095"/>
                <a:gd name="connsiteY4" fmla="*/ 148443 h 315824"/>
                <a:gd name="connsiteX5" fmla="*/ 10027 w 341095"/>
                <a:gd name="connsiteY5" fmla="*/ 123852 h 315824"/>
                <a:gd name="connsiteX6" fmla="*/ 14467 w 341095"/>
                <a:gd name="connsiteY6" fmla="*/ 113102 h 315824"/>
                <a:gd name="connsiteX7" fmla="*/ 33701 w 341095"/>
                <a:gd name="connsiteY7" fmla="*/ 80404 h 315824"/>
                <a:gd name="connsiteX8" fmla="*/ 68521 w 341095"/>
                <a:gd name="connsiteY8" fmla="*/ 44272 h 315824"/>
                <a:gd name="connsiteX9" fmla="*/ 104994 w 341095"/>
                <a:gd name="connsiteY9" fmla="*/ 20957 h 315824"/>
                <a:gd name="connsiteX10" fmla="*/ 138448 w 341095"/>
                <a:gd name="connsiteY10" fmla="*/ 7781 h 315824"/>
                <a:gd name="connsiteX11" fmla="*/ 196097 w 341095"/>
                <a:gd name="connsiteY11" fmla="*/ 51 h 315824"/>
                <a:gd name="connsiteX12" fmla="*/ 237783 w 341095"/>
                <a:gd name="connsiteY12" fmla="*/ 6127 h 315824"/>
                <a:gd name="connsiteX13" fmla="*/ 242852 w 341095"/>
                <a:gd name="connsiteY13" fmla="*/ 7619 h 315824"/>
                <a:gd name="connsiteX14" fmla="*/ 266185 w 341095"/>
                <a:gd name="connsiteY14" fmla="*/ 17056 h 315824"/>
                <a:gd name="connsiteX15" fmla="*/ 318891 w 341095"/>
                <a:gd name="connsiteY15" fmla="*/ 63345 h 315824"/>
                <a:gd name="connsiteX16" fmla="*/ 327951 w 341095"/>
                <a:gd name="connsiteY16" fmla="*/ 79343 h 315824"/>
                <a:gd name="connsiteX17" fmla="*/ 336364 w 341095"/>
                <a:gd name="connsiteY17" fmla="*/ 175101 h 315824"/>
                <a:gd name="connsiteX18" fmla="*/ 331079 w 341095"/>
                <a:gd name="connsiteY18" fmla="*/ 191981 h 315824"/>
                <a:gd name="connsiteX19" fmla="*/ 329119 w 341095"/>
                <a:gd name="connsiteY19" fmla="*/ 196978 h 315824"/>
                <a:gd name="connsiteX20" fmla="*/ 308213 w 341095"/>
                <a:gd name="connsiteY20" fmla="*/ 234314 h 315824"/>
                <a:gd name="connsiteX21" fmla="*/ 266814 w 341095"/>
                <a:gd name="connsiteY21" fmla="*/ 276001 h 315824"/>
                <a:gd name="connsiteX22" fmla="*/ 236093 w 341095"/>
                <a:gd name="connsiteY22" fmla="*/ 294858 h 315824"/>
                <a:gd name="connsiteX23" fmla="*/ 195683 w 341095"/>
                <a:gd name="connsiteY23" fmla="*/ 309940 h 315824"/>
                <a:gd name="connsiteX24" fmla="*/ 146375 w 341095"/>
                <a:gd name="connsiteY24" fmla="*/ 315800 h 315824"/>
                <a:gd name="connsiteX25" fmla="*/ 109309 w 341095"/>
                <a:gd name="connsiteY25" fmla="*/ 311234 h 315824"/>
                <a:gd name="connsiteX26" fmla="*/ 98271 w 341095"/>
                <a:gd name="connsiteY26" fmla="*/ 308214 h 3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095" h="315824">
                  <a:moveTo>
                    <a:pt x="98271" y="308196"/>
                  </a:moveTo>
                  <a:cubicBezTo>
                    <a:pt x="92699" y="306452"/>
                    <a:pt x="87252" y="304403"/>
                    <a:pt x="81967" y="302084"/>
                  </a:cubicBezTo>
                  <a:cubicBezTo>
                    <a:pt x="52145" y="288944"/>
                    <a:pt x="27590" y="266653"/>
                    <a:pt x="13155" y="236490"/>
                  </a:cubicBezTo>
                  <a:cubicBezTo>
                    <a:pt x="10476" y="230881"/>
                    <a:pt x="8211" y="225165"/>
                    <a:pt x="6360" y="219358"/>
                  </a:cubicBezTo>
                  <a:cubicBezTo>
                    <a:pt x="-938" y="196421"/>
                    <a:pt x="-1801" y="172153"/>
                    <a:pt x="2980" y="148443"/>
                  </a:cubicBezTo>
                  <a:cubicBezTo>
                    <a:pt x="4652" y="140156"/>
                    <a:pt x="7007" y="131923"/>
                    <a:pt x="10027" y="123852"/>
                  </a:cubicBezTo>
                  <a:cubicBezTo>
                    <a:pt x="11375" y="120239"/>
                    <a:pt x="12849" y="116661"/>
                    <a:pt x="14467" y="113102"/>
                  </a:cubicBezTo>
                  <a:cubicBezTo>
                    <a:pt x="19608" y="101759"/>
                    <a:pt x="26062" y="90794"/>
                    <a:pt x="33701" y="80404"/>
                  </a:cubicBezTo>
                  <a:cubicBezTo>
                    <a:pt x="43426" y="67227"/>
                    <a:pt x="55093" y="55040"/>
                    <a:pt x="68521" y="44272"/>
                  </a:cubicBezTo>
                  <a:cubicBezTo>
                    <a:pt x="79540" y="35446"/>
                    <a:pt x="91746" y="27590"/>
                    <a:pt x="104994" y="20957"/>
                  </a:cubicBezTo>
                  <a:cubicBezTo>
                    <a:pt x="115996" y="15474"/>
                    <a:pt x="127195" y="11088"/>
                    <a:pt x="138448" y="7781"/>
                  </a:cubicBezTo>
                  <a:cubicBezTo>
                    <a:pt x="157790" y="2118"/>
                    <a:pt x="177258" y="-398"/>
                    <a:pt x="196097" y="51"/>
                  </a:cubicBezTo>
                  <a:cubicBezTo>
                    <a:pt x="210478" y="393"/>
                    <a:pt x="224499" y="2442"/>
                    <a:pt x="237783" y="6127"/>
                  </a:cubicBezTo>
                  <a:cubicBezTo>
                    <a:pt x="239491" y="6594"/>
                    <a:pt x="241163" y="7098"/>
                    <a:pt x="242852" y="7619"/>
                  </a:cubicBezTo>
                  <a:cubicBezTo>
                    <a:pt x="250942" y="10154"/>
                    <a:pt x="258743" y="13299"/>
                    <a:pt x="266185" y="17056"/>
                  </a:cubicBezTo>
                  <a:cubicBezTo>
                    <a:pt x="287451" y="27770"/>
                    <a:pt x="305661" y="43373"/>
                    <a:pt x="318891" y="63345"/>
                  </a:cubicBezTo>
                  <a:cubicBezTo>
                    <a:pt x="322234" y="68396"/>
                    <a:pt x="325272" y="73735"/>
                    <a:pt x="327951" y="79343"/>
                  </a:cubicBezTo>
                  <a:cubicBezTo>
                    <a:pt x="342386" y="109507"/>
                    <a:pt x="344525" y="142996"/>
                    <a:pt x="336364" y="175101"/>
                  </a:cubicBezTo>
                  <a:cubicBezTo>
                    <a:pt x="334926" y="180782"/>
                    <a:pt x="333146" y="186426"/>
                    <a:pt x="331079" y="191981"/>
                  </a:cubicBezTo>
                  <a:cubicBezTo>
                    <a:pt x="330450" y="193653"/>
                    <a:pt x="329802" y="195325"/>
                    <a:pt x="329119" y="196978"/>
                  </a:cubicBezTo>
                  <a:cubicBezTo>
                    <a:pt x="323798" y="209957"/>
                    <a:pt x="316788" y="222522"/>
                    <a:pt x="308213" y="234314"/>
                  </a:cubicBezTo>
                  <a:cubicBezTo>
                    <a:pt x="296978" y="249774"/>
                    <a:pt x="283083" y="263921"/>
                    <a:pt x="266814" y="276001"/>
                  </a:cubicBezTo>
                  <a:cubicBezTo>
                    <a:pt x="257359" y="283030"/>
                    <a:pt x="247095" y="289375"/>
                    <a:pt x="236093" y="294858"/>
                  </a:cubicBezTo>
                  <a:cubicBezTo>
                    <a:pt x="222827" y="301473"/>
                    <a:pt x="209273" y="306488"/>
                    <a:pt x="195683" y="309940"/>
                  </a:cubicBezTo>
                  <a:cubicBezTo>
                    <a:pt x="179127" y="314146"/>
                    <a:pt x="162536" y="316069"/>
                    <a:pt x="146375" y="315800"/>
                  </a:cubicBezTo>
                  <a:cubicBezTo>
                    <a:pt x="133666" y="315602"/>
                    <a:pt x="121227" y="314056"/>
                    <a:pt x="109309" y="311234"/>
                  </a:cubicBezTo>
                  <a:cubicBezTo>
                    <a:pt x="105588" y="310353"/>
                    <a:pt x="101902" y="309346"/>
                    <a:pt x="98271" y="308214"/>
                  </a:cubicBezTo>
                  <a:close/>
                </a:path>
              </a:pathLst>
            </a:custGeom>
            <a:gradFill flip="none" rotWithShape="1">
              <a:gsLst>
                <a:gs pos="100000">
                  <a:srgbClr val="003CA5"/>
                </a:gs>
                <a:gs pos="0">
                  <a:srgbClr val="2A6ADB"/>
                </a:gs>
              </a:gsLst>
              <a:lin ang="2700000" scaled="1"/>
              <a:tileRect/>
            </a:gradFill>
            <a:ln w="1786" cap="flat">
              <a:noFill/>
              <a:prstDash val="solid"/>
              <a:miter/>
            </a:ln>
          </p:spPr>
          <p:txBody>
            <a:bodyPr rtlCol="0" anchor="ctr"/>
            <a:lstStyle/>
            <a:p>
              <a:endParaRPr lang="en-US">
                <a:solidFill>
                  <a:schemeClr val="tx1">
                    <a:lumMod val="75000"/>
                    <a:lumOff val="25000"/>
                  </a:schemeClr>
                </a:solidFill>
              </a:endParaRPr>
            </a:p>
          </p:txBody>
        </p:sp>
        <p:sp>
          <p:nvSpPr>
            <p:cNvPr id="16" name="Oval 15">
              <a:extLst>
                <a:ext uri="{FF2B5EF4-FFF2-40B4-BE49-F238E27FC236}">
                  <a16:creationId xmlns:a16="http://schemas.microsoft.com/office/drawing/2014/main" id="{1B6749C4-018E-F53D-D1B5-011A052A7B6D}"/>
                </a:ext>
              </a:extLst>
            </p:cNvPr>
            <p:cNvSpPr/>
            <p:nvPr/>
          </p:nvSpPr>
          <p:spPr>
            <a:xfrm rot="19810935">
              <a:off x="7242933" y="4858015"/>
              <a:ext cx="226099" cy="145622"/>
            </a:xfrm>
            <a:prstGeom prst="ellipse">
              <a:avLst/>
            </a:prstGeom>
            <a:gradFill>
              <a:gsLst>
                <a:gs pos="0">
                  <a:schemeClr val="bg1"/>
                </a:gs>
                <a:gs pos="100000">
                  <a:srgbClr val="FF003E">
                    <a:alpha val="62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grpSp>
        <p:nvGrpSpPr>
          <p:cNvPr id="17" name="Group 16">
            <a:extLst>
              <a:ext uri="{FF2B5EF4-FFF2-40B4-BE49-F238E27FC236}">
                <a16:creationId xmlns:a16="http://schemas.microsoft.com/office/drawing/2014/main" id="{01D972FC-6207-C2D7-D3B7-7FD6FF45D9FC}"/>
              </a:ext>
            </a:extLst>
          </p:cNvPr>
          <p:cNvGrpSpPr/>
          <p:nvPr/>
        </p:nvGrpSpPr>
        <p:grpSpPr>
          <a:xfrm>
            <a:off x="7336053" y="1167876"/>
            <a:ext cx="312288" cy="406507"/>
            <a:chOff x="7213467" y="4813259"/>
            <a:chExt cx="432095" cy="562461"/>
          </a:xfrm>
        </p:grpSpPr>
        <p:sp>
          <p:nvSpPr>
            <p:cNvPr id="18" name="Freeform: Shape 17">
              <a:extLst>
                <a:ext uri="{FF2B5EF4-FFF2-40B4-BE49-F238E27FC236}">
                  <a16:creationId xmlns:a16="http://schemas.microsoft.com/office/drawing/2014/main" id="{0B064ADD-3742-EB2D-E358-129C13C9BE2B}"/>
                </a:ext>
              </a:extLst>
            </p:cNvPr>
            <p:cNvSpPr/>
            <p:nvPr/>
          </p:nvSpPr>
          <p:spPr>
            <a:xfrm>
              <a:off x="7384029" y="5008327"/>
              <a:ext cx="261533" cy="367393"/>
            </a:xfrm>
            <a:custGeom>
              <a:avLst/>
              <a:gdLst>
                <a:gd name="connsiteX0" fmla="*/ 60921 w 261533"/>
                <a:gd name="connsiteY0" fmla="*/ 0 h 367393"/>
                <a:gd name="connsiteX1" fmla="*/ 261533 w 261533"/>
                <a:gd name="connsiteY1" fmla="*/ 362091 h 367393"/>
                <a:gd name="connsiteX2" fmla="*/ 225042 w 261533"/>
                <a:gd name="connsiteY2" fmla="*/ 367394 h 367393"/>
                <a:gd name="connsiteX3" fmla="*/ 0 w 261533"/>
                <a:gd name="connsiteY3" fmla="*/ 25598 h 367393"/>
                <a:gd name="connsiteX4" fmla="*/ 60921 w 261533"/>
                <a:gd name="connsiteY4" fmla="*/ 0 h 36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33" h="367393">
                  <a:moveTo>
                    <a:pt x="60921" y="0"/>
                  </a:moveTo>
                  <a:lnTo>
                    <a:pt x="261533" y="362091"/>
                  </a:lnTo>
                  <a:lnTo>
                    <a:pt x="225042" y="367394"/>
                  </a:lnTo>
                  <a:lnTo>
                    <a:pt x="0" y="25598"/>
                  </a:lnTo>
                  <a:lnTo>
                    <a:pt x="60921" y="0"/>
                  </a:lnTo>
                  <a:close/>
                </a:path>
              </a:pathLst>
            </a:custGeom>
            <a:solidFill>
              <a:schemeClr val="bg1">
                <a:lumMod val="50000"/>
              </a:schemeClr>
            </a:solidFill>
            <a:ln w="1786" cap="flat">
              <a:noFill/>
              <a:prstDash val="solid"/>
              <a:miter/>
            </a:ln>
          </p:spPr>
          <p:txBody>
            <a:bodyPr rtlCol="0" anchor="ctr"/>
            <a:lstStyle/>
            <a:p>
              <a:endParaRPr lang="en-US">
                <a:solidFill>
                  <a:schemeClr val="tx1">
                    <a:lumMod val="75000"/>
                    <a:lumOff val="25000"/>
                  </a:schemeClr>
                </a:solidFill>
              </a:endParaRPr>
            </a:p>
          </p:txBody>
        </p:sp>
        <p:sp>
          <p:nvSpPr>
            <p:cNvPr id="19" name="Freeform: Shape 18">
              <a:extLst>
                <a:ext uri="{FF2B5EF4-FFF2-40B4-BE49-F238E27FC236}">
                  <a16:creationId xmlns:a16="http://schemas.microsoft.com/office/drawing/2014/main" id="{A85432E1-CA56-5D89-1AD1-7ED455179DA0}"/>
                </a:ext>
              </a:extLst>
            </p:cNvPr>
            <p:cNvSpPr/>
            <p:nvPr/>
          </p:nvSpPr>
          <p:spPr>
            <a:xfrm>
              <a:off x="7213467" y="4813259"/>
              <a:ext cx="341094" cy="315824"/>
            </a:xfrm>
            <a:custGeom>
              <a:avLst/>
              <a:gdLst>
                <a:gd name="connsiteX0" fmla="*/ 98271 w 341095"/>
                <a:gd name="connsiteY0" fmla="*/ 308196 h 315824"/>
                <a:gd name="connsiteX1" fmla="*/ 81967 w 341095"/>
                <a:gd name="connsiteY1" fmla="*/ 302084 h 315824"/>
                <a:gd name="connsiteX2" fmla="*/ 13155 w 341095"/>
                <a:gd name="connsiteY2" fmla="*/ 236490 h 315824"/>
                <a:gd name="connsiteX3" fmla="*/ 6360 w 341095"/>
                <a:gd name="connsiteY3" fmla="*/ 219358 h 315824"/>
                <a:gd name="connsiteX4" fmla="*/ 2980 w 341095"/>
                <a:gd name="connsiteY4" fmla="*/ 148443 h 315824"/>
                <a:gd name="connsiteX5" fmla="*/ 10027 w 341095"/>
                <a:gd name="connsiteY5" fmla="*/ 123852 h 315824"/>
                <a:gd name="connsiteX6" fmla="*/ 14467 w 341095"/>
                <a:gd name="connsiteY6" fmla="*/ 113102 h 315824"/>
                <a:gd name="connsiteX7" fmla="*/ 33701 w 341095"/>
                <a:gd name="connsiteY7" fmla="*/ 80404 h 315824"/>
                <a:gd name="connsiteX8" fmla="*/ 68521 w 341095"/>
                <a:gd name="connsiteY8" fmla="*/ 44272 h 315824"/>
                <a:gd name="connsiteX9" fmla="*/ 104994 w 341095"/>
                <a:gd name="connsiteY9" fmla="*/ 20957 h 315824"/>
                <a:gd name="connsiteX10" fmla="*/ 138448 w 341095"/>
                <a:gd name="connsiteY10" fmla="*/ 7781 h 315824"/>
                <a:gd name="connsiteX11" fmla="*/ 196097 w 341095"/>
                <a:gd name="connsiteY11" fmla="*/ 51 h 315824"/>
                <a:gd name="connsiteX12" fmla="*/ 237783 w 341095"/>
                <a:gd name="connsiteY12" fmla="*/ 6127 h 315824"/>
                <a:gd name="connsiteX13" fmla="*/ 242852 w 341095"/>
                <a:gd name="connsiteY13" fmla="*/ 7619 h 315824"/>
                <a:gd name="connsiteX14" fmla="*/ 266185 w 341095"/>
                <a:gd name="connsiteY14" fmla="*/ 17056 h 315824"/>
                <a:gd name="connsiteX15" fmla="*/ 318891 w 341095"/>
                <a:gd name="connsiteY15" fmla="*/ 63345 h 315824"/>
                <a:gd name="connsiteX16" fmla="*/ 327951 w 341095"/>
                <a:gd name="connsiteY16" fmla="*/ 79343 h 315824"/>
                <a:gd name="connsiteX17" fmla="*/ 336364 w 341095"/>
                <a:gd name="connsiteY17" fmla="*/ 175101 h 315824"/>
                <a:gd name="connsiteX18" fmla="*/ 331079 w 341095"/>
                <a:gd name="connsiteY18" fmla="*/ 191981 h 315824"/>
                <a:gd name="connsiteX19" fmla="*/ 329119 w 341095"/>
                <a:gd name="connsiteY19" fmla="*/ 196978 h 315824"/>
                <a:gd name="connsiteX20" fmla="*/ 308213 w 341095"/>
                <a:gd name="connsiteY20" fmla="*/ 234314 h 315824"/>
                <a:gd name="connsiteX21" fmla="*/ 266814 w 341095"/>
                <a:gd name="connsiteY21" fmla="*/ 276001 h 315824"/>
                <a:gd name="connsiteX22" fmla="*/ 236093 w 341095"/>
                <a:gd name="connsiteY22" fmla="*/ 294858 h 315824"/>
                <a:gd name="connsiteX23" fmla="*/ 195683 w 341095"/>
                <a:gd name="connsiteY23" fmla="*/ 309940 h 315824"/>
                <a:gd name="connsiteX24" fmla="*/ 146375 w 341095"/>
                <a:gd name="connsiteY24" fmla="*/ 315800 h 315824"/>
                <a:gd name="connsiteX25" fmla="*/ 109309 w 341095"/>
                <a:gd name="connsiteY25" fmla="*/ 311234 h 315824"/>
                <a:gd name="connsiteX26" fmla="*/ 98271 w 341095"/>
                <a:gd name="connsiteY26" fmla="*/ 308214 h 3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095" h="315824">
                  <a:moveTo>
                    <a:pt x="98271" y="308196"/>
                  </a:moveTo>
                  <a:cubicBezTo>
                    <a:pt x="92699" y="306452"/>
                    <a:pt x="87252" y="304403"/>
                    <a:pt x="81967" y="302084"/>
                  </a:cubicBezTo>
                  <a:cubicBezTo>
                    <a:pt x="52145" y="288944"/>
                    <a:pt x="27590" y="266653"/>
                    <a:pt x="13155" y="236490"/>
                  </a:cubicBezTo>
                  <a:cubicBezTo>
                    <a:pt x="10476" y="230881"/>
                    <a:pt x="8211" y="225165"/>
                    <a:pt x="6360" y="219358"/>
                  </a:cubicBezTo>
                  <a:cubicBezTo>
                    <a:pt x="-938" y="196421"/>
                    <a:pt x="-1801" y="172153"/>
                    <a:pt x="2980" y="148443"/>
                  </a:cubicBezTo>
                  <a:cubicBezTo>
                    <a:pt x="4652" y="140156"/>
                    <a:pt x="7007" y="131923"/>
                    <a:pt x="10027" y="123852"/>
                  </a:cubicBezTo>
                  <a:cubicBezTo>
                    <a:pt x="11375" y="120239"/>
                    <a:pt x="12849" y="116661"/>
                    <a:pt x="14467" y="113102"/>
                  </a:cubicBezTo>
                  <a:cubicBezTo>
                    <a:pt x="19608" y="101759"/>
                    <a:pt x="26062" y="90794"/>
                    <a:pt x="33701" y="80404"/>
                  </a:cubicBezTo>
                  <a:cubicBezTo>
                    <a:pt x="43426" y="67227"/>
                    <a:pt x="55093" y="55040"/>
                    <a:pt x="68521" y="44272"/>
                  </a:cubicBezTo>
                  <a:cubicBezTo>
                    <a:pt x="79540" y="35446"/>
                    <a:pt x="91746" y="27590"/>
                    <a:pt x="104994" y="20957"/>
                  </a:cubicBezTo>
                  <a:cubicBezTo>
                    <a:pt x="115996" y="15474"/>
                    <a:pt x="127195" y="11088"/>
                    <a:pt x="138448" y="7781"/>
                  </a:cubicBezTo>
                  <a:cubicBezTo>
                    <a:pt x="157790" y="2118"/>
                    <a:pt x="177258" y="-398"/>
                    <a:pt x="196097" y="51"/>
                  </a:cubicBezTo>
                  <a:cubicBezTo>
                    <a:pt x="210478" y="393"/>
                    <a:pt x="224499" y="2442"/>
                    <a:pt x="237783" y="6127"/>
                  </a:cubicBezTo>
                  <a:cubicBezTo>
                    <a:pt x="239491" y="6594"/>
                    <a:pt x="241163" y="7098"/>
                    <a:pt x="242852" y="7619"/>
                  </a:cubicBezTo>
                  <a:cubicBezTo>
                    <a:pt x="250942" y="10154"/>
                    <a:pt x="258743" y="13299"/>
                    <a:pt x="266185" y="17056"/>
                  </a:cubicBezTo>
                  <a:cubicBezTo>
                    <a:pt x="287451" y="27770"/>
                    <a:pt x="305661" y="43373"/>
                    <a:pt x="318891" y="63345"/>
                  </a:cubicBezTo>
                  <a:cubicBezTo>
                    <a:pt x="322234" y="68396"/>
                    <a:pt x="325272" y="73735"/>
                    <a:pt x="327951" y="79343"/>
                  </a:cubicBezTo>
                  <a:cubicBezTo>
                    <a:pt x="342386" y="109507"/>
                    <a:pt x="344525" y="142996"/>
                    <a:pt x="336364" y="175101"/>
                  </a:cubicBezTo>
                  <a:cubicBezTo>
                    <a:pt x="334926" y="180782"/>
                    <a:pt x="333146" y="186426"/>
                    <a:pt x="331079" y="191981"/>
                  </a:cubicBezTo>
                  <a:cubicBezTo>
                    <a:pt x="330450" y="193653"/>
                    <a:pt x="329802" y="195325"/>
                    <a:pt x="329119" y="196978"/>
                  </a:cubicBezTo>
                  <a:cubicBezTo>
                    <a:pt x="323798" y="209957"/>
                    <a:pt x="316788" y="222522"/>
                    <a:pt x="308213" y="234314"/>
                  </a:cubicBezTo>
                  <a:cubicBezTo>
                    <a:pt x="296978" y="249774"/>
                    <a:pt x="283083" y="263921"/>
                    <a:pt x="266814" y="276001"/>
                  </a:cubicBezTo>
                  <a:cubicBezTo>
                    <a:pt x="257359" y="283030"/>
                    <a:pt x="247095" y="289375"/>
                    <a:pt x="236093" y="294858"/>
                  </a:cubicBezTo>
                  <a:cubicBezTo>
                    <a:pt x="222827" y="301473"/>
                    <a:pt x="209273" y="306488"/>
                    <a:pt x="195683" y="309940"/>
                  </a:cubicBezTo>
                  <a:cubicBezTo>
                    <a:pt x="179127" y="314146"/>
                    <a:pt x="162536" y="316069"/>
                    <a:pt x="146375" y="315800"/>
                  </a:cubicBezTo>
                  <a:cubicBezTo>
                    <a:pt x="133666" y="315602"/>
                    <a:pt x="121227" y="314056"/>
                    <a:pt x="109309" y="311234"/>
                  </a:cubicBezTo>
                  <a:cubicBezTo>
                    <a:pt x="105588" y="310353"/>
                    <a:pt x="101902" y="309346"/>
                    <a:pt x="98271" y="308214"/>
                  </a:cubicBezTo>
                  <a:close/>
                </a:path>
              </a:pathLst>
            </a:custGeom>
            <a:gradFill flip="none" rotWithShape="1">
              <a:gsLst>
                <a:gs pos="100000">
                  <a:srgbClr val="003CA5"/>
                </a:gs>
                <a:gs pos="0">
                  <a:srgbClr val="2A6ADB"/>
                </a:gs>
              </a:gsLst>
              <a:lin ang="2700000" scaled="1"/>
              <a:tileRect/>
            </a:gradFill>
            <a:ln w="1786" cap="flat">
              <a:noFill/>
              <a:prstDash val="solid"/>
              <a:miter/>
            </a:ln>
          </p:spPr>
          <p:txBody>
            <a:bodyPr rtlCol="0" anchor="ctr"/>
            <a:lstStyle/>
            <a:p>
              <a:endParaRPr lang="en-US">
                <a:solidFill>
                  <a:schemeClr val="tx1">
                    <a:lumMod val="75000"/>
                    <a:lumOff val="25000"/>
                  </a:schemeClr>
                </a:solidFill>
              </a:endParaRPr>
            </a:p>
          </p:txBody>
        </p:sp>
        <p:sp>
          <p:nvSpPr>
            <p:cNvPr id="20" name="Oval 19">
              <a:extLst>
                <a:ext uri="{FF2B5EF4-FFF2-40B4-BE49-F238E27FC236}">
                  <a16:creationId xmlns:a16="http://schemas.microsoft.com/office/drawing/2014/main" id="{A0881B94-68C1-B44C-8508-D0CDCEA51305}"/>
                </a:ext>
              </a:extLst>
            </p:cNvPr>
            <p:cNvSpPr/>
            <p:nvPr/>
          </p:nvSpPr>
          <p:spPr>
            <a:xfrm rot="19810935">
              <a:off x="7242933" y="4858015"/>
              <a:ext cx="226099" cy="145622"/>
            </a:xfrm>
            <a:prstGeom prst="ellipse">
              <a:avLst/>
            </a:prstGeom>
            <a:gradFill>
              <a:gsLst>
                <a:gs pos="0">
                  <a:schemeClr val="bg1"/>
                </a:gs>
                <a:gs pos="100000">
                  <a:srgbClr val="FF003E">
                    <a:alpha val="62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grpSp>
        <p:nvGrpSpPr>
          <p:cNvPr id="21" name="Group 20">
            <a:extLst>
              <a:ext uri="{FF2B5EF4-FFF2-40B4-BE49-F238E27FC236}">
                <a16:creationId xmlns:a16="http://schemas.microsoft.com/office/drawing/2014/main" id="{B3BA2751-6012-020D-5F42-CC87F054331C}"/>
              </a:ext>
            </a:extLst>
          </p:cNvPr>
          <p:cNvGrpSpPr/>
          <p:nvPr/>
        </p:nvGrpSpPr>
        <p:grpSpPr>
          <a:xfrm>
            <a:off x="1771596" y="3250748"/>
            <a:ext cx="312288" cy="406507"/>
            <a:chOff x="7213467" y="4813259"/>
            <a:chExt cx="432095" cy="562461"/>
          </a:xfrm>
        </p:grpSpPr>
        <p:sp>
          <p:nvSpPr>
            <p:cNvPr id="22" name="Freeform: Shape 21">
              <a:extLst>
                <a:ext uri="{FF2B5EF4-FFF2-40B4-BE49-F238E27FC236}">
                  <a16:creationId xmlns:a16="http://schemas.microsoft.com/office/drawing/2014/main" id="{883B1B6D-AE3D-7AE5-084C-F918B0F1B345}"/>
                </a:ext>
              </a:extLst>
            </p:cNvPr>
            <p:cNvSpPr/>
            <p:nvPr/>
          </p:nvSpPr>
          <p:spPr>
            <a:xfrm>
              <a:off x="7384029" y="5008327"/>
              <a:ext cx="261533" cy="367393"/>
            </a:xfrm>
            <a:custGeom>
              <a:avLst/>
              <a:gdLst>
                <a:gd name="connsiteX0" fmla="*/ 60921 w 261533"/>
                <a:gd name="connsiteY0" fmla="*/ 0 h 367393"/>
                <a:gd name="connsiteX1" fmla="*/ 261533 w 261533"/>
                <a:gd name="connsiteY1" fmla="*/ 362091 h 367393"/>
                <a:gd name="connsiteX2" fmla="*/ 225042 w 261533"/>
                <a:gd name="connsiteY2" fmla="*/ 367394 h 367393"/>
                <a:gd name="connsiteX3" fmla="*/ 0 w 261533"/>
                <a:gd name="connsiteY3" fmla="*/ 25598 h 367393"/>
                <a:gd name="connsiteX4" fmla="*/ 60921 w 261533"/>
                <a:gd name="connsiteY4" fmla="*/ 0 h 36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33" h="367393">
                  <a:moveTo>
                    <a:pt x="60921" y="0"/>
                  </a:moveTo>
                  <a:lnTo>
                    <a:pt x="261533" y="362091"/>
                  </a:lnTo>
                  <a:lnTo>
                    <a:pt x="225042" y="367394"/>
                  </a:lnTo>
                  <a:lnTo>
                    <a:pt x="0" y="25598"/>
                  </a:lnTo>
                  <a:lnTo>
                    <a:pt x="60921" y="0"/>
                  </a:lnTo>
                  <a:close/>
                </a:path>
              </a:pathLst>
            </a:custGeom>
            <a:solidFill>
              <a:schemeClr val="bg1">
                <a:lumMod val="50000"/>
              </a:schemeClr>
            </a:solidFill>
            <a:ln w="1786" cap="flat">
              <a:noFill/>
              <a:prstDash val="solid"/>
              <a:miter/>
            </a:ln>
          </p:spPr>
          <p:txBody>
            <a:bodyPr rtlCol="0" anchor="ctr"/>
            <a:lstStyle/>
            <a:p>
              <a:endParaRPr lang="en-US">
                <a:solidFill>
                  <a:schemeClr val="tx1">
                    <a:lumMod val="75000"/>
                    <a:lumOff val="25000"/>
                  </a:schemeClr>
                </a:solidFill>
              </a:endParaRPr>
            </a:p>
          </p:txBody>
        </p:sp>
        <p:sp>
          <p:nvSpPr>
            <p:cNvPr id="23" name="Freeform: Shape 22">
              <a:extLst>
                <a:ext uri="{FF2B5EF4-FFF2-40B4-BE49-F238E27FC236}">
                  <a16:creationId xmlns:a16="http://schemas.microsoft.com/office/drawing/2014/main" id="{7BBAB3A2-117C-F893-BE9C-B070DB98191E}"/>
                </a:ext>
              </a:extLst>
            </p:cNvPr>
            <p:cNvSpPr/>
            <p:nvPr/>
          </p:nvSpPr>
          <p:spPr>
            <a:xfrm>
              <a:off x="7213467" y="4813259"/>
              <a:ext cx="341094" cy="315824"/>
            </a:xfrm>
            <a:custGeom>
              <a:avLst/>
              <a:gdLst>
                <a:gd name="connsiteX0" fmla="*/ 98271 w 341095"/>
                <a:gd name="connsiteY0" fmla="*/ 308196 h 315824"/>
                <a:gd name="connsiteX1" fmla="*/ 81967 w 341095"/>
                <a:gd name="connsiteY1" fmla="*/ 302084 h 315824"/>
                <a:gd name="connsiteX2" fmla="*/ 13155 w 341095"/>
                <a:gd name="connsiteY2" fmla="*/ 236490 h 315824"/>
                <a:gd name="connsiteX3" fmla="*/ 6360 w 341095"/>
                <a:gd name="connsiteY3" fmla="*/ 219358 h 315824"/>
                <a:gd name="connsiteX4" fmla="*/ 2980 w 341095"/>
                <a:gd name="connsiteY4" fmla="*/ 148443 h 315824"/>
                <a:gd name="connsiteX5" fmla="*/ 10027 w 341095"/>
                <a:gd name="connsiteY5" fmla="*/ 123852 h 315824"/>
                <a:gd name="connsiteX6" fmla="*/ 14467 w 341095"/>
                <a:gd name="connsiteY6" fmla="*/ 113102 h 315824"/>
                <a:gd name="connsiteX7" fmla="*/ 33701 w 341095"/>
                <a:gd name="connsiteY7" fmla="*/ 80404 h 315824"/>
                <a:gd name="connsiteX8" fmla="*/ 68521 w 341095"/>
                <a:gd name="connsiteY8" fmla="*/ 44272 h 315824"/>
                <a:gd name="connsiteX9" fmla="*/ 104994 w 341095"/>
                <a:gd name="connsiteY9" fmla="*/ 20957 h 315824"/>
                <a:gd name="connsiteX10" fmla="*/ 138448 w 341095"/>
                <a:gd name="connsiteY10" fmla="*/ 7781 h 315824"/>
                <a:gd name="connsiteX11" fmla="*/ 196097 w 341095"/>
                <a:gd name="connsiteY11" fmla="*/ 51 h 315824"/>
                <a:gd name="connsiteX12" fmla="*/ 237783 w 341095"/>
                <a:gd name="connsiteY12" fmla="*/ 6127 h 315824"/>
                <a:gd name="connsiteX13" fmla="*/ 242852 w 341095"/>
                <a:gd name="connsiteY13" fmla="*/ 7619 h 315824"/>
                <a:gd name="connsiteX14" fmla="*/ 266185 w 341095"/>
                <a:gd name="connsiteY14" fmla="*/ 17056 h 315824"/>
                <a:gd name="connsiteX15" fmla="*/ 318891 w 341095"/>
                <a:gd name="connsiteY15" fmla="*/ 63345 h 315824"/>
                <a:gd name="connsiteX16" fmla="*/ 327951 w 341095"/>
                <a:gd name="connsiteY16" fmla="*/ 79343 h 315824"/>
                <a:gd name="connsiteX17" fmla="*/ 336364 w 341095"/>
                <a:gd name="connsiteY17" fmla="*/ 175101 h 315824"/>
                <a:gd name="connsiteX18" fmla="*/ 331079 w 341095"/>
                <a:gd name="connsiteY18" fmla="*/ 191981 h 315824"/>
                <a:gd name="connsiteX19" fmla="*/ 329119 w 341095"/>
                <a:gd name="connsiteY19" fmla="*/ 196978 h 315824"/>
                <a:gd name="connsiteX20" fmla="*/ 308213 w 341095"/>
                <a:gd name="connsiteY20" fmla="*/ 234314 h 315824"/>
                <a:gd name="connsiteX21" fmla="*/ 266814 w 341095"/>
                <a:gd name="connsiteY21" fmla="*/ 276001 h 315824"/>
                <a:gd name="connsiteX22" fmla="*/ 236093 w 341095"/>
                <a:gd name="connsiteY22" fmla="*/ 294858 h 315824"/>
                <a:gd name="connsiteX23" fmla="*/ 195683 w 341095"/>
                <a:gd name="connsiteY23" fmla="*/ 309940 h 315824"/>
                <a:gd name="connsiteX24" fmla="*/ 146375 w 341095"/>
                <a:gd name="connsiteY24" fmla="*/ 315800 h 315824"/>
                <a:gd name="connsiteX25" fmla="*/ 109309 w 341095"/>
                <a:gd name="connsiteY25" fmla="*/ 311234 h 315824"/>
                <a:gd name="connsiteX26" fmla="*/ 98271 w 341095"/>
                <a:gd name="connsiteY26" fmla="*/ 308214 h 3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095" h="315824">
                  <a:moveTo>
                    <a:pt x="98271" y="308196"/>
                  </a:moveTo>
                  <a:cubicBezTo>
                    <a:pt x="92699" y="306452"/>
                    <a:pt x="87252" y="304403"/>
                    <a:pt x="81967" y="302084"/>
                  </a:cubicBezTo>
                  <a:cubicBezTo>
                    <a:pt x="52145" y="288944"/>
                    <a:pt x="27590" y="266653"/>
                    <a:pt x="13155" y="236490"/>
                  </a:cubicBezTo>
                  <a:cubicBezTo>
                    <a:pt x="10476" y="230881"/>
                    <a:pt x="8211" y="225165"/>
                    <a:pt x="6360" y="219358"/>
                  </a:cubicBezTo>
                  <a:cubicBezTo>
                    <a:pt x="-938" y="196421"/>
                    <a:pt x="-1801" y="172153"/>
                    <a:pt x="2980" y="148443"/>
                  </a:cubicBezTo>
                  <a:cubicBezTo>
                    <a:pt x="4652" y="140156"/>
                    <a:pt x="7007" y="131923"/>
                    <a:pt x="10027" y="123852"/>
                  </a:cubicBezTo>
                  <a:cubicBezTo>
                    <a:pt x="11375" y="120239"/>
                    <a:pt x="12849" y="116661"/>
                    <a:pt x="14467" y="113102"/>
                  </a:cubicBezTo>
                  <a:cubicBezTo>
                    <a:pt x="19608" y="101759"/>
                    <a:pt x="26062" y="90794"/>
                    <a:pt x="33701" y="80404"/>
                  </a:cubicBezTo>
                  <a:cubicBezTo>
                    <a:pt x="43426" y="67227"/>
                    <a:pt x="55093" y="55040"/>
                    <a:pt x="68521" y="44272"/>
                  </a:cubicBezTo>
                  <a:cubicBezTo>
                    <a:pt x="79540" y="35446"/>
                    <a:pt x="91746" y="27590"/>
                    <a:pt x="104994" y="20957"/>
                  </a:cubicBezTo>
                  <a:cubicBezTo>
                    <a:pt x="115996" y="15474"/>
                    <a:pt x="127195" y="11088"/>
                    <a:pt x="138448" y="7781"/>
                  </a:cubicBezTo>
                  <a:cubicBezTo>
                    <a:pt x="157790" y="2118"/>
                    <a:pt x="177258" y="-398"/>
                    <a:pt x="196097" y="51"/>
                  </a:cubicBezTo>
                  <a:cubicBezTo>
                    <a:pt x="210478" y="393"/>
                    <a:pt x="224499" y="2442"/>
                    <a:pt x="237783" y="6127"/>
                  </a:cubicBezTo>
                  <a:cubicBezTo>
                    <a:pt x="239491" y="6594"/>
                    <a:pt x="241163" y="7098"/>
                    <a:pt x="242852" y="7619"/>
                  </a:cubicBezTo>
                  <a:cubicBezTo>
                    <a:pt x="250942" y="10154"/>
                    <a:pt x="258743" y="13299"/>
                    <a:pt x="266185" y="17056"/>
                  </a:cubicBezTo>
                  <a:cubicBezTo>
                    <a:pt x="287451" y="27770"/>
                    <a:pt x="305661" y="43373"/>
                    <a:pt x="318891" y="63345"/>
                  </a:cubicBezTo>
                  <a:cubicBezTo>
                    <a:pt x="322234" y="68396"/>
                    <a:pt x="325272" y="73735"/>
                    <a:pt x="327951" y="79343"/>
                  </a:cubicBezTo>
                  <a:cubicBezTo>
                    <a:pt x="342386" y="109507"/>
                    <a:pt x="344525" y="142996"/>
                    <a:pt x="336364" y="175101"/>
                  </a:cubicBezTo>
                  <a:cubicBezTo>
                    <a:pt x="334926" y="180782"/>
                    <a:pt x="333146" y="186426"/>
                    <a:pt x="331079" y="191981"/>
                  </a:cubicBezTo>
                  <a:cubicBezTo>
                    <a:pt x="330450" y="193653"/>
                    <a:pt x="329802" y="195325"/>
                    <a:pt x="329119" y="196978"/>
                  </a:cubicBezTo>
                  <a:cubicBezTo>
                    <a:pt x="323798" y="209957"/>
                    <a:pt x="316788" y="222522"/>
                    <a:pt x="308213" y="234314"/>
                  </a:cubicBezTo>
                  <a:cubicBezTo>
                    <a:pt x="296978" y="249774"/>
                    <a:pt x="283083" y="263921"/>
                    <a:pt x="266814" y="276001"/>
                  </a:cubicBezTo>
                  <a:cubicBezTo>
                    <a:pt x="257359" y="283030"/>
                    <a:pt x="247095" y="289375"/>
                    <a:pt x="236093" y="294858"/>
                  </a:cubicBezTo>
                  <a:cubicBezTo>
                    <a:pt x="222827" y="301473"/>
                    <a:pt x="209273" y="306488"/>
                    <a:pt x="195683" y="309940"/>
                  </a:cubicBezTo>
                  <a:cubicBezTo>
                    <a:pt x="179127" y="314146"/>
                    <a:pt x="162536" y="316069"/>
                    <a:pt x="146375" y="315800"/>
                  </a:cubicBezTo>
                  <a:cubicBezTo>
                    <a:pt x="133666" y="315602"/>
                    <a:pt x="121227" y="314056"/>
                    <a:pt x="109309" y="311234"/>
                  </a:cubicBezTo>
                  <a:cubicBezTo>
                    <a:pt x="105588" y="310353"/>
                    <a:pt x="101902" y="309346"/>
                    <a:pt x="98271" y="308214"/>
                  </a:cubicBezTo>
                  <a:close/>
                </a:path>
              </a:pathLst>
            </a:custGeom>
            <a:gradFill flip="none" rotWithShape="1">
              <a:gsLst>
                <a:gs pos="100000">
                  <a:srgbClr val="003CA5"/>
                </a:gs>
                <a:gs pos="0">
                  <a:srgbClr val="2A6ADB"/>
                </a:gs>
              </a:gsLst>
              <a:lin ang="2700000" scaled="1"/>
              <a:tileRect/>
            </a:gradFill>
            <a:ln w="1786" cap="flat">
              <a:noFill/>
              <a:prstDash val="solid"/>
              <a:miter/>
            </a:ln>
          </p:spPr>
          <p:txBody>
            <a:bodyPr rtlCol="0" anchor="ctr"/>
            <a:lstStyle/>
            <a:p>
              <a:endParaRPr lang="en-US">
                <a:solidFill>
                  <a:schemeClr val="tx1">
                    <a:lumMod val="75000"/>
                    <a:lumOff val="25000"/>
                  </a:schemeClr>
                </a:solidFill>
              </a:endParaRPr>
            </a:p>
          </p:txBody>
        </p:sp>
        <p:sp>
          <p:nvSpPr>
            <p:cNvPr id="24" name="Oval 23">
              <a:extLst>
                <a:ext uri="{FF2B5EF4-FFF2-40B4-BE49-F238E27FC236}">
                  <a16:creationId xmlns:a16="http://schemas.microsoft.com/office/drawing/2014/main" id="{FF541E00-8463-DE71-1379-FA45C1E16C50}"/>
                </a:ext>
              </a:extLst>
            </p:cNvPr>
            <p:cNvSpPr/>
            <p:nvPr/>
          </p:nvSpPr>
          <p:spPr>
            <a:xfrm rot="19810935">
              <a:off x="7242933" y="4858015"/>
              <a:ext cx="226099" cy="145622"/>
            </a:xfrm>
            <a:prstGeom prst="ellipse">
              <a:avLst/>
            </a:prstGeom>
            <a:gradFill>
              <a:gsLst>
                <a:gs pos="0">
                  <a:schemeClr val="bg1"/>
                </a:gs>
                <a:gs pos="100000">
                  <a:srgbClr val="FF003E">
                    <a:alpha val="62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grpSp>
        <p:nvGrpSpPr>
          <p:cNvPr id="25" name="Group 24">
            <a:extLst>
              <a:ext uri="{FF2B5EF4-FFF2-40B4-BE49-F238E27FC236}">
                <a16:creationId xmlns:a16="http://schemas.microsoft.com/office/drawing/2014/main" id="{7C1901D9-5D8D-7678-6622-5C22F0854881}"/>
              </a:ext>
            </a:extLst>
          </p:cNvPr>
          <p:cNvGrpSpPr/>
          <p:nvPr/>
        </p:nvGrpSpPr>
        <p:grpSpPr>
          <a:xfrm>
            <a:off x="7249180" y="3313813"/>
            <a:ext cx="312288" cy="406507"/>
            <a:chOff x="7213467" y="4813259"/>
            <a:chExt cx="432095" cy="562461"/>
          </a:xfrm>
        </p:grpSpPr>
        <p:sp>
          <p:nvSpPr>
            <p:cNvPr id="26" name="Freeform: Shape 25">
              <a:extLst>
                <a:ext uri="{FF2B5EF4-FFF2-40B4-BE49-F238E27FC236}">
                  <a16:creationId xmlns:a16="http://schemas.microsoft.com/office/drawing/2014/main" id="{B7EF42FE-D9EA-31EA-69A7-99EA4BB06590}"/>
                </a:ext>
              </a:extLst>
            </p:cNvPr>
            <p:cNvSpPr/>
            <p:nvPr/>
          </p:nvSpPr>
          <p:spPr>
            <a:xfrm>
              <a:off x="7384029" y="5008327"/>
              <a:ext cx="261533" cy="367393"/>
            </a:xfrm>
            <a:custGeom>
              <a:avLst/>
              <a:gdLst>
                <a:gd name="connsiteX0" fmla="*/ 60921 w 261533"/>
                <a:gd name="connsiteY0" fmla="*/ 0 h 367393"/>
                <a:gd name="connsiteX1" fmla="*/ 261533 w 261533"/>
                <a:gd name="connsiteY1" fmla="*/ 362091 h 367393"/>
                <a:gd name="connsiteX2" fmla="*/ 225042 w 261533"/>
                <a:gd name="connsiteY2" fmla="*/ 367394 h 367393"/>
                <a:gd name="connsiteX3" fmla="*/ 0 w 261533"/>
                <a:gd name="connsiteY3" fmla="*/ 25598 h 367393"/>
                <a:gd name="connsiteX4" fmla="*/ 60921 w 261533"/>
                <a:gd name="connsiteY4" fmla="*/ 0 h 36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33" h="367393">
                  <a:moveTo>
                    <a:pt x="60921" y="0"/>
                  </a:moveTo>
                  <a:lnTo>
                    <a:pt x="261533" y="362091"/>
                  </a:lnTo>
                  <a:lnTo>
                    <a:pt x="225042" y="367394"/>
                  </a:lnTo>
                  <a:lnTo>
                    <a:pt x="0" y="25598"/>
                  </a:lnTo>
                  <a:lnTo>
                    <a:pt x="60921" y="0"/>
                  </a:lnTo>
                  <a:close/>
                </a:path>
              </a:pathLst>
            </a:custGeom>
            <a:solidFill>
              <a:schemeClr val="bg1">
                <a:lumMod val="50000"/>
              </a:schemeClr>
            </a:solidFill>
            <a:ln w="1786" cap="flat">
              <a:noFill/>
              <a:prstDash val="solid"/>
              <a:miter/>
            </a:ln>
          </p:spPr>
          <p:txBody>
            <a:bodyPr rtlCol="0" anchor="ctr"/>
            <a:lstStyle/>
            <a:p>
              <a:endParaRPr lang="en-US">
                <a:solidFill>
                  <a:schemeClr val="tx1">
                    <a:lumMod val="75000"/>
                    <a:lumOff val="25000"/>
                  </a:schemeClr>
                </a:solidFill>
              </a:endParaRPr>
            </a:p>
          </p:txBody>
        </p:sp>
        <p:sp>
          <p:nvSpPr>
            <p:cNvPr id="27" name="Freeform: Shape 26">
              <a:extLst>
                <a:ext uri="{FF2B5EF4-FFF2-40B4-BE49-F238E27FC236}">
                  <a16:creationId xmlns:a16="http://schemas.microsoft.com/office/drawing/2014/main" id="{2ADFC788-DF9F-C4CC-0C96-A10EF457503F}"/>
                </a:ext>
              </a:extLst>
            </p:cNvPr>
            <p:cNvSpPr/>
            <p:nvPr/>
          </p:nvSpPr>
          <p:spPr>
            <a:xfrm>
              <a:off x="7213467" y="4813259"/>
              <a:ext cx="341094" cy="315824"/>
            </a:xfrm>
            <a:custGeom>
              <a:avLst/>
              <a:gdLst>
                <a:gd name="connsiteX0" fmla="*/ 98271 w 341095"/>
                <a:gd name="connsiteY0" fmla="*/ 308196 h 315824"/>
                <a:gd name="connsiteX1" fmla="*/ 81967 w 341095"/>
                <a:gd name="connsiteY1" fmla="*/ 302084 h 315824"/>
                <a:gd name="connsiteX2" fmla="*/ 13155 w 341095"/>
                <a:gd name="connsiteY2" fmla="*/ 236490 h 315824"/>
                <a:gd name="connsiteX3" fmla="*/ 6360 w 341095"/>
                <a:gd name="connsiteY3" fmla="*/ 219358 h 315824"/>
                <a:gd name="connsiteX4" fmla="*/ 2980 w 341095"/>
                <a:gd name="connsiteY4" fmla="*/ 148443 h 315824"/>
                <a:gd name="connsiteX5" fmla="*/ 10027 w 341095"/>
                <a:gd name="connsiteY5" fmla="*/ 123852 h 315824"/>
                <a:gd name="connsiteX6" fmla="*/ 14467 w 341095"/>
                <a:gd name="connsiteY6" fmla="*/ 113102 h 315824"/>
                <a:gd name="connsiteX7" fmla="*/ 33701 w 341095"/>
                <a:gd name="connsiteY7" fmla="*/ 80404 h 315824"/>
                <a:gd name="connsiteX8" fmla="*/ 68521 w 341095"/>
                <a:gd name="connsiteY8" fmla="*/ 44272 h 315824"/>
                <a:gd name="connsiteX9" fmla="*/ 104994 w 341095"/>
                <a:gd name="connsiteY9" fmla="*/ 20957 h 315824"/>
                <a:gd name="connsiteX10" fmla="*/ 138448 w 341095"/>
                <a:gd name="connsiteY10" fmla="*/ 7781 h 315824"/>
                <a:gd name="connsiteX11" fmla="*/ 196097 w 341095"/>
                <a:gd name="connsiteY11" fmla="*/ 51 h 315824"/>
                <a:gd name="connsiteX12" fmla="*/ 237783 w 341095"/>
                <a:gd name="connsiteY12" fmla="*/ 6127 h 315824"/>
                <a:gd name="connsiteX13" fmla="*/ 242852 w 341095"/>
                <a:gd name="connsiteY13" fmla="*/ 7619 h 315824"/>
                <a:gd name="connsiteX14" fmla="*/ 266185 w 341095"/>
                <a:gd name="connsiteY14" fmla="*/ 17056 h 315824"/>
                <a:gd name="connsiteX15" fmla="*/ 318891 w 341095"/>
                <a:gd name="connsiteY15" fmla="*/ 63345 h 315824"/>
                <a:gd name="connsiteX16" fmla="*/ 327951 w 341095"/>
                <a:gd name="connsiteY16" fmla="*/ 79343 h 315824"/>
                <a:gd name="connsiteX17" fmla="*/ 336364 w 341095"/>
                <a:gd name="connsiteY17" fmla="*/ 175101 h 315824"/>
                <a:gd name="connsiteX18" fmla="*/ 331079 w 341095"/>
                <a:gd name="connsiteY18" fmla="*/ 191981 h 315824"/>
                <a:gd name="connsiteX19" fmla="*/ 329119 w 341095"/>
                <a:gd name="connsiteY19" fmla="*/ 196978 h 315824"/>
                <a:gd name="connsiteX20" fmla="*/ 308213 w 341095"/>
                <a:gd name="connsiteY20" fmla="*/ 234314 h 315824"/>
                <a:gd name="connsiteX21" fmla="*/ 266814 w 341095"/>
                <a:gd name="connsiteY21" fmla="*/ 276001 h 315824"/>
                <a:gd name="connsiteX22" fmla="*/ 236093 w 341095"/>
                <a:gd name="connsiteY22" fmla="*/ 294858 h 315824"/>
                <a:gd name="connsiteX23" fmla="*/ 195683 w 341095"/>
                <a:gd name="connsiteY23" fmla="*/ 309940 h 315824"/>
                <a:gd name="connsiteX24" fmla="*/ 146375 w 341095"/>
                <a:gd name="connsiteY24" fmla="*/ 315800 h 315824"/>
                <a:gd name="connsiteX25" fmla="*/ 109309 w 341095"/>
                <a:gd name="connsiteY25" fmla="*/ 311234 h 315824"/>
                <a:gd name="connsiteX26" fmla="*/ 98271 w 341095"/>
                <a:gd name="connsiteY26" fmla="*/ 308214 h 3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095" h="315824">
                  <a:moveTo>
                    <a:pt x="98271" y="308196"/>
                  </a:moveTo>
                  <a:cubicBezTo>
                    <a:pt x="92699" y="306452"/>
                    <a:pt x="87252" y="304403"/>
                    <a:pt x="81967" y="302084"/>
                  </a:cubicBezTo>
                  <a:cubicBezTo>
                    <a:pt x="52145" y="288944"/>
                    <a:pt x="27590" y="266653"/>
                    <a:pt x="13155" y="236490"/>
                  </a:cubicBezTo>
                  <a:cubicBezTo>
                    <a:pt x="10476" y="230881"/>
                    <a:pt x="8211" y="225165"/>
                    <a:pt x="6360" y="219358"/>
                  </a:cubicBezTo>
                  <a:cubicBezTo>
                    <a:pt x="-938" y="196421"/>
                    <a:pt x="-1801" y="172153"/>
                    <a:pt x="2980" y="148443"/>
                  </a:cubicBezTo>
                  <a:cubicBezTo>
                    <a:pt x="4652" y="140156"/>
                    <a:pt x="7007" y="131923"/>
                    <a:pt x="10027" y="123852"/>
                  </a:cubicBezTo>
                  <a:cubicBezTo>
                    <a:pt x="11375" y="120239"/>
                    <a:pt x="12849" y="116661"/>
                    <a:pt x="14467" y="113102"/>
                  </a:cubicBezTo>
                  <a:cubicBezTo>
                    <a:pt x="19608" y="101759"/>
                    <a:pt x="26062" y="90794"/>
                    <a:pt x="33701" y="80404"/>
                  </a:cubicBezTo>
                  <a:cubicBezTo>
                    <a:pt x="43426" y="67227"/>
                    <a:pt x="55093" y="55040"/>
                    <a:pt x="68521" y="44272"/>
                  </a:cubicBezTo>
                  <a:cubicBezTo>
                    <a:pt x="79540" y="35446"/>
                    <a:pt x="91746" y="27590"/>
                    <a:pt x="104994" y="20957"/>
                  </a:cubicBezTo>
                  <a:cubicBezTo>
                    <a:pt x="115996" y="15474"/>
                    <a:pt x="127195" y="11088"/>
                    <a:pt x="138448" y="7781"/>
                  </a:cubicBezTo>
                  <a:cubicBezTo>
                    <a:pt x="157790" y="2118"/>
                    <a:pt x="177258" y="-398"/>
                    <a:pt x="196097" y="51"/>
                  </a:cubicBezTo>
                  <a:cubicBezTo>
                    <a:pt x="210478" y="393"/>
                    <a:pt x="224499" y="2442"/>
                    <a:pt x="237783" y="6127"/>
                  </a:cubicBezTo>
                  <a:cubicBezTo>
                    <a:pt x="239491" y="6594"/>
                    <a:pt x="241163" y="7098"/>
                    <a:pt x="242852" y="7619"/>
                  </a:cubicBezTo>
                  <a:cubicBezTo>
                    <a:pt x="250942" y="10154"/>
                    <a:pt x="258743" y="13299"/>
                    <a:pt x="266185" y="17056"/>
                  </a:cubicBezTo>
                  <a:cubicBezTo>
                    <a:pt x="287451" y="27770"/>
                    <a:pt x="305661" y="43373"/>
                    <a:pt x="318891" y="63345"/>
                  </a:cubicBezTo>
                  <a:cubicBezTo>
                    <a:pt x="322234" y="68396"/>
                    <a:pt x="325272" y="73735"/>
                    <a:pt x="327951" y="79343"/>
                  </a:cubicBezTo>
                  <a:cubicBezTo>
                    <a:pt x="342386" y="109507"/>
                    <a:pt x="344525" y="142996"/>
                    <a:pt x="336364" y="175101"/>
                  </a:cubicBezTo>
                  <a:cubicBezTo>
                    <a:pt x="334926" y="180782"/>
                    <a:pt x="333146" y="186426"/>
                    <a:pt x="331079" y="191981"/>
                  </a:cubicBezTo>
                  <a:cubicBezTo>
                    <a:pt x="330450" y="193653"/>
                    <a:pt x="329802" y="195325"/>
                    <a:pt x="329119" y="196978"/>
                  </a:cubicBezTo>
                  <a:cubicBezTo>
                    <a:pt x="323798" y="209957"/>
                    <a:pt x="316788" y="222522"/>
                    <a:pt x="308213" y="234314"/>
                  </a:cubicBezTo>
                  <a:cubicBezTo>
                    <a:pt x="296978" y="249774"/>
                    <a:pt x="283083" y="263921"/>
                    <a:pt x="266814" y="276001"/>
                  </a:cubicBezTo>
                  <a:cubicBezTo>
                    <a:pt x="257359" y="283030"/>
                    <a:pt x="247095" y="289375"/>
                    <a:pt x="236093" y="294858"/>
                  </a:cubicBezTo>
                  <a:cubicBezTo>
                    <a:pt x="222827" y="301473"/>
                    <a:pt x="209273" y="306488"/>
                    <a:pt x="195683" y="309940"/>
                  </a:cubicBezTo>
                  <a:cubicBezTo>
                    <a:pt x="179127" y="314146"/>
                    <a:pt x="162536" y="316069"/>
                    <a:pt x="146375" y="315800"/>
                  </a:cubicBezTo>
                  <a:cubicBezTo>
                    <a:pt x="133666" y="315602"/>
                    <a:pt x="121227" y="314056"/>
                    <a:pt x="109309" y="311234"/>
                  </a:cubicBezTo>
                  <a:cubicBezTo>
                    <a:pt x="105588" y="310353"/>
                    <a:pt x="101902" y="309346"/>
                    <a:pt x="98271" y="308214"/>
                  </a:cubicBezTo>
                  <a:close/>
                </a:path>
              </a:pathLst>
            </a:custGeom>
            <a:gradFill flip="none" rotWithShape="1">
              <a:gsLst>
                <a:gs pos="100000">
                  <a:srgbClr val="003CA5"/>
                </a:gs>
                <a:gs pos="0">
                  <a:srgbClr val="2A6ADB"/>
                </a:gs>
              </a:gsLst>
              <a:lin ang="2700000" scaled="1"/>
              <a:tileRect/>
            </a:gradFill>
            <a:ln w="1786" cap="flat">
              <a:noFill/>
              <a:prstDash val="solid"/>
              <a:miter/>
            </a:ln>
          </p:spPr>
          <p:txBody>
            <a:bodyPr rtlCol="0" anchor="ctr"/>
            <a:lstStyle/>
            <a:p>
              <a:endParaRPr lang="en-US">
                <a:solidFill>
                  <a:schemeClr val="tx1">
                    <a:lumMod val="75000"/>
                    <a:lumOff val="25000"/>
                  </a:schemeClr>
                </a:solidFill>
              </a:endParaRPr>
            </a:p>
          </p:txBody>
        </p:sp>
        <p:sp>
          <p:nvSpPr>
            <p:cNvPr id="28" name="Oval 27">
              <a:extLst>
                <a:ext uri="{FF2B5EF4-FFF2-40B4-BE49-F238E27FC236}">
                  <a16:creationId xmlns:a16="http://schemas.microsoft.com/office/drawing/2014/main" id="{991679AD-46AE-3450-9793-A2373FB74EE8}"/>
                </a:ext>
              </a:extLst>
            </p:cNvPr>
            <p:cNvSpPr/>
            <p:nvPr/>
          </p:nvSpPr>
          <p:spPr>
            <a:xfrm rot="19810935">
              <a:off x="7242933" y="4858015"/>
              <a:ext cx="226099" cy="145622"/>
            </a:xfrm>
            <a:prstGeom prst="ellipse">
              <a:avLst/>
            </a:prstGeom>
            <a:gradFill>
              <a:gsLst>
                <a:gs pos="0">
                  <a:schemeClr val="bg1"/>
                </a:gs>
                <a:gs pos="100000">
                  <a:srgbClr val="FF003E">
                    <a:alpha val="62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sp>
        <p:nvSpPr>
          <p:cNvPr id="4" name="Rectangle: Rounded Corners 5">
            <a:extLst>
              <a:ext uri="{FF2B5EF4-FFF2-40B4-BE49-F238E27FC236}">
                <a16:creationId xmlns:a16="http://schemas.microsoft.com/office/drawing/2014/main" id="{FD71CAD0-82D8-AB8F-5095-41C290DDFA9B}"/>
              </a:ext>
            </a:extLst>
          </p:cNvPr>
          <p:cNvSpPr txBox="1"/>
          <p:nvPr/>
        </p:nvSpPr>
        <p:spPr>
          <a:xfrm>
            <a:off x="4491894" y="1220131"/>
            <a:ext cx="2647944" cy="2111265"/>
          </a:xfrm>
          <a:prstGeom prst="rect">
            <a:avLst/>
          </a:prstGeom>
          <a:ln>
            <a:solidFill>
              <a:schemeClr val="tx2"/>
            </a:solidFill>
          </a:ln>
          <a:effectLst>
            <a:outerShdw blurRad="63500" sx="102000" sy="102000" algn="ctr" rotWithShape="0">
              <a:prstClr val="black">
                <a:alpha val="40000"/>
              </a:prstClr>
            </a:outerShdw>
          </a:effectLst>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dirty="0">
                <a:solidFill>
                  <a:schemeClr val="tx1"/>
                </a:solidFill>
              </a:rPr>
              <a:t>Gathering course reduction or withdrawal information on Veteran students</a:t>
            </a:r>
            <a:endParaRPr lang="en-US" sz="2400" kern="1200" dirty="0">
              <a:solidFill>
                <a:schemeClr val="tx1"/>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2BF8FA98-15EC-66ED-113F-6AAFE758975E}"/>
              </a:ext>
            </a:extLst>
          </p:cNvPr>
          <p:cNvGrpSpPr/>
          <p:nvPr/>
        </p:nvGrpSpPr>
        <p:grpSpPr>
          <a:xfrm>
            <a:off x="4400340" y="1152853"/>
            <a:ext cx="312288" cy="406507"/>
            <a:chOff x="7213467" y="4813259"/>
            <a:chExt cx="432095" cy="562461"/>
          </a:xfrm>
        </p:grpSpPr>
        <p:sp>
          <p:nvSpPr>
            <p:cNvPr id="9" name="Freeform: Shape 8">
              <a:extLst>
                <a:ext uri="{FF2B5EF4-FFF2-40B4-BE49-F238E27FC236}">
                  <a16:creationId xmlns:a16="http://schemas.microsoft.com/office/drawing/2014/main" id="{BFFDCE5D-EFC1-B829-EE10-ED367BF131F1}"/>
                </a:ext>
              </a:extLst>
            </p:cNvPr>
            <p:cNvSpPr/>
            <p:nvPr/>
          </p:nvSpPr>
          <p:spPr>
            <a:xfrm>
              <a:off x="7384029" y="5008327"/>
              <a:ext cx="261533" cy="367393"/>
            </a:xfrm>
            <a:custGeom>
              <a:avLst/>
              <a:gdLst>
                <a:gd name="connsiteX0" fmla="*/ 60921 w 261533"/>
                <a:gd name="connsiteY0" fmla="*/ 0 h 367393"/>
                <a:gd name="connsiteX1" fmla="*/ 261533 w 261533"/>
                <a:gd name="connsiteY1" fmla="*/ 362091 h 367393"/>
                <a:gd name="connsiteX2" fmla="*/ 225042 w 261533"/>
                <a:gd name="connsiteY2" fmla="*/ 367394 h 367393"/>
                <a:gd name="connsiteX3" fmla="*/ 0 w 261533"/>
                <a:gd name="connsiteY3" fmla="*/ 25598 h 367393"/>
                <a:gd name="connsiteX4" fmla="*/ 60921 w 261533"/>
                <a:gd name="connsiteY4" fmla="*/ 0 h 36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33" h="367393">
                  <a:moveTo>
                    <a:pt x="60921" y="0"/>
                  </a:moveTo>
                  <a:lnTo>
                    <a:pt x="261533" y="362091"/>
                  </a:lnTo>
                  <a:lnTo>
                    <a:pt x="225042" y="367394"/>
                  </a:lnTo>
                  <a:lnTo>
                    <a:pt x="0" y="25598"/>
                  </a:lnTo>
                  <a:lnTo>
                    <a:pt x="60921" y="0"/>
                  </a:lnTo>
                  <a:close/>
                </a:path>
              </a:pathLst>
            </a:custGeom>
            <a:solidFill>
              <a:schemeClr val="bg1">
                <a:lumMod val="50000"/>
              </a:schemeClr>
            </a:solidFill>
            <a:ln w="1786" cap="flat">
              <a:noFill/>
              <a:prstDash val="solid"/>
              <a:miter/>
            </a:ln>
          </p:spPr>
          <p:txBody>
            <a:bodyPr rtlCol="0" anchor="ctr"/>
            <a:lstStyle/>
            <a:p>
              <a:endParaRPr lang="en-US">
                <a:solidFill>
                  <a:schemeClr val="tx1">
                    <a:lumMod val="75000"/>
                    <a:lumOff val="25000"/>
                  </a:schemeClr>
                </a:solidFill>
              </a:endParaRPr>
            </a:p>
          </p:txBody>
        </p:sp>
        <p:sp>
          <p:nvSpPr>
            <p:cNvPr id="11" name="Freeform: Shape 10">
              <a:extLst>
                <a:ext uri="{FF2B5EF4-FFF2-40B4-BE49-F238E27FC236}">
                  <a16:creationId xmlns:a16="http://schemas.microsoft.com/office/drawing/2014/main" id="{89CEBB90-B93A-8067-AF4E-7B3EB513E758}"/>
                </a:ext>
              </a:extLst>
            </p:cNvPr>
            <p:cNvSpPr/>
            <p:nvPr/>
          </p:nvSpPr>
          <p:spPr>
            <a:xfrm>
              <a:off x="7213467" y="4813259"/>
              <a:ext cx="341094" cy="315824"/>
            </a:xfrm>
            <a:custGeom>
              <a:avLst/>
              <a:gdLst>
                <a:gd name="connsiteX0" fmla="*/ 98271 w 341095"/>
                <a:gd name="connsiteY0" fmla="*/ 308196 h 315824"/>
                <a:gd name="connsiteX1" fmla="*/ 81967 w 341095"/>
                <a:gd name="connsiteY1" fmla="*/ 302084 h 315824"/>
                <a:gd name="connsiteX2" fmla="*/ 13155 w 341095"/>
                <a:gd name="connsiteY2" fmla="*/ 236490 h 315824"/>
                <a:gd name="connsiteX3" fmla="*/ 6360 w 341095"/>
                <a:gd name="connsiteY3" fmla="*/ 219358 h 315824"/>
                <a:gd name="connsiteX4" fmla="*/ 2980 w 341095"/>
                <a:gd name="connsiteY4" fmla="*/ 148443 h 315824"/>
                <a:gd name="connsiteX5" fmla="*/ 10027 w 341095"/>
                <a:gd name="connsiteY5" fmla="*/ 123852 h 315824"/>
                <a:gd name="connsiteX6" fmla="*/ 14467 w 341095"/>
                <a:gd name="connsiteY6" fmla="*/ 113102 h 315824"/>
                <a:gd name="connsiteX7" fmla="*/ 33701 w 341095"/>
                <a:gd name="connsiteY7" fmla="*/ 80404 h 315824"/>
                <a:gd name="connsiteX8" fmla="*/ 68521 w 341095"/>
                <a:gd name="connsiteY8" fmla="*/ 44272 h 315824"/>
                <a:gd name="connsiteX9" fmla="*/ 104994 w 341095"/>
                <a:gd name="connsiteY9" fmla="*/ 20957 h 315824"/>
                <a:gd name="connsiteX10" fmla="*/ 138448 w 341095"/>
                <a:gd name="connsiteY10" fmla="*/ 7781 h 315824"/>
                <a:gd name="connsiteX11" fmla="*/ 196097 w 341095"/>
                <a:gd name="connsiteY11" fmla="*/ 51 h 315824"/>
                <a:gd name="connsiteX12" fmla="*/ 237783 w 341095"/>
                <a:gd name="connsiteY12" fmla="*/ 6127 h 315824"/>
                <a:gd name="connsiteX13" fmla="*/ 242852 w 341095"/>
                <a:gd name="connsiteY13" fmla="*/ 7619 h 315824"/>
                <a:gd name="connsiteX14" fmla="*/ 266185 w 341095"/>
                <a:gd name="connsiteY14" fmla="*/ 17056 h 315824"/>
                <a:gd name="connsiteX15" fmla="*/ 318891 w 341095"/>
                <a:gd name="connsiteY15" fmla="*/ 63345 h 315824"/>
                <a:gd name="connsiteX16" fmla="*/ 327951 w 341095"/>
                <a:gd name="connsiteY16" fmla="*/ 79343 h 315824"/>
                <a:gd name="connsiteX17" fmla="*/ 336364 w 341095"/>
                <a:gd name="connsiteY17" fmla="*/ 175101 h 315824"/>
                <a:gd name="connsiteX18" fmla="*/ 331079 w 341095"/>
                <a:gd name="connsiteY18" fmla="*/ 191981 h 315824"/>
                <a:gd name="connsiteX19" fmla="*/ 329119 w 341095"/>
                <a:gd name="connsiteY19" fmla="*/ 196978 h 315824"/>
                <a:gd name="connsiteX20" fmla="*/ 308213 w 341095"/>
                <a:gd name="connsiteY20" fmla="*/ 234314 h 315824"/>
                <a:gd name="connsiteX21" fmla="*/ 266814 w 341095"/>
                <a:gd name="connsiteY21" fmla="*/ 276001 h 315824"/>
                <a:gd name="connsiteX22" fmla="*/ 236093 w 341095"/>
                <a:gd name="connsiteY22" fmla="*/ 294858 h 315824"/>
                <a:gd name="connsiteX23" fmla="*/ 195683 w 341095"/>
                <a:gd name="connsiteY23" fmla="*/ 309940 h 315824"/>
                <a:gd name="connsiteX24" fmla="*/ 146375 w 341095"/>
                <a:gd name="connsiteY24" fmla="*/ 315800 h 315824"/>
                <a:gd name="connsiteX25" fmla="*/ 109309 w 341095"/>
                <a:gd name="connsiteY25" fmla="*/ 311234 h 315824"/>
                <a:gd name="connsiteX26" fmla="*/ 98271 w 341095"/>
                <a:gd name="connsiteY26" fmla="*/ 308214 h 3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095" h="315824">
                  <a:moveTo>
                    <a:pt x="98271" y="308196"/>
                  </a:moveTo>
                  <a:cubicBezTo>
                    <a:pt x="92699" y="306452"/>
                    <a:pt x="87252" y="304403"/>
                    <a:pt x="81967" y="302084"/>
                  </a:cubicBezTo>
                  <a:cubicBezTo>
                    <a:pt x="52145" y="288944"/>
                    <a:pt x="27590" y="266653"/>
                    <a:pt x="13155" y="236490"/>
                  </a:cubicBezTo>
                  <a:cubicBezTo>
                    <a:pt x="10476" y="230881"/>
                    <a:pt x="8211" y="225165"/>
                    <a:pt x="6360" y="219358"/>
                  </a:cubicBezTo>
                  <a:cubicBezTo>
                    <a:pt x="-938" y="196421"/>
                    <a:pt x="-1801" y="172153"/>
                    <a:pt x="2980" y="148443"/>
                  </a:cubicBezTo>
                  <a:cubicBezTo>
                    <a:pt x="4652" y="140156"/>
                    <a:pt x="7007" y="131923"/>
                    <a:pt x="10027" y="123852"/>
                  </a:cubicBezTo>
                  <a:cubicBezTo>
                    <a:pt x="11375" y="120239"/>
                    <a:pt x="12849" y="116661"/>
                    <a:pt x="14467" y="113102"/>
                  </a:cubicBezTo>
                  <a:cubicBezTo>
                    <a:pt x="19608" y="101759"/>
                    <a:pt x="26062" y="90794"/>
                    <a:pt x="33701" y="80404"/>
                  </a:cubicBezTo>
                  <a:cubicBezTo>
                    <a:pt x="43426" y="67227"/>
                    <a:pt x="55093" y="55040"/>
                    <a:pt x="68521" y="44272"/>
                  </a:cubicBezTo>
                  <a:cubicBezTo>
                    <a:pt x="79540" y="35446"/>
                    <a:pt x="91746" y="27590"/>
                    <a:pt x="104994" y="20957"/>
                  </a:cubicBezTo>
                  <a:cubicBezTo>
                    <a:pt x="115996" y="15474"/>
                    <a:pt x="127195" y="11088"/>
                    <a:pt x="138448" y="7781"/>
                  </a:cubicBezTo>
                  <a:cubicBezTo>
                    <a:pt x="157790" y="2118"/>
                    <a:pt x="177258" y="-398"/>
                    <a:pt x="196097" y="51"/>
                  </a:cubicBezTo>
                  <a:cubicBezTo>
                    <a:pt x="210478" y="393"/>
                    <a:pt x="224499" y="2442"/>
                    <a:pt x="237783" y="6127"/>
                  </a:cubicBezTo>
                  <a:cubicBezTo>
                    <a:pt x="239491" y="6594"/>
                    <a:pt x="241163" y="7098"/>
                    <a:pt x="242852" y="7619"/>
                  </a:cubicBezTo>
                  <a:cubicBezTo>
                    <a:pt x="250942" y="10154"/>
                    <a:pt x="258743" y="13299"/>
                    <a:pt x="266185" y="17056"/>
                  </a:cubicBezTo>
                  <a:cubicBezTo>
                    <a:pt x="287451" y="27770"/>
                    <a:pt x="305661" y="43373"/>
                    <a:pt x="318891" y="63345"/>
                  </a:cubicBezTo>
                  <a:cubicBezTo>
                    <a:pt x="322234" y="68396"/>
                    <a:pt x="325272" y="73735"/>
                    <a:pt x="327951" y="79343"/>
                  </a:cubicBezTo>
                  <a:cubicBezTo>
                    <a:pt x="342386" y="109507"/>
                    <a:pt x="344525" y="142996"/>
                    <a:pt x="336364" y="175101"/>
                  </a:cubicBezTo>
                  <a:cubicBezTo>
                    <a:pt x="334926" y="180782"/>
                    <a:pt x="333146" y="186426"/>
                    <a:pt x="331079" y="191981"/>
                  </a:cubicBezTo>
                  <a:cubicBezTo>
                    <a:pt x="330450" y="193653"/>
                    <a:pt x="329802" y="195325"/>
                    <a:pt x="329119" y="196978"/>
                  </a:cubicBezTo>
                  <a:cubicBezTo>
                    <a:pt x="323798" y="209957"/>
                    <a:pt x="316788" y="222522"/>
                    <a:pt x="308213" y="234314"/>
                  </a:cubicBezTo>
                  <a:cubicBezTo>
                    <a:pt x="296978" y="249774"/>
                    <a:pt x="283083" y="263921"/>
                    <a:pt x="266814" y="276001"/>
                  </a:cubicBezTo>
                  <a:cubicBezTo>
                    <a:pt x="257359" y="283030"/>
                    <a:pt x="247095" y="289375"/>
                    <a:pt x="236093" y="294858"/>
                  </a:cubicBezTo>
                  <a:cubicBezTo>
                    <a:pt x="222827" y="301473"/>
                    <a:pt x="209273" y="306488"/>
                    <a:pt x="195683" y="309940"/>
                  </a:cubicBezTo>
                  <a:cubicBezTo>
                    <a:pt x="179127" y="314146"/>
                    <a:pt x="162536" y="316069"/>
                    <a:pt x="146375" y="315800"/>
                  </a:cubicBezTo>
                  <a:cubicBezTo>
                    <a:pt x="133666" y="315602"/>
                    <a:pt x="121227" y="314056"/>
                    <a:pt x="109309" y="311234"/>
                  </a:cubicBezTo>
                  <a:cubicBezTo>
                    <a:pt x="105588" y="310353"/>
                    <a:pt x="101902" y="309346"/>
                    <a:pt x="98271" y="308214"/>
                  </a:cubicBezTo>
                  <a:close/>
                </a:path>
              </a:pathLst>
            </a:custGeom>
            <a:gradFill flip="none" rotWithShape="1">
              <a:gsLst>
                <a:gs pos="100000">
                  <a:srgbClr val="003CA5"/>
                </a:gs>
                <a:gs pos="0">
                  <a:srgbClr val="2A6ADB"/>
                </a:gs>
              </a:gsLst>
              <a:lin ang="2700000" scaled="1"/>
              <a:tileRect/>
            </a:gradFill>
            <a:ln w="1786" cap="flat">
              <a:noFill/>
              <a:prstDash val="solid"/>
              <a:miter/>
            </a:ln>
          </p:spPr>
          <p:txBody>
            <a:bodyPr rtlCol="0" anchor="ctr"/>
            <a:lstStyle/>
            <a:p>
              <a:endParaRPr lang="en-US">
                <a:solidFill>
                  <a:schemeClr val="tx1">
                    <a:lumMod val="75000"/>
                    <a:lumOff val="25000"/>
                  </a:schemeClr>
                </a:solidFill>
              </a:endParaRPr>
            </a:p>
          </p:txBody>
        </p:sp>
        <p:sp>
          <p:nvSpPr>
            <p:cNvPr id="29" name="Oval 28">
              <a:extLst>
                <a:ext uri="{FF2B5EF4-FFF2-40B4-BE49-F238E27FC236}">
                  <a16:creationId xmlns:a16="http://schemas.microsoft.com/office/drawing/2014/main" id="{A47C8EAE-F5C8-0AB4-90BC-F57F75732719}"/>
                </a:ext>
              </a:extLst>
            </p:cNvPr>
            <p:cNvSpPr/>
            <p:nvPr/>
          </p:nvSpPr>
          <p:spPr>
            <a:xfrm rot="19810935">
              <a:off x="7242933" y="4858015"/>
              <a:ext cx="226099" cy="145622"/>
            </a:xfrm>
            <a:prstGeom prst="ellipse">
              <a:avLst/>
            </a:prstGeom>
            <a:gradFill>
              <a:gsLst>
                <a:gs pos="0">
                  <a:schemeClr val="bg1"/>
                </a:gs>
                <a:gs pos="100000">
                  <a:srgbClr val="FF003E">
                    <a:alpha val="62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sp>
        <p:nvSpPr>
          <p:cNvPr id="30" name="Rectangle: Rounded Corners 7">
            <a:extLst>
              <a:ext uri="{FF2B5EF4-FFF2-40B4-BE49-F238E27FC236}">
                <a16:creationId xmlns:a16="http://schemas.microsoft.com/office/drawing/2014/main" id="{FB1BEC67-2AC9-B496-7BA0-B558C5AA6FAB}"/>
              </a:ext>
            </a:extLst>
          </p:cNvPr>
          <p:cNvSpPr txBox="1"/>
          <p:nvPr/>
        </p:nvSpPr>
        <p:spPr>
          <a:xfrm>
            <a:off x="4464365" y="3444929"/>
            <a:ext cx="2675473" cy="2186592"/>
          </a:xfrm>
          <a:prstGeom prst="rect">
            <a:avLst/>
          </a:prstGeom>
          <a:ln>
            <a:solidFill>
              <a:schemeClr val="tx2"/>
            </a:solidFill>
          </a:ln>
          <a:effectLst>
            <a:outerShdw blurRad="63500" sx="102000" sy="102000" algn="ctr" rotWithShape="0">
              <a:prstClr val="black">
                <a:alpha val="40000"/>
              </a:prstClr>
            </a:outerShdw>
          </a:effectLst>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dirty="0">
                <a:solidFill>
                  <a:schemeClr val="tx1"/>
                </a:solidFill>
              </a:rPr>
              <a:t>Comparing the school’s student list to reporting fees information </a:t>
            </a:r>
            <a:endParaRPr lang="en-US" sz="2400" kern="1200" dirty="0">
              <a:solidFill>
                <a:schemeClr val="tx1"/>
              </a:solidFill>
              <a:latin typeface="Calibri" panose="020F0502020204030204" pitchFamily="34" charset="0"/>
              <a:cs typeface="Calibri" panose="020F0502020204030204" pitchFamily="34" charset="0"/>
            </a:endParaRPr>
          </a:p>
        </p:txBody>
      </p:sp>
      <p:grpSp>
        <p:nvGrpSpPr>
          <p:cNvPr id="31" name="Group 30">
            <a:extLst>
              <a:ext uri="{FF2B5EF4-FFF2-40B4-BE49-F238E27FC236}">
                <a16:creationId xmlns:a16="http://schemas.microsoft.com/office/drawing/2014/main" id="{858705AD-E0CC-3993-5BB3-3D1001AD56B1}"/>
              </a:ext>
            </a:extLst>
          </p:cNvPr>
          <p:cNvGrpSpPr/>
          <p:nvPr/>
        </p:nvGrpSpPr>
        <p:grpSpPr>
          <a:xfrm>
            <a:off x="4472310" y="3319629"/>
            <a:ext cx="312288" cy="406507"/>
            <a:chOff x="7213467" y="4813259"/>
            <a:chExt cx="432095" cy="562461"/>
          </a:xfrm>
        </p:grpSpPr>
        <p:sp>
          <p:nvSpPr>
            <p:cNvPr id="32" name="Freeform: Shape 31">
              <a:extLst>
                <a:ext uri="{FF2B5EF4-FFF2-40B4-BE49-F238E27FC236}">
                  <a16:creationId xmlns:a16="http://schemas.microsoft.com/office/drawing/2014/main" id="{6FF68FE9-B4FE-B843-569B-074362C816A6}"/>
                </a:ext>
              </a:extLst>
            </p:cNvPr>
            <p:cNvSpPr/>
            <p:nvPr/>
          </p:nvSpPr>
          <p:spPr>
            <a:xfrm>
              <a:off x="7384029" y="5008327"/>
              <a:ext cx="261533" cy="367393"/>
            </a:xfrm>
            <a:custGeom>
              <a:avLst/>
              <a:gdLst>
                <a:gd name="connsiteX0" fmla="*/ 60921 w 261533"/>
                <a:gd name="connsiteY0" fmla="*/ 0 h 367393"/>
                <a:gd name="connsiteX1" fmla="*/ 261533 w 261533"/>
                <a:gd name="connsiteY1" fmla="*/ 362091 h 367393"/>
                <a:gd name="connsiteX2" fmla="*/ 225042 w 261533"/>
                <a:gd name="connsiteY2" fmla="*/ 367394 h 367393"/>
                <a:gd name="connsiteX3" fmla="*/ 0 w 261533"/>
                <a:gd name="connsiteY3" fmla="*/ 25598 h 367393"/>
                <a:gd name="connsiteX4" fmla="*/ 60921 w 261533"/>
                <a:gd name="connsiteY4" fmla="*/ 0 h 36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33" h="367393">
                  <a:moveTo>
                    <a:pt x="60921" y="0"/>
                  </a:moveTo>
                  <a:lnTo>
                    <a:pt x="261533" y="362091"/>
                  </a:lnTo>
                  <a:lnTo>
                    <a:pt x="225042" y="367394"/>
                  </a:lnTo>
                  <a:lnTo>
                    <a:pt x="0" y="25598"/>
                  </a:lnTo>
                  <a:lnTo>
                    <a:pt x="60921" y="0"/>
                  </a:lnTo>
                  <a:close/>
                </a:path>
              </a:pathLst>
            </a:custGeom>
            <a:solidFill>
              <a:schemeClr val="bg1">
                <a:lumMod val="50000"/>
              </a:schemeClr>
            </a:solidFill>
            <a:ln w="1786" cap="flat">
              <a:noFill/>
              <a:prstDash val="solid"/>
              <a:miter/>
            </a:ln>
          </p:spPr>
          <p:txBody>
            <a:bodyPr rtlCol="0" anchor="ctr"/>
            <a:lstStyle/>
            <a:p>
              <a:endParaRPr lang="en-US">
                <a:solidFill>
                  <a:schemeClr val="tx1">
                    <a:lumMod val="75000"/>
                    <a:lumOff val="25000"/>
                  </a:schemeClr>
                </a:solidFill>
              </a:endParaRPr>
            </a:p>
          </p:txBody>
        </p:sp>
        <p:sp>
          <p:nvSpPr>
            <p:cNvPr id="33" name="Freeform: Shape 32">
              <a:extLst>
                <a:ext uri="{FF2B5EF4-FFF2-40B4-BE49-F238E27FC236}">
                  <a16:creationId xmlns:a16="http://schemas.microsoft.com/office/drawing/2014/main" id="{CD1288B7-BE73-008F-8918-B9428F4307F3}"/>
                </a:ext>
              </a:extLst>
            </p:cNvPr>
            <p:cNvSpPr/>
            <p:nvPr/>
          </p:nvSpPr>
          <p:spPr>
            <a:xfrm>
              <a:off x="7213467" y="4813259"/>
              <a:ext cx="341094" cy="315824"/>
            </a:xfrm>
            <a:custGeom>
              <a:avLst/>
              <a:gdLst>
                <a:gd name="connsiteX0" fmla="*/ 98271 w 341095"/>
                <a:gd name="connsiteY0" fmla="*/ 308196 h 315824"/>
                <a:gd name="connsiteX1" fmla="*/ 81967 w 341095"/>
                <a:gd name="connsiteY1" fmla="*/ 302084 h 315824"/>
                <a:gd name="connsiteX2" fmla="*/ 13155 w 341095"/>
                <a:gd name="connsiteY2" fmla="*/ 236490 h 315824"/>
                <a:gd name="connsiteX3" fmla="*/ 6360 w 341095"/>
                <a:gd name="connsiteY3" fmla="*/ 219358 h 315824"/>
                <a:gd name="connsiteX4" fmla="*/ 2980 w 341095"/>
                <a:gd name="connsiteY4" fmla="*/ 148443 h 315824"/>
                <a:gd name="connsiteX5" fmla="*/ 10027 w 341095"/>
                <a:gd name="connsiteY5" fmla="*/ 123852 h 315824"/>
                <a:gd name="connsiteX6" fmla="*/ 14467 w 341095"/>
                <a:gd name="connsiteY6" fmla="*/ 113102 h 315824"/>
                <a:gd name="connsiteX7" fmla="*/ 33701 w 341095"/>
                <a:gd name="connsiteY7" fmla="*/ 80404 h 315824"/>
                <a:gd name="connsiteX8" fmla="*/ 68521 w 341095"/>
                <a:gd name="connsiteY8" fmla="*/ 44272 h 315824"/>
                <a:gd name="connsiteX9" fmla="*/ 104994 w 341095"/>
                <a:gd name="connsiteY9" fmla="*/ 20957 h 315824"/>
                <a:gd name="connsiteX10" fmla="*/ 138448 w 341095"/>
                <a:gd name="connsiteY10" fmla="*/ 7781 h 315824"/>
                <a:gd name="connsiteX11" fmla="*/ 196097 w 341095"/>
                <a:gd name="connsiteY11" fmla="*/ 51 h 315824"/>
                <a:gd name="connsiteX12" fmla="*/ 237783 w 341095"/>
                <a:gd name="connsiteY12" fmla="*/ 6127 h 315824"/>
                <a:gd name="connsiteX13" fmla="*/ 242852 w 341095"/>
                <a:gd name="connsiteY13" fmla="*/ 7619 h 315824"/>
                <a:gd name="connsiteX14" fmla="*/ 266185 w 341095"/>
                <a:gd name="connsiteY14" fmla="*/ 17056 h 315824"/>
                <a:gd name="connsiteX15" fmla="*/ 318891 w 341095"/>
                <a:gd name="connsiteY15" fmla="*/ 63345 h 315824"/>
                <a:gd name="connsiteX16" fmla="*/ 327951 w 341095"/>
                <a:gd name="connsiteY16" fmla="*/ 79343 h 315824"/>
                <a:gd name="connsiteX17" fmla="*/ 336364 w 341095"/>
                <a:gd name="connsiteY17" fmla="*/ 175101 h 315824"/>
                <a:gd name="connsiteX18" fmla="*/ 331079 w 341095"/>
                <a:gd name="connsiteY18" fmla="*/ 191981 h 315824"/>
                <a:gd name="connsiteX19" fmla="*/ 329119 w 341095"/>
                <a:gd name="connsiteY19" fmla="*/ 196978 h 315824"/>
                <a:gd name="connsiteX20" fmla="*/ 308213 w 341095"/>
                <a:gd name="connsiteY20" fmla="*/ 234314 h 315824"/>
                <a:gd name="connsiteX21" fmla="*/ 266814 w 341095"/>
                <a:gd name="connsiteY21" fmla="*/ 276001 h 315824"/>
                <a:gd name="connsiteX22" fmla="*/ 236093 w 341095"/>
                <a:gd name="connsiteY22" fmla="*/ 294858 h 315824"/>
                <a:gd name="connsiteX23" fmla="*/ 195683 w 341095"/>
                <a:gd name="connsiteY23" fmla="*/ 309940 h 315824"/>
                <a:gd name="connsiteX24" fmla="*/ 146375 w 341095"/>
                <a:gd name="connsiteY24" fmla="*/ 315800 h 315824"/>
                <a:gd name="connsiteX25" fmla="*/ 109309 w 341095"/>
                <a:gd name="connsiteY25" fmla="*/ 311234 h 315824"/>
                <a:gd name="connsiteX26" fmla="*/ 98271 w 341095"/>
                <a:gd name="connsiteY26" fmla="*/ 308214 h 3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095" h="315824">
                  <a:moveTo>
                    <a:pt x="98271" y="308196"/>
                  </a:moveTo>
                  <a:cubicBezTo>
                    <a:pt x="92699" y="306452"/>
                    <a:pt x="87252" y="304403"/>
                    <a:pt x="81967" y="302084"/>
                  </a:cubicBezTo>
                  <a:cubicBezTo>
                    <a:pt x="52145" y="288944"/>
                    <a:pt x="27590" y="266653"/>
                    <a:pt x="13155" y="236490"/>
                  </a:cubicBezTo>
                  <a:cubicBezTo>
                    <a:pt x="10476" y="230881"/>
                    <a:pt x="8211" y="225165"/>
                    <a:pt x="6360" y="219358"/>
                  </a:cubicBezTo>
                  <a:cubicBezTo>
                    <a:pt x="-938" y="196421"/>
                    <a:pt x="-1801" y="172153"/>
                    <a:pt x="2980" y="148443"/>
                  </a:cubicBezTo>
                  <a:cubicBezTo>
                    <a:pt x="4652" y="140156"/>
                    <a:pt x="7007" y="131923"/>
                    <a:pt x="10027" y="123852"/>
                  </a:cubicBezTo>
                  <a:cubicBezTo>
                    <a:pt x="11375" y="120239"/>
                    <a:pt x="12849" y="116661"/>
                    <a:pt x="14467" y="113102"/>
                  </a:cubicBezTo>
                  <a:cubicBezTo>
                    <a:pt x="19608" y="101759"/>
                    <a:pt x="26062" y="90794"/>
                    <a:pt x="33701" y="80404"/>
                  </a:cubicBezTo>
                  <a:cubicBezTo>
                    <a:pt x="43426" y="67227"/>
                    <a:pt x="55093" y="55040"/>
                    <a:pt x="68521" y="44272"/>
                  </a:cubicBezTo>
                  <a:cubicBezTo>
                    <a:pt x="79540" y="35446"/>
                    <a:pt x="91746" y="27590"/>
                    <a:pt x="104994" y="20957"/>
                  </a:cubicBezTo>
                  <a:cubicBezTo>
                    <a:pt x="115996" y="15474"/>
                    <a:pt x="127195" y="11088"/>
                    <a:pt x="138448" y="7781"/>
                  </a:cubicBezTo>
                  <a:cubicBezTo>
                    <a:pt x="157790" y="2118"/>
                    <a:pt x="177258" y="-398"/>
                    <a:pt x="196097" y="51"/>
                  </a:cubicBezTo>
                  <a:cubicBezTo>
                    <a:pt x="210478" y="393"/>
                    <a:pt x="224499" y="2442"/>
                    <a:pt x="237783" y="6127"/>
                  </a:cubicBezTo>
                  <a:cubicBezTo>
                    <a:pt x="239491" y="6594"/>
                    <a:pt x="241163" y="7098"/>
                    <a:pt x="242852" y="7619"/>
                  </a:cubicBezTo>
                  <a:cubicBezTo>
                    <a:pt x="250942" y="10154"/>
                    <a:pt x="258743" y="13299"/>
                    <a:pt x="266185" y="17056"/>
                  </a:cubicBezTo>
                  <a:cubicBezTo>
                    <a:pt x="287451" y="27770"/>
                    <a:pt x="305661" y="43373"/>
                    <a:pt x="318891" y="63345"/>
                  </a:cubicBezTo>
                  <a:cubicBezTo>
                    <a:pt x="322234" y="68396"/>
                    <a:pt x="325272" y="73735"/>
                    <a:pt x="327951" y="79343"/>
                  </a:cubicBezTo>
                  <a:cubicBezTo>
                    <a:pt x="342386" y="109507"/>
                    <a:pt x="344525" y="142996"/>
                    <a:pt x="336364" y="175101"/>
                  </a:cubicBezTo>
                  <a:cubicBezTo>
                    <a:pt x="334926" y="180782"/>
                    <a:pt x="333146" y="186426"/>
                    <a:pt x="331079" y="191981"/>
                  </a:cubicBezTo>
                  <a:cubicBezTo>
                    <a:pt x="330450" y="193653"/>
                    <a:pt x="329802" y="195325"/>
                    <a:pt x="329119" y="196978"/>
                  </a:cubicBezTo>
                  <a:cubicBezTo>
                    <a:pt x="323798" y="209957"/>
                    <a:pt x="316788" y="222522"/>
                    <a:pt x="308213" y="234314"/>
                  </a:cubicBezTo>
                  <a:cubicBezTo>
                    <a:pt x="296978" y="249774"/>
                    <a:pt x="283083" y="263921"/>
                    <a:pt x="266814" y="276001"/>
                  </a:cubicBezTo>
                  <a:cubicBezTo>
                    <a:pt x="257359" y="283030"/>
                    <a:pt x="247095" y="289375"/>
                    <a:pt x="236093" y="294858"/>
                  </a:cubicBezTo>
                  <a:cubicBezTo>
                    <a:pt x="222827" y="301473"/>
                    <a:pt x="209273" y="306488"/>
                    <a:pt x="195683" y="309940"/>
                  </a:cubicBezTo>
                  <a:cubicBezTo>
                    <a:pt x="179127" y="314146"/>
                    <a:pt x="162536" y="316069"/>
                    <a:pt x="146375" y="315800"/>
                  </a:cubicBezTo>
                  <a:cubicBezTo>
                    <a:pt x="133666" y="315602"/>
                    <a:pt x="121227" y="314056"/>
                    <a:pt x="109309" y="311234"/>
                  </a:cubicBezTo>
                  <a:cubicBezTo>
                    <a:pt x="105588" y="310353"/>
                    <a:pt x="101902" y="309346"/>
                    <a:pt x="98271" y="308214"/>
                  </a:cubicBezTo>
                  <a:close/>
                </a:path>
              </a:pathLst>
            </a:custGeom>
            <a:gradFill flip="none" rotWithShape="1">
              <a:gsLst>
                <a:gs pos="100000">
                  <a:srgbClr val="003CA5"/>
                </a:gs>
                <a:gs pos="0">
                  <a:srgbClr val="2A6ADB"/>
                </a:gs>
              </a:gsLst>
              <a:lin ang="2700000" scaled="1"/>
              <a:tileRect/>
            </a:gradFill>
            <a:ln w="1786" cap="flat">
              <a:noFill/>
              <a:prstDash val="solid"/>
              <a:miter/>
            </a:ln>
          </p:spPr>
          <p:txBody>
            <a:bodyPr rtlCol="0" anchor="ctr"/>
            <a:lstStyle/>
            <a:p>
              <a:endParaRPr lang="en-US">
                <a:solidFill>
                  <a:schemeClr val="tx1">
                    <a:lumMod val="75000"/>
                    <a:lumOff val="25000"/>
                  </a:schemeClr>
                </a:solidFill>
              </a:endParaRPr>
            </a:p>
          </p:txBody>
        </p:sp>
        <p:sp>
          <p:nvSpPr>
            <p:cNvPr id="34" name="Oval 33">
              <a:extLst>
                <a:ext uri="{FF2B5EF4-FFF2-40B4-BE49-F238E27FC236}">
                  <a16:creationId xmlns:a16="http://schemas.microsoft.com/office/drawing/2014/main" id="{EACB1113-B329-E519-5EDF-28B019FC3B78}"/>
                </a:ext>
              </a:extLst>
            </p:cNvPr>
            <p:cNvSpPr/>
            <p:nvPr/>
          </p:nvSpPr>
          <p:spPr>
            <a:xfrm rot="19810935">
              <a:off x="7242933" y="4858015"/>
              <a:ext cx="226099" cy="145622"/>
            </a:xfrm>
            <a:prstGeom prst="ellipse">
              <a:avLst/>
            </a:prstGeom>
            <a:gradFill>
              <a:gsLst>
                <a:gs pos="0">
                  <a:schemeClr val="bg1"/>
                </a:gs>
                <a:gs pos="100000">
                  <a:srgbClr val="FF003E">
                    <a:alpha val="62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spTree>
    <p:extLst>
      <p:ext uri="{BB962C8B-B14F-4D97-AF65-F5344CB8AC3E}">
        <p14:creationId xmlns:p14="http://schemas.microsoft.com/office/powerpoint/2010/main" val="285459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CCF48-6BE6-AA92-1D96-E6BCE33E95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55F981-8157-FEAB-5D30-D5B6C2E0B895}"/>
              </a:ext>
            </a:extLst>
          </p:cNvPr>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a:solidFill>
                <a:prstClr val="white"/>
              </a:solidFill>
            </a:endParaRPr>
          </a:p>
        </p:txBody>
      </p:sp>
      <p:sp>
        <p:nvSpPr>
          <p:cNvPr id="3" name="Title 2">
            <a:extLst>
              <a:ext uri="{FF2B5EF4-FFF2-40B4-BE49-F238E27FC236}">
                <a16:creationId xmlns:a16="http://schemas.microsoft.com/office/drawing/2014/main" id="{1BF10243-8897-97FA-BE19-D6BC7CF9406F}"/>
              </a:ext>
            </a:extLst>
          </p:cNvPr>
          <p:cNvSpPr>
            <a:spLocks noGrp="1"/>
          </p:cNvSpPr>
          <p:nvPr>
            <p:ph type="title"/>
          </p:nvPr>
        </p:nvSpPr>
        <p:spPr>
          <a:xfrm>
            <a:off x="0" y="0"/>
            <a:ext cx="12192000" cy="731520"/>
          </a:xfrm>
        </p:spPr>
        <p:txBody>
          <a:bodyPr>
            <a:normAutofit/>
          </a:bodyPr>
          <a:lstStyle/>
          <a:p>
            <a:r>
              <a:rPr lang="en-US" dirty="0"/>
              <a:t>Site Supervisors</a:t>
            </a:r>
          </a:p>
        </p:txBody>
      </p:sp>
      <p:pic>
        <p:nvPicPr>
          <p:cNvPr id="5" name="Picture 4">
            <a:extLst>
              <a:ext uri="{FF2B5EF4-FFF2-40B4-BE49-F238E27FC236}">
                <a16:creationId xmlns:a16="http://schemas.microsoft.com/office/drawing/2014/main" id="{3C81B4C4-2488-B1ED-DF6F-AE54B5A727E9}"/>
              </a:ext>
            </a:extLst>
          </p:cNvPr>
          <p:cNvPicPr>
            <a:picLocks noChangeAspect="1"/>
          </p:cNvPicPr>
          <p:nvPr/>
        </p:nvPicPr>
        <p:blipFill>
          <a:blip r:embed="rId3"/>
          <a:stretch>
            <a:fillRect/>
          </a:stretch>
        </p:blipFill>
        <p:spPr>
          <a:xfrm>
            <a:off x="1434971" y="798798"/>
            <a:ext cx="9322058" cy="5260404"/>
          </a:xfrm>
          <a:prstGeom prst="rect">
            <a:avLst/>
          </a:prstGeom>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A491A48C-29B1-82E3-877A-C4186EC755A7}"/>
              </a:ext>
            </a:extLst>
          </p:cNvPr>
          <p:cNvGrpSpPr/>
          <p:nvPr/>
        </p:nvGrpSpPr>
        <p:grpSpPr>
          <a:xfrm>
            <a:off x="3805464" y="1197994"/>
            <a:ext cx="4336275" cy="808608"/>
            <a:chOff x="3927864" y="585994"/>
            <a:chExt cx="4336275" cy="808608"/>
          </a:xfrm>
        </p:grpSpPr>
        <p:sp>
          <p:nvSpPr>
            <p:cNvPr id="7" name="Graphic 9">
              <a:extLst>
                <a:ext uri="{FF2B5EF4-FFF2-40B4-BE49-F238E27FC236}">
                  <a16:creationId xmlns:a16="http://schemas.microsoft.com/office/drawing/2014/main" id="{32FDE451-8453-46E2-DD78-C66054CD55F2}"/>
                </a:ext>
              </a:extLst>
            </p:cNvPr>
            <p:cNvSpPr/>
            <p:nvPr/>
          </p:nvSpPr>
          <p:spPr>
            <a:xfrm flipV="1">
              <a:off x="3927864" y="585994"/>
              <a:ext cx="4336275" cy="808608"/>
            </a:xfrm>
            <a:custGeom>
              <a:avLst/>
              <a:gdLst>
                <a:gd name="connsiteX0" fmla="*/ 439050 w 5834156"/>
                <a:gd name="connsiteY0" fmla="*/ 2494896 h 2502483"/>
                <a:gd name="connsiteX1" fmla="*/ 391512 w 5834156"/>
                <a:gd name="connsiteY1" fmla="*/ 2484524 h 2502483"/>
                <a:gd name="connsiteX2" fmla="*/ 339653 w 5834156"/>
                <a:gd name="connsiteY2" fmla="*/ 2473720 h 2502483"/>
                <a:gd name="connsiteX3" fmla="*/ 229452 w 5834156"/>
                <a:gd name="connsiteY3" fmla="*/ 2434393 h 2502483"/>
                <a:gd name="connsiteX4" fmla="*/ 146910 w 5834156"/>
                <a:gd name="connsiteY4" fmla="*/ 2420132 h 2502483"/>
                <a:gd name="connsiteX5" fmla="*/ 72146 w 5834156"/>
                <a:gd name="connsiteY5" fmla="*/ 2434393 h 2502483"/>
                <a:gd name="connsiteX6" fmla="*/ 25473 w 5834156"/>
                <a:gd name="connsiteY6" fmla="*/ 2446062 h 2502483"/>
                <a:gd name="connsiteX7" fmla="*/ -2186 w 5834156"/>
                <a:gd name="connsiteY7" fmla="*/ 2440876 h 2502483"/>
                <a:gd name="connsiteX8" fmla="*/ -6075 w 5834156"/>
                <a:gd name="connsiteY8" fmla="*/ 1275773 h 2502483"/>
                <a:gd name="connsiteX9" fmla="*/ -6075 w 5834156"/>
                <a:gd name="connsiteY9" fmla="*/ 113264 h 2502483"/>
                <a:gd name="connsiteX10" fmla="*/ 22015 w 5834156"/>
                <a:gd name="connsiteY10" fmla="*/ 116289 h 2502483"/>
                <a:gd name="connsiteX11" fmla="*/ 76900 w 5834156"/>
                <a:gd name="connsiteY11" fmla="*/ 105485 h 2502483"/>
                <a:gd name="connsiteX12" fmla="*/ 252789 w 5834156"/>
                <a:gd name="connsiteY12" fmla="*/ 120178 h 2502483"/>
                <a:gd name="connsiteX13" fmla="*/ 337060 w 5834156"/>
                <a:gd name="connsiteY13" fmla="*/ 146540 h 2502483"/>
                <a:gd name="connsiteX14" fmla="*/ 391944 w 5834156"/>
                <a:gd name="connsiteY14" fmla="*/ 158640 h 2502483"/>
                <a:gd name="connsiteX15" fmla="*/ 471461 w 5834156"/>
                <a:gd name="connsiteY15" fmla="*/ 169876 h 2502483"/>
                <a:gd name="connsiteX16" fmla="*/ 560054 w 5834156"/>
                <a:gd name="connsiteY16" fmla="*/ 165987 h 2502483"/>
                <a:gd name="connsiteX17" fmla="*/ 605431 w 5834156"/>
                <a:gd name="connsiteY17" fmla="*/ 154751 h 2502483"/>
                <a:gd name="connsiteX18" fmla="*/ 637843 w 5834156"/>
                <a:gd name="connsiteY18" fmla="*/ 146108 h 2502483"/>
                <a:gd name="connsiteX19" fmla="*/ 694456 w 5834156"/>
                <a:gd name="connsiteY19" fmla="*/ 127093 h 2502483"/>
                <a:gd name="connsiteX20" fmla="*/ 734215 w 5834156"/>
                <a:gd name="connsiteY20" fmla="*/ 114560 h 2502483"/>
                <a:gd name="connsiteX21" fmla="*/ 858244 w 5834156"/>
                <a:gd name="connsiteY21" fmla="*/ 86470 h 2502483"/>
                <a:gd name="connsiteX22" fmla="*/ 910536 w 5834156"/>
                <a:gd name="connsiteY22" fmla="*/ 98138 h 2502483"/>
                <a:gd name="connsiteX23" fmla="*/ 1016847 w 5834156"/>
                <a:gd name="connsiteY23" fmla="*/ 124500 h 2502483"/>
                <a:gd name="connsiteX24" fmla="*/ 1085993 w 5834156"/>
                <a:gd name="connsiteY24" fmla="*/ 113264 h 2502483"/>
                <a:gd name="connsiteX25" fmla="*/ 1111058 w 5834156"/>
                <a:gd name="connsiteY25" fmla="*/ 99434 h 2502483"/>
                <a:gd name="connsiteX26" fmla="*/ 1182364 w 5834156"/>
                <a:gd name="connsiteY26" fmla="*/ 98570 h 2502483"/>
                <a:gd name="connsiteX27" fmla="*/ 1346153 w 5834156"/>
                <a:gd name="connsiteY27" fmla="*/ 77826 h 2502483"/>
                <a:gd name="connsiteX28" fmla="*/ 1433881 w 5834156"/>
                <a:gd name="connsiteY28" fmla="*/ 53626 h 2502483"/>
                <a:gd name="connsiteX29" fmla="*/ 1499137 w 5834156"/>
                <a:gd name="connsiteY29" fmla="*/ 40229 h 2502483"/>
                <a:gd name="connsiteX30" fmla="*/ 1592916 w 5834156"/>
                <a:gd name="connsiteY30" fmla="*/ 25103 h 2502483"/>
                <a:gd name="connsiteX31" fmla="*/ 1681509 w 5834156"/>
                <a:gd name="connsiteY31" fmla="*/ 30289 h 2502483"/>
                <a:gd name="connsiteX32" fmla="*/ 1793870 w 5834156"/>
                <a:gd name="connsiteY32" fmla="*/ 41093 h 2502483"/>
                <a:gd name="connsiteX33" fmla="*/ 1958523 w 5834156"/>
                <a:gd name="connsiteY33" fmla="*/ 67455 h 2502483"/>
                <a:gd name="connsiteX34" fmla="*/ 2009086 w 5834156"/>
                <a:gd name="connsiteY34" fmla="*/ 89927 h 2502483"/>
                <a:gd name="connsiteX35" fmla="*/ 2092925 w 5834156"/>
                <a:gd name="connsiteY35" fmla="*/ 85605 h 2502483"/>
                <a:gd name="connsiteX36" fmla="*/ 2161206 w 5834156"/>
                <a:gd name="connsiteY36" fmla="*/ 76530 h 2502483"/>
                <a:gd name="connsiteX37" fmla="*/ 2238995 w 5834156"/>
                <a:gd name="connsiteY37" fmla="*/ 90359 h 2502483"/>
                <a:gd name="connsiteX38" fmla="*/ 2364321 w 5834156"/>
                <a:gd name="connsiteY38" fmla="*/ 101595 h 2502483"/>
                <a:gd name="connsiteX39" fmla="*/ 2482301 w 5834156"/>
                <a:gd name="connsiteY39" fmla="*/ 107645 h 2502483"/>
                <a:gd name="connsiteX40" fmla="*/ 2538481 w 5834156"/>
                <a:gd name="connsiteY40" fmla="*/ 107213 h 2502483"/>
                <a:gd name="connsiteX41" fmla="*/ 2579104 w 5834156"/>
                <a:gd name="connsiteY41" fmla="*/ 94249 h 2502483"/>
                <a:gd name="connsiteX42" fmla="*/ 2697084 w 5834156"/>
                <a:gd name="connsiteY42" fmla="*/ 96841 h 2502483"/>
                <a:gd name="connsiteX43" fmla="*/ 2828461 w 5834156"/>
                <a:gd name="connsiteY43" fmla="*/ 102460 h 2502483"/>
                <a:gd name="connsiteX44" fmla="*/ 2965023 w 5834156"/>
                <a:gd name="connsiteY44" fmla="*/ 88198 h 2502483"/>
                <a:gd name="connsiteX45" fmla="*/ 3023365 w 5834156"/>
                <a:gd name="connsiteY45" fmla="*/ 71344 h 2502483"/>
                <a:gd name="connsiteX46" fmla="*/ 3109797 w 5834156"/>
                <a:gd name="connsiteY46" fmla="*/ 49304 h 2502483"/>
                <a:gd name="connsiteX47" fmla="*/ 3261917 w 5834156"/>
                <a:gd name="connsiteY47" fmla="*/ 23374 h 2502483"/>
                <a:gd name="connsiteX48" fmla="*/ 3339273 w 5834156"/>
                <a:gd name="connsiteY48" fmla="*/ 23374 h 2502483"/>
                <a:gd name="connsiteX49" fmla="*/ 3359585 w 5834156"/>
                <a:gd name="connsiteY49" fmla="*/ 9545 h 2502483"/>
                <a:gd name="connsiteX50" fmla="*/ 3409715 w 5834156"/>
                <a:gd name="connsiteY50" fmla="*/ -3420 h 2502483"/>
                <a:gd name="connsiteX51" fmla="*/ 3501333 w 5834156"/>
                <a:gd name="connsiteY51" fmla="*/ 4791 h 2502483"/>
                <a:gd name="connsiteX52" fmla="*/ 3596841 w 5834156"/>
                <a:gd name="connsiteY52" fmla="*/ 4359 h 2502483"/>
                <a:gd name="connsiteX53" fmla="*/ 3716981 w 5834156"/>
                <a:gd name="connsiteY53" fmla="*/ 7384 h 2502483"/>
                <a:gd name="connsiteX54" fmla="*/ 3818539 w 5834156"/>
                <a:gd name="connsiteY54" fmla="*/ 29857 h 2502483"/>
                <a:gd name="connsiteX55" fmla="*/ 3868237 w 5834156"/>
                <a:gd name="connsiteY55" fmla="*/ 42389 h 2502483"/>
                <a:gd name="connsiteX56" fmla="*/ 3920096 w 5834156"/>
                <a:gd name="connsiteY56" fmla="*/ 57083 h 2502483"/>
                <a:gd name="connsiteX57" fmla="*/ 4002206 w 5834156"/>
                <a:gd name="connsiteY57" fmla="*/ 62701 h 2502483"/>
                <a:gd name="connsiteX58" fmla="*/ 4155623 w 5834156"/>
                <a:gd name="connsiteY58" fmla="*/ 60972 h 2502483"/>
                <a:gd name="connsiteX59" fmla="*/ 4319844 w 5834156"/>
                <a:gd name="connsiteY59" fmla="*/ 97706 h 2502483"/>
                <a:gd name="connsiteX60" fmla="*/ 4352256 w 5834156"/>
                <a:gd name="connsiteY60" fmla="*/ 114992 h 2502483"/>
                <a:gd name="connsiteX61" fmla="*/ 4395472 w 5834156"/>
                <a:gd name="connsiteY61" fmla="*/ 112399 h 2502483"/>
                <a:gd name="connsiteX62" fmla="*/ 4462457 w 5834156"/>
                <a:gd name="connsiteY62" fmla="*/ 116289 h 2502483"/>
                <a:gd name="connsiteX63" fmla="*/ 4589944 w 5834156"/>
                <a:gd name="connsiteY63" fmla="*/ 122771 h 2502483"/>
                <a:gd name="connsiteX64" fmla="*/ 4716134 w 5834156"/>
                <a:gd name="connsiteY64" fmla="*/ 119746 h 2502483"/>
                <a:gd name="connsiteX65" fmla="*/ 4815099 w 5834156"/>
                <a:gd name="connsiteY65" fmla="*/ 134007 h 2502483"/>
                <a:gd name="connsiteX66" fmla="*/ 4857451 w 5834156"/>
                <a:gd name="connsiteY66" fmla="*/ 120610 h 2502483"/>
                <a:gd name="connsiteX67" fmla="*/ 4954686 w 5834156"/>
                <a:gd name="connsiteY67" fmla="*/ 118449 h 2502483"/>
                <a:gd name="connsiteX68" fmla="*/ 5072234 w 5834156"/>
                <a:gd name="connsiteY68" fmla="*/ 116289 h 2502483"/>
                <a:gd name="connsiteX69" fmla="*/ 5206203 w 5834156"/>
                <a:gd name="connsiteY69" fmla="*/ 93384 h 2502483"/>
                <a:gd name="connsiteX70" fmla="*/ 5247691 w 5834156"/>
                <a:gd name="connsiteY70" fmla="*/ 95113 h 2502483"/>
                <a:gd name="connsiteX71" fmla="*/ 5291771 w 5834156"/>
                <a:gd name="connsiteY71" fmla="*/ 105917 h 2502483"/>
                <a:gd name="connsiteX72" fmla="*/ 5336284 w 5834156"/>
                <a:gd name="connsiteY72" fmla="*/ 117585 h 2502483"/>
                <a:gd name="connsiteX73" fmla="*/ 5369992 w 5834156"/>
                <a:gd name="connsiteY73" fmla="*/ 119314 h 2502483"/>
                <a:gd name="connsiteX74" fmla="*/ 5411911 w 5834156"/>
                <a:gd name="connsiteY74" fmla="*/ 129686 h 2502483"/>
                <a:gd name="connsiteX75" fmla="*/ 5469389 w 5834156"/>
                <a:gd name="connsiteY75" fmla="*/ 127093 h 2502483"/>
                <a:gd name="connsiteX76" fmla="*/ 5513901 w 5834156"/>
                <a:gd name="connsiteY76" fmla="*/ 118882 h 2502483"/>
                <a:gd name="connsiteX77" fmla="*/ 5591690 w 5834156"/>
                <a:gd name="connsiteY77" fmla="*/ 106781 h 2502483"/>
                <a:gd name="connsiteX78" fmla="*/ 5626263 w 5834156"/>
                <a:gd name="connsiteY78" fmla="*/ 102460 h 2502483"/>
                <a:gd name="connsiteX79" fmla="*/ 5765418 w 5834156"/>
                <a:gd name="connsiteY79" fmla="*/ 142218 h 2502483"/>
                <a:gd name="connsiteX80" fmla="*/ 5810795 w 5834156"/>
                <a:gd name="connsiteY80" fmla="*/ 152158 h 2502483"/>
                <a:gd name="connsiteX81" fmla="*/ 5825920 w 5834156"/>
                <a:gd name="connsiteY81" fmla="*/ 150861 h 2502483"/>
                <a:gd name="connsiteX82" fmla="*/ 5827217 w 5834156"/>
                <a:gd name="connsiteY82" fmla="*/ 1314668 h 2502483"/>
                <a:gd name="connsiteX83" fmla="*/ 5828081 w 5834156"/>
                <a:gd name="connsiteY83" fmla="*/ 2478041 h 2502483"/>
                <a:gd name="connsiteX84" fmla="*/ 5812091 w 5834156"/>
                <a:gd name="connsiteY84" fmla="*/ 2478041 h 2502483"/>
                <a:gd name="connsiteX85" fmla="*/ 5736031 w 5834156"/>
                <a:gd name="connsiteY85" fmla="*/ 2458162 h 2502483"/>
                <a:gd name="connsiteX86" fmla="*/ 5698001 w 5834156"/>
                <a:gd name="connsiteY86" fmla="*/ 2447790 h 2502483"/>
                <a:gd name="connsiteX87" fmla="*/ 5654785 w 5834156"/>
                <a:gd name="connsiteY87" fmla="*/ 2438715 h 2502483"/>
                <a:gd name="connsiteX88" fmla="*/ 5601630 w 5834156"/>
                <a:gd name="connsiteY88" fmla="*/ 2434393 h 2502483"/>
                <a:gd name="connsiteX89" fmla="*/ 5529891 w 5834156"/>
                <a:gd name="connsiteY89" fmla="*/ 2443901 h 2502483"/>
                <a:gd name="connsiteX90" fmla="*/ 5462474 w 5834156"/>
                <a:gd name="connsiteY90" fmla="*/ 2454705 h 2502483"/>
                <a:gd name="connsiteX91" fmla="*/ 5386846 w 5834156"/>
                <a:gd name="connsiteY91" fmla="*/ 2452112 h 2502483"/>
                <a:gd name="connsiteX92" fmla="*/ 5339309 w 5834156"/>
                <a:gd name="connsiteY92" fmla="*/ 2446062 h 2502483"/>
                <a:gd name="connsiteX93" fmla="*/ 5297821 w 5834156"/>
                <a:gd name="connsiteY93" fmla="*/ 2435690 h 2502483"/>
                <a:gd name="connsiteX94" fmla="*/ 5281399 w 5834156"/>
                <a:gd name="connsiteY94" fmla="*/ 2422725 h 2502483"/>
                <a:gd name="connsiteX95" fmla="*/ 5214847 w 5834156"/>
                <a:gd name="connsiteY95" fmla="*/ 2422293 h 2502483"/>
                <a:gd name="connsiteX96" fmla="*/ 5067480 w 5834156"/>
                <a:gd name="connsiteY96" fmla="*/ 2446062 h 2502483"/>
                <a:gd name="connsiteX97" fmla="*/ 4956415 w 5834156"/>
                <a:gd name="connsiteY97" fmla="*/ 2446926 h 2502483"/>
                <a:gd name="connsiteX98" fmla="*/ 4853561 w 5834156"/>
                <a:gd name="connsiteY98" fmla="*/ 2449951 h 2502483"/>
                <a:gd name="connsiteX99" fmla="*/ 4741200 w 5834156"/>
                <a:gd name="connsiteY99" fmla="*/ 2454705 h 2502483"/>
                <a:gd name="connsiteX100" fmla="*/ 4643964 w 5834156"/>
                <a:gd name="connsiteY100" fmla="*/ 2444765 h 2502483"/>
                <a:gd name="connsiteX101" fmla="*/ 4551049 w 5834156"/>
                <a:gd name="connsiteY101" fmla="*/ 2449519 h 2502483"/>
                <a:gd name="connsiteX102" fmla="*/ 4459431 w 5834156"/>
                <a:gd name="connsiteY102" fmla="*/ 2442604 h 2502483"/>
                <a:gd name="connsiteX103" fmla="*/ 4394608 w 5834156"/>
                <a:gd name="connsiteY103" fmla="*/ 2437851 h 2502483"/>
                <a:gd name="connsiteX104" fmla="*/ 4347934 w 5834156"/>
                <a:gd name="connsiteY104" fmla="*/ 2440444 h 2502483"/>
                <a:gd name="connsiteX105" fmla="*/ 4306879 w 5834156"/>
                <a:gd name="connsiteY105" fmla="*/ 2418836 h 2502483"/>
                <a:gd name="connsiteX106" fmla="*/ 4181120 w 5834156"/>
                <a:gd name="connsiteY106" fmla="*/ 2387288 h 2502483"/>
                <a:gd name="connsiteX107" fmla="*/ 4130558 w 5834156"/>
                <a:gd name="connsiteY107" fmla="*/ 2389449 h 2502483"/>
                <a:gd name="connsiteX108" fmla="*/ 3984488 w 5834156"/>
                <a:gd name="connsiteY108" fmla="*/ 2392042 h 2502483"/>
                <a:gd name="connsiteX109" fmla="*/ 3943433 w 5834156"/>
                <a:gd name="connsiteY109" fmla="*/ 2392042 h 2502483"/>
                <a:gd name="connsiteX110" fmla="*/ 3896327 w 5834156"/>
                <a:gd name="connsiteY110" fmla="*/ 2376484 h 2502483"/>
                <a:gd name="connsiteX111" fmla="*/ 3840146 w 5834156"/>
                <a:gd name="connsiteY111" fmla="*/ 2357469 h 2502483"/>
                <a:gd name="connsiteX112" fmla="*/ 3796931 w 5834156"/>
                <a:gd name="connsiteY112" fmla="*/ 2348394 h 2502483"/>
                <a:gd name="connsiteX113" fmla="*/ 3760197 w 5834156"/>
                <a:gd name="connsiteY113" fmla="*/ 2341479 h 2502483"/>
                <a:gd name="connsiteX114" fmla="*/ 3647835 w 5834156"/>
                <a:gd name="connsiteY114" fmla="*/ 2325489 h 2502483"/>
                <a:gd name="connsiteX115" fmla="*/ 3604619 w 5834156"/>
                <a:gd name="connsiteY115" fmla="*/ 2331107 h 2502483"/>
                <a:gd name="connsiteX116" fmla="*/ 3563564 w 5834156"/>
                <a:gd name="connsiteY116" fmla="*/ 2336293 h 2502483"/>
                <a:gd name="connsiteX117" fmla="*/ 3412308 w 5834156"/>
                <a:gd name="connsiteY117" fmla="*/ 2322896 h 2502483"/>
                <a:gd name="connsiteX118" fmla="*/ 3362178 w 5834156"/>
                <a:gd name="connsiteY118" fmla="*/ 2334564 h 2502483"/>
                <a:gd name="connsiteX119" fmla="*/ 3341002 w 5834156"/>
                <a:gd name="connsiteY119" fmla="*/ 2350554 h 2502483"/>
                <a:gd name="connsiteX120" fmla="*/ 3263213 w 5834156"/>
                <a:gd name="connsiteY120" fmla="*/ 2350987 h 2502483"/>
                <a:gd name="connsiteX121" fmla="*/ 3116279 w 5834156"/>
                <a:gd name="connsiteY121" fmla="*/ 2373459 h 2502483"/>
                <a:gd name="connsiteX122" fmla="*/ 3057937 w 5834156"/>
                <a:gd name="connsiteY122" fmla="*/ 2389449 h 2502483"/>
                <a:gd name="connsiteX123" fmla="*/ 2971505 w 5834156"/>
                <a:gd name="connsiteY123" fmla="*/ 2414946 h 2502483"/>
                <a:gd name="connsiteX124" fmla="*/ 2856119 w 5834156"/>
                <a:gd name="connsiteY124" fmla="*/ 2430504 h 2502483"/>
                <a:gd name="connsiteX125" fmla="*/ 2770119 w 5834156"/>
                <a:gd name="connsiteY125" fmla="*/ 2433097 h 2502483"/>
                <a:gd name="connsiteX126" fmla="*/ 2712210 w 5834156"/>
                <a:gd name="connsiteY126" fmla="*/ 2430504 h 2502483"/>
                <a:gd name="connsiteX127" fmla="*/ 2627506 w 5834156"/>
                <a:gd name="connsiteY127" fmla="*/ 2413218 h 2502483"/>
                <a:gd name="connsiteX128" fmla="*/ 2575647 w 5834156"/>
                <a:gd name="connsiteY128" fmla="*/ 2424886 h 2502483"/>
                <a:gd name="connsiteX129" fmla="*/ 2513416 w 5834156"/>
                <a:gd name="connsiteY129" fmla="*/ 2435690 h 2502483"/>
                <a:gd name="connsiteX130" fmla="*/ 2383768 w 5834156"/>
                <a:gd name="connsiteY130" fmla="*/ 2433529 h 2502483"/>
                <a:gd name="connsiteX131" fmla="*/ 2269246 w 5834156"/>
                <a:gd name="connsiteY131" fmla="*/ 2427911 h 2502483"/>
                <a:gd name="connsiteX132" fmla="*/ 2090332 w 5834156"/>
                <a:gd name="connsiteY132" fmla="*/ 2415378 h 2502483"/>
                <a:gd name="connsiteX133" fmla="*/ 2010814 w 5834156"/>
                <a:gd name="connsiteY133" fmla="*/ 2415378 h 2502483"/>
                <a:gd name="connsiteX134" fmla="*/ 1960252 w 5834156"/>
                <a:gd name="connsiteY134" fmla="*/ 2395931 h 2502483"/>
                <a:gd name="connsiteX135" fmla="*/ 1902774 w 5834156"/>
                <a:gd name="connsiteY135" fmla="*/ 2376052 h 2502483"/>
                <a:gd name="connsiteX136" fmla="*/ 1815478 w 5834156"/>
                <a:gd name="connsiteY136" fmla="*/ 2370002 h 2502483"/>
                <a:gd name="connsiteX137" fmla="*/ 1752815 w 5834156"/>
                <a:gd name="connsiteY137" fmla="*/ 2365248 h 2502483"/>
                <a:gd name="connsiteX138" fmla="*/ 1629650 w 5834156"/>
                <a:gd name="connsiteY138" fmla="*/ 2352715 h 2502483"/>
                <a:gd name="connsiteX139" fmla="*/ 1486173 w 5834156"/>
                <a:gd name="connsiteY139" fmla="*/ 2370002 h 2502483"/>
                <a:gd name="connsiteX140" fmla="*/ 1425670 w 5834156"/>
                <a:gd name="connsiteY140" fmla="*/ 2382966 h 2502483"/>
                <a:gd name="connsiteX141" fmla="*/ 1357389 w 5834156"/>
                <a:gd name="connsiteY141" fmla="*/ 2398092 h 2502483"/>
                <a:gd name="connsiteX142" fmla="*/ 1289540 w 5834156"/>
                <a:gd name="connsiteY142" fmla="*/ 2412785 h 2502483"/>
                <a:gd name="connsiteX143" fmla="*/ 1245027 w 5834156"/>
                <a:gd name="connsiteY143" fmla="*/ 2417971 h 2502483"/>
                <a:gd name="connsiteX144" fmla="*/ 1175450 w 5834156"/>
                <a:gd name="connsiteY144" fmla="*/ 2423589 h 2502483"/>
                <a:gd name="connsiteX145" fmla="*/ 1119269 w 5834156"/>
                <a:gd name="connsiteY145" fmla="*/ 2424022 h 2502483"/>
                <a:gd name="connsiteX146" fmla="*/ 1087721 w 5834156"/>
                <a:gd name="connsiteY146" fmla="*/ 2440444 h 2502483"/>
                <a:gd name="connsiteX147" fmla="*/ 1048827 w 5834156"/>
                <a:gd name="connsiteY147" fmla="*/ 2454273 h 2502483"/>
                <a:gd name="connsiteX148" fmla="*/ 993510 w 5834156"/>
                <a:gd name="connsiteY148" fmla="*/ 2447790 h 2502483"/>
                <a:gd name="connsiteX149" fmla="*/ 898003 w 5834156"/>
                <a:gd name="connsiteY149" fmla="*/ 2416243 h 2502483"/>
                <a:gd name="connsiteX150" fmla="*/ 881149 w 5834156"/>
                <a:gd name="connsiteY150" fmla="*/ 2404142 h 2502483"/>
                <a:gd name="connsiteX151" fmla="*/ 838365 w 5834156"/>
                <a:gd name="connsiteY151" fmla="*/ 2413218 h 2502483"/>
                <a:gd name="connsiteX152" fmla="*/ 641732 w 5834156"/>
                <a:gd name="connsiteY152" fmla="*/ 2471991 h 2502483"/>
                <a:gd name="connsiteX153" fmla="*/ 596356 w 5834156"/>
                <a:gd name="connsiteY153" fmla="*/ 2485388 h 2502483"/>
                <a:gd name="connsiteX154" fmla="*/ 560919 w 5834156"/>
                <a:gd name="connsiteY154" fmla="*/ 2493599 h 2502483"/>
                <a:gd name="connsiteX155" fmla="*/ 439050 w 5834156"/>
                <a:gd name="connsiteY155" fmla="*/ 2494896 h 250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834156" h="2502483">
                  <a:moveTo>
                    <a:pt x="439050" y="2494896"/>
                  </a:moveTo>
                  <a:cubicBezTo>
                    <a:pt x="426085" y="2493167"/>
                    <a:pt x="404477" y="2488413"/>
                    <a:pt x="391512" y="2484524"/>
                  </a:cubicBezTo>
                  <a:cubicBezTo>
                    <a:pt x="378547" y="2481067"/>
                    <a:pt x="355211" y="2475881"/>
                    <a:pt x="339653" y="2473720"/>
                  </a:cubicBezTo>
                  <a:cubicBezTo>
                    <a:pt x="310698" y="2469830"/>
                    <a:pt x="282608" y="2459459"/>
                    <a:pt x="229452" y="2434393"/>
                  </a:cubicBezTo>
                  <a:cubicBezTo>
                    <a:pt x="200497" y="2420564"/>
                    <a:pt x="197040" y="2420132"/>
                    <a:pt x="146910" y="2420132"/>
                  </a:cubicBezTo>
                  <a:cubicBezTo>
                    <a:pt x="95050" y="2420132"/>
                    <a:pt x="94618" y="2420132"/>
                    <a:pt x="72146" y="2434393"/>
                  </a:cubicBezTo>
                  <a:cubicBezTo>
                    <a:pt x="51402" y="2447790"/>
                    <a:pt x="47945" y="2448655"/>
                    <a:pt x="25473" y="2446062"/>
                  </a:cubicBezTo>
                  <a:cubicBezTo>
                    <a:pt x="12076" y="2444333"/>
                    <a:pt x="-457" y="2442172"/>
                    <a:pt x="-2186" y="2440876"/>
                  </a:cubicBezTo>
                  <a:cubicBezTo>
                    <a:pt x="-4346" y="2439579"/>
                    <a:pt x="-6075" y="1924877"/>
                    <a:pt x="-6075" y="1275773"/>
                  </a:cubicBezTo>
                  <a:lnTo>
                    <a:pt x="-6075" y="113264"/>
                  </a:lnTo>
                  <a:lnTo>
                    <a:pt x="22015" y="116289"/>
                  </a:lnTo>
                  <a:cubicBezTo>
                    <a:pt x="48377" y="118882"/>
                    <a:pt x="52267" y="118017"/>
                    <a:pt x="76900" y="105485"/>
                  </a:cubicBezTo>
                  <a:cubicBezTo>
                    <a:pt x="126598" y="79555"/>
                    <a:pt x="168950" y="83012"/>
                    <a:pt x="252789" y="120178"/>
                  </a:cubicBezTo>
                  <a:cubicBezTo>
                    <a:pt x="283904" y="134007"/>
                    <a:pt x="309402" y="141786"/>
                    <a:pt x="337060" y="146540"/>
                  </a:cubicBezTo>
                  <a:cubicBezTo>
                    <a:pt x="359100" y="149997"/>
                    <a:pt x="383733" y="155615"/>
                    <a:pt x="391944" y="158640"/>
                  </a:cubicBezTo>
                  <a:cubicBezTo>
                    <a:pt x="400155" y="162098"/>
                    <a:pt x="436024" y="166851"/>
                    <a:pt x="471461" y="169876"/>
                  </a:cubicBezTo>
                  <a:cubicBezTo>
                    <a:pt x="532828" y="174630"/>
                    <a:pt x="537582" y="174630"/>
                    <a:pt x="560054" y="165987"/>
                  </a:cubicBezTo>
                  <a:cubicBezTo>
                    <a:pt x="573019" y="161233"/>
                    <a:pt x="593331" y="156047"/>
                    <a:pt x="605431" y="154751"/>
                  </a:cubicBezTo>
                  <a:cubicBezTo>
                    <a:pt x="617099" y="153022"/>
                    <a:pt x="631793" y="149565"/>
                    <a:pt x="637843" y="146108"/>
                  </a:cubicBezTo>
                  <a:cubicBezTo>
                    <a:pt x="655994" y="137032"/>
                    <a:pt x="684948" y="127093"/>
                    <a:pt x="694456" y="127093"/>
                  </a:cubicBezTo>
                  <a:cubicBezTo>
                    <a:pt x="699210" y="127093"/>
                    <a:pt x="717360" y="121475"/>
                    <a:pt x="734215" y="114560"/>
                  </a:cubicBezTo>
                  <a:cubicBezTo>
                    <a:pt x="780888" y="95113"/>
                    <a:pt x="817189" y="86902"/>
                    <a:pt x="858244" y="86470"/>
                  </a:cubicBezTo>
                  <a:cubicBezTo>
                    <a:pt x="891953" y="86037"/>
                    <a:pt x="896274" y="86902"/>
                    <a:pt x="910536" y="98138"/>
                  </a:cubicBezTo>
                  <a:cubicBezTo>
                    <a:pt x="930415" y="113264"/>
                    <a:pt x="961531" y="121042"/>
                    <a:pt x="1016847" y="124500"/>
                  </a:cubicBezTo>
                  <a:cubicBezTo>
                    <a:pt x="1060927" y="127525"/>
                    <a:pt x="1061360" y="127525"/>
                    <a:pt x="1085993" y="113264"/>
                  </a:cubicBezTo>
                  <a:lnTo>
                    <a:pt x="1111058" y="99434"/>
                  </a:lnTo>
                  <a:lnTo>
                    <a:pt x="1182364" y="98570"/>
                  </a:lnTo>
                  <a:cubicBezTo>
                    <a:pt x="1260153" y="97706"/>
                    <a:pt x="1323248" y="89495"/>
                    <a:pt x="1346153" y="77826"/>
                  </a:cubicBezTo>
                  <a:cubicBezTo>
                    <a:pt x="1374243" y="63133"/>
                    <a:pt x="1408384" y="53626"/>
                    <a:pt x="1433881" y="53626"/>
                  </a:cubicBezTo>
                  <a:cubicBezTo>
                    <a:pt x="1451168" y="53626"/>
                    <a:pt x="1472343" y="49304"/>
                    <a:pt x="1499137" y="40229"/>
                  </a:cubicBezTo>
                  <a:cubicBezTo>
                    <a:pt x="1533278" y="28560"/>
                    <a:pt x="1546243" y="26399"/>
                    <a:pt x="1592916" y="25103"/>
                  </a:cubicBezTo>
                  <a:cubicBezTo>
                    <a:pt x="1630082" y="23807"/>
                    <a:pt x="1657740" y="25535"/>
                    <a:pt x="1681509" y="30289"/>
                  </a:cubicBezTo>
                  <a:cubicBezTo>
                    <a:pt x="1700524" y="33746"/>
                    <a:pt x="1751086" y="38932"/>
                    <a:pt x="1793870" y="41093"/>
                  </a:cubicBezTo>
                  <a:cubicBezTo>
                    <a:pt x="1926111" y="48007"/>
                    <a:pt x="1933458" y="49304"/>
                    <a:pt x="1958523" y="67455"/>
                  </a:cubicBezTo>
                  <a:cubicBezTo>
                    <a:pt x="1972784" y="77826"/>
                    <a:pt x="1989639" y="85605"/>
                    <a:pt x="2009086" y="89927"/>
                  </a:cubicBezTo>
                  <a:cubicBezTo>
                    <a:pt x="2049709" y="99434"/>
                    <a:pt x="2063970" y="98570"/>
                    <a:pt x="2092925" y="85605"/>
                  </a:cubicBezTo>
                  <a:cubicBezTo>
                    <a:pt x="2115829" y="75666"/>
                    <a:pt x="2121880" y="74801"/>
                    <a:pt x="2161206" y="76530"/>
                  </a:cubicBezTo>
                  <a:cubicBezTo>
                    <a:pt x="2194050" y="77826"/>
                    <a:pt x="2212633" y="81284"/>
                    <a:pt x="2238995" y="90359"/>
                  </a:cubicBezTo>
                  <a:cubicBezTo>
                    <a:pt x="2273135" y="102460"/>
                    <a:pt x="2274432" y="102460"/>
                    <a:pt x="2364321" y="101595"/>
                  </a:cubicBezTo>
                  <a:cubicBezTo>
                    <a:pt x="2436924" y="100731"/>
                    <a:pt x="2460693" y="102027"/>
                    <a:pt x="2482301" y="107645"/>
                  </a:cubicBezTo>
                  <a:cubicBezTo>
                    <a:pt x="2507366" y="114128"/>
                    <a:pt x="2511688" y="114128"/>
                    <a:pt x="2538481" y="107213"/>
                  </a:cubicBezTo>
                  <a:cubicBezTo>
                    <a:pt x="2554471" y="103324"/>
                    <a:pt x="2572622" y="97274"/>
                    <a:pt x="2579104" y="94249"/>
                  </a:cubicBezTo>
                  <a:cubicBezTo>
                    <a:pt x="2597687" y="84741"/>
                    <a:pt x="2666401" y="86470"/>
                    <a:pt x="2697084" y="96841"/>
                  </a:cubicBezTo>
                  <a:cubicBezTo>
                    <a:pt x="2719989" y="104620"/>
                    <a:pt x="2729064" y="105053"/>
                    <a:pt x="2828461" y="102460"/>
                  </a:cubicBezTo>
                  <a:cubicBezTo>
                    <a:pt x="2930882" y="99867"/>
                    <a:pt x="2935636" y="99434"/>
                    <a:pt x="2965023" y="88198"/>
                  </a:cubicBezTo>
                  <a:cubicBezTo>
                    <a:pt x="2981877" y="81716"/>
                    <a:pt x="3007807" y="73937"/>
                    <a:pt x="3023365" y="71344"/>
                  </a:cubicBezTo>
                  <a:cubicBezTo>
                    <a:pt x="3066148" y="63997"/>
                    <a:pt x="3083867" y="59676"/>
                    <a:pt x="3109797" y="49304"/>
                  </a:cubicBezTo>
                  <a:cubicBezTo>
                    <a:pt x="3172892" y="24671"/>
                    <a:pt x="3180239" y="23374"/>
                    <a:pt x="3261917" y="23374"/>
                  </a:cubicBezTo>
                  <a:lnTo>
                    <a:pt x="3339273" y="23374"/>
                  </a:lnTo>
                  <a:lnTo>
                    <a:pt x="3359585" y="9545"/>
                  </a:lnTo>
                  <a:cubicBezTo>
                    <a:pt x="3377303" y="-2987"/>
                    <a:pt x="3382057" y="-3852"/>
                    <a:pt x="3409715" y="-3420"/>
                  </a:cubicBezTo>
                  <a:cubicBezTo>
                    <a:pt x="3426570" y="-2987"/>
                    <a:pt x="3467625" y="470"/>
                    <a:pt x="3501333" y="4791"/>
                  </a:cubicBezTo>
                  <a:cubicBezTo>
                    <a:pt x="3559675" y="11706"/>
                    <a:pt x="3563564" y="11706"/>
                    <a:pt x="3596841" y="4359"/>
                  </a:cubicBezTo>
                  <a:cubicBezTo>
                    <a:pt x="3633142" y="-4284"/>
                    <a:pt x="3642650" y="-3852"/>
                    <a:pt x="3716981" y="7384"/>
                  </a:cubicBezTo>
                  <a:cubicBezTo>
                    <a:pt x="3756740" y="13435"/>
                    <a:pt x="3783966" y="19485"/>
                    <a:pt x="3818539" y="29857"/>
                  </a:cubicBezTo>
                  <a:cubicBezTo>
                    <a:pt x="3829342" y="32882"/>
                    <a:pt x="3851815" y="38500"/>
                    <a:pt x="3868237" y="42389"/>
                  </a:cubicBezTo>
                  <a:cubicBezTo>
                    <a:pt x="3885091" y="46711"/>
                    <a:pt x="3908428" y="53193"/>
                    <a:pt x="3920096" y="57083"/>
                  </a:cubicBezTo>
                  <a:cubicBezTo>
                    <a:pt x="3937382" y="62701"/>
                    <a:pt x="3954237" y="63997"/>
                    <a:pt x="4002206" y="62701"/>
                  </a:cubicBezTo>
                  <a:cubicBezTo>
                    <a:pt x="4035483" y="61837"/>
                    <a:pt x="4104628" y="60972"/>
                    <a:pt x="4155623" y="60972"/>
                  </a:cubicBezTo>
                  <a:cubicBezTo>
                    <a:pt x="4259342" y="60972"/>
                    <a:pt x="4248105" y="58379"/>
                    <a:pt x="4319844" y="97706"/>
                  </a:cubicBezTo>
                  <a:lnTo>
                    <a:pt x="4352256" y="114992"/>
                  </a:lnTo>
                  <a:lnTo>
                    <a:pt x="4395472" y="112399"/>
                  </a:lnTo>
                  <a:cubicBezTo>
                    <a:pt x="4427452" y="110238"/>
                    <a:pt x="4444738" y="111535"/>
                    <a:pt x="4462457" y="116289"/>
                  </a:cubicBezTo>
                  <a:cubicBezTo>
                    <a:pt x="4497894" y="125796"/>
                    <a:pt x="4550617" y="128821"/>
                    <a:pt x="4589944" y="122771"/>
                  </a:cubicBezTo>
                  <a:cubicBezTo>
                    <a:pt x="4650878" y="113696"/>
                    <a:pt x="4693230" y="112831"/>
                    <a:pt x="4716134" y="119746"/>
                  </a:cubicBezTo>
                  <a:cubicBezTo>
                    <a:pt x="4750275" y="130550"/>
                    <a:pt x="4794355" y="137032"/>
                    <a:pt x="4815099" y="134007"/>
                  </a:cubicBezTo>
                  <a:cubicBezTo>
                    <a:pt x="4825903" y="132711"/>
                    <a:pt x="4844918" y="126661"/>
                    <a:pt x="4857451" y="120610"/>
                  </a:cubicBezTo>
                  <a:cubicBezTo>
                    <a:pt x="4885109" y="107645"/>
                    <a:pt x="4901531" y="107213"/>
                    <a:pt x="4954686" y="118449"/>
                  </a:cubicBezTo>
                  <a:cubicBezTo>
                    <a:pt x="5008706" y="129686"/>
                    <a:pt x="5033340" y="129253"/>
                    <a:pt x="5072234" y="116289"/>
                  </a:cubicBezTo>
                  <a:cubicBezTo>
                    <a:pt x="5124093" y="98138"/>
                    <a:pt x="5184163" y="88198"/>
                    <a:pt x="5206203" y="93384"/>
                  </a:cubicBezTo>
                  <a:cubicBezTo>
                    <a:pt x="5216575" y="95545"/>
                    <a:pt x="5235158" y="96409"/>
                    <a:pt x="5247691" y="95113"/>
                  </a:cubicBezTo>
                  <a:cubicBezTo>
                    <a:pt x="5267570" y="92952"/>
                    <a:pt x="5272324" y="93816"/>
                    <a:pt x="5291771" y="105917"/>
                  </a:cubicBezTo>
                  <a:cubicBezTo>
                    <a:pt x="5310786" y="118017"/>
                    <a:pt x="5316404" y="119314"/>
                    <a:pt x="5336284" y="117585"/>
                  </a:cubicBezTo>
                  <a:cubicBezTo>
                    <a:pt x="5348816" y="116289"/>
                    <a:pt x="5363942" y="117153"/>
                    <a:pt x="5369992" y="119314"/>
                  </a:cubicBezTo>
                  <a:cubicBezTo>
                    <a:pt x="5376042" y="121475"/>
                    <a:pt x="5395057" y="126228"/>
                    <a:pt x="5411911" y="129686"/>
                  </a:cubicBezTo>
                  <a:cubicBezTo>
                    <a:pt x="5442163" y="136168"/>
                    <a:pt x="5444323" y="135736"/>
                    <a:pt x="5469389" y="127093"/>
                  </a:cubicBezTo>
                  <a:cubicBezTo>
                    <a:pt x="5484946" y="121475"/>
                    <a:pt x="5503529" y="118017"/>
                    <a:pt x="5513901" y="118882"/>
                  </a:cubicBezTo>
                  <a:cubicBezTo>
                    <a:pt x="5535077" y="120610"/>
                    <a:pt x="5562735" y="116289"/>
                    <a:pt x="5591690" y="106781"/>
                  </a:cubicBezTo>
                  <a:cubicBezTo>
                    <a:pt x="5603358" y="103324"/>
                    <a:pt x="5618916" y="101163"/>
                    <a:pt x="5626263" y="102460"/>
                  </a:cubicBezTo>
                  <a:cubicBezTo>
                    <a:pt x="5651328" y="106781"/>
                    <a:pt x="5734735" y="130550"/>
                    <a:pt x="5765418" y="142218"/>
                  </a:cubicBezTo>
                  <a:cubicBezTo>
                    <a:pt x="5782704" y="148701"/>
                    <a:pt x="5801720" y="153022"/>
                    <a:pt x="5810795" y="152158"/>
                  </a:cubicBezTo>
                  <a:lnTo>
                    <a:pt x="5825920" y="150861"/>
                  </a:lnTo>
                  <a:lnTo>
                    <a:pt x="5827217" y="1314668"/>
                  </a:lnTo>
                  <a:lnTo>
                    <a:pt x="5828081" y="2478041"/>
                  </a:lnTo>
                  <a:lnTo>
                    <a:pt x="5812091" y="2478041"/>
                  </a:lnTo>
                  <a:cubicBezTo>
                    <a:pt x="5788323" y="2477609"/>
                    <a:pt x="5760232" y="2470695"/>
                    <a:pt x="5736031" y="2458162"/>
                  </a:cubicBezTo>
                  <a:cubicBezTo>
                    <a:pt x="5724363" y="2452544"/>
                    <a:pt x="5707509" y="2447790"/>
                    <a:pt x="5698001" y="2447790"/>
                  </a:cubicBezTo>
                  <a:cubicBezTo>
                    <a:pt x="5688926" y="2447790"/>
                    <a:pt x="5669479" y="2443469"/>
                    <a:pt x="5654785" y="2438715"/>
                  </a:cubicBezTo>
                  <a:cubicBezTo>
                    <a:pt x="5631016" y="2430504"/>
                    <a:pt x="5625398" y="2430072"/>
                    <a:pt x="5601630" y="2434393"/>
                  </a:cubicBezTo>
                  <a:cubicBezTo>
                    <a:pt x="5587368" y="2437418"/>
                    <a:pt x="5554956" y="2441308"/>
                    <a:pt x="5529891" y="2443901"/>
                  </a:cubicBezTo>
                  <a:cubicBezTo>
                    <a:pt x="5504826" y="2446494"/>
                    <a:pt x="5474575" y="2451248"/>
                    <a:pt x="5462474" y="2454705"/>
                  </a:cubicBezTo>
                  <a:cubicBezTo>
                    <a:pt x="5432655" y="2462916"/>
                    <a:pt x="5413208" y="2462484"/>
                    <a:pt x="5386846" y="2452112"/>
                  </a:cubicBezTo>
                  <a:cubicBezTo>
                    <a:pt x="5369128" y="2445197"/>
                    <a:pt x="5359188" y="2443901"/>
                    <a:pt x="5339309" y="2446062"/>
                  </a:cubicBezTo>
                  <a:cubicBezTo>
                    <a:pt x="5315972" y="2448655"/>
                    <a:pt x="5313379" y="2448222"/>
                    <a:pt x="5297821" y="2435690"/>
                  </a:cubicBezTo>
                  <a:lnTo>
                    <a:pt x="5281399" y="2422725"/>
                  </a:lnTo>
                  <a:lnTo>
                    <a:pt x="5214847" y="2422293"/>
                  </a:lnTo>
                  <a:cubicBezTo>
                    <a:pt x="5146998" y="2421861"/>
                    <a:pt x="5121068" y="2426182"/>
                    <a:pt x="5067480" y="2446062"/>
                  </a:cubicBezTo>
                  <a:cubicBezTo>
                    <a:pt x="5041551" y="2455569"/>
                    <a:pt x="5004385" y="2456001"/>
                    <a:pt x="4956415" y="2446926"/>
                  </a:cubicBezTo>
                  <a:cubicBezTo>
                    <a:pt x="4898506" y="2435690"/>
                    <a:pt x="4883380" y="2436122"/>
                    <a:pt x="4853561" y="2449951"/>
                  </a:cubicBezTo>
                  <a:cubicBezTo>
                    <a:pt x="4822446" y="2463780"/>
                    <a:pt x="4780958" y="2465941"/>
                    <a:pt x="4741200" y="2454705"/>
                  </a:cubicBezTo>
                  <a:cubicBezTo>
                    <a:pt x="4703170" y="2444333"/>
                    <a:pt x="4666004" y="2440444"/>
                    <a:pt x="4643964" y="2444765"/>
                  </a:cubicBezTo>
                  <a:cubicBezTo>
                    <a:pt x="4633160" y="2446926"/>
                    <a:pt x="4591672" y="2449087"/>
                    <a:pt x="4551049" y="2449519"/>
                  </a:cubicBezTo>
                  <a:cubicBezTo>
                    <a:pt x="4490547" y="2449951"/>
                    <a:pt x="4474557" y="2448655"/>
                    <a:pt x="4459431" y="2442604"/>
                  </a:cubicBezTo>
                  <a:cubicBezTo>
                    <a:pt x="4444306" y="2436122"/>
                    <a:pt x="4433070" y="2435258"/>
                    <a:pt x="4394608" y="2437851"/>
                  </a:cubicBezTo>
                  <a:lnTo>
                    <a:pt x="4347934" y="2440444"/>
                  </a:lnTo>
                  <a:lnTo>
                    <a:pt x="4306879" y="2418836"/>
                  </a:lnTo>
                  <a:cubicBezTo>
                    <a:pt x="4242055" y="2384695"/>
                    <a:pt x="4227794" y="2381238"/>
                    <a:pt x="4181120" y="2387288"/>
                  </a:cubicBezTo>
                  <a:cubicBezTo>
                    <a:pt x="4159513" y="2390313"/>
                    <a:pt x="4137040" y="2391177"/>
                    <a:pt x="4130558" y="2389449"/>
                  </a:cubicBezTo>
                  <a:cubicBezTo>
                    <a:pt x="4111975" y="2384695"/>
                    <a:pt x="4013010" y="2386424"/>
                    <a:pt x="3984488" y="2392042"/>
                  </a:cubicBezTo>
                  <a:cubicBezTo>
                    <a:pt x="3963744" y="2395931"/>
                    <a:pt x="3955101" y="2395931"/>
                    <a:pt x="3943433" y="2392042"/>
                  </a:cubicBezTo>
                  <a:cubicBezTo>
                    <a:pt x="3935222" y="2389017"/>
                    <a:pt x="3914046" y="2382102"/>
                    <a:pt x="3896327" y="2376484"/>
                  </a:cubicBezTo>
                  <a:cubicBezTo>
                    <a:pt x="3878609" y="2370866"/>
                    <a:pt x="3853111" y="2362223"/>
                    <a:pt x="3840146" y="2357469"/>
                  </a:cubicBezTo>
                  <a:cubicBezTo>
                    <a:pt x="3827182" y="2352283"/>
                    <a:pt x="3807735" y="2348394"/>
                    <a:pt x="3796931" y="2348394"/>
                  </a:cubicBezTo>
                  <a:cubicBezTo>
                    <a:pt x="3786127" y="2347961"/>
                    <a:pt x="3769704" y="2344936"/>
                    <a:pt x="3760197" y="2341479"/>
                  </a:cubicBezTo>
                  <a:cubicBezTo>
                    <a:pt x="3742911" y="2334997"/>
                    <a:pt x="3680247" y="2326353"/>
                    <a:pt x="3647835" y="2325489"/>
                  </a:cubicBezTo>
                  <a:cubicBezTo>
                    <a:pt x="3638328" y="2325489"/>
                    <a:pt x="3618881" y="2328082"/>
                    <a:pt x="3604619" y="2331107"/>
                  </a:cubicBezTo>
                  <a:cubicBezTo>
                    <a:pt x="3590358" y="2334132"/>
                    <a:pt x="3571775" y="2336725"/>
                    <a:pt x="3563564" y="2336293"/>
                  </a:cubicBezTo>
                  <a:cubicBezTo>
                    <a:pt x="3514730" y="2334997"/>
                    <a:pt x="3425273" y="2326786"/>
                    <a:pt x="3412308" y="2322896"/>
                  </a:cubicBezTo>
                  <a:cubicBezTo>
                    <a:pt x="3389404" y="2315549"/>
                    <a:pt x="3385082" y="2316846"/>
                    <a:pt x="3362178" y="2334564"/>
                  </a:cubicBezTo>
                  <a:lnTo>
                    <a:pt x="3341002" y="2350554"/>
                  </a:lnTo>
                  <a:lnTo>
                    <a:pt x="3263213" y="2350987"/>
                  </a:lnTo>
                  <a:cubicBezTo>
                    <a:pt x="3181103" y="2351419"/>
                    <a:pt x="3171595" y="2353147"/>
                    <a:pt x="3116279" y="2373459"/>
                  </a:cubicBezTo>
                  <a:cubicBezTo>
                    <a:pt x="3097264" y="2380373"/>
                    <a:pt x="3070902" y="2387720"/>
                    <a:pt x="3057937" y="2389449"/>
                  </a:cubicBezTo>
                  <a:cubicBezTo>
                    <a:pt x="3032008" y="2392906"/>
                    <a:pt x="2988360" y="2405871"/>
                    <a:pt x="2971505" y="2414946"/>
                  </a:cubicBezTo>
                  <a:cubicBezTo>
                    <a:pt x="2955948" y="2423589"/>
                    <a:pt x="2899767" y="2431368"/>
                    <a:pt x="2856119" y="2430504"/>
                  </a:cubicBezTo>
                  <a:cubicBezTo>
                    <a:pt x="2834943" y="2430072"/>
                    <a:pt x="2796481" y="2431368"/>
                    <a:pt x="2770119" y="2433097"/>
                  </a:cubicBezTo>
                  <a:cubicBezTo>
                    <a:pt x="2735114" y="2435258"/>
                    <a:pt x="2719989" y="2434393"/>
                    <a:pt x="2712210" y="2430504"/>
                  </a:cubicBezTo>
                  <a:cubicBezTo>
                    <a:pt x="2698813" y="2423157"/>
                    <a:pt x="2649547" y="2413218"/>
                    <a:pt x="2627506" y="2413218"/>
                  </a:cubicBezTo>
                  <a:cubicBezTo>
                    <a:pt x="2617567" y="2413218"/>
                    <a:pt x="2594230" y="2418403"/>
                    <a:pt x="2575647" y="2424886"/>
                  </a:cubicBezTo>
                  <a:cubicBezTo>
                    <a:pt x="2550150" y="2433529"/>
                    <a:pt x="2534160" y="2436122"/>
                    <a:pt x="2513416" y="2435690"/>
                  </a:cubicBezTo>
                  <a:cubicBezTo>
                    <a:pt x="2497858" y="2435258"/>
                    <a:pt x="2439517" y="2434393"/>
                    <a:pt x="2383768" y="2433529"/>
                  </a:cubicBezTo>
                  <a:cubicBezTo>
                    <a:pt x="2324130" y="2433097"/>
                    <a:pt x="2277025" y="2430504"/>
                    <a:pt x="2269246" y="2427911"/>
                  </a:cubicBezTo>
                  <a:cubicBezTo>
                    <a:pt x="2188432" y="2398524"/>
                    <a:pt x="2130523" y="2394202"/>
                    <a:pt x="2090332" y="2415378"/>
                  </a:cubicBezTo>
                  <a:cubicBezTo>
                    <a:pt x="2074342" y="2423157"/>
                    <a:pt x="2054895" y="2423589"/>
                    <a:pt x="2010814" y="2415378"/>
                  </a:cubicBezTo>
                  <a:cubicBezTo>
                    <a:pt x="1985317" y="2411057"/>
                    <a:pt x="1973217" y="2406303"/>
                    <a:pt x="1960252" y="2395931"/>
                  </a:cubicBezTo>
                  <a:cubicBezTo>
                    <a:pt x="1945558" y="2384263"/>
                    <a:pt x="1936051" y="2381238"/>
                    <a:pt x="1902774" y="2376052"/>
                  </a:cubicBezTo>
                  <a:cubicBezTo>
                    <a:pt x="1880734" y="2372595"/>
                    <a:pt x="1841408" y="2370002"/>
                    <a:pt x="1815478" y="2370002"/>
                  </a:cubicBezTo>
                  <a:cubicBezTo>
                    <a:pt x="1789116" y="2370002"/>
                    <a:pt x="1761026" y="2367841"/>
                    <a:pt x="1752815" y="2365248"/>
                  </a:cubicBezTo>
                  <a:cubicBezTo>
                    <a:pt x="1740715" y="2361358"/>
                    <a:pt x="1649961" y="2352283"/>
                    <a:pt x="1629650" y="2352715"/>
                  </a:cubicBezTo>
                  <a:cubicBezTo>
                    <a:pt x="1530253" y="2354876"/>
                    <a:pt x="1513831" y="2356605"/>
                    <a:pt x="1486173" y="2370002"/>
                  </a:cubicBezTo>
                  <a:cubicBezTo>
                    <a:pt x="1462836" y="2380806"/>
                    <a:pt x="1452464" y="2382966"/>
                    <a:pt x="1425670" y="2382966"/>
                  </a:cubicBezTo>
                  <a:cubicBezTo>
                    <a:pt x="1398876" y="2382966"/>
                    <a:pt x="1387640" y="2385559"/>
                    <a:pt x="1357389" y="2398092"/>
                  </a:cubicBezTo>
                  <a:cubicBezTo>
                    <a:pt x="1327138" y="2410625"/>
                    <a:pt x="1316334" y="2412785"/>
                    <a:pt x="1289540" y="2412785"/>
                  </a:cubicBezTo>
                  <a:cubicBezTo>
                    <a:pt x="1272253" y="2412353"/>
                    <a:pt x="1252374" y="2414946"/>
                    <a:pt x="1245027" y="2417971"/>
                  </a:cubicBezTo>
                  <a:cubicBezTo>
                    <a:pt x="1237249" y="2420996"/>
                    <a:pt x="1210022" y="2423157"/>
                    <a:pt x="1175450" y="2423589"/>
                  </a:cubicBezTo>
                  <a:lnTo>
                    <a:pt x="1119269" y="2424022"/>
                  </a:lnTo>
                  <a:lnTo>
                    <a:pt x="1087721" y="2440444"/>
                  </a:lnTo>
                  <a:cubicBezTo>
                    <a:pt x="1068274" y="2450815"/>
                    <a:pt x="1053581" y="2456001"/>
                    <a:pt x="1048827" y="2454273"/>
                  </a:cubicBezTo>
                  <a:cubicBezTo>
                    <a:pt x="1044937" y="2452544"/>
                    <a:pt x="1019872" y="2449519"/>
                    <a:pt x="993510" y="2447790"/>
                  </a:cubicBezTo>
                  <a:cubicBezTo>
                    <a:pt x="942948" y="2443901"/>
                    <a:pt x="933008" y="2440876"/>
                    <a:pt x="898003" y="2416243"/>
                  </a:cubicBezTo>
                  <a:lnTo>
                    <a:pt x="881149" y="2404142"/>
                  </a:lnTo>
                  <a:lnTo>
                    <a:pt x="838365" y="2413218"/>
                  </a:lnTo>
                  <a:cubicBezTo>
                    <a:pt x="778727" y="2426182"/>
                    <a:pt x="711310" y="2446494"/>
                    <a:pt x="641732" y="2471991"/>
                  </a:cubicBezTo>
                  <a:cubicBezTo>
                    <a:pt x="625743" y="2478041"/>
                    <a:pt x="605431" y="2483660"/>
                    <a:pt x="596356" y="2485388"/>
                  </a:cubicBezTo>
                  <a:cubicBezTo>
                    <a:pt x="586848" y="2486685"/>
                    <a:pt x="571290" y="2490142"/>
                    <a:pt x="560919" y="2493599"/>
                  </a:cubicBezTo>
                  <a:cubicBezTo>
                    <a:pt x="540607" y="2500082"/>
                    <a:pt x="477944" y="2500946"/>
                    <a:pt x="439050" y="2494896"/>
                  </a:cubicBezTo>
                  <a:close/>
                </a:path>
              </a:pathLst>
            </a:custGeom>
            <a:solidFill>
              <a:schemeClr val="bg1"/>
            </a:solidFill>
            <a:ln w="432" cap="flat">
              <a:noFill/>
              <a:prstDash val="solid"/>
              <a:miter/>
            </a:ln>
            <a:effectLst>
              <a:outerShdw blurRad="63500" sx="102000" sy="102000" algn="ctr" rotWithShape="0">
                <a:prstClr val="black">
                  <a:alpha val="40000"/>
                </a:prstClr>
              </a:outerShdw>
            </a:effectLst>
          </p:spPr>
          <p:txBody>
            <a:bodyPr rtlCol="0" anchor="ctr"/>
            <a:lstStyle/>
            <a:p>
              <a:endParaRPr lang="en-US">
                <a:solidFill>
                  <a:schemeClr val="tx1">
                    <a:lumMod val="75000"/>
                    <a:lumOff val="25000"/>
                  </a:schemeClr>
                </a:solidFill>
              </a:endParaRPr>
            </a:p>
          </p:txBody>
        </p:sp>
        <p:sp>
          <p:nvSpPr>
            <p:cNvPr id="8" name="TextBox 7">
              <a:extLst>
                <a:ext uri="{FF2B5EF4-FFF2-40B4-BE49-F238E27FC236}">
                  <a16:creationId xmlns:a16="http://schemas.microsoft.com/office/drawing/2014/main" id="{2580E5F9-325A-EC54-33D9-E10740C26369}"/>
                </a:ext>
              </a:extLst>
            </p:cNvPr>
            <p:cNvSpPr txBox="1"/>
            <p:nvPr/>
          </p:nvSpPr>
          <p:spPr>
            <a:xfrm>
              <a:off x="4191968" y="759467"/>
              <a:ext cx="3808064" cy="461665"/>
            </a:xfrm>
            <a:prstGeom prst="rect">
              <a:avLst/>
            </a:prstGeom>
            <a:noFill/>
          </p:spPr>
          <p:txBody>
            <a:bodyPr wrap="square" rtlCol="0">
              <a:spAutoFit/>
            </a:bodyPr>
            <a:lstStyle/>
            <a:p>
              <a:pPr algn="ctr"/>
              <a:r>
                <a:rPr lang="en-US" sz="2400" b="1" dirty="0">
                  <a:solidFill>
                    <a:schemeClr val="tx1">
                      <a:lumMod val="75000"/>
                      <a:lumOff val="25000"/>
                    </a:schemeClr>
                  </a:solidFill>
                  <a:latin typeface="Chelsea Market" panose="02000000000000000000" pitchFamily="2" charset="0"/>
                  <a:cs typeface="Times New Roman" panose="02020603050405020304" pitchFamily="18" charset="0"/>
                </a:rPr>
                <a:t>Responsibilities</a:t>
              </a:r>
            </a:p>
          </p:txBody>
        </p:sp>
      </p:grpSp>
      <p:graphicFrame>
        <p:nvGraphicFramePr>
          <p:cNvPr id="9" name="Object 8">
            <a:extLst>
              <a:ext uri="{FF2B5EF4-FFF2-40B4-BE49-F238E27FC236}">
                <a16:creationId xmlns:a16="http://schemas.microsoft.com/office/drawing/2014/main" id="{FEADD790-A9ED-08DF-E93E-67EA1AE5884A}"/>
              </a:ext>
            </a:extLst>
          </p:cNvPr>
          <p:cNvGraphicFramePr>
            <a:graphicFrameLocks noChangeAspect="1"/>
          </p:cNvGraphicFramePr>
          <p:nvPr>
            <p:extLst>
              <p:ext uri="{D42A27DB-BD31-4B8C-83A1-F6EECF244321}">
                <p14:modId xmlns:p14="http://schemas.microsoft.com/office/powerpoint/2010/main" val="2525241717"/>
              </p:ext>
            </p:extLst>
          </p:nvPr>
        </p:nvGraphicFramePr>
        <p:xfrm>
          <a:off x="8911983" y="1288337"/>
          <a:ext cx="914400" cy="771525"/>
        </p:xfrm>
        <a:graphic>
          <a:graphicData uri="http://schemas.openxmlformats.org/presentationml/2006/ole">
            <mc:AlternateContent xmlns:mc="http://schemas.openxmlformats.org/markup-compatibility/2006">
              <mc:Choice xmlns:v="urn:schemas-microsoft-com:vml" Requires="v">
                <p:oleObj name="Document" showAsIcon="1" r:id="rId4" imgW="914400" imgH="771480" progId="Word.Document.12">
                  <p:embed/>
                </p:oleObj>
              </mc:Choice>
              <mc:Fallback>
                <p:oleObj name="Document" showAsIcon="1" r:id="rId4" imgW="914400" imgH="771480" progId="Word.Document.12">
                  <p:embed/>
                  <p:pic>
                    <p:nvPicPr>
                      <p:cNvPr id="9" name="Object 8">
                        <a:extLst>
                          <a:ext uri="{FF2B5EF4-FFF2-40B4-BE49-F238E27FC236}">
                            <a16:creationId xmlns:a16="http://schemas.microsoft.com/office/drawing/2014/main" id="{FEADD790-A9ED-08DF-E93E-67EA1AE5884A}"/>
                          </a:ext>
                        </a:extLst>
                      </p:cNvPr>
                      <p:cNvPicPr/>
                      <p:nvPr/>
                    </p:nvPicPr>
                    <p:blipFill>
                      <a:blip r:embed="rId5"/>
                      <a:stretch>
                        <a:fillRect/>
                      </a:stretch>
                    </p:blipFill>
                    <p:spPr>
                      <a:xfrm>
                        <a:off x="8911983" y="1288337"/>
                        <a:ext cx="914400" cy="771525"/>
                      </a:xfrm>
                      <a:prstGeom prst="rect">
                        <a:avLst/>
                      </a:prstGeom>
                      <a:solidFill>
                        <a:schemeClr val="accent5">
                          <a:lumMod val="20000"/>
                          <a:lumOff val="80000"/>
                        </a:schemeClr>
                      </a:solidFill>
                      <a:ln>
                        <a:solidFill>
                          <a:schemeClr val="bg1"/>
                        </a:solidFill>
                      </a:ln>
                    </p:spPr>
                  </p:pic>
                </p:oleObj>
              </mc:Fallback>
            </mc:AlternateContent>
          </a:graphicData>
        </a:graphic>
      </p:graphicFrame>
      <p:grpSp>
        <p:nvGrpSpPr>
          <p:cNvPr id="64" name="Group 63">
            <a:extLst>
              <a:ext uri="{FF2B5EF4-FFF2-40B4-BE49-F238E27FC236}">
                <a16:creationId xmlns:a16="http://schemas.microsoft.com/office/drawing/2014/main" id="{7FC83D32-32E7-9ECE-4475-647BD4ADB0E5}"/>
              </a:ext>
            </a:extLst>
          </p:cNvPr>
          <p:cNvGrpSpPr/>
          <p:nvPr/>
        </p:nvGrpSpPr>
        <p:grpSpPr>
          <a:xfrm>
            <a:off x="1959068" y="1744149"/>
            <a:ext cx="1456620" cy="1388369"/>
            <a:chOff x="1959068" y="1744149"/>
            <a:chExt cx="1456620" cy="1388369"/>
          </a:xfrm>
        </p:grpSpPr>
        <p:grpSp>
          <p:nvGrpSpPr>
            <p:cNvPr id="10" name="Group 9">
              <a:extLst>
                <a:ext uri="{FF2B5EF4-FFF2-40B4-BE49-F238E27FC236}">
                  <a16:creationId xmlns:a16="http://schemas.microsoft.com/office/drawing/2014/main" id="{21D219FF-E4F3-D80D-1B0B-439E1975B8B5}"/>
                </a:ext>
              </a:extLst>
            </p:cNvPr>
            <p:cNvGrpSpPr/>
            <p:nvPr/>
          </p:nvGrpSpPr>
          <p:grpSpPr>
            <a:xfrm rot="285065">
              <a:off x="1969421" y="1744149"/>
              <a:ext cx="1435914" cy="1388369"/>
              <a:chOff x="628526" y="2541766"/>
              <a:chExt cx="683887" cy="655110"/>
            </a:xfrm>
          </p:grpSpPr>
          <p:sp>
            <p:nvSpPr>
              <p:cNvPr id="11" name="Freeform: Shape 10">
                <a:extLst>
                  <a:ext uri="{FF2B5EF4-FFF2-40B4-BE49-F238E27FC236}">
                    <a16:creationId xmlns:a16="http://schemas.microsoft.com/office/drawing/2014/main" id="{572298B7-BAA7-D8D6-939C-11063774BC6F}"/>
                  </a:ext>
                </a:extLst>
              </p:cNvPr>
              <p:cNvSpPr/>
              <p:nvPr/>
            </p:nvSpPr>
            <p:spPr>
              <a:xfrm>
                <a:off x="926768" y="2767758"/>
                <a:ext cx="349581" cy="387104"/>
              </a:xfrm>
              <a:custGeom>
                <a:avLst/>
                <a:gdLst>
                  <a:gd name="connsiteX0" fmla="*/ 542925 w 571500"/>
                  <a:gd name="connsiteY0" fmla="*/ 0 h 614362"/>
                  <a:gd name="connsiteX1" fmla="*/ 571500 w 571500"/>
                  <a:gd name="connsiteY1" fmla="*/ 614362 h 614362"/>
                  <a:gd name="connsiteX2" fmla="*/ 0 w 571500"/>
                  <a:gd name="connsiteY2" fmla="*/ 547687 h 614362"/>
                  <a:gd name="connsiteX3" fmla="*/ 542925 w 571500"/>
                  <a:gd name="connsiteY3" fmla="*/ 0 h 614362"/>
                  <a:gd name="connsiteX0" fmla="*/ 542925 w 566392"/>
                  <a:gd name="connsiteY0" fmla="*/ 0 h 588820"/>
                  <a:gd name="connsiteX1" fmla="*/ 566392 w 566392"/>
                  <a:gd name="connsiteY1" fmla="*/ 588820 h 588820"/>
                  <a:gd name="connsiteX2" fmla="*/ 0 w 566392"/>
                  <a:gd name="connsiteY2" fmla="*/ 547687 h 588820"/>
                  <a:gd name="connsiteX3" fmla="*/ 542925 w 566392"/>
                  <a:gd name="connsiteY3" fmla="*/ 0 h 588820"/>
                </a:gdLst>
                <a:ahLst/>
                <a:cxnLst>
                  <a:cxn ang="0">
                    <a:pos x="connsiteX0" y="connsiteY0"/>
                  </a:cxn>
                  <a:cxn ang="0">
                    <a:pos x="connsiteX1" y="connsiteY1"/>
                  </a:cxn>
                  <a:cxn ang="0">
                    <a:pos x="connsiteX2" y="connsiteY2"/>
                  </a:cxn>
                  <a:cxn ang="0">
                    <a:pos x="connsiteX3" y="connsiteY3"/>
                  </a:cxn>
                </a:cxnLst>
                <a:rect l="l" t="t" r="r" b="b"/>
                <a:pathLst>
                  <a:path w="566392" h="588820">
                    <a:moveTo>
                      <a:pt x="542925" y="0"/>
                    </a:moveTo>
                    <a:lnTo>
                      <a:pt x="566392" y="588820"/>
                    </a:lnTo>
                    <a:lnTo>
                      <a:pt x="0" y="547687"/>
                    </a:lnTo>
                    <a:lnTo>
                      <a:pt x="542925" y="0"/>
                    </a:lnTo>
                    <a:close/>
                  </a:path>
                </a:pathLst>
              </a:custGeom>
              <a:solidFill>
                <a:schemeClr val="bg1">
                  <a:lumMod val="5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12" name="Freeform: Shape 11">
                <a:extLst>
                  <a:ext uri="{FF2B5EF4-FFF2-40B4-BE49-F238E27FC236}">
                    <a16:creationId xmlns:a16="http://schemas.microsoft.com/office/drawing/2014/main" id="{45A2AE89-D53A-02D4-1736-DB17068E3864}"/>
                  </a:ext>
                </a:extLst>
              </p:cNvPr>
              <p:cNvSpPr/>
              <p:nvPr/>
            </p:nvSpPr>
            <p:spPr>
              <a:xfrm>
                <a:off x="628526" y="2541766"/>
                <a:ext cx="683887" cy="655110"/>
              </a:xfrm>
              <a:custGeom>
                <a:avLst/>
                <a:gdLst>
                  <a:gd name="connsiteX0" fmla="*/ 0 w 606217"/>
                  <a:gd name="connsiteY0" fmla="*/ 0 h 580710"/>
                  <a:gd name="connsiteX1" fmla="*/ 592353 w 606217"/>
                  <a:gd name="connsiteY1" fmla="*/ 0 h 580710"/>
                  <a:gd name="connsiteX2" fmla="*/ 605973 w 606217"/>
                  <a:gd name="connsiteY2" fmla="*/ 250336 h 580710"/>
                  <a:gd name="connsiteX3" fmla="*/ 594062 w 606217"/>
                  <a:gd name="connsiteY3" fmla="*/ 558955 h 580710"/>
                  <a:gd name="connsiteX4" fmla="*/ 15040 w 606217"/>
                  <a:gd name="connsiteY4" fmla="*/ 580710 h 580710"/>
                  <a:gd name="connsiteX5" fmla="*/ 0 w 606217"/>
                  <a:gd name="connsiteY5" fmla="*/ 0 h 58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217" h="580710">
                    <a:moveTo>
                      <a:pt x="0" y="0"/>
                    </a:moveTo>
                    <a:lnTo>
                      <a:pt x="592353" y="0"/>
                    </a:lnTo>
                    <a:cubicBezTo>
                      <a:pt x="599814" y="77475"/>
                      <a:pt x="604840" y="161159"/>
                      <a:pt x="605973" y="250336"/>
                    </a:cubicBezTo>
                    <a:cubicBezTo>
                      <a:pt x="607393" y="361775"/>
                      <a:pt x="602516" y="465099"/>
                      <a:pt x="594062" y="558955"/>
                    </a:cubicBezTo>
                    <a:cubicBezTo>
                      <a:pt x="401055" y="566207"/>
                      <a:pt x="208047" y="573459"/>
                      <a:pt x="15040" y="580710"/>
                    </a:cubicBezTo>
                    <a:lnTo>
                      <a:pt x="0" y="0"/>
                    </a:lnTo>
                    <a:close/>
                  </a:path>
                </a:pathLst>
              </a:custGeom>
              <a:gradFill flip="none" rotWithShape="1">
                <a:gsLst>
                  <a:gs pos="100000">
                    <a:srgbClr val="F0F379"/>
                  </a:gs>
                  <a:gs pos="24000">
                    <a:srgbClr val="EBEF52"/>
                  </a:gs>
                </a:gsLst>
                <a:lin ang="2700000" scaled="1"/>
                <a:tileRect/>
              </a:gradFill>
              <a:ln w="990" cap="flat">
                <a:noFill/>
                <a:prstDash val="solid"/>
                <a:miter/>
              </a:ln>
            </p:spPr>
            <p:txBody>
              <a:bodyPr rtlCol="0" anchor="ctr"/>
              <a:lstStyle/>
              <a:p>
                <a:pPr algn="ctr"/>
                <a:endParaRPr lang="en-US" sz="2000">
                  <a:solidFill>
                    <a:schemeClr val="tx1">
                      <a:lumMod val="75000"/>
                      <a:lumOff val="25000"/>
                    </a:schemeClr>
                  </a:solidFill>
                </a:endParaRPr>
              </a:p>
            </p:txBody>
          </p:sp>
        </p:grpSp>
        <p:sp>
          <p:nvSpPr>
            <p:cNvPr id="16" name="TextBox 15">
              <a:extLst>
                <a:ext uri="{FF2B5EF4-FFF2-40B4-BE49-F238E27FC236}">
                  <a16:creationId xmlns:a16="http://schemas.microsoft.com/office/drawing/2014/main" id="{9E12EE0E-C293-54AB-F182-980168A61D71}"/>
                </a:ext>
              </a:extLst>
            </p:cNvPr>
            <p:cNvSpPr txBox="1"/>
            <p:nvPr/>
          </p:nvSpPr>
          <p:spPr>
            <a:xfrm rot="256290">
              <a:off x="1959068" y="1936711"/>
              <a:ext cx="1456620" cy="1015663"/>
            </a:xfrm>
            <a:prstGeom prst="rect">
              <a:avLst/>
            </a:prstGeom>
            <a:noFill/>
          </p:spPr>
          <p:txBody>
            <a:bodyPr wrap="square" rtlCol="0" anchor="ctr">
              <a:spAutoFit/>
            </a:bodyPr>
            <a:lstStyle/>
            <a:p>
              <a:pPr algn="ctr">
                <a:defRPr/>
              </a:pPr>
              <a:r>
                <a:rPr lang="en-US" sz="1200" dirty="0"/>
                <a:t>Submit a Work Site Application and position description to Work Study every year</a:t>
              </a:r>
            </a:p>
          </p:txBody>
        </p:sp>
      </p:grpSp>
      <p:grpSp>
        <p:nvGrpSpPr>
          <p:cNvPr id="54" name="Group 53">
            <a:extLst>
              <a:ext uri="{FF2B5EF4-FFF2-40B4-BE49-F238E27FC236}">
                <a16:creationId xmlns:a16="http://schemas.microsoft.com/office/drawing/2014/main" id="{0D7D8D97-3092-0C89-ABB3-FB226A73C65E}"/>
              </a:ext>
            </a:extLst>
          </p:cNvPr>
          <p:cNvGrpSpPr/>
          <p:nvPr/>
        </p:nvGrpSpPr>
        <p:grpSpPr>
          <a:xfrm>
            <a:off x="2013602" y="3819538"/>
            <a:ext cx="1377745" cy="1445966"/>
            <a:chOff x="2013603" y="4397200"/>
            <a:chExt cx="947438" cy="868304"/>
          </a:xfrm>
        </p:grpSpPr>
        <p:grpSp>
          <p:nvGrpSpPr>
            <p:cNvPr id="13" name="Group 12">
              <a:extLst>
                <a:ext uri="{FF2B5EF4-FFF2-40B4-BE49-F238E27FC236}">
                  <a16:creationId xmlns:a16="http://schemas.microsoft.com/office/drawing/2014/main" id="{F9A0EB7B-058B-3891-4EEC-5DB23DC2D11F}"/>
                </a:ext>
              </a:extLst>
            </p:cNvPr>
            <p:cNvGrpSpPr/>
            <p:nvPr/>
          </p:nvGrpSpPr>
          <p:grpSpPr>
            <a:xfrm rot="285065">
              <a:off x="2013603" y="4397200"/>
              <a:ext cx="906446" cy="868304"/>
              <a:chOff x="628526" y="2541769"/>
              <a:chExt cx="683887" cy="655111"/>
            </a:xfrm>
          </p:grpSpPr>
          <p:sp>
            <p:nvSpPr>
              <p:cNvPr id="14" name="Freeform: Shape 13">
                <a:extLst>
                  <a:ext uri="{FF2B5EF4-FFF2-40B4-BE49-F238E27FC236}">
                    <a16:creationId xmlns:a16="http://schemas.microsoft.com/office/drawing/2014/main" id="{AA1EE1C4-655C-3C0E-D8C0-292EA6458CAB}"/>
                  </a:ext>
                </a:extLst>
              </p:cNvPr>
              <p:cNvSpPr/>
              <p:nvPr/>
            </p:nvSpPr>
            <p:spPr>
              <a:xfrm>
                <a:off x="926768" y="2767758"/>
                <a:ext cx="349581" cy="387104"/>
              </a:xfrm>
              <a:custGeom>
                <a:avLst/>
                <a:gdLst>
                  <a:gd name="connsiteX0" fmla="*/ 542925 w 571500"/>
                  <a:gd name="connsiteY0" fmla="*/ 0 h 614362"/>
                  <a:gd name="connsiteX1" fmla="*/ 571500 w 571500"/>
                  <a:gd name="connsiteY1" fmla="*/ 614362 h 614362"/>
                  <a:gd name="connsiteX2" fmla="*/ 0 w 571500"/>
                  <a:gd name="connsiteY2" fmla="*/ 547687 h 614362"/>
                  <a:gd name="connsiteX3" fmla="*/ 542925 w 571500"/>
                  <a:gd name="connsiteY3" fmla="*/ 0 h 614362"/>
                  <a:gd name="connsiteX0" fmla="*/ 542925 w 566392"/>
                  <a:gd name="connsiteY0" fmla="*/ 0 h 588820"/>
                  <a:gd name="connsiteX1" fmla="*/ 566392 w 566392"/>
                  <a:gd name="connsiteY1" fmla="*/ 588820 h 588820"/>
                  <a:gd name="connsiteX2" fmla="*/ 0 w 566392"/>
                  <a:gd name="connsiteY2" fmla="*/ 547687 h 588820"/>
                  <a:gd name="connsiteX3" fmla="*/ 542925 w 566392"/>
                  <a:gd name="connsiteY3" fmla="*/ 0 h 588820"/>
                </a:gdLst>
                <a:ahLst/>
                <a:cxnLst>
                  <a:cxn ang="0">
                    <a:pos x="connsiteX0" y="connsiteY0"/>
                  </a:cxn>
                  <a:cxn ang="0">
                    <a:pos x="connsiteX1" y="connsiteY1"/>
                  </a:cxn>
                  <a:cxn ang="0">
                    <a:pos x="connsiteX2" y="connsiteY2"/>
                  </a:cxn>
                  <a:cxn ang="0">
                    <a:pos x="connsiteX3" y="connsiteY3"/>
                  </a:cxn>
                </a:cxnLst>
                <a:rect l="l" t="t" r="r" b="b"/>
                <a:pathLst>
                  <a:path w="566392" h="588820">
                    <a:moveTo>
                      <a:pt x="542925" y="0"/>
                    </a:moveTo>
                    <a:lnTo>
                      <a:pt x="566392" y="588820"/>
                    </a:lnTo>
                    <a:lnTo>
                      <a:pt x="0" y="547687"/>
                    </a:lnTo>
                    <a:lnTo>
                      <a:pt x="542925" y="0"/>
                    </a:lnTo>
                    <a:close/>
                  </a:path>
                </a:pathLst>
              </a:custGeom>
              <a:solidFill>
                <a:schemeClr val="bg1">
                  <a:lumMod val="5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15" name="Freeform: Shape 14">
                <a:extLst>
                  <a:ext uri="{FF2B5EF4-FFF2-40B4-BE49-F238E27FC236}">
                    <a16:creationId xmlns:a16="http://schemas.microsoft.com/office/drawing/2014/main" id="{C31F2462-5596-0BCC-0E49-2532C8BF4F75}"/>
                  </a:ext>
                </a:extLst>
              </p:cNvPr>
              <p:cNvSpPr/>
              <p:nvPr/>
            </p:nvSpPr>
            <p:spPr>
              <a:xfrm>
                <a:off x="628526" y="2541769"/>
                <a:ext cx="683887" cy="655111"/>
              </a:xfrm>
              <a:custGeom>
                <a:avLst/>
                <a:gdLst>
                  <a:gd name="connsiteX0" fmla="*/ 0 w 606217"/>
                  <a:gd name="connsiteY0" fmla="*/ 0 h 580710"/>
                  <a:gd name="connsiteX1" fmla="*/ 592353 w 606217"/>
                  <a:gd name="connsiteY1" fmla="*/ 0 h 580710"/>
                  <a:gd name="connsiteX2" fmla="*/ 605973 w 606217"/>
                  <a:gd name="connsiteY2" fmla="*/ 250336 h 580710"/>
                  <a:gd name="connsiteX3" fmla="*/ 594062 w 606217"/>
                  <a:gd name="connsiteY3" fmla="*/ 558955 h 580710"/>
                  <a:gd name="connsiteX4" fmla="*/ 15040 w 606217"/>
                  <a:gd name="connsiteY4" fmla="*/ 580710 h 580710"/>
                  <a:gd name="connsiteX5" fmla="*/ 0 w 606217"/>
                  <a:gd name="connsiteY5" fmla="*/ 0 h 58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217" h="580710">
                    <a:moveTo>
                      <a:pt x="0" y="0"/>
                    </a:moveTo>
                    <a:lnTo>
                      <a:pt x="592353" y="0"/>
                    </a:lnTo>
                    <a:cubicBezTo>
                      <a:pt x="599814" y="77475"/>
                      <a:pt x="604840" y="161159"/>
                      <a:pt x="605973" y="250336"/>
                    </a:cubicBezTo>
                    <a:cubicBezTo>
                      <a:pt x="607393" y="361775"/>
                      <a:pt x="602516" y="465099"/>
                      <a:pt x="594062" y="558955"/>
                    </a:cubicBezTo>
                    <a:cubicBezTo>
                      <a:pt x="401055" y="566207"/>
                      <a:pt x="208047" y="573459"/>
                      <a:pt x="15040" y="580710"/>
                    </a:cubicBezTo>
                    <a:lnTo>
                      <a:pt x="0" y="0"/>
                    </a:lnTo>
                    <a:close/>
                  </a:path>
                </a:pathLst>
              </a:custGeom>
              <a:gradFill flip="none" rotWithShape="1">
                <a:gsLst>
                  <a:gs pos="100000">
                    <a:srgbClr val="F0F379"/>
                  </a:gs>
                  <a:gs pos="24000">
                    <a:srgbClr val="EBEF52"/>
                  </a:gs>
                </a:gsLst>
                <a:lin ang="2700000" scaled="1"/>
                <a:tileRect/>
              </a:gradFill>
              <a:ln w="990" cap="flat">
                <a:noFill/>
                <a:prstDash val="solid"/>
                <a:miter/>
              </a:ln>
            </p:spPr>
            <p:txBody>
              <a:bodyPr rtlCol="0" anchor="ctr"/>
              <a:lstStyle/>
              <a:p>
                <a:pPr algn="ctr"/>
                <a:endParaRPr lang="en-US" sz="2000">
                  <a:solidFill>
                    <a:schemeClr val="tx1">
                      <a:lumMod val="75000"/>
                      <a:lumOff val="25000"/>
                    </a:schemeClr>
                  </a:solidFill>
                </a:endParaRPr>
              </a:p>
            </p:txBody>
          </p:sp>
        </p:grpSp>
        <p:sp>
          <p:nvSpPr>
            <p:cNvPr id="17" name="TextBox 16">
              <a:extLst>
                <a:ext uri="{FF2B5EF4-FFF2-40B4-BE49-F238E27FC236}">
                  <a16:creationId xmlns:a16="http://schemas.microsoft.com/office/drawing/2014/main" id="{EF9C1ACB-81E5-ABBD-4625-8D5560F1D874}"/>
                </a:ext>
              </a:extLst>
            </p:cNvPr>
            <p:cNvSpPr txBox="1"/>
            <p:nvPr/>
          </p:nvSpPr>
          <p:spPr>
            <a:xfrm rot="256290">
              <a:off x="2041524" y="4551502"/>
              <a:ext cx="919517" cy="609907"/>
            </a:xfrm>
            <a:prstGeom prst="rect">
              <a:avLst/>
            </a:prstGeom>
            <a:noFill/>
          </p:spPr>
          <p:txBody>
            <a:bodyPr wrap="square" rtlCol="0" anchor="ctr">
              <a:spAutoFit/>
            </a:bodyPr>
            <a:lstStyle/>
            <a:p>
              <a:pPr algn="ctr">
                <a:defRPr/>
              </a:pPr>
              <a:r>
                <a:rPr lang="en-US" sz="1200" dirty="0"/>
                <a:t>Review and maintain all correspondence from VA Work Study</a:t>
              </a:r>
            </a:p>
          </p:txBody>
        </p:sp>
      </p:grpSp>
      <p:grpSp>
        <p:nvGrpSpPr>
          <p:cNvPr id="52" name="Group 51">
            <a:extLst>
              <a:ext uri="{FF2B5EF4-FFF2-40B4-BE49-F238E27FC236}">
                <a16:creationId xmlns:a16="http://schemas.microsoft.com/office/drawing/2014/main" id="{C70AD09F-D434-7AF0-6E72-554B9BDD6491}"/>
              </a:ext>
            </a:extLst>
          </p:cNvPr>
          <p:cNvGrpSpPr/>
          <p:nvPr/>
        </p:nvGrpSpPr>
        <p:grpSpPr>
          <a:xfrm>
            <a:off x="3669665" y="2508448"/>
            <a:ext cx="1312523" cy="1113536"/>
            <a:chOff x="3829672" y="2700428"/>
            <a:chExt cx="941148" cy="868304"/>
          </a:xfrm>
        </p:grpSpPr>
        <p:grpSp>
          <p:nvGrpSpPr>
            <p:cNvPr id="18" name="Group 17">
              <a:extLst>
                <a:ext uri="{FF2B5EF4-FFF2-40B4-BE49-F238E27FC236}">
                  <a16:creationId xmlns:a16="http://schemas.microsoft.com/office/drawing/2014/main" id="{913C491C-9832-BAF7-3D0E-E1AE0E2AAC5F}"/>
                </a:ext>
              </a:extLst>
            </p:cNvPr>
            <p:cNvGrpSpPr/>
            <p:nvPr/>
          </p:nvGrpSpPr>
          <p:grpSpPr>
            <a:xfrm rot="602966">
              <a:off x="3829672" y="2700428"/>
              <a:ext cx="906446" cy="868304"/>
              <a:chOff x="627871" y="2542294"/>
              <a:chExt cx="683887" cy="655111"/>
            </a:xfrm>
          </p:grpSpPr>
          <p:sp>
            <p:nvSpPr>
              <p:cNvPr id="19" name="Freeform: Shape 18">
                <a:extLst>
                  <a:ext uri="{FF2B5EF4-FFF2-40B4-BE49-F238E27FC236}">
                    <a16:creationId xmlns:a16="http://schemas.microsoft.com/office/drawing/2014/main" id="{1B5EBACA-6800-C9CA-E38C-9DF039E2AD75}"/>
                  </a:ext>
                </a:extLst>
              </p:cNvPr>
              <p:cNvSpPr/>
              <p:nvPr/>
            </p:nvSpPr>
            <p:spPr>
              <a:xfrm>
                <a:off x="926768" y="2767758"/>
                <a:ext cx="349581" cy="387104"/>
              </a:xfrm>
              <a:custGeom>
                <a:avLst/>
                <a:gdLst>
                  <a:gd name="connsiteX0" fmla="*/ 542925 w 571500"/>
                  <a:gd name="connsiteY0" fmla="*/ 0 h 614362"/>
                  <a:gd name="connsiteX1" fmla="*/ 571500 w 571500"/>
                  <a:gd name="connsiteY1" fmla="*/ 614362 h 614362"/>
                  <a:gd name="connsiteX2" fmla="*/ 0 w 571500"/>
                  <a:gd name="connsiteY2" fmla="*/ 547687 h 614362"/>
                  <a:gd name="connsiteX3" fmla="*/ 542925 w 571500"/>
                  <a:gd name="connsiteY3" fmla="*/ 0 h 614362"/>
                  <a:gd name="connsiteX0" fmla="*/ 542925 w 566392"/>
                  <a:gd name="connsiteY0" fmla="*/ 0 h 588820"/>
                  <a:gd name="connsiteX1" fmla="*/ 566392 w 566392"/>
                  <a:gd name="connsiteY1" fmla="*/ 588820 h 588820"/>
                  <a:gd name="connsiteX2" fmla="*/ 0 w 566392"/>
                  <a:gd name="connsiteY2" fmla="*/ 547687 h 588820"/>
                  <a:gd name="connsiteX3" fmla="*/ 542925 w 566392"/>
                  <a:gd name="connsiteY3" fmla="*/ 0 h 588820"/>
                </a:gdLst>
                <a:ahLst/>
                <a:cxnLst>
                  <a:cxn ang="0">
                    <a:pos x="connsiteX0" y="connsiteY0"/>
                  </a:cxn>
                  <a:cxn ang="0">
                    <a:pos x="connsiteX1" y="connsiteY1"/>
                  </a:cxn>
                  <a:cxn ang="0">
                    <a:pos x="connsiteX2" y="connsiteY2"/>
                  </a:cxn>
                  <a:cxn ang="0">
                    <a:pos x="connsiteX3" y="connsiteY3"/>
                  </a:cxn>
                </a:cxnLst>
                <a:rect l="l" t="t" r="r" b="b"/>
                <a:pathLst>
                  <a:path w="566392" h="588820">
                    <a:moveTo>
                      <a:pt x="542925" y="0"/>
                    </a:moveTo>
                    <a:lnTo>
                      <a:pt x="566392" y="588820"/>
                    </a:lnTo>
                    <a:lnTo>
                      <a:pt x="0" y="547687"/>
                    </a:lnTo>
                    <a:lnTo>
                      <a:pt x="542925" y="0"/>
                    </a:lnTo>
                    <a:close/>
                  </a:path>
                </a:pathLst>
              </a:custGeom>
              <a:solidFill>
                <a:schemeClr val="bg1">
                  <a:lumMod val="5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20" name="Freeform: Shape 19">
                <a:extLst>
                  <a:ext uri="{FF2B5EF4-FFF2-40B4-BE49-F238E27FC236}">
                    <a16:creationId xmlns:a16="http://schemas.microsoft.com/office/drawing/2014/main" id="{0C72C6F6-A49E-F8BD-091F-2C405FFB6B7A}"/>
                  </a:ext>
                </a:extLst>
              </p:cNvPr>
              <p:cNvSpPr/>
              <p:nvPr/>
            </p:nvSpPr>
            <p:spPr>
              <a:xfrm>
                <a:off x="627871" y="2542294"/>
                <a:ext cx="683887" cy="655111"/>
              </a:xfrm>
              <a:custGeom>
                <a:avLst/>
                <a:gdLst>
                  <a:gd name="connsiteX0" fmla="*/ 0 w 606217"/>
                  <a:gd name="connsiteY0" fmla="*/ 0 h 580710"/>
                  <a:gd name="connsiteX1" fmla="*/ 592353 w 606217"/>
                  <a:gd name="connsiteY1" fmla="*/ 0 h 580710"/>
                  <a:gd name="connsiteX2" fmla="*/ 605973 w 606217"/>
                  <a:gd name="connsiteY2" fmla="*/ 250336 h 580710"/>
                  <a:gd name="connsiteX3" fmla="*/ 594062 w 606217"/>
                  <a:gd name="connsiteY3" fmla="*/ 558955 h 580710"/>
                  <a:gd name="connsiteX4" fmla="*/ 15040 w 606217"/>
                  <a:gd name="connsiteY4" fmla="*/ 580710 h 580710"/>
                  <a:gd name="connsiteX5" fmla="*/ 0 w 606217"/>
                  <a:gd name="connsiteY5" fmla="*/ 0 h 58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217" h="580710">
                    <a:moveTo>
                      <a:pt x="0" y="0"/>
                    </a:moveTo>
                    <a:lnTo>
                      <a:pt x="592353" y="0"/>
                    </a:lnTo>
                    <a:cubicBezTo>
                      <a:pt x="599814" y="77475"/>
                      <a:pt x="604840" y="161159"/>
                      <a:pt x="605973" y="250336"/>
                    </a:cubicBezTo>
                    <a:cubicBezTo>
                      <a:pt x="607393" y="361775"/>
                      <a:pt x="602516" y="465099"/>
                      <a:pt x="594062" y="558955"/>
                    </a:cubicBezTo>
                    <a:cubicBezTo>
                      <a:pt x="401055" y="566207"/>
                      <a:pt x="208047" y="573459"/>
                      <a:pt x="15040" y="580710"/>
                    </a:cubicBezTo>
                    <a:lnTo>
                      <a:pt x="0" y="0"/>
                    </a:lnTo>
                    <a:close/>
                  </a:path>
                </a:pathLst>
              </a:custGeom>
              <a:gradFill flip="none" rotWithShape="1">
                <a:gsLst>
                  <a:gs pos="100000">
                    <a:srgbClr val="F2CAE8"/>
                  </a:gs>
                  <a:gs pos="24000">
                    <a:srgbClr val="ECB0DD"/>
                  </a:gs>
                </a:gsLst>
                <a:lin ang="2700000" scaled="1"/>
                <a:tileRect/>
              </a:gradFill>
              <a:ln w="990" cap="flat">
                <a:noFill/>
                <a:prstDash val="solid"/>
                <a:miter/>
              </a:ln>
            </p:spPr>
            <p:txBody>
              <a:bodyPr rtlCol="0" anchor="ctr"/>
              <a:lstStyle/>
              <a:p>
                <a:pPr algn="ctr"/>
                <a:endParaRPr lang="en-US" sz="2000">
                  <a:solidFill>
                    <a:schemeClr val="tx1">
                      <a:lumMod val="75000"/>
                      <a:lumOff val="25000"/>
                    </a:schemeClr>
                  </a:solidFill>
                </a:endParaRPr>
              </a:p>
            </p:txBody>
          </p:sp>
        </p:grpSp>
        <p:sp>
          <p:nvSpPr>
            <p:cNvPr id="24" name="TextBox 23">
              <a:extLst>
                <a:ext uri="{FF2B5EF4-FFF2-40B4-BE49-F238E27FC236}">
                  <a16:creationId xmlns:a16="http://schemas.microsoft.com/office/drawing/2014/main" id="{649142C8-0620-968E-9467-4BCAF15F81D8}"/>
                </a:ext>
              </a:extLst>
            </p:cNvPr>
            <p:cNvSpPr txBox="1"/>
            <p:nvPr/>
          </p:nvSpPr>
          <p:spPr>
            <a:xfrm rot="505397">
              <a:off x="3851303" y="2923285"/>
              <a:ext cx="919517" cy="413144"/>
            </a:xfrm>
            <a:prstGeom prst="rect">
              <a:avLst/>
            </a:prstGeom>
            <a:noFill/>
          </p:spPr>
          <p:txBody>
            <a:bodyPr wrap="square" rtlCol="0" anchor="ctr">
              <a:spAutoFit/>
            </a:bodyPr>
            <a:lstStyle/>
            <a:p>
              <a:pPr algn="ctr">
                <a:defRPr/>
              </a:pPr>
              <a:r>
                <a:rPr lang="en-US" sz="1200" dirty="0"/>
                <a:t>Provide direct supervision and training</a:t>
              </a:r>
            </a:p>
          </p:txBody>
        </p:sp>
      </p:grpSp>
      <p:grpSp>
        <p:nvGrpSpPr>
          <p:cNvPr id="53" name="Group 52">
            <a:extLst>
              <a:ext uri="{FF2B5EF4-FFF2-40B4-BE49-F238E27FC236}">
                <a16:creationId xmlns:a16="http://schemas.microsoft.com/office/drawing/2014/main" id="{4427F801-FFD5-1CF6-DABE-6724CBE28452}"/>
              </a:ext>
            </a:extLst>
          </p:cNvPr>
          <p:cNvGrpSpPr/>
          <p:nvPr/>
        </p:nvGrpSpPr>
        <p:grpSpPr>
          <a:xfrm>
            <a:off x="4175974" y="4168107"/>
            <a:ext cx="1192857" cy="1260106"/>
            <a:chOff x="4903143" y="2699894"/>
            <a:chExt cx="919517" cy="868304"/>
          </a:xfrm>
        </p:grpSpPr>
        <p:grpSp>
          <p:nvGrpSpPr>
            <p:cNvPr id="21" name="Group 20">
              <a:extLst>
                <a:ext uri="{FF2B5EF4-FFF2-40B4-BE49-F238E27FC236}">
                  <a16:creationId xmlns:a16="http://schemas.microsoft.com/office/drawing/2014/main" id="{749515BE-4729-9CC9-7C8E-A00EEE78A44D}"/>
                </a:ext>
              </a:extLst>
            </p:cNvPr>
            <p:cNvGrpSpPr/>
            <p:nvPr/>
          </p:nvGrpSpPr>
          <p:grpSpPr>
            <a:xfrm rot="602966">
              <a:off x="4908315" y="2699894"/>
              <a:ext cx="906446" cy="868304"/>
              <a:chOff x="628526" y="2541769"/>
              <a:chExt cx="683887" cy="655111"/>
            </a:xfrm>
          </p:grpSpPr>
          <p:sp>
            <p:nvSpPr>
              <p:cNvPr id="22" name="Freeform: Shape 21">
                <a:extLst>
                  <a:ext uri="{FF2B5EF4-FFF2-40B4-BE49-F238E27FC236}">
                    <a16:creationId xmlns:a16="http://schemas.microsoft.com/office/drawing/2014/main" id="{6824B789-4871-6810-2CCD-11544CA5A3E0}"/>
                  </a:ext>
                </a:extLst>
              </p:cNvPr>
              <p:cNvSpPr/>
              <p:nvPr/>
            </p:nvSpPr>
            <p:spPr>
              <a:xfrm>
                <a:off x="926768" y="2767758"/>
                <a:ext cx="349581" cy="387104"/>
              </a:xfrm>
              <a:custGeom>
                <a:avLst/>
                <a:gdLst>
                  <a:gd name="connsiteX0" fmla="*/ 542925 w 571500"/>
                  <a:gd name="connsiteY0" fmla="*/ 0 h 614362"/>
                  <a:gd name="connsiteX1" fmla="*/ 571500 w 571500"/>
                  <a:gd name="connsiteY1" fmla="*/ 614362 h 614362"/>
                  <a:gd name="connsiteX2" fmla="*/ 0 w 571500"/>
                  <a:gd name="connsiteY2" fmla="*/ 547687 h 614362"/>
                  <a:gd name="connsiteX3" fmla="*/ 542925 w 571500"/>
                  <a:gd name="connsiteY3" fmla="*/ 0 h 614362"/>
                  <a:gd name="connsiteX0" fmla="*/ 542925 w 566392"/>
                  <a:gd name="connsiteY0" fmla="*/ 0 h 588820"/>
                  <a:gd name="connsiteX1" fmla="*/ 566392 w 566392"/>
                  <a:gd name="connsiteY1" fmla="*/ 588820 h 588820"/>
                  <a:gd name="connsiteX2" fmla="*/ 0 w 566392"/>
                  <a:gd name="connsiteY2" fmla="*/ 547687 h 588820"/>
                  <a:gd name="connsiteX3" fmla="*/ 542925 w 566392"/>
                  <a:gd name="connsiteY3" fmla="*/ 0 h 588820"/>
                </a:gdLst>
                <a:ahLst/>
                <a:cxnLst>
                  <a:cxn ang="0">
                    <a:pos x="connsiteX0" y="connsiteY0"/>
                  </a:cxn>
                  <a:cxn ang="0">
                    <a:pos x="connsiteX1" y="connsiteY1"/>
                  </a:cxn>
                  <a:cxn ang="0">
                    <a:pos x="connsiteX2" y="connsiteY2"/>
                  </a:cxn>
                  <a:cxn ang="0">
                    <a:pos x="connsiteX3" y="connsiteY3"/>
                  </a:cxn>
                </a:cxnLst>
                <a:rect l="l" t="t" r="r" b="b"/>
                <a:pathLst>
                  <a:path w="566392" h="588820">
                    <a:moveTo>
                      <a:pt x="542925" y="0"/>
                    </a:moveTo>
                    <a:lnTo>
                      <a:pt x="566392" y="588820"/>
                    </a:lnTo>
                    <a:lnTo>
                      <a:pt x="0" y="547687"/>
                    </a:lnTo>
                    <a:lnTo>
                      <a:pt x="542925" y="0"/>
                    </a:lnTo>
                    <a:close/>
                  </a:path>
                </a:pathLst>
              </a:custGeom>
              <a:solidFill>
                <a:schemeClr val="bg1">
                  <a:lumMod val="5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23" name="Freeform: Shape 22">
                <a:extLst>
                  <a:ext uri="{FF2B5EF4-FFF2-40B4-BE49-F238E27FC236}">
                    <a16:creationId xmlns:a16="http://schemas.microsoft.com/office/drawing/2014/main" id="{44D54EBB-D7AD-345A-B1F6-E1DEEF5A8967}"/>
                  </a:ext>
                </a:extLst>
              </p:cNvPr>
              <p:cNvSpPr/>
              <p:nvPr/>
            </p:nvSpPr>
            <p:spPr>
              <a:xfrm>
                <a:off x="628526" y="2541769"/>
                <a:ext cx="683887" cy="655111"/>
              </a:xfrm>
              <a:custGeom>
                <a:avLst/>
                <a:gdLst>
                  <a:gd name="connsiteX0" fmla="*/ 0 w 606217"/>
                  <a:gd name="connsiteY0" fmla="*/ 0 h 580710"/>
                  <a:gd name="connsiteX1" fmla="*/ 592353 w 606217"/>
                  <a:gd name="connsiteY1" fmla="*/ 0 h 580710"/>
                  <a:gd name="connsiteX2" fmla="*/ 605973 w 606217"/>
                  <a:gd name="connsiteY2" fmla="*/ 250336 h 580710"/>
                  <a:gd name="connsiteX3" fmla="*/ 594062 w 606217"/>
                  <a:gd name="connsiteY3" fmla="*/ 558955 h 580710"/>
                  <a:gd name="connsiteX4" fmla="*/ 15040 w 606217"/>
                  <a:gd name="connsiteY4" fmla="*/ 580710 h 580710"/>
                  <a:gd name="connsiteX5" fmla="*/ 0 w 606217"/>
                  <a:gd name="connsiteY5" fmla="*/ 0 h 58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217" h="580710">
                    <a:moveTo>
                      <a:pt x="0" y="0"/>
                    </a:moveTo>
                    <a:lnTo>
                      <a:pt x="592353" y="0"/>
                    </a:lnTo>
                    <a:cubicBezTo>
                      <a:pt x="599814" y="77475"/>
                      <a:pt x="604840" y="161159"/>
                      <a:pt x="605973" y="250336"/>
                    </a:cubicBezTo>
                    <a:cubicBezTo>
                      <a:pt x="607393" y="361775"/>
                      <a:pt x="602516" y="465099"/>
                      <a:pt x="594062" y="558955"/>
                    </a:cubicBezTo>
                    <a:cubicBezTo>
                      <a:pt x="401055" y="566207"/>
                      <a:pt x="208047" y="573459"/>
                      <a:pt x="15040" y="580710"/>
                    </a:cubicBezTo>
                    <a:lnTo>
                      <a:pt x="0" y="0"/>
                    </a:lnTo>
                    <a:close/>
                  </a:path>
                </a:pathLst>
              </a:custGeom>
              <a:gradFill flip="none" rotWithShape="1">
                <a:gsLst>
                  <a:gs pos="100000">
                    <a:srgbClr val="F2CAE8"/>
                  </a:gs>
                  <a:gs pos="24000">
                    <a:srgbClr val="ECB0DD"/>
                  </a:gs>
                </a:gsLst>
                <a:lin ang="2700000" scaled="1"/>
                <a:tileRect/>
              </a:gradFill>
              <a:ln w="990" cap="flat">
                <a:noFill/>
                <a:prstDash val="solid"/>
                <a:miter/>
              </a:ln>
            </p:spPr>
            <p:txBody>
              <a:bodyPr rtlCol="0" anchor="ctr"/>
              <a:lstStyle/>
              <a:p>
                <a:pPr algn="ctr"/>
                <a:endParaRPr lang="en-US" sz="2000" dirty="0">
                  <a:solidFill>
                    <a:schemeClr val="tx1">
                      <a:lumMod val="75000"/>
                      <a:lumOff val="25000"/>
                    </a:schemeClr>
                  </a:solidFill>
                </a:endParaRPr>
              </a:p>
            </p:txBody>
          </p:sp>
        </p:grpSp>
        <p:sp>
          <p:nvSpPr>
            <p:cNvPr id="25" name="TextBox 24">
              <a:extLst>
                <a:ext uri="{FF2B5EF4-FFF2-40B4-BE49-F238E27FC236}">
                  <a16:creationId xmlns:a16="http://schemas.microsoft.com/office/drawing/2014/main" id="{32EF603C-C1C3-893F-7626-909385B9129B}"/>
                </a:ext>
              </a:extLst>
            </p:cNvPr>
            <p:cNvSpPr txBox="1"/>
            <p:nvPr/>
          </p:nvSpPr>
          <p:spPr>
            <a:xfrm rot="505397">
              <a:off x="4903143" y="2970797"/>
              <a:ext cx="919517" cy="318121"/>
            </a:xfrm>
            <a:prstGeom prst="rect">
              <a:avLst/>
            </a:prstGeom>
            <a:noFill/>
          </p:spPr>
          <p:txBody>
            <a:bodyPr wrap="square" rtlCol="0" anchor="ctr">
              <a:spAutoFit/>
            </a:bodyPr>
            <a:lstStyle/>
            <a:p>
              <a:pPr algn="ctr">
                <a:defRPr/>
              </a:pPr>
              <a:r>
                <a:rPr lang="en-US" sz="1200" dirty="0"/>
                <a:t>Maintain records</a:t>
              </a:r>
            </a:p>
          </p:txBody>
        </p:sp>
      </p:grpSp>
      <p:grpSp>
        <p:nvGrpSpPr>
          <p:cNvPr id="55" name="Group 54">
            <a:extLst>
              <a:ext uri="{FF2B5EF4-FFF2-40B4-BE49-F238E27FC236}">
                <a16:creationId xmlns:a16="http://schemas.microsoft.com/office/drawing/2014/main" id="{6464DCD1-DCDF-0E07-4BDD-2867F55D2203}"/>
              </a:ext>
            </a:extLst>
          </p:cNvPr>
          <p:cNvGrpSpPr/>
          <p:nvPr/>
        </p:nvGrpSpPr>
        <p:grpSpPr>
          <a:xfrm>
            <a:off x="5347020" y="2336539"/>
            <a:ext cx="1348915" cy="1317040"/>
            <a:chOff x="6373289" y="2699894"/>
            <a:chExt cx="927780" cy="868304"/>
          </a:xfrm>
        </p:grpSpPr>
        <p:grpSp>
          <p:nvGrpSpPr>
            <p:cNvPr id="26" name="Group 25">
              <a:extLst>
                <a:ext uri="{FF2B5EF4-FFF2-40B4-BE49-F238E27FC236}">
                  <a16:creationId xmlns:a16="http://schemas.microsoft.com/office/drawing/2014/main" id="{8B32281A-E476-EDC2-8FC2-D5C7E18257F3}"/>
                </a:ext>
              </a:extLst>
            </p:cNvPr>
            <p:cNvGrpSpPr/>
            <p:nvPr/>
          </p:nvGrpSpPr>
          <p:grpSpPr>
            <a:xfrm rot="21356165">
              <a:off x="6373289" y="2699894"/>
              <a:ext cx="906447" cy="868304"/>
              <a:chOff x="628526" y="2541769"/>
              <a:chExt cx="683887" cy="655111"/>
            </a:xfrm>
          </p:grpSpPr>
          <p:sp>
            <p:nvSpPr>
              <p:cNvPr id="27" name="Freeform: Shape 26">
                <a:extLst>
                  <a:ext uri="{FF2B5EF4-FFF2-40B4-BE49-F238E27FC236}">
                    <a16:creationId xmlns:a16="http://schemas.microsoft.com/office/drawing/2014/main" id="{3F69B7DA-5CD6-20C3-8D72-4E7C9E567CB1}"/>
                  </a:ext>
                </a:extLst>
              </p:cNvPr>
              <p:cNvSpPr/>
              <p:nvPr/>
            </p:nvSpPr>
            <p:spPr>
              <a:xfrm>
                <a:off x="926768" y="2767758"/>
                <a:ext cx="349581" cy="387104"/>
              </a:xfrm>
              <a:custGeom>
                <a:avLst/>
                <a:gdLst>
                  <a:gd name="connsiteX0" fmla="*/ 542925 w 571500"/>
                  <a:gd name="connsiteY0" fmla="*/ 0 h 614362"/>
                  <a:gd name="connsiteX1" fmla="*/ 571500 w 571500"/>
                  <a:gd name="connsiteY1" fmla="*/ 614362 h 614362"/>
                  <a:gd name="connsiteX2" fmla="*/ 0 w 571500"/>
                  <a:gd name="connsiteY2" fmla="*/ 547687 h 614362"/>
                  <a:gd name="connsiteX3" fmla="*/ 542925 w 571500"/>
                  <a:gd name="connsiteY3" fmla="*/ 0 h 614362"/>
                  <a:gd name="connsiteX0" fmla="*/ 542925 w 566392"/>
                  <a:gd name="connsiteY0" fmla="*/ 0 h 588820"/>
                  <a:gd name="connsiteX1" fmla="*/ 566392 w 566392"/>
                  <a:gd name="connsiteY1" fmla="*/ 588820 h 588820"/>
                  <a:gd name="connsiteX2" fmla="*/ 0 w 566392"/>
                  <a:gd name="connsiteY2" fmla="*/ 547687 h 588820"/>
                  <a:gd name="connsiteX3" fmla="*/ 542925 w 566392"/>
                  <a:gd name="connsiteY3" fmla="*/ 0 h 588820"/>
                </a:gdLst>
                <a:ahLst/>
                <a:cxnLst>
                  <a:cxn ang="0">
                    <a:pos x="connsiteX0" y="connsiteY0"/>
                  </a:cxn>
                  <a:cxn ang="0">
                    <a:pos x="connsiteX1" y="connsiteY1"/>
                  </a:cxn>
                  <a:cxn ang="0">
                    <a:pos x="connsiteX2" y="connsiteY2"/>
                  </a:cxn>
                  <a:cxn ang="0">
                    <a:pos x="connsiteX3" y="connsiteY3"/>
                  </a:cxn>
                </a:cxnLst>
                <a:rect l="l" t="t" r="r" b="b"/>
                <a:pathLst>
                  <a:path w="566392" h="588820">
                    <a:moveTo>
                      <a:pt x="542925" y="0"/>
                    </a:moveTo>
                    <a:lnTo>
                      <a:pt x="566392" y="588820"/>
                    </a:lnTo>
                    <a:lnTo>
                      <a:pt x="0" y="547687"/>
                    </a:lnTo>
                    <a:lnTo>
                      <a:pt x="542925" y="0"/>
                    </a:lnTo>
                    <a:close/>
                  </a:path>
                </a:pathLst>
              </a:custGeom>
              <a:solidFill>
                <a:schemeClr val="bg1">
                  <a:lumMod val="5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28" name="Freeform: Shape 27">
                <a:extLst>
                  <a:ext uri="{FF2B5EF4-FFF2-40B4-BE49-F238E27FC236}">
                    <a16:creationId xmlns:a16="http://schemas.microsoft.com/office/drawing/2014/main" id="{A035FCF1-0FFB-E05D-E903-9BE725C88E95}"/>
                  </a:ext>
                </a:extLst>
              </p:cNvPr>
              <p:cNvSpPr/>
              <p:nvPr/>
            </p:nvSpPr>
            <p:spPr>
              <a:xfrm>
                <a:off x="628526" y="2541769"/>
                <a:ext cx="683887" cy="655111"/>
              </a:xfrm>
              <a:custGeom>
                <a:avLst/>
                <a:gdLst>
                  <a:gd name="connsiteX0" fmla="*/ 0 w 606217"/>
                  <a:gd name="connsiteY0" fmla="*/ 0 h 580710"/>
                  <a:gd name="connsiteX1" fmla="*/ 592353 w 606217"/>
                  <a:gd name="connsiteY1" fmla="*/ 0 h 580710"/>
                  <a:gd name="connsiteX2" fmla="*/ 605973 w 606217"/>
                  <a:gd name="connsiteY2" fmla="*/ 250336 h 580710"/>
                  <a:gd name="connsiteX3" fmla="*/ 594062 w 606217"/>
                  <a:gd name="connsiteY3" fmla="*/ 558955 h 580710"/>
                  <a:gd name="connsiteX4" fmla="*/ 15040 w 606217"/>
                  <a:gd name="connsiteY4" fmla="*/ 580710 h 580710"/>
                  <a:gd name="connsiteX5" fmla="*/ 0 w 606217"/>
                  <a:gd name="connsiteY5" fmla="*/ 0 h 58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217" h="580710">
                    <a:moveTo>
                      <a:pt x="0" y="0"/>
                    </a:moveTo>
                    <a:lnTo>
                      <a:pt x="592353" y="0"/>
                    </a:lnTo>
                    <a:cubicBezTo>
                      <a:pt x="599814" y="77475"/>
                      <a:pt x="604840" y="161159"/>
                      <a:pt x="605973" y="250336"/>
                    </a:cubicBezTo>
                    <a:cubicBezTo>
                      <a:pt x="607393" y="361775"/>
                      <a:pt x="602516" y="465099"/>
                      <a:pt x="594062" y="558955"/>
                    </a:cubicBezTo>
                    <a:cubicBezTo>
                      <a:pt x="401055" y="566207"/>
                      <a:pt x="208047" y="573459"/>
                      <a:pt x="15040" y="580710"/>
                    </a:cubicBezTo>
                    <a:lnTo>
                      <a:pt x="0" y="0"/>
                    </a:lnTo>
                    <a:close/>
                  </a:path>
                </a:pathLst>
              </a:custGeom>
              <a:gradFill flip="none" rotWithShape="1">
                <a:gsLst>
                  <a:gs pos="100000">
                    <a:srgbClr val="EED2C5"/>
                  </a:gs>
                  <a:gs pos="24000">
                    <a:srgbClr val="F3D0C0"/>
                  </a:gs>
                </a:gsLst>
                <a:lin ang="2700000" scaled="1"/>
                <a:tileRect/>
              </a:gradFill>
              <a:ln w="990" cap="flat">
                <a:noFill/>
                <a:prstDash val="solid"/>
                <a:miter/>
              </a:ln>
            </p:spPr>
            <p:txBody>
              <a:bodyPr rtlCol="0" anchor="ctr"/>
              <a:lstStyle/>
              <a:p>
                <a:pPr algn="ctr"/>
                <a:endParaRPr lang="en-US" sz="2000">
                  <a:solidFill>
                    <a:schemeClr val="tx1">
                      <a:lumMod val="75000"/>
                      <a:lumOff val="25000"/>
                    </a:schemeClr>
                  </a:solidFill>
                </a:endParaRPr>
              </a:p>
            </p:txBody>
          </p:sp>
        </p:grpSp>
        <p:sp>
          <p:nvSpPr>
            <p:cNvPr id="42" name="TextBox 41">
              <a:extLst>
                <a:ext uri="{FF2B5EF4-FFF2-40B4-BE49-F238E27FC236}">
                  <a16:creationId xmlns:a16="http://schemas.microsoft.com/office/drawing/2014/main" id="{5860455E-A88B-415A-EC75-88D366A1513A}"/>
                </a:ext>
              </a:extLst>
            </p:cNvPr>
            <p:cNvSpPr txBox="1"/>
            <p:nvPr/>
          </p:nvSpPr>
          <p:spPr>
            <a:xfrm rot="21197788">
              <a:off x="6381552" y="2916799"/>
              <a:ext cx="919517" cy="426116"/>
            </a:xfrm>
            <a:prstGeom prst="rect">
              <a:avLst/>
            </a:prstGeom>
            <a:noFill/>
          </p:spPr>
          <p:txBody>
            <a:bodyPr wrap="square" rtlCol="0" anchor="ctr">
              <a:spAutoFit/>
            </a:bodyPr>
            <a:lstStyle/>
            <a:p>
              <a:pPr algn="ctr">
                <a:defRPr/>
              </a:pPr>
              <a:r>
                <a:rPr lang="en-US" sz="1200" dirty="0"/>
                <a:t>Ensure only approved tasks are performed</a:t>
              </a:r>
            </a:p>
          </p:txBody>
        </p:sp>
      </p:grpSp>
      <p:grpSp>
        <p:nvGrpSpPr>
          <p:cNvPr id="56" name="Group 55">
            <a:extLst>
              <a:ext uri="{FF2B5EF4-FFF2-40B4-BE49-F238E27FC236}">
                <a16:creationId xmlns:a16="http://schemas.microsoft.com/office/drawing/2014/main" id="{D646224F-7714-3E92-0060-6FD1DC23AC00}"/>
              </a:ext>
            </a:extLst>
          </p:cNvPr>
          <p:cNvGrpSpPr/>
          <p:nvPr/>
        </p:nvGrpSpPr>
        <p:grpSpPr>
          <a:xfrm>
            <a:off x="5988573" y="4158616"/>
            <a:ext cx="1444526" cy="1214329"/>
            <a:chOff x="7433393" y="2699894"/>
            <a:chExt cx="924009" cy="868304"/>
          </a:xfrm>
        </p:grpSpPr>
        <p:grpSp>
          <p:nvGrpSpPr>
            <p:cNvPr id="39" name="Group 38">
              <a:extLst>
                <a:ext uri="{FF2B5EF4-FFF2-40B4-BE49-F238E27FC236}">
                  <a16:creationId xmlns:a16="http://schemas.microsoft.com/office/drawing/2014/main" id="{D8DB855D-DA5D-AC2D-3DE3-B90AC2D1041D}"/>
                </a:ext>
              </a:extLst>
            </p:cNvPr>
            <p:cNvGrpSpPr/>
            <p:nvPr/>
          </p:nvGrpSpPr>
          <p:grpSpPr>
            <a:xfrm rot="21356165">
              <a:off x="7450955" y="2699894"/>
              <a:ext cx="906447" cy="868304"/>
              <a:chOff x="628526" y="2541769"/>
              <a:chExt cx="683887" cy="655111"/>
            </a:xfrm>
          </p:grpSpPr>
          <p:sp>
            <p:nvSpPr>
              <p:cNvPr id="40" name="Freeform: Shape 39">
                <a:extLst>
                  <a:ext uri="{FF2B5EF4-FFF2-40B4-BE49-F238E27FC236}">
                    <a16:creationId xmlns:a16="http://schemas.microsoft.com/office/drawing/2014/main" id="{8C0DD07A-C5EE-079A-96FE-F52A6B43238A}"/>
                  </a:ext>
                </a:extLst>
              </p:cNvPr>
              <p:cNvSpPr/>
              <p:nvPr/>
            </p:nvSpPr>
            <p:spPr>
              <a:xfrm>
                <a:off x="926768" y="2767758"/>
                <a:ext cx="349581" cy="387104"/>
              </a:xfrm>
              <a:custGeom>
                <a:avLst/>
                <a:gdLst>
                  <a:gd name="connsiteX0" fmla="*/ 542925 w 571500"/>
                  <a:gd name="connsiteY0" fmla="*/ 0 h 614362"/>
                  <a:gd name="connsiteX1" fmla="*/ 571500 w 571500"/>
                  <a:gd name="connsiteY1" fmla="*/ 614362 h 614362"/>
                  <a:gd name="connsiteX2" fmla="*/ 0 w 571500"/>
                  <a:gd name="connsiteY2" fmla="*/ 547687 h 614362"/>
                  <a:gd name="connsiteX3" fmla="*/ 542925 w 571500"/>
                  <a:gd name="connsiteY3" fmla="*/ 0 h 614362"/>
                  <a:gd name="connsiteX0" fmla="*/ 542925 w 566392"/>
                  <a:gd name="connsiteY0" fmla="*/ 0 h 588820"/>
                  <a:gd name="connsiteX1" fmla="*/ 566392 w 566392"/>
                  <a:gd name="connsiteY1" fmla="*/ 588820 h 588820"/>
                  <a:gd name="connsiteX2" fmla="*/ 0 w 566392"/>
                  <a:gd name="connsiteY2" fmla="*/ 547687 h 588820"/>
                  <a:gd name="connsiteX3" fmla="*/ 542925 w 566392"/>
                  <a:gd name="connsiteY3" fmla="*/ 0 h 588820"/>
                </a:gdLst>
                <a:ahLst/>
                <a:cxnLst>
                  <a:cxn ang="0">
                    <a:pos x="connsiteX0" y="connsiteY0"/>
                  </a:cxn>
                  <a:cxn ang="0">
                    <a:pos x="connsiteX1" y="connsiteY1"/>
                  </a:cxn>
                  <a:cxn ang="0">
                    <a:pos x="connsiteX2" y="connsiteY2"/>
                  </a:cxn>
                  <a:cxn ang="0">
                    <a:pos x="connsiteX3" y="connsiteY3"/>
                  </a:cxn>
                </a:cxnLst>
                <a:rect l="l" t="t" r="r" b="b"/>
                <a:pathLst>
                  <a:path w="566392" h="588820">
                    <a:moveTo>
                      <a:pt x="542925" y="0"/>
                    </a:moveTo>
                    <a:lnTo>
                      <a:pt x="566392" y="588820"/>
                    </a:lnTo>
                    <a:lnTo>
                      <a:pt x="0" y="547687"/>
                    </a:lnTo>
                    <a:lnTo>
                      <a:pt x="542925" y="0"/>
                    </a:lnTo>
                    <a:close/>
                  </a:path>
                </a:pathLst>
              </a:custGeom>
              <a:solidFill>
                <a:schemeClr val="bg1">
                  <a:lumMod val="5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41" name="Freeform: Shape 40">
                <a:extLst>
                  <a:ext uri="{FF2B5EF4-FFF2-40B4-BE49-F238E27FC236}">
                    <a16:creationId xmlns:a16="http://schemas.microsoft.com/office/drawing/2014/main" id="{0228E7A0-B3E4-5AAF-ED0F-9E613E400380}"/>
                  </a:ext>
                </a:extLst>
              </p:cNvPr>
              <p:cNvSpPr/>
              <p:nvPr/>
            </p:nvSpPr>
            <p:spPr>
              <a:xfrm>
                <a:off x="628526" y="2541769"/>
                <a:ext cx="683887" cy="655111"/>
              </a:xfrm>
              <a:custGeom>
                <a:avLst/>
                <a:gdLst>
                  <a:gd name="connsiteX0" fmla="*/ 0 w 606217"/>
                  <a:gd name="connsiteY0" fmla="*/ 0 h 580710"/>
                  <a:gd name="connsiteX1" fmla="*/ 592353 w 606217"/>
                  <a:gd name="connsiteY1" fmla="*/ 0 h 580710"/>
                  <a:gd name="connsiteX2" fmla="*/ 605973 w 606217"/>
                  <a:gd name="connsiteY2" fmla="*/ 250336 h 580710"/>
                  <a:gd name="connsiteX3" fmla="*/ 594062 w 606217"/>
                  <a:gd name="connsiteY3" fmla="*/ 558955 h 580710"/>
                  <a:gd name="connsiteX4" fmla="*/ 15040 w 606217"/>
                  <a:gd name="connsiteY4" fmla="*/ 580710 h 580710"/>
                  <a:gd name="connsiteX5" fmla="*/ 0 w 606217"/>
                  <a:gd name="connsiteY5" fmla="*/ 0 h 58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217" h="580710">
                    <a:moveTo>
                      <a:pt x="0" y="0"/>
                    </a:moveTo>
                    <a:lnTo>
                      <a:pt x="592353" y="0"/>
                    </a:lnTo>
                    <a:cubicBezTo>
                      <a:pt x="599814" y="77475"/>
                      <a:pt x="604840" y="161159"/>
                      <a:pt x="605973" y="250336"/>
                    </a:cubicBezTo>
                    <a:cubicBezTo>
                      <a:pt x="607393" y="361775"/>
                      <a:pt x="602516" y="465099"/>
                      <a:pt x="594062" y="558955"/>
                    </a:cubicBezTo>
                    <a:cubicBezTo>
                      <a:pt x="401055" y="566207"/>
                      <a:pt x="208047" y="573459"/>
                      <a:pt x="15040" y="580710"/>
                    </a:cubicBezTo>
                    <a:lnTo>
                      <a:pt x="0" y="0"/>
                    </a:lnTo>
                    <a:close/>
                  </a:path>
                </a:pathLst>
              </a:custGeom>
              <a:gradFill flip="none" rotWithShape="1">
                <a:gsLst>
                  <a:gs pos="100000">
                    <a:srgbClr val="EED2C5"/>
                  </a:gs>
                  <a:gs pos="24000">
                    <a:srgbClr val="F3D0C0"/>
                  </a:gs>
                </a:gsLst>
                <a:lin ang="2700000" scaled="1"/>
                <a:tileRect/>
              </a:gradFill>
              <a:ln w="990" cap="flat">
                <a:noFill/>
                <a:prstDash val="solid"/>
                <a:miter/>
              </a:ln>
            </p:spPr>
            <p:txBody>
              <a:bodyPr rtlCol="0" anchor="ctr"/>
              <a:lstStyle/>
              <a:p>
                <a:pPr algn="ctr"/>
                <a:endParaRPr lang="en-US" sz="2000">
                  <a:solidFill>
                    <a:schemeClr val="tx1">
                      <a:lumMod val="75000"/>
                      <a:lumOff val="25000"/>
                    </a:schemeClr>
                  </a:solidFill>
                </a:endParaRPr>
              </a:p>
            </p:txBody>
          </p:sp>
        </p:grpSp>
        <p:sp>
          <p:nvSpPr>
            <p:cNvPr id="43" name="TextBox 42">
              <a:extLst>
                <a:ext uri="{FF2B5EF4-FFF2-40B4-BE49-F238E27FC236}">
                  <a16:creationId xmlns:a16="http://schemas.microsoft.com/office/drawing/2014/main" id="{9C40CC14-60B3-783E-530E-91880F93714D}"/>
                </a:ext>
              </a:extLst>
            </p:cNvPr>
            <p:cNvSpPr txBox="1"/>
            <p:nvPr/>
          </p:nvSpPr>
          <p:spPr>
            <a:xfrm rot="21197788">
              <a:off x="7433393" y="2898779"/>
              <a:ext cx="919517" cy="462158"/>
            </a:xfrm>
            <a:prstGeom prst="rect">
              <a:avLst/>
            </a:prstGeom>
            <a:noFill/>
          </p:spPr>
          <p:txBody>
            <a:bodyPr wrap="square" rtlCol="0" anchor="ctr">
              <a:spAutoFit/>
            </a:bodyPr>
            <a:lstStyle/>
            <a:p>
              <a:pPr algn="ctr">
                <a:defRPr/>
              </a:pPr>
              <a:r>
                <a:rPr lang="en-US" sz="1200" dirty="0"/>
                <a:t>Read the Site Supervisor Handbook</a:t>
              </a:r>
            </a:p>
          </p:txBody>
        </p:sp>
      </p:grpSp>
      <p:grpSp>
        <p:nvGrpSpPr>
          <p:cNvPr id="57" name="Group 56">
            <a:extLst>
              <a:ext uri="{FF2B5EF4-FFF2-40B4-BE49-F238E27FC236}">
                <a16:creationId xmlns:a16="http://schemas.microsoft.com/office/drawing/2014/main" id="{ED0033DF-A032-62F8-5039-31EC54A10371}"/>
              </a:ext>
            </a:extLst>
          </p:cNvPr>
          <p:cNvGrpSpPr/>
          <p:nvPr/>
        </p:nvGrpSpPr>
        <p:grpSpPr>
          <a:xfrm>
            <a:off x="7310703" y="2401684"/>
            <a:ext cx="1240870" cy="1202850"/>
            <a:chOff x="8886733" y="2699894"/>
            <a:chExt cx="919517" cy="868304"/>
          </a:xfrm>
        </p:grpSpPr>
        <p:grpSp>
          <p:nvGrpSpPr>
            <p:cNvPr id="44" name="Group 43">
              <a:extLst>
                <a:ext uri="{FF2B5EF4-FFF2-40B4-BE49-F238E27FC236}">
                  <a16:creationId xmlns:a16="http://schemas.microsoft.com/office/drawing/2014/main" id="{073BE933-E38F-DE84-9B3A-7F343C1B3F3A}"/>
                </a:ext>
              </a:extLst>
            </p:cNvPr>
            <p:cNvGrpSpPr/>
            <p:nvPr/>
          </p:nvGrpSpPr>
          <p:grpSpPr>
            <a:xfrm rot="287448">
              <a:off x="8890118" y="2699894"/>
              <a:ext cx="906446" cy="868304"/>
              <a:chOff x="628526" y="2541769"/>
              <a:chExt cx="683887" cy="655111"/>
            </a:xfrm>
          </p:grpSpPr>
          <p:sp>
            <p:nvSpPr>
              <p:cNvPr id="45" name="Freeform: Shape 44">
                <a:extLst>
                  <a:ext uri="{FF2B5EF4-FFF2-40B4-BE49-F238E27FC236}">
                    <a16:creationId xmlns:a16="http://schemas.microsoft.com/office/drawing/2014/main" id="{AB02FFC2-E964-55AF-4710-16A5E3FB2322}"/>
                  </a:ext>
                </a:extLst>
              </p:cNvPr>
              <p:cNvSpPr/>
              <p:nvPr/>
            </p:nvSpPr>
            <p:spPr>
              <a:xfrm>
                <a:off x="926768" y="2767758"/>
                <a:ext cx="349581" cy="387104"/>
              </a:xfrm>
              <a:custGeom>
                <a:avLst/>
                <a:gdLst>
                  <a:gd name="connsiteX0" fmla="*/ 542925 w 571500"/>
                  <a:gd name="connsiteY0" fmla="*/ 0 h 614362"/>
                  <a:gd name="connsiteX1" fmla="*/ 571500 w 571500"/>
                  <a:gd name="connsiteY1" fmla="*/ 614362 h 614362"/>
                  <a:gd name="connsiteX2" fmla="*/ 0 w 571500"/>
                  <a:gd name="connsiteY2" fmla="*/ 547687 h 614362"/>
                  <a:gd name="connsiteX3" fmla="*/ 542925 w 571500"/>
                  <a:gd name="connsiteY3" fmla="*/ 0 h 614362"/>
                  <a:gd name="connsiteX0" fmla="*/ 542925 w 566392"/>
                  <a:gd name="connsiteY0" fmla="*/ 0 h 588820"/>
                  <a:gd name="connsiteX1" fmla="*/ 566392 w 566392"/>
                  <a:gd name="connsiteY1" fmla="*/ 588820 h 588820"/>
                  <a:gd name="connsiteX2" fmla="*/ 0 w 566392"/>
                  <a:gd name="connsiteY2" fmla="*/ 547687 h 588820"/>
                  <a:gd name="connsiteX3" fmla="*/ 542925 w 566392"/>
                  <a:gd name="connsiteY3" fmla="*/ 0 h 588820"/>
                </a:gdLst>
                <a:ahLst/>
                <a:cxnLst>
                  <a:cxn ang="0">
                    <a:pos x="connsiteX0" y="connsiteY0"/>
                  </a:cxn>
                  <a:cxn ang="0">
                    <a:pos x="connsiteX1" y="connsiteY1"/>
                  </a:cxn>
                  <a:cxn ang="0">
                    <a:pos x="connsiteX2" y="connsiteY2"/>
                  </a:cxn>
                  <a:cxn ang="0">
                    <a:pos x="connsiteX3" y="connsiteY3"/>
                  </a:cxn>
                </a:cxnLst>
                <a:rect l="l" t="t" r="r" b="b"/>
                <a:pathLst>
                  <a:path w="566392" h="588820">
                    <a:moveTo>
                      <a:pt x="542925" y="0"/>
                    </a:moveTo>
                    <a:lnTo>
                      <a:pt x="566392" y="588820"/>
                    </a:lnTo>
                    <a:lnTo>
                      <a:pt x="0" y="547687"/>
                    </a:lnTo>
                    <a:lnTo>
                      <a:pt x="542925" y="0"/>
                    </a:lnTo>
                    <a:close/>
                  </a:path>
                </a:pathLst>
              </a:custGeom>
              <a:solidFill>
                <a:schemeClr val="bg1">
                  <a:lumMod val="5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46" name="Freeform: Shape 45">
                <a:extLst>
                  <a:ext uri="{FF2B5EF4-FFF2-40B4-BE49-F238E27FC236}">
                    <a16:creationId xmlns:a16="http://schemas.microsoft.com/office/drawing/2014/main" id="{DBE8D562-E711-599E-6245-89234C5FEABF}"/>
                  </a:ext>
                </a:extLst>
              </p:cNvPr>
              <p:cNvSpPr/>
              <p:nvPr/>
            </p:nvSpPr>
            <p:spPr>
              <a:xfrm>
                <a:off x="628526" y="2541769"/>
                <a:ext cx="683887" cy="655111"/>
              </a:xfrm>
              <a:custGeom>
                <a:avLst/>
                <a:gdLst>
                  <a:gd name="connsiteX0" fmla="*/ 0 w 606217"/>
                  <a:gd name="connsiteY0" fmla="*/ 0 h 580710"/>
                  <a:gd name="connsiteX1" fmla="*/ 592353 w 606217"/>
                  <a:gd name="connsiteY1" fmla="*/ 0 h 580710"/>
                  <a:gd name="connsiteX2" fmla="*/ 605973 w 606217"/>
                  <a:gd name="connsiteY2" fmla="*/ 250336 h 580710"/>
                  <a:gd name="connsiteX3" fmla="*/ 594062 w 606217"/>
                  <a:gd name="connsiteY3" fmla="*/ 558955 h 580710"/>
                  <a:gd name="connsiteX4" fmla="*/ 15040 w 606217"/>
                  <a:gd name="connsiteY4" fmla="*/ 580710 h 580710"/>
                  <a:gd name="connsiteX5" fmla="*/ 0 w 606217"/>
                  <a:gd name="connsiteY5" fmla="*/ 0 h 58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217" h="580710">
                    <a:moveTo>
                      <a:pt x="0" y="0"/>
                    </a:moveTo>
                    <a:lnTo>
                      <a:pt x="592353" y="0"/>
                    </a:lnTo>
                    <a:cubicBezTo>
                      <a:pt x="599814" y="77475"/>
                      <a:pt x="604840" y="161159"/>
                      <a:pt x="605973" y="250336"/>
                    </a:cubicBezTo>
                    <a:cubicBezTo>
                      <a:pt x="607393" y="361775"/>
                      <a:pt x="602516" y="465099"/>
                      <a:pt x="594062" y="558955"/>
                    </a:cubicBezTo>
                    <a:cubicBezTo>
                      <a:pt x="401055" y="566207"/>
                      <a:pt x="208047" y="573459"/>
                      <a:pt x="15040" y="580710"/>
                    </a:cubicBezTo>
                    <a:lnTo>
                      <a:pt x="0" y="0"/>
                    </a:lnTo>
                    <a:close/>
                  </a:path>
                </a:pathLst>
              </a:custGeom>
              <a:gradFill flip="none" rotWithShape="1">
                <a:gsLst>
                  <a:gs pos="100000">
                    <a:schemeClr val="bg1">
                      <a:lumMod val="95000"/>
                    </a:schemeClr>
                  </a:gs>
                  <a:gs pos="24000">
                    <a:schemeClr val="bg1">
                      <a:lumMod val="85000"/>
                    </a:schemeClr>
                  </a:gs>
                </a:gsLst>
                <a:lin ang="2700000" scaled="1"/>
                <a:tileRect/>
              </a:gradFill>
              <a:ln w="990" cap="flat">
                <a:noFill/>
                <a:prstDash val="solid"/>
                <a:miter/>
              </a:ln>
            </p:spPr>
            <p:txBody>
              <a:bodyPr rtlCol="0" anchor="ctr"/>
              <a:lstStyle/>
              <a:p>
                <a:pPr algn="ctr"/>
                <a:endParaRPr lang="en-US" sz="2000">
                  <a:solidFill>
                    <a:schemeClr val="tx1">
                      <a:lumMod val="75000"/>
                      <a:lumOff val="25000"/>
                    </a:schemeClr>
                  </a:solidFill>
                </a:endParaRPr>
              </a:p>
            </p:txBody>
          </p:sp>
        </p:grpSp>
        <p:sp>
          <p:nvSpPr>
            <p:cNvPr id="50" name="TextBox 49">
              <a:extLst>
                <a:ext uri="{FF2B5EF4-FFF2-40B4-BE49-F238E27FC236}">
                  <a16:creationId xmlns:a16="http://schemas.microsoft.com/office/drawing/2014/main" id="{FD983CFE-7416-A4E5-DDB1-1D885BC1C73B}"/>
                </a:ext>
              </a:extLst>
            </p:cNvPr>
            <p:cNvSpPr txBox="1"/>
            <p:nvPr/>
          </p:nvSpPr>
          <p:spPr>
            <a:xfrm rot="231690">
              <a:off x="8886733" y="2714359"/>
              <a:ext cx="919517" cy="830997"/>
            </a:xfrm>
            <a:prstGeom prst="rect">
              <a:avLst/>
            </a:prstGeom>
            <a:noFill/>
          </p:spPr>
          <p:txBody>
            <a:bodyPr wrap="square" rtlCol="0" anchor="ctr">
              <a:spAutoFit/>
            </a:bodyPr>
            <a:lstStyle/>
            <a:p>
              <a:pPr algn="ctr">
                <a:defRPr/>
              </a:pPr>
              <a:r>
                <a:rPr lang="en-US" sz="1200" dirty="0"/>
                <a:t>Ensure approved hours are worked</a:t>
              </a:r>
            </a:p>
          </p:txBody>
        </p:sp>
      </p:grpSp>
      <p:grpSp>
        <p:nvGrpSpPr>
          <p:cNvPr id="58" name="Group 57">
            <a:extLst>
              <a:ext uri="{FF2B5EF4-FFF2-40B4-BE49-F238E27FC236}">
                <a16:creationId xmlns:a16="http://schemas.microsoft.com/office/drawing/2014/main" id="{19CB6853-DF29-99EA-1952-021BF4FA94D6}"/>
              </a:ext>
            </a:extLst>
          </p:cNvPr>
          <p:cNvGrpSpPr/>
          <p:nvPr/>
        </p:nvGrpSpPr>
        <p:grpSpPr>
          <a:xfrm>
            <a:off x="8386004" y="4242193"/>
            <a:ext cx="1272463" cy="1141933"/>
            <a:chOff x="9938573" y="2699894"/>
            <a:chExt cx="935658" cy="868304"/>
          </a:xfrm>
        </p:grpSpPr>
        <p:grpSp>
          <p:nvGrpSpPr>
            <p:cNvPr id="47" name="Group 46">
              <a:extLst>
                <a:ext uri="{FF2B5EF4-FFF2-40B4-BE49-F238E27FC236}">
                  <a16:creationId xmlns:a16="http://schemas.microsoft.com/office/drawing/2014/main" id="{425C4E2F-D88A-8C37-B578-7DC2F8E0D84D}"/>
                </a:ext>
              </a:extLst>
            </p:cNvPr>
            <p:cNvGrpSpPr/>
            <p:nvPr/>
          </p:nvGrpSpPr>
          <p:grpSpPr>
            <a:xfrm rot="287448">
              <a:off x="9967785" y="2699894"/>
              <a:ext cx="906446" cy="868304"/>
              <a:chOff x="628526" y="2541769"/>
              <a:chExt cx="683887" cy="655111"/>
            </a:xfrm>
          </p:grpSpPr>
          <p:sp>
            <p:nvSpPr>
              <p:cNvPr id="48" name="Freeform: Shape 47">
                <a:extLst>
                  <a:ext uri="{FF2B5EF4-FFF2-40B4-BE49-F238E27FC236}">
                    <a16:creationId xmlns:a16="http://schemas.microsoft.com/office/drawing/2014/main" id="{2A52DCE6-DE28-AEE3-B60B-8D35E66B959E}"/>
                  </a:ext>
                </a:extLst>
              </p:cNvPr>
              <p:cNvSpPr/>
              <p:nvPr/>
            </p:nvSpPr>
            <p:spPr>
              <a:xfrm>
                <a:off x="926768" y="2767758"/>
                <a:ext cx="349581" cy="387104"/>
              </a:xfrm>
              <a:custGeom>
                <a:avLst/>
                <a:gdLst>
                  <a:gd name="connsiteX0" fmla="*/ 542925 w 571500"/>
                  <a:gd name="connsiteY0" fmla="*/ 0 h 614362"/>
                  <a:gd name="connsiteX1" fmla="*/ 571500 w 571500"/>
                  <a:gd name="connsiteY1" fmla="*/ 614362 h 614362"/>
                  <a:gd name="connsiteX2" fmla="*/ 0 w 571500"/>
                  <a:gd name="connsiteY2" fmla="*/ 547687 h 614362"/>
                  <a:gd name="connsiteX3" fmla="*/ 542925 w 571500"/>
                  <a:gd name="connsiteY3" fmla="*/ 0 h 614362"/>
                  <a:gd name="connsiteX0" fmla="*/ 542925 w 566392"/>
                  <a:gd name="connsiteY0" fmla="*/ 0 h 588820"/>
                  <a:gd name="connsiteX1" fmla="*/ 566392 w 566392"/>
                  <a:gd name="connsiteY1" fmla="*/ 588820 h 588820"/>
                  <a:gd name="connsiteX2" fmla="*/ 0 w 566392"/>
                  <a:gd name="connsiteY2" fmla="*/ 547687 h 588820"/>
                  <a:gd name="connsiteX3" fmla="*/ 542925 w 566392"/>
                  <a:gd name="connsiteY3" fmla="*/ 0 h 588820"/>
                </a:gdLst>
                <a:ahLst/>
                <a:cxnLst>
                  <a:cxn ang="0">
                    <a:pos x="connsiteX0" y="connsiteY0"/>
                  </a:cxn>
                  <a:cxn ang="0">
                    <a:pos x="connsiteX1" y="connsiteY1"/>
                  </a:cxn>
                  <a:cxn ang="0">
                    <a:pos x="connsiteX2" y="connsiteY2"/>
                  </a:cxn>
                  <a:cxn ang="0">
                    <a:pos x="connsiteX3" y="connsiteY3"/>
                  </a:cxn>
                </a:cxnLst>
                <a:rect l="l" t="t" r="r" b="b"/>
                <a:pathLst>
                  <a:path w="566392" h="588820">
                    <a:moveTo>
                      <a:pt x="542925" y="0"/>
                    </a:moveTo>
                    <a:lnTo>
                      <a:pt x="566392" y="588820"/>
                    </a:lnTo>
                    <a:lnTo>
                      <a:pt x="0" y="547687"/>
                    </a:lnTo>
                    <a:lnTo>
                      <a:pt x="542925" y="0"/>
                    </a:lnTo>
                    <a:close/>
                  </a:path>
                </a:pathLst>
              </a:custGeom>
              <a:solidFill>
                <a:schemeClr val="bg1">
                  <a:lumMod val="5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49" name="Freeform: Shape 48">
                <a:extLst>
                  <a:ext uri="{FF2B5EF4-FFF2-40B4-BE49-F238E27FC236}">
                    <a16:creationId xmlns:a16="http://schemas.microsoft.com/office/drawing/2014/main" id="{9C4EB4E9-94B0-60BF-16CB-E8EFD261EAB1}"/>
                  </a:ext>
                </a:extLst>
              </p:cNvPr>
              <p:cNvSpPr/>
              <p:nvPr/>
            </p:nvSpPr>
            <p:spPr>
              <a:xfrm>
                <a:off x="628526" y="2541769"/>
                <a:ext cx="683887" cy="655111"/>
              </a:xfrm>
              <a:custGeom>
                <a:avLst/>
                <a:gdLst>
                  <a:gd name="connsiteX0" fmla="*/ 0 w 606217"/>
                  <a:gd name="connsiteY0" fmla="*/ 0 h 580710"/>
                  <a:gd name="connsiteX1" fmla="*/ 592353 w 606217"/>
                  <a:gd name="connsiteY1" fmla="*/ 0 h 580710"/>
                  <a:gd name="connsiteX2" fmla="*/ 605973 w 606217"/>
                  <a:gd name="connsiteY2" fmla="*/ 250336 h 580710"/>
                  <a:gd name="connsiteX3" fmla="*/ 594062 w 606217"/>
                  <a:gd name="connsiteY3" fmla="*/ 558955 h 580710"/>
                  <a:gd name="connsiteX4" fmla="*/ 15040 w 606217"/>
                  <a:gd name="connsiteY4" fmla="*/ 580710 h 580710"/>
                  <a:gd name="connsiteX5" fmla="*/ 0 w 606217"/>
                  <a:gd name="connsiteY5" fmla="*/ 0 h 58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217" h="580710">
                    <a:moveTo>
                      <a:pt x="0" y="0"/>
                    </a:moveTo>
                    <a:lnTo>
                      <a:pt x="592353" y="0"/>
                    </a:lnTo>
                    <a:cubicBezTo>
                      <a:pt x="599814" y="77475"/>
                      <a:pt x="604840" y="161159"/>
                      <a:pt x="605973" y="250336"/>
                    </a:cubicBezTo>
                    <a:cubicBezTo>
                      <a:pt x="607393" y="361775"/>
                      <a:pt x="602516" y="465099"/>
                      <a:pt x="594062" y="558955"/>
                    </a:cubicBezTo>
                    <a:cubicBezTo>
                      <a:pt x="401055" y="566207"/>
                      <a:pt x="208047" y="573459"/>
                      <a:pt x="15040" y="580710"/>
                    </a:cubicBezTo>
                    <a:lnTo>
                      <a:pt x="0" y="0"/>
                    </a:lnTo>
                    <a:close/>
                  </a:path>
                </a:pathLst>
              </a:custGeom>
              <a:gradFill flip="none" rotWithShape="1">
                <a:gsLst>
                  <a:gs pos="100000">
                    <a:schemeClr val="bg1">
                      <a:lumMod val="95000"/>
                    </a:schemeClr>
                  </a:gs>
                  <a:gs pos="24000">
                    <a:schemeClr val="bg1">
                      <a:lumMod val="85000"/>
                    </a:schemeClr>
                  </a:gs>
                </a:gsLst>
                <a:lin ang="2700000" scaled="1"/>
                <a:tileRect/>
              </a:gradFill>
              <a:ln w="990" cap="flat">
                <a:noFill/>
                <a:prstDash val="solid"/>
                <a:miter/>
              </a:ln>
            </p:spPr>
            <p:txBody>
              <a:bodyPr rtlCol="0" anchor="ctr"/>
              <a:lstStyle/>
              <a:p>
                <a:pPr algn="ctr"/>
                <a:endParaRPr lang="en-US" sz="2000" dirty="0">
                  <a:solidFill>
                    <a:schemeClr val="tx1">
                      <a:lumMod val="75000"/>
                      <a:lumOff val="25000"/>
                    </a:schemeClr>
                  </a:solidFill>
                </a:endParaRPr>
              </a:p>
            </p:txBody>
          </p:sp>
        </p:grpSp>
        <p:sp>
          <p:nvSpPr>
            <p:cNvPr id="51" name="TextBox 50">
              <a:extLst>
                <a:ext uri="{FF2B5EF4-FFF2-40B4-BE49-F238E27FC236}">
                  <a16:creationId xmlns:a16="http://schemas.microsoft.com/office/drawing/2014/main" id="{5B419C67-2D92-9913-9D8A-53A7F39CBCE5}"/>
                </a:ext>
              </a:extLst>
            </p:cNvPr>
            <p:cNvSpPr txBox="1"/>
            <p:nvPr/>
          </p:nvSpPr>
          <p:spPr>
            <a:xfrm rot="231690">
              <a:off x="9938573" y="2813920"/>
              <a:ext cx="919517" cy="631874"/>
            </a:xfrm>
            <a:prstGeom prst="rect">
              <a:avLst/>
            </a:prstGeom>
            <a:noFill/>
          </p:spPr>
          <p:txBody>
            <a:bodyPr wrap="square" rtlCol="0" anchor="ctr">
              <a:spAutoFit/>
            </a:bodyPr>
            <a:lstStyle/>
            <a:p>
              <a:pPr algn="ctr">
                <a:defRPr/>
              </a:pPr>
              <a:r>
                <a:rPr lang="en-US" sz="1200" dirty="0"/>
                <a:t>Submit a Site Supervisor Update Form when needed</a:t>
              </a:r>
            </a:p>
          </p:txBody>
        </p:sp>
      </p:grpSp>
      <p:grpSp>
        <p:nvGrpSpPr>
          <p:cNvPr id="59" name="Group 58">
            <a:extLst>
              <a:ext uri="{FF2B5EF4-FFF2-40B4-BE49-F238E27FC236}">
                <a16:creationId xmlns:a16="http://schemas.microsoft.com/office/drawing/2014/main" id="{1899F651-1A1F-9508-EAB5-F1332BF73E51}"/>
              </a:ext>
            </a:extLst>
          </p:cNvPr>
          <p:cNvGrpSpPr/>
          <p:nvPr/>
        </p:nvGrpSpPr>
        <p:grpSpPr>
          <a:xfrm>
            <a:off x="9019518" y="2625007"/>
            <a:ext cx="1315580" cy="1232122"/>
            <a:chOff x="2013603" y="4397200"/>
            <a:chExt cx="947438" cy="868304"/>
          </a:xfrm>
        </p:grpSpPr>
        <p:grpSp>
          <p:nvGrpSpPr>
            <p:cNvPr id="60" name="Group 59">
              <a:extLst>
                <a:ext uri="{FF2B5EF4-FFF2-40B4-BE49-F238E27FC236}">
                  <a16:creationId xmlns:a16="http://schemas.microsoft.com/office/drawing/2014/main" id="{A895210F-9E1D-6B1C-58ED-922B263AA88A}"/>
                </a:ext>
              </a:extLst>
            </p:cNvPr>
            <p:cNvGrpSpPr/>
            <p:nvPr/>
          </p:nvGrpSpPr>
          <p:grpSpPr>
            <a:xfrm rot="285065">
              <a:off x="2013603" y="4397200"/>
              <a:ext cx="906446" cy="868304"/>
              <a:chOff x="628526" y="2541769"/>
              <a:chExt cx="683887" cy="655111"/>
            </a:xfrm>
          </p:grpSpPr>
          <p:sp>
            <p:nvSpPr>
              <p:cNvPr id="62" name="Freeform: Shape 61">
                <a:extLst>
                  <a:ext uri="{FF2B5EF4-FFF2-40B4-BE49-F238E27FC236}">
                    <a16:creationId xmlns:a16="http://schemas.microsoft.com/office/drawing/2014/main" id="{D7BBCA85-167B-DB40-0198-DBB73E5DAC7B}"/>
                  </a:ext>
                </a:extLst>
              </p:cNvPr>
              <p:cNvSpPr/>
              <p:nvPr/>
            </p:nvSpPr>
            <p:spPr>
              <a:xfrm>
                <a:off x="926768" y="2767758"/>
                <a:ext cx="349581" cy="387104"/>
              </a:xfrm>
              <a:custGeom>
                <a:avLst/>
                <a:gdLst>
                  <a:gd name="connsiteX0" fmla="*/ 542925 w 571500"/>
                  <a:gd name="connsiteY0" fmla="*/ 0 h 614362"/>
                  <a:gd name="connsiteX1" fmla="*/ 571500 w 571500"/>
                  <a:gd name="connsiteY1" fmla="*/ 614362 h 614362"/>
                  <a:gd name="connsiteX2" fmla="*/ 0 w 571500"/>
                  <a:gd name="connsiteY2" fmla="*/ 547687 h 614362"/>
                  <a:gd name="connsiteX3" fmla="*/ 542925 w 571500"/>
                  <a:gd name="connsiteY3" fmla="*/ 0 h 614362"/>
                  <a:gd name="connsiteX0" fmla="*/ 542925 w 566392"/>
                  <a:gd name="connsiteY0" fmla="*/ 0 h 588820"/>
                  <a:gd name="connsiteX1" fmla="*/ 566392 w 566392"/>
                  <a:gd name="connsiteY1" fmla="*/ 588820 h 588820"/>
                  <a:gd name="connsiteX2" fmla="*/ 0 w 566392"/>
                  <a:gd name="connsiteY2" fmla="*/ 547687 h 588820"/>
                  <a:gd name="connsiteX3" fmla="*/ 542925 w 566392"/>
                  <a:gd name="connsiteY3" fmla="*/ 0 h 588820"/>
                </a:gdLst>
                <a:ahLst/>
                <a:cxnLst>
                  <a:cxn ang="0">
                    <a:pos x="connsiteX0" y="connsiteY0"/>
                  </a:cxn>
                  <a:cxn ang="0">
                    <a:pos x="connsiteX1" y="connsiteY1"/>
                  </a:cxn>
                  <a:cxn ang="0">
                    <a:pos x="connsiteX2" y="connsiteY2"/>
                  </a:cxn>
                  <a:cxn ang="0">
                    <a:pos x="connsiteX3" y="connsiteY3"/>
                  </a:cxn>
                </a:cxnLst>
                <a:rect l="l" t="t" r="r" b="b"/>
                <a:pathLst>
                  <a:path w="566392" h="588820">
                    <a:moveTo>
                      <a:pt x="542925" y="0"/>
                    </a:moveTo>
                    <a:lnTo>
                      <a:pt x="566392" y="588820"/>
                    </a:lnTo>
                    <a:lnTo>
                      <a:pt x="0" y="547687"/>
                    </a:lnTo>
                    <a:lnTo>
                      <a:pt x="542925" y="0"/>
                    </a:lnTo>
                    <a:close/>
                  </a:path>
                </a:pathLst>
              </a:custGeom>
              <a:solidFill>
                <a:schemeClr val="bg1">
                  <a:lumMod val="50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endParaRPr>
              </a:p>
            </p:txBody>
          </p:sp>
          <p:sp>
            <p:nvSpPr>
              <p:cNvPr id="63" name="Freeform: Shape 62">
                <a:extLst>
                  <a:ext uri="{FF2B5EF4-FFF2-40B4-BE49-F238E27FC236}">
                    <a16:creationId xmlns:a16="http://schemas.microsoft.com/office/drawing/2014/main" id="{C92770CB-05D4-94DA-86BD-2A3FBA511D87}"/>
                  </a:ext>
                </a:extLst>
              </p:cNvPr>
              <p:cNvSpPr/>
              <p:nvPr/>
            </p:nvSpPr>
            <p:spPr>
              <a:xfrm>
                <a:off x="628526" y="2541769"/>
                <a:ext cx="683887" cy="655111"/>
              </a:xfrm>
              <a:custGeom>
                <a:avLst/>
                <a:gdLst>
                  <a:gd name="connsiteX0" fmla="*/ 0 w 606217"/>
                  <a:gd name="connsiteY0" fmla="*/ 0 h 580710"/>
                  <a:gd name="connsiteX1" fmla="*/ 592353 w 606217"/>
                  <a:gd name="connsiteY1" fmla="*/ 0 h 580710"/>
                  <a:gd name="connsiteX2" fmla="*/ 605973 w 606217"/>
                  <a:gd name="connsiteY2" fmla="*/ 250336 h 580710"/>
                  <a:gd name="connsiteX3" fmla="*/ 594062 w 606217"/>
                  <a:gd name="connsiteY3" fmla="*/ 558955 h 580710"/>
                  <a:gd name="connsiteX4" fmla="*/ 15040 w 606217"/>
                  <a:gd name="connsiteY4" fmla="*/ 580710 h 580710"/>
                  <a:gd name="connsiteX5" fmla="*/ 0 w 606217"/>
                  <a:gd name="connsiteY5" fmla="*/ 0 h 58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217" h="580710">
                    <a:moveTo>
                      <a:pt x="0" y="0"/>
                    </a:moveTo>
                    <a:lnTo>
                      <a:pt x="592353" y="0"/>
                    </a:lnTo>
                    <a:cubicBezTo>
                      <a:pt x="599814" y="77475"/>
                      <a:pt x="604840" y="161159"/>
                      <a:pt x="605973" y="250336"/>
                    </a:cubicBezTo>
                    <a:cubicBezTo>
                      <a:pt x="607393" y="361775"/>
                      <a:pt x="602516" y="465099"/>
                      <a:pt x="594062" y="558955"/>
                    </a:cubicBezTo>
                    <a:cubicBezTo>
                      <a:pt x="401055" y="566207"/>
                      <a:pt x="208047" y="573459"/>
                      <a:pt x="15040" y="580710"/>
                    </a:cubicBezTo>
                    <a:lnTo>
                      <a:pt x="0" y="0"/>
                    </a:lnTo>
                    <a:close/>
                  </a:path>
                </a:pathLst>
              </a:custGeom>
              <a:gradFill flip="none" rotWithShape="1">
                <a:gsLst>
                  <a:gs pos="100000">
                    <a:srgbClr val="F0F379"/>
                  </a:gs>
                  <a:gs pos="24000">
                    <a:srgbClr val="EBEF52"/>
                  </a:gs>
                </a:gsLst>
                <a:lin ang="2700000" scaled="1"/>
                <a:tileRect/>
              </a:gradFill>
              <a:ln w="990" cap="flat">
                <a:noFill/>
                <a:prstDash val="solid"/>
                <a:miter/>
              </a:ln>
            </p:spPr>
            <p:txBody>
              <a:bodyPr rtlCol="0" anchor="ctr"/>
              <a:lstStyle/>
              <a:p>
                <a:pPr algn="ctr"/>
                <a:endParaRPr lang="en-US" sz="2000">
                  <a:solidFill>
                    <a:schemeClr val="tx1">
                      <a:lumMod val="75000"/>
                      <a:lumOff val="25000"/>
                    </a:schemeClr>
                  </a:solidFill>
                </a:endParaRPr>
              </a:p>
            </p:txBody>
          </p:sp>
        </p:grpSp>
        <p:sp>
          <p:nvSpPr>
            <p:cNvPr id="61" name="TextBox 60">
              <a:extLst>
                <a:ext uri="{FF2B5EF4-FFF2-40B4-BE49-F238E27FC236}">
                  <a16:creationId xmlns:a16="http://schemas.microsoft.com/office/drawing/2014/main" id="{BA2BC5F3-C3E5-2371-43A1-03C357DED8AC}"/>
                </a:ext>
              </a:extLst>
            </p:cNvPr>
            <p:cNvSpPr txBox="1"/>
            <p:nvPr/>
          </p:nvSpPr>
          <p:spPr>
            <a:xfrm rot="256290">
              <a:off x="2041524" y="4498574"/>
              <a:ext cx="919517" cy="715761"/>
            </a:xfrm>
            <a:prstGeom prst="rect">
              <a:avLst/>
            </a:prstGeom>
            <a:noFill/>
          </p:spPr>
          <p:txBody>
            <a:bodyPr wrap="square" rtlCol="0" anchor="ctr">
              <a:spAutoFit/>
            </a:bodyPr>
            <a:lstStyle/>
            <a:p>
              <a:pPr algn="ctr">
                <a:defRPr/>
              </a:pPr>
              <a:r>
                <a:rPr lang="en-US" sz="1200" dirty="0"/>
                <a:t>Ensure the student works only at the approved work site</a:t>
              </a:r>
            </a:p>
          </p:txBody>
        </p:sp>
      </p:grpSp>
    </p:spTree>
    <p:extLst>
      <p:ext uri="{BB962C8B-B14F-4D97-AF65-F5344CB8AC3E}">
        <p14:creationId xmlns:p14="http://schemas.microsoft.com/office/powerpoint/2010/main" val="386113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barn(inVertical)">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barn(inVertical)">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barn(inVertical)">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barn(inVertical)">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arn(inVertical)">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inVertical)">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1&quot;/&gt;&lt;property id=&quot;20307&quot; value=&quot;257&quot;/&gt;&lt;/object&gt;&lt;/object&gt;&lt;object type=&quot;8&quot; unique_id=&quot;10038&quot;&gt;&lt;/object&gt;&lt;/object&gt;&lt;/database&gt;"/>
  <p:tag name="SECTOMILLISECCONVERTED" val="1"/>
</p:tagLst>
</file>

<file path=ppt/theme/theme1.xml><?xml version="1.0" encoding="utf-8"?>
<a:theme xmlns:a="http://schemas.openxmlformats.org/drawingml/2006/main" name="10_Office Theme">
  <a:themeElements>
    <a:clrScheme name="Custom 1">
      <a:dk1>
        <a:srgbClr val="000000"/>
      </a:dk1>
      <a:lt1>
        <a:sysClr val="window" lastClr="FFFFFF"/>
      </a:lt1>
      <a:dk2>
        <a:srgbClr val="003F72"/>
      </a:dk2>
      <a:lt2>
        <a:srgbClr val="EEECE1"/>
      </a:lt2>
      <a:accent1>
        <a:srgbClr val="FFFFFF"/>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B437D012EF8C428D2CB3BBA5BD9C86" ma:contentTypeVersion="22" ma:contentTypeDescription="Create a new document." ma:contentTypeScope="" ma:versionID="34d25f634db938d47dfbbe2ea08cb796">
  <xsd:schema xmlns:xsd="http://www.w3.org/2001/XMLSchema" xmlns:xs="http://www.w3.org/2001/XMLSchema" xmlns:p="http://schemas.microsoft.com/office/2006/metadata/properties" xmlns:ns1="http://schemas.microsoft.com/sharepoint/v3" xmlns:ns2="082bccd5-2f6c-4ce5-9de2-bea8cc8dded0" xmlns:ns3="3f31f3b4-b0b5-42fd-95d9-062071dff2f0" xmlns:ns4="http://schemas.microsoft.com/sharepoint/v3/fields" targetNamespace="http://schemas.microsoft.com/office/2006/metadata/properties" ma:root="true" ma:fieldsID="4f78f6d65628645a598b4744d2c3bac0" ns1:_="" ns2:_="" ns3:_="" ns4:_="">
    <xsd:import namespace="http://schemas.microsoft.com/sharepoint/v3"/>
    <xsd:import namespace="082bccd5-2f6c-4ce5-9de2-bea8cc8dded0"/>
    <xsd:import namespace="3f31f3b4-b0b5-42fd-95d9-062071dff2f0"/>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1:_ip_UnifiedCompliancePolicyProperties" minOccurs="0"/>
                <xsd:element ref="ns1:_ip_UnifiedCompliancePolicyUIAction" minOccurs="0"/>
                <xsd:element ref="ns2:MediaServiceSearchProperties" minOccurs="0"/>
                <xsd:element ref="ns1:AssignedTo" minOccurs="0"/>
                <xsd:element ref="ns4:_Status" minOccurs="0"/>
                <xsd:element ref="ns1:TaskGroup"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element name="AssignedTo" ma:index="24" nillable="true" ma:displayName="Assigned To" ma:list="UserInfo" ma:internalName="Assigned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skGroup" ma:index="26" nillable="true" ma:displayName="Task Group" ma:list="UserInfo" ma:internalName="TaskGroup">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82bccd5-2f6c-4ce5-9de2-bea8cc8dd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31f3b4-b0b5-42fd-95d9-062071dff2f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61a141d8-ff27-469a-a3c0-72b23cf914e3}" ma:internalName="TaxCatchAll" ma:showField="CatchAllData" ma:web="3f31f3b4-b0b5-42fd-95d9-062071dff2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25"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3f31f3b4-b0b5-42fd-95d9-062071dff2f0" xsi:nil="true"/>
    <lcf76f155ced4ddcb4097134ff3c332f xmlns="082bccd5-2f6c-4ce5-9de2-bea8cc8dded0">
      <Terms xmlns="http://schemas.microsoft.com/office/infopath/2007/PartnerControls"/>
    </lcf76f155ced4ddcb4097134ff3c332f>
    <_ip_UnifiedCompliancePolicyProperties xmlns="http://schemas.microsoft.com/sharepoint/v3" xsi:nil="true"/>
    <AssignedTo xmlns="http://schemas.microsoft.com/sharepoint/v3">
      <UserInfo>
        <DisplayName/>
        <AccountId xsi:nil="true"/>
        <AccountType/>
      </UserInfo>
    </AssignedTo>
    <_Status xmlns="http://schemas.microsoft.com/sharepoint/v3/fields">Not Started</_Status>
    <TaskGroup xmlns="http://schemas.microsoft.com/sharepoint/v3">
      <UserInfo>
        <DisplayName/>
        <AccountId xsi:nil="true"/>
        <AccountType/>
      </UserInfo>
    </TaskGroup>
  </documentManagement>
</p:properties>
</file>

<file path=customXml/itemProps1.xml><?xml version="1.0" encoding="utf-8"?>
<ds:datastoreItem xmlns:ds="http://schemas.openxmlformats.org/officeDocument/2006/customXml" ds:itemID="{E1CE28CD-F5E9-4D27-A6C6-364C90E05625}">
  <ds:schemaRefs>
    <ds:schemaRef ds:uri="http://schemas.microsoft.com/sharepoint/v3/contenttype/forms"/>
  </ds:schemaRefs>
</ds:datastoreItem>
</file>

<file path=customXml/itemProps2.xml><?xml version="1.0" encoding="utf-8"?>
<ds:datastoreItem xmlns:ds="http://schemas.openxmlformats.org/officeDocument/2006/customXml" ds:itemID="{7520CD11-C95E-457A-A85E-8516445EE1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82bccd5-2f6c-4ce5-9de2-bea8cc8dded0"/>
    <ds:schemaRef ds:uri="3f31f3b4-b0b5-42fd-95d9-062071dff2f0"/>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93FA49-FC48-493C-94A2-B5BE0B839CF0}">
  <ds:schemaRefs>
    <ds:schemaRef ds:uri="http://purl.org/dc/elements/1.1/"/>
    <ds:schemaRef ds:uri="http://schemas.microsoft.com/office/infopath/2007/PartnerControls"/>
    <ds:schemaRef ds:uri="3f31f3b4-b0b5-42fd-95d9-062071dff2f0"/>
    <ds:schemaRef ds:uri="http://schemas.microsoft.com/office/2006/metadata/properties"/>
    <ds:schemaRef ds:uri="http://purl.org/dc/terms/"/>
    <ds:schemaRef ds:uri="http://schemas.microsoft.com/sharepoint/v3"/>
    <ds:schemaRef ds:uri="http://schemas.microsoft.com/office/2006/documentManagement/types"/>
    <ds:schemaRef ds:uri="http://schemas.microsoft.com/sharepoint/v3/fields"/>
    <ds:schemaRef ds:uri="http://schemas.openxmlformats.org/package/2006/metadata/core-properties"/>
    <ds:schemaRef ds:uri="082bccd5-2f6c-4ce5-9de2-bea8cc8dded0"/>
    <ds:schemaRef ds:uri="http://www.w3.org/XML/1998/namespace"/>
    <ds:schemaRef ds:uri="http://purl.org/dc/dcmitype/"/>
  </ds:schemaRefs>
</ds:datastoreItem>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otalTime>543</TotalTime>
  <Words>7383</Words>
  <Application>Microsoft Office PowerPoint</Application>
  <PresentationFormat>Widescreen</PresentationFormat>
  <Paragraphs>596</Paragraphs>
  <Slides>51</Slides>
  <Notes>50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65" baseType="lpstr">
      <vt:lpstr>Arial</vt:lpstr>
      <vt:lpstr>Arial</vt:lpstr>
      <vt:lpstr>Calibri</vt:lpstr>
      <vt:lpstr>Chelsea Market</vt:lpstr>
      <vt:lpstr>Courgette</vt:lpstr>
      <vt:lpstr>Georgia</vt:lpstr>
      <vt:lpstr>Montserrat</vt:lpstr>
      <vt:lpstr>Myriad Pro</vt:lpstr>
      <vt:lpstr>Schoolbell</vt:lpstr>
      <vt:lpstr>Times New Roman</vt:lpstr>
      <vt:lpstr>Wingdings</vt:lpstr>
      <vt:lpstr>10_Office Theme</vt:lpstr>
      <vt:lpstr>Document</vt:lpstr>
      <vt:lpstr>Worksheet</vt:lpstr>
      <vt:lpstr>U.S. Department of Veterans Affairs</vt:lpstr>
      <vt:lpstr>Disclaimer</vt:lpstr>
      <vt:lpstr>Introduction</vt:lpstr>
      <vt:lpstr>Learning Objectives</vt:lpstr>
      <vt:lpstr>PowerPoint Presentation</vt:lpstr>
      <vt:lpstr>Approved Work Sites</vt:lpstr>
      <vt:lpstr>Work Assignments for Educational Institutions</vt:lpstr>
      <vt:lpstr>Examples of Work Study tasks for Educational Institutions</vt:lpstr>
      <vt:lpstr>Site Supervisors</vt:lpstr>
      <vt:lpstr>PowerPoint Presentation</vt:lpstr>
      <vt:lpstr>Approved Education Benefit Programs</vt:lpstr>
      <vt:lpstr>Enrollment Requirements</vt:lpstr>
      <vt:lpstr>Selection Criterion</vt:lpstr>
      <vt:lpstr>Student Qualifications</vt:lpstr>
      <vt:lpstr>Student Qualifications</vt:lpstr>
      <vt:lpstr>PowerPoint Presentation</vt:lpstr>
      <vt:lpstr>Agreement Process</vt:lpstr>
      <vt:lpstr>Approval Process</vt:lpstr>
      <vt:lpstr>Hours of Service</vt:lpstr>
      <vt:lpstr>Contract Extensions</vt:lpstr>
      <vt:lpstr>Zero Hour Extension</vt:lpstr>
      <vt:lpstr>PowerPoint Presentation</vt:lpstr>
      <vt:lpstr>Time Records</vt:lpstr>
      <vt:lpstr>Payment Parameters</vt:lpstr>
      <vt:lpstr>Advanced Payment</vt:lpstr>
      <vt:lpstr>Change in Enrollment Status</vt:lpstr>
      <vt:lpstr>Work Study Payments</vt:lpstr>
      <vt:lpstr>Work Study Payments</vt:lpstr>
      <vt:lpstr>PowerPoint Presentation</vt:lpstr>
      <vt:lpstr>Tracking </vt:lpstr>
      <vt:lpstr>Example 1: Tracking Template</vt:lpstr>
      <vt:lpstr>Example 2: Tracking Template</vt:lpstr>
      <vt:lpstr>Performance/Conduct</vt:lpstr>
      <vt:lpstr>Example 1: Performance/Conduct</vt:lpstr>
      <vt:lpstr>Example 2: Performance/Conduct</vt:lpstr>
      <vt:lpstr>Example 3: Performance/Conduct</vt:lpstr>
      <vt:lpstr>PowerPoint Presentation</vt:lpstr>
      <vt:lpstr>Common Questions</vt:lpstr>
      <vt:lpstr>Common Questions</vt:lpstr>
      <vt:lpstr>Common Questions</vt:lpstr>
      <vt:lpstr>Common Questions</vt:lpstr>
      <vt:lpstr>Common Questions</vt:lpstr>
      <vt:lpstr>Common Questions</vt:lpstr>
      <vt:lpstr>Common Questions</vt:lpstr>
      <vt:lpstr>Common Questions</vt:lpstr>
      <vt:lpstr>Common Questions</vt:lpstr>
      <vt:lpstr>Public Law 116-154  Improvement to Work Study Act</vt:lpstr>
      <vt:lpstr>Resources</vt:lpstr>
      <vt:lpstr>Submitting VA Work Study Documents</vt:lpstr>
      <vt:lpstr>Ask VA (AVA) Submission</vt:lpstr>
      <vt:lpstr>Thank You</vt:lpstr>
    </vt:vector>
  </TitlesOfParts>
  <Company>Department of 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VA Template</dc:title>
  <dc:creator>Department of Veterans Affairs</dc:creator>
  <cp:lastModifiedBy>White, Courtney D., VBAMUSK</cp:lastModifiedBy>
  <cp:revision>18</cp:revision>
  <cp:lastPrinted>2018-01-09T18:11:21Z</cp:lastPrinted>
  <dcterms:created xsi:type="dcterms:W3CDTF">2017-12-21T16:13:31Z</dcterms:created>
  <dcterms:modified xsi:type="dcterms:W3CDTF">2026-06-02T19:28:59Z</dcterms:modified>
  <cp:category>Power Point Slide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0x010100EFB437D012EF8C428D2CB3BBA5BD9C86</vt:lpwstr>
  </property>
  <property fmtid="{D5CDD505-2E9C-101B-9397-08002B2CF9AE}" pid="3" name="_ReviewCycleID">
    <vt:i4>323709581</vt:i4>
  </property>
  <property fmtid="{D5CDD505-2E9C-101B-9397-08002B2CF9AE}" pid="4" name="_NewReviewCycle">
    <vt:lpwstr/>
  </property>
  <property fmtid="{D5CDD505-2E9C-101B-9397-08002B2CF9AE}" pid="5" name="MediaServiceImageTags">
    <vt:lpwstr/>
  </property>
</Properties>
</file>