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45"/>
  </p:notesMasterIdLst>
  <p:sldIdLst>
    <p:sldId id="735" r:id="rId5"/>
    <p:sldId id="4452" r:id="rId6"/>
    <p:sldId id="4460" r:id="rId7"/>
    <p:sldId id="4486" r:id="rId8"/>
    <p:sldId id="4483" r:id="rId9"/>
    <p:sldId id="4485" r:id="rId10"/>
    <p:sldId id="4498" r:id="rId11"/>
    <p:sldId id="4499" r:id="rId12"/>
    <p:sldId id="4501" r:id="rId13"/>
    <p:sldId id="4500" r:id="rId14"/>
    <p:sldId id="4502" r:id="rId15"/>
    <p:sldId id="4487" r:id="rId16"/>
    <p:sldId id="4462" r:id="rId17"/>
    <p:sldId id="4493" r:id="rId18"/>
    <p:sldId id="4465" r:id="rId19"/>
    <p:sldId id="4463" r:id="rId20"/>
    <p:sldId id="4508" r:id="rId21"/>
    <p:sldId id="4509" r:id="rId22"/>
    <p:sldId id="4510" r:id="rId23"/>
    <p:sldId id="4482" r:id="rId24"/>
    <p:sldId id="4458" r:id="rId25"/>
    <p:sldId id="4488" r:id="rId26"/>
    <p:sldId id="4503" r:id="rId27"/>
    <p:sldId id="4504" r:id="rId28"/>
    <p:sldId id="4489" r:id="rId29"/>
    <p:sldId id="4494" r:id="rId30"/>
    <p:sldId id="4497" r:id="rId31"/>
    <p:sldId id="4495" r:id="rId32"/>
    <p:sldId id="4511" r:id="rId33"/>
    <p:sldId id="4512" r:id="rId34"/>
    <p:sldId id="4513" r:id="rId35"/>
    <p:sldId id="4490" r:id="rId36"/>
    <p:sldId id="4505" r:id="rId37"/>
    <p:sldId id="4506" r:id="rId38"/>
    <p:sldId id="4507" r:id="rId39"/>
    <p:sldId id="4491" r:id="rId40"/>
    <p:sldId id="4514" r:id="rId41"/>
    <p:sldId id="4515" r:id="rId42"/>
    <p:sldId id="4516" r:id="rId43"/>
    <p:sldId id="4492" r:id="rId44"/>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87B3549-BB78-24C2-8B4A-B17ABB6A10B6}" name="Reece, Joshua P CTR USARMY USARPAC (USA)" initials="JR" userId="S::joshua.p.reece.ctr@army.mil::5830b03a-27c0-4faf-a29e-211964b4af02"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F6ECBB0-389D-4F9E-898A-A8EB690FCBE8}" v="55" dt="2026-06-23T04:32:38.98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5432" autoAdjust="0"/>
  </p:normalViewPr>
  <p:slideViewPr>
    <p:cSldViewPr snapToGrid="0">
      <p:cViewPr varScale="1">
        <p:scale>
          <a:sx n="62" d="100"/>
          <a:sy n="62" d="100"/>
        </p:scale>
        <p:origin x="1459"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viewProps" Target="viewProps.xml"/><Relationship Id="rId50" Type="http://schemas.microsoft.com/office/2016/11/relationships/changesInfo" Target="changesInfos/changesInfo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theme" Target="theme/theme1.xml"/><Relationship Id="rId8" Type="http://schemas.openxmlformats.org/officeDocument/2006/relationships/slide" Target="slides/slide4.xml"/><Relationship Id="rId51" Type="http://schemas.microsoft.com/office/2015/10/relationships/revisionInfo" Target="revisionInfo.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presProps" Target="presProps.xml"/><Relationship Id="rId20" Type="http://schemas.openxmlformats.org/officeDocument/2006/relationships/slide" Target="slides/slide16.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ers, Jolene A 1LT USARMY NG WIARNG (USA)" userId="50532fd2-7092-43f8-b829-2f152c324204" providerId="ADAL" clId="{5DFA3961-D4BF-44AF-96AD-B791713E33A5}"/>
    <pc:docChg chg="undo custSel addSld delSld modSld sldOrd">
      <pc:chgData name="Anders, Jolene A 1LT USARMY NG WIARNG (USA)" userId="50532fd2-7092-43f8-b829-2f152c324204" providerId="ADAL" clId="{5DFA3961-D4BF-44AF-96AD-B791713E33A5}" dt="2026-06-23T04:44:58.961" v="23738" actId="20577"/>
      <pc:docMkLst>
        <pc:docMk/>
      </pc:docMkLst>
      <pc:sldChg chg="modSp mod">
        <pc:chgData name="Anders, Jolene A 1LT USARMY NG WIARNG (USA)" userId="50532fd2-7092-43f8-b829-2f152c324204" providerId="ADAL" clId="{5DFA3961-D4BF-44AF-96AD-B791713E33A5}" dt="2026-06-22T20:39:24.216" v="16434" actId="20577"/>
        <pc:sldMkLst>
          <pc:docMk/>
          <pc:sldMk cId="2150536329" sldId="735"/>
        </pc:sldMkLst>
        <pc:spChg chg="mod">
          <ac:chgData name="Anders, Jolene A 1LT USARMY NG WIARNG (USA)" userId="50532fd2-7092-43f8-b829-2f152c324204" providerId="ADAL" clId="{5DFA3961-D4BF-44AF-96AD-B791713E33A5}" dt="2026-06-22T20:39:24.216" v="16434" actId="20577"/>
          <ac:spMkLst>
            <pc:docMk/>
            <pc:sldMk cId="2150536329" sldId="735"/>
            <ac:spMk id="11" creationId="{00000000-0000-0000-0000-000000000000}"/>
          </ac:spMkLst>
        </pc:spChg>
      </pc:sldChg>
      <pc:sldChg chg="modSp mod">
        <pc:chgData name="Anders, Jolene A 1LT USARMY NG WIARNG (USA)" userId="50532fd2-7092-43f8-b829-2f152c324204" providerId="ADAL" clId="{5DFA3961-D4BF-44AF-96AD-B791713E33A5}" dt="2026-06-15T16:35:50.327" v="6136" actId="1076"/>
        <pc:sldMkLst>
          <pc:docMk/>
          <pc:sldMk cId="2658014946" sldId="4452"/>
        </pc:sldMkLst>
        <pc:spChg chg="mod">
          <ac:chgData name="Anders, Jolene A 1LT USARMY NG WIARNG (USA)" userId="50532fd2-7092-43f8-b829-2f152c324204" providerId="ADAL" clId="{5DFA3961-D4BF-44AF-96AD-B791713E33A5}" dt="2026-06-15T16:35:50.327" v="6136" actId="1076"/>
          <ac:spMkLst>
            <pc:docMk/>
            <pc:sldMk cId="2658014946" sldId="4452"/>
            <ac:spMk id="2" creationId="{937F0174-917F-734C-C630-241B618C2452}"/>
          </ac:spMkLst>
        </pc:spChg>
        <pc:spChg chg="mod">
          <ac:chgData name="Anders, Jolene A 1LT USARMY NG WIARNG (USA)" userId="50532fd2-7092-43f8-b829-2f152c324204" providerId="ADAL" clId="{5DFA3961-D4BF-44AF-96AD-B791713E33A5}" dt="2026-06-15T16:33:16.253" v="5837" actId="20577"/>
          <ac:spMkLst>
            <pc:docMk/>
            <pc:sldMk cId="2658014946" sldId="4452"/>
            <ac:spMk id="6" creationId="{0AA30DC9-5B5C-DD39-1198-3D3CAFD17EDD}"/>
          </ac:spMkLst>
        </pc:spChg>
      </pc:sldChg>
      <pc:sldChg chg="modSp mod ord">
        <pc:chgData name="Anders, Jolene A 1LT USARMY NG WIARNG (USA)" userId="50532fd2-7092-43f8-b829-2f152c324204" providerId="ADAL" clId="{5DFA3961-D4BF-44AF-96AD-B791713E33A5}" dt="2026-06-22T20:51:12.944" v="17084" actId="20577"/>
        <pc:sldMkLst>
          <pc:docMk/>
          <pc:sldMk cId="2788250085" sldId="4458"/>
        </pc:sldMkLst>
        <pc:spChg chg="mod">
          <ac:chgData name="Anders, Jolene A 1LT USARMY NG WIARNG (USA)" userId="50532fd2-7092-43f8-b829-2f152c324204" providerId="ADAL" clId="{5DFA3961-D4BF-44AF-96AD-B791713E33A5}" dt="2026-06-22T20:51:12.944" v="17084" actId="20577"/>
          <ac:spMkLst>
            <pc:docMk/>
            <pc:sldMk cId="2788250085" sldId="4458"/>
            <ac:spMk id="2" creationId="{2FBF1AE9-16BD-8356-E173-D9E23989123E}"/>
          </ac:spMkLst>
        </pc:spChg>
      </pc:sldChg>
      <pc:sldChg chg="modSp mod modNotesTx">
        <pc:chgData name="Anders, Jolene A 1LT USARMY NG WIARNG (USA)" userId="50532fd2-7092-43f8-b829-2f152c324204" providerId="ADAL" clId="{5DFA3961-D4BF-44AF-96AD-B791713E33A5}" dt="2026-06-22T20:32:04.349" v="16103" actId="20577"/>
        <pc:sldMkLst>
          <pc:docMk/>
          <pc:sldMk cId="4009406627" sldId="4460"/>
        </pc:sldMkLst>
        <pc:spChg chg="mod">
          <ac:chgData name="Anders, Jolene A 1LT USARMY NG WIARNG (USA)" userId="50532fd2-7092-43f8-b829-2f152c324204" providerId="ADAL" clId="{5DFA3961-D4BF-44AF-96AD-B791713E33A5}" dt="2026-06-15T16:41:13.581" v="6278" actId="114"/>
          <ac:spMkLst>
            <pc:docMk/>
            <pc:sldMk cId="4009406627" sldId="4460"/>
            <ac:spMk id="2" creationId="{8AFBDA09-ABB9-81C5-9D7E-DA7E0600F963}"/>
          </ac:spMkLst>
        </pc:spChg>
      </pc:sldChg>
      <pc:sldChg chg="modSp mod ord">
        <pc:chgData name="Anders, Jolene A 1LT USARMY NG WIARNG (USA)" userId="50532fd2-7092-43f8-b829-2f152c324204" providerId="ADAL" clId="{5DFA3961-D4BF-44AF-96AD-B791713E33A5}" dt="2026-06-22T20:50:32.234" v="17029" actId="20577"/>
        <pc:sldMkLst>
          <pc:docMk/>
          <pc:sldMk cId="1203774255" sldId="4462"/>
        </pc:sldMkLst>
        <pc:spChg chg="mod">
          <ac:chgData name="Anders, Jolene A 1LT USARMY NG WIARNG (USA)" userId="50532fd2-7092-43f8-b829-2f152c324204" providerId="ADAL" clId="{5DFA3961-D4BF-44AF-96AD-B791713E33A5}" dt="2026-06-22T20:50:32.234" v="17029" actId="20577"/>
          <ac:spMkLst>
            <pc:docMk/>
            <pc:sldMk cId="1203774255" sldId="4462"/>
            <ac:spMk id="2" creationId="{224DA3EE-7FAE-CC4A-BB26-02D8764FAA50}"/>
          </ac:spMkLst>
        </pc:spChg>
        <pc:spChg chg="mod">
          <ac:chgData name="Anders, Jolene A 1LT USARMY NG WIARNG (USA)" userId="50532fd2-7092-43f8-b829-2f152c324204" providerId="ADAL" clId="{5DFA3961-D4BF-44AF-96AD-B791713E33A5}" dt="2026-06-22T20:46:14.808" v="16763" actId="20577"/>
          <ac:spMkLst>
            <pc:docMk/>
            <pc:sldMk cId="1203774255" sldId="4462"/>
            <ac:spMk id="6" creationId="{F7DA12D4-3009-98F1-7687-DD6002162F72}"/>
          </ac:spMkLst>
        </pc:spChg>
      </pc:sldChg>
      <pc:sldChg chg="modSp mod ord">
        <pc:chgData name="Anders, Jolene A 1LT USARMY NG WIARNG (USA)" userId="50532fd2-7092-43f8-b829-2f152c324204" providerId="ADAL" clId="{5DFA3961-D4BF-44AF-96AD-B791713E33A5}" dt="2026-06-22T21:07:13.047" v="17928" actId="20577"/>
        <pc:sldMkLst>
          <pc:docMk/>
          <pc:sldMk cId="3112185364" sldId="4463"/>
        </pc:sldMkLst>
        <pc:spChg chg="mod">
          <ac:chgData name="Anders, Jolene A 1LT USARMY NG WIARNG (USA)" userId="50532fd2-7092-43f8-b829-2f152c324204" providerId="ADAL" clId="{5DFA3961-D4BF-44AF-96AD-B791713E33A5}" dt="2026-06-22T20:45:37.798" v="16762" actId="207"/>
          <ac:spMkLst>
            <pc:docMk/>
            <pc:sldMk cId="3112185364" sldId="4463"/>
            <ac:spMk id="2" creationId="{F5BA0A8B-389F-A5B3-23CB-362ED32E016D}"/>
          </ac:spMkLst>
        </pc:spChg>
        <pc:spChg chg="mod">
          <ac:chgData name="Anders, Jolene A 1LT USARMY NG WIARNG (USA)" userId="50532fd2-7092-43f8-b829-2f152c324204" providerId="ADAL" clId="{5DFA3961-D4BF-44AF-96AD-B791713E33A5}" dt="2026-06-22T21:07:13.047" v="17928" actId="20577"/>
          <ac:spMkLst>
            <pc:docMk/>
            <pc:sldMk cId="3112185364" sldId="4463"/>
            <ac:spMk id="6" creationId="{3A7CCF99-A7E0-8CE9-A66A-BBDDCDCAB571}"/>
          </ac:spMkLst>
        </pc:spChg>
      </pc:sldChg>
      <pc:sldChg chg="modSp mod ord">
        <pc:chgData name="Anders, Jolene A 1LT USARMY NG WIARNG (USA)" userId="50532fd2-7092-43f8-b829-2f152c324204" providerId="ADAL" clId="{5DFA3961-D4BF-44AF-96AD-B791713E33A5}" dt="2026-06-22T20:50:40.460" v="17031" actId="20577"/>
        <pc:sldMkLst>
          <pc:docMk/>
          <pc:sldMk cId="539660233" sldId="4465"/>
        </pc:sldMkLst>
        <pc:spChg chg="mod">
          <ac:chgData name="Anders, Jolene A 1LT USARMY NG WIARNG (USA)" userId="50532fd2-7092-43f8-b829-2f152c324204" providerId="ADAL" clId="{5DFA3961-D4BF-44AF-96AD-B791713E33A5}" dt="2026-06-22T20:42:32.247" v="16591" actId="207"/>
          <ac:spMkLst>
            <pc:docMk/>
            <pc:sldMk cId="539660233" sldId="4465"/>
            <ac:spMk id="2" creationId="{22609296-1864-0C3E-05D6-2E0F08C92C2E}"/>
          </ac:spMkLst>
        </pc:spChg>
        <pc:spChg chg="mod">
          <ac:chgData name="Anders, Jolene A 1LT USARMY NG WIARNG (USA)" userId="50532fd2-7092-43f8-b829-2f152c324204" providerId="ADAL" clId="{5DFA3961-D4BF-44AF-96AD-B791713E33A5}" dt="2026-06-22T20:50:40.460" v="17031" actId="20577"/>
          <ac:spMkLst>
            <pc:docMk/>
            <pc:sldMk cId="539660233" sldId="4465"/>
            <ac:spMk id="6" creationId="{96D5DA98-5D50-3882-2EAC-2C219D3DC374}"/>
          </ac:spMkLst>
        </pc:spChg>
      </pc:sldChg>
      <pc:sldChg chg="modSp mod ord">
        <pc:chgData name="Anders, Jolene A 1LT USARMY NG WIARNG (USA)" userId="50532fd2-7092-43f8-b829-2f152c324204" providerId="ADAL" clId="{5DFA3961-D4BF-44AF-96AD-B791713E33A5}" dt="2026-06-22T21:07:01.865" v="17925" actId="1076"/>
        <pc:sldMkLst>
          <pc:docMk/>
          <pc:sldMk cId="18798067" sldId="4482"/>
        </pc:sldMkLst>
        <pc:spChg chg="mod">
          <ac:chgData name="Anders, Jolene A 1LT USARMY NG WIARNG (USA)" userId="50532fd2-7092-43f8-b829-2f152c324204" providerId="ADAL" clId="{5DFA3961-D4BF-44AF-96AD-B791713E33A5}" dt="2026-06-22T21:07:01.865" v="17925" actId="1076"/>
          <ac:spMkLst>
            <pc:docMk/>
            <pc:sldMk cId="18798067" sldId="4482"/>
            <ac:spMk id="2" creationId="{58561514-C073-293D-D8B0-BA6FFBBA9A96}"/>
          </ac:spMkLst>
        </pc:spChg>
        <pc:spChg chg="mod">
          <ac:chgData name="Anders, Jolene A 1LT USARMY NG WIARNG (USA)" userId="50532fd2-7092-43f8-b829-2f152c324204" providerId="ADAL" clId="{5DFA3961-D4BF-44AF-96AD-B791713E33A5}" dt="2026-06-22T21:05:57.697" v="17784" actId="20577"/>
          <ac:spMkLst>
            <pc:docMk/>
            <pc:sldMk cId="18798067" sldId="4482"/>
            <ac:spMk id="6" creationId="{FBE72EFF-7B40-D7B8-EDEB-322305C942E8}"/>
          </ac:spMkLst>
        </pc:spChg>
      </pc:sldChg>
      <pc:sldChg chg="addSp delSp modSp add mod">
        <pc:chgData name="Anders, Jolene A 1LT USARMY NG WIARNG (USA)" userId="50532fd2-7092-43f8-b829-2f152c324204" providerId="ADAL" clId="{5DFA3961-D4BF-44AF-96AD-B791713E33A5}" dt="2026-06-11T20:46:47.374" v="694" actId="14100"/>
        <pc:sldMkLst>
          <pc:docMk/>
          <pc:sldMk cId="4072335096" sldId="4483"/>
        </pc:sldMkLst>
        <pc:spChg chg="add mod">
          <ac:chgData name="Anders, Jolene A 1LT USARMY NG WIARNG (USA)" userId="50532fd2-7092-43f8-b829-2f152c324204" providerId="ADAL" clId="{5DFA3961-D4BF-44AF-96AD-B791713E33A5}" dt="2026-06-11T20:42:31.928" v="654" actId="20577"/>
          <ac:spMkLst>
            <pc:docMk/>
            <pc:sldMk cId="4072335096" sldId="4483"/>
            <ac:spMk id="5" creationId="{C4A08B7B-604A-F74C-18E6-A5DC6760A21C}"/>
          </ac:spMkLst>
        </pc:spChg>
        <pc:spChg chg="mod">
          <ac:chgData name="Anders, Jolene A 1LT USARMY NG WIARNG (USA)" userId="50532fd2-7092-43f8-b829-2f152c324204" providerId="ADAL" clId="{5DFA3961-D4BF-44AF-96AD-B791713E33A5}" dt="2026-06-11T20:44:21.193" v="674" actId="20577"/>
          <ac:spMkLst>
            <pc:docMk/>
            <pc:sldMk cId="4072335096" sldId="4483"/>
            <ac:spMk id="6" creationId="{A9B9B767-584C-703F-7D85-46C538270FFA}"/>
          </ac:spMkLst>
        </pc:spChg>
        <pc:spChg chg="add mod">
          <ac:chgData name="Anders, Jolene A 1LT USARMY NG WIARNG (USA)" userId="50532fd2-7092-43f8-b829-2f152c324204" providerId="ADAL" clId="{5DFA3961-D4BF-44AF-96AD-B791713E33A5}" dt="2026-06-11T20:33:35.756" v="606" actId="208"/>
          <ac:spMkLst>
            <pc:docMk/>
            <pc:sldMk cId="4072335096" sldId="4483"/>
            <ac:spMk id="9" creationId="{30D94CDC-435D-04AC-8888-178770DD3094}"/>
          </ac:spMkLst>
        </pc:spChg>
        <pc:spChg chg="add mod">
          <ac:chgData name="Anders, Jolene A 1LT USARMY NG WIARNG (USA)" userId="50532fd2-7092-43f8-b829-2f152c324204" providerId="ADAL" clId="{5DFA3961-D4BF-44AF-96AD-B791713E33A5}" dt="2026-06-11T20:33:42.065" v="608" actId="208"/>
          <ac:spMkLst>
            <pc:docMk/>
            <pc:sldMk cId="4072335096" sldId="4483"/>
            <ac:spMk id="14" creationId="{E7CE5D62-D982-06FE-ABE0-5B4D9A0BF4E0}"/>
          </ac:spMkLst>
        </pc:spChg>
        <pc:spChg chg="add mod">
          <ac:chgData name="Anders, Jolene A 1LT USARMY NG WIARNG (USA)" userId="50532fd2-7092-43f8-b829-2f152c324204" providerId="ADAL" clId="{5DFA3961-D4BF-44AF-96AD-B791713E33A5}" dt="2026-06-11T20:46:26.576" v="691" actId="1076"/>
          <ac:spMkLst>
            <pc:docMk/>
            <pc:sldMk cId="4072335096" sldId="4483"/>
            <ac:spMk id="19" creationId="{D93B7621-836D-5698-388D-1553F5547BFB}"/>
          </ac:spMkLst>
        </pc:spChg>
        <pc:spChg chg="add mod">
          <ac:chgData name="Anders, Jolene A 1LT USARMY NG WIARNG (USA)" userId="50532fd2-7092-43f8-b829-2f152c324204" providerId="ADAL" clId="{5DFA3961-D4BF-44AF-96AD-B791713E33A5}" dt="2026-06-11T20:43:32.074" v="655"/>
          <ac:spMkLst>
            <pc:docMk/>
            <pc:sldMk cId="4072335096" sldId="4483"/>
            <ac:spMk id="24" creationId="{33D294AB-1365-4676-D390-88275D300F6C}"/>
          </ac:spMkLst>
        </pc:spChg>
        <pc:picChg chg="add mod">
          <ac:chgData name="Anders, Jolene A 1LT USARMY NG WIARNG (USA)" userId="50532fd2-7092-43f8-b829-2f152c324204" providerId="ADAL" clId="{5DFA3961-D4BF-44AF-96AD-B791713E33A5}" dt="2026-06-11T20:45:54.640" v="684" actId="1076"/>
          <ac:picMkLst>
            <pc:docMk/>
            <pc:sldMk cId="4072335096" sldId="4483"/>
            <ac:picMk id="3" creationId="{CD30226F-A9CA-0B16-60A1-75C278D24CD8}"/>
          </ac:picMkLst>
        </pc:picChg>
        <pc:cxnChg chg="add mod">
          <ac:chgData name="Anders, Jolene A 1LT USARMY NG WIARNG (USA)" userId="50532fd2-7092-43f8-b829-2f152c324204" providerId="ADAL" clId="{5DFA3961-D4BF-44AF-96AD-B791713E33A5}" dt="2026-06-11T20:46:00.581" v="685" actId="14100"/>
          <ac:cxnSpMkLst>
            <pc:docMk/>
            <pc:sldMk cId="4072335096" sldId="4483"/>
            <ac:cxnSpMk id="8" creationId="{CAF4EE4B-5753-B5F5-1650-B1C4CC21369C}"/>
          </ac:cxnSpMkLst>
        </pc:cxnChg>
        <pc:cxnChg chg="add mod">
          <ac:chgData name="Anders, Jolene A 1LT USARMY NG WIARNG (USA)" userId="50532fd2-7092-43f8-b829-2f152c324204" providerId="ADAL" clId="{5DFA3961-D4BF-44AF-96AD-B791713E33A5}" dt="2026-06-11T20:46:03.950" v="686" actId="14100"/>
          <ac:cxnSpMkLst>
            <pc:docMk/>
            <pc:sldMk cId="4072335096" sldId="4483"/>
            <ac:cxnSpMk id="12" creationId="{EF2A3B44-990D-C2FB-E117-E77B26EF701F}"/>
          </ac:cxnSpMkLst>
        </pc:cxnChg>
        <pc:cxnChg chg="add mod">
          <ac:chgData name="Anders, Jolene A 1LT USARMY NG WIARNG (USA)" userId="50532fd2-7092-43f8-b829-2f152c324204" providerId="ADAL" clId="{5DFA3961-D4BF-44AF-96AD-B791713E33A5}" dt="2026-06-11T20:46:09.370" v="688" actId="14100"/>
          <ac:cxnSpMkLst>
            <pc:docMk/>
            <pc:sldMk cId="4072335096" sldId="4483"/>
            <ac:cxnSpMk id="17" creationId="{A35F4029-8FB5-3BBF-8FA8-73B2359DC501}"/>
          </ac:cxnSpMkLst>
        </pc:cxnChg>
        <pc:cxnChg chg="add mod">
          <ac:chgData name="Anders, Jolene A 1LT USARMY NG WIARNG (USA)" userId="50532fd2-7092-43f8-b829-2f152c324204" providerId="ADAL" clId="{5DFA3961-D4BF-44AF-96AD-B791713E33A5}" dt="2026-06-11T20:46:31.971" v="693" actId="14100"/>
          <ac:cxnSpMkLst>
            <pc:docMk/>
            <pc:sldMk cId="4072335096" sldId="4483"/>
            <ac:cxnSpMk id="20" creationId="{CC153A45-76EF-C864-E192-9FF91334693B}"/>
          </ac:cxnSpMkLst>
        </pc:cxnChg>
        <pc:cxnChg chg="add mod">
          <ac:chgData name="Anders, Jolene A 1LT USARMY NG WIARNG (USA)" userId="50532fd2-7092-43f8-b829-2f152c324204" providerId="ADAL" clId="{5DFA3961-D4BF-44AF-96AD-B791713E33A5}" dt="2026-06-11T20:46:47.374" v="694" actId="14100"/>
          <ac:cxnSpMkLst>
            <pc:docMk/>
            <pc:sldMk cId="4072335096" sldId="4483"/>
            <ac:cxnSpMk id="25" creationId="{CAF99F7C-2EC4-9EED-18DD-055CBF5B8BEA}"/>
          </ac:cxnSpMkLst>
        </pc:cxnChg>
      </pc:sldChg>
      <pc:sldChg chg="addSp delSp modSp add mod">
        <pc:chgData name="Anders, Jolene A 1LT USARMY NG WIARNG (USA)" userId="50532fd2-7092-43f8-b829-2f152c324204" providerId="ADAL" clId="{5DFA3961-D4BF-44AF-96AD-B791713E33A5}" dt="2026-06-11T22:11:58.267" v="1814" actId="1076"/>
        <pc:sldMkLst>
          <pc:docMk/>
          <pc:sldMk cId="3307162466" sldId="4485"/>
        </pc:sldMkLst>
        <pc:spChg chg="mod">
          <ac:chgData name="Anders, Jolene A 1LT USARMY NG WIARNG (USA)" userId="50532fd2-7092-43f8-b829-2f152c324204" providerId="ADAL" clId="{5DFA3961-D4BF-44AF-96AD-B791713E33A5}" dt="2026-06-11T20:49:19.297" v="699" actId="14100"/>
          <ac:spMkLst>
            <pc:docMk/>
            <pc:sldMk cId="3307162466" sldId="4485"/>
            <ac:spMk id="2" creationId="{60476D8B-A105-DE85-6A43-840C852F1CDF}"/>
          </ac:spMkLst>
        </pc:spChg>
        <pc:spChg chg="add del mod">
          <ac:chgData name="Anders, Jolene A 1LT USARMY NG WIARNG (USA)" userId="50532fd2-7092-43f8-b829-2f152c324204" providerId="ADAL" clId="{5DFA3961-D4BF-44AF-96AD-B791713E33A5}" dt="2026-06-11T22:11:58.267" v="1814" actId="1076"/>
          <ac:spMkLst>
            <pc:docMk/>
            <pc:sldMk cId="3307162466" sldId="4485"/>
            <ac:spMk id="3" creationId="{D38A2424-4E8F-FC39-F610-54FA4711D080}"/>
          </ac:spMkLst>
        </pc:spChg>
        <pc:spChg chg="add mod">
          <ac:chgData name="Anders, Jolene A 1LT USARMY NG WIARNG (USA)" userId="50532fd2-7092-43f8-b829-2f152c324204" providerId="ADAL" clId="{5DFA3961-D4BF-44AF-96AD-B791713E33A5}" dt="2026-06-11T20:50:57.278" v="760" actId="1076"/>
          <ac:spMkLst>
            <pc:docMk/>
            <pc:sldMk cId="3307162466" sldId="4485"/>
            <ac:spMk id="6" creationId="{A64031E9-6672-26C9-5DC2-333F57A882F5}"/>
          </ac:spMkLst>
        </pc:spChg>
        <pc:spChg chg="mod">
          <ac:chgData name="Anders, Jolene A 1LT USARMY NG WIARNG (USA)" userId="50532fd2-7092-43f8-b829-2f152c324204" providerId="ADAL" clId="{5DFA3961-D4BF-44AF-96AD-B791713E33A5}" dt="2026-06-11T22:11:19.660" v="1806" actId="20577"/>
          <ac:spMkLst>
            <pc:docMk/>
            <pc:sldMk cId="3307162466" sldId="4485"/>
            <ac:spMk id="11" creationId="{87E4E65D-0497-7916-0186-A7E5BB1C31D4}"/>
          </ac:spMkLst>
        </pc:spChg>
        <pc:cxnChg chg="add mod">
          <ac:chgData name="Anders, Jolene A 1LT USARMY NG WIARNG (USA)" userId="50532fd2-7092-43f8-b829-2f152c324204" providerId="ADAL" clId="{5DFA3961-D4BF-44AF-96AD-B791713E33A5}" dt="2026-06-11T20:50:33.364" v="758" actId="1035"/>
          <ac:cxnSpMkLst>
            <pc:docMk/>
            <pc:sldMk cId="3307162466" sldId="4485"/>
            <ac:cxnSpMk id="4" creationId="{9588F5FF-3F6A-ACA9-1DF0-3F4935AF2471}"/>
          </ac:cxnSpMkLst>
        </pc:cxnChg>
      </pc:sldChg>
      <pc:sldChg chg="modSp add mod modNotesTx">
        <pc:chgData name="Anders, Jolene A 1LT USARMY NG WIARNG (USA)" userId="50532fd2-7092-43f8-b829-2f152c324204" providerId="ADAL" clId="{5DFA3961-D4BF-44AF-96AD-B791713E33A5}" dt="2026-06-22T20:38:25.848" v="16424" actId="1076"/>
        <pc:sldMkLst>
          <pc:docMk/>
          <pc:sldMk cId="1058044263" sldId="4486"/>
        </pc:sldMkLst>
        <pc:spChg chg="mod">
          <ac:chgData name="Anders, Jolene A 1LT USARMY NG WIARNG (USA)" userId="50532fd2-7092-43f8-b829-2f152c324204" providerId="ADAL" clId="{5DFA3961-D4BF-44AF-96AD-B791713E33A5}" dt="2026-06-22T20:38:25.848" v="16424" actId="1076"/>
          <ac:spMkLst>
            <pc:docMk/>
            <pc:sldMk cId="1058044263" sldId="4486"/>
            <ac:spMk id="2" creationId="{F9347523-4FF9-5AE8-4CCE-A0169BF72B0B}"/>
          </ac:spMkLst>
        </pc:spChg>
        <pc:spChg chg="mod">
          <ac:chgData name="Anders, Jolene A 1LT USARMY NG WIARNG (USA)" userId="50532fd2-7092-43f8-b829-2f152c324204" providerId="ADAL" clId="{5DFA3961-D4BF-44AF-96AD-B791713E33A5}" dt="2026-06-11T20:54:19.072" v="1102" actId="20577"/>
          <ac:spMkLst>
            <pc:docMk/>
            <pc:sldMk cId="1058044263" sldId="4486"/>
            <ac:spMk id="6" creationId="{DB234CD2-60F7-29B7-9DEC-2D91687D1693}"/>
          </ac:spMkLst>
        </pc:spChg>
      </pc:sldChg>
      <pc:sldChg chg="modSp add mod">
        <pc:chgData name="Anders, Jolene A 1LT USARMY NG WIARNG (USA)" userId="50532fd2-7092-43f8-b829-2f152c324204" providerId="ADAL" clId="{5DFA3961-D4BF-44AF-96AD-B791713E33A5}" dt="2026-06-11T22:11:30.302" v="1812" actId="20577"/>
        <pc:sldMkLst>
          <pc:docMk/>
          <pc:sldMk cId="3648957660" sldId="4487"/>
        </pc:sldMkLst>
        <pc:spChg chg="mod">
          <ac:chgData name="Anders, Jolene A 1LT USARMY NG WIARNG (USA)" userId="50532fd2-7092-43f8-b829-2f152c324204" providerId="ADAL" clId="{5DFA3961-D4BF-44AF-96AD-B791713E33A5}" dt="2026-06-11T22:07:49.983" v="1188" actId="1076"/>
          <ac:spMkLst>
            <pc:docMk/>
            <pc:sldMk cId="3648957660" sldId="4487"/>
            <ac:spMk id="3" creationId="{307831E1-BA4F-F1CC-5C6C-808D1049FFD2}"/>
          </ac:spMkLst>
        </pc:spChg>
        <pc:spChg chg="mod">
          <ac:chgData name="Anders, Jolene A 1LT USARMY NG WIARNG (USA)" userId="50532fd2-7092-43f8-b829-2f152c324204" providerId="ADAL" clId="{5DFA3961-D4BF-44AF-96AD-B791713E33A5}" dt="2026-06-11T22:11:30.302" v="1812" actId="20577"/>
          <ac:spMkLst>
            <pc:docMk/>
            <pc:sldMk cId="3648957660" sldId="4487"/>
            <ac:spMk id="11" creationId="{20825DE4-B9C3-641A-6D4F-0E5636A7A661}"/>
          </ac:spMkLst>
        </pc:spChg>
      </pc:sldChg>
      <pc:sldChg chg="modSp add mod">
        <pc:chgData name="Anders, Jolene A 1LT USARMY NG WIARNG (USA)" userId="50532fd2-7092-43f8-b829-2f152c324204" providerId="ADAL" clId="{5DFA3961-D4BF-44AF-96AD-B791713E33A5}" dt="2026-06-15T18:10:16.072" v="10095" actId="20577"/>
        <pc:sldMkLst>
          <pc:docMk/>
          <pc:sldMk cId="2660298849" sldId="4488"/>
        </pc:sldMkLst>
        <pc:spChg chg="mod">
          <ac:chgData name="Anders, Jolene A 1LT USARMY NG WIARNG (USA)" userId="50532fd2-7092-43f8-b829-2f152c324204" providerId="ADAL" clId="{5DFA3961-D4BF-44AF-96AD-B791713E33A5}" dt="2026-06-11T22:08:57.283" v="1457" actId="1076"/>
          <ac:spMkLst>
            <pc:docMk/>
            <pc:sldMk cId="2660298849" sldId="4488"/>
            <ac:spMk id="3" creationId="{7C236958-5B1C-E33F-DDE4-F1BA990163C3}"/>
          </ac:spMkLst>
        </pc:spChg>
        <pc:spChg chg="mod">
          <ac:chgData name="Anders, Jolene A 1LT USARMY NG WIARNG (USA)" userId="50532fd2-7092-43f8-b829-2f152c324204" providerId="ADAL" clId="{5DFA3961-D4BF-44AF-96AD-B791713E33A5}" dt="2026-06-15T18:10:16.072" v="10095" actId="20577"/>
          <ac:spMkLst>
            <pc:docMk/>
            <pc:sldMk cId="2660298849" sldId="4488"/>
            <ac:spMk id="11" creationId="{DE1B937C-A4C3-542A-C97C-9BB500181A4A}"/>
          </ac:spMkLst>
        </pc:spChg>
      </pc:sldChg>
      <pc:sldChg chg="modSp add mod">
        <pc:chgData name="Anders, Jolene A 1LT USARMY NG WIARNG (USA)" userId="50532fd2-7092-43f8-b829-2f152c324204" providerId="ADAL" clId="{5DFA3961-D4BF-44AF-96AD-B791713E33A5}" dt="2026-06-11T22:14:46.999" v="2057" actId="1076"/>
        <pc:sldMkLst>
          <pc:docMk/>
          <pc:sldMk cId="511132491" sldId="4489"/>
        </pc:sldMkLst>
        <pc:spChg chg="mod">
          <ac:chgData name="Anders, Jolene A 1LT USARMY NG WIARNG (USA)" userId="50532fd2-7092-43f8-b829-2f152c324204" providerId="ADAL" clId="{5DFA3961-D4BF-44AF-96AD-B791713E33A5}" dt="2026-06-11T22:14:46.999" v="2057" actId="1076"/>
          <ac:spMkLst>
            <pc:docMk/>
            <pc:sldMk cId="511132491" sldId="4489"/>
            <ac:spMk id="3" creationId="{3BE99012-E5A3-4C45-3F5D-B146AFB91D46}"/>
          </ac:spMkLst>
        </pc:spChg>
        <pc:spChg chg="mod">
          <ac:chgData name="Anders, Jolene A 1LT USARMY NG WIARNG (USA)" userId="50532fd2-7092-43f8-b829-2f152c324204" providerId="ADAL" clId="{5DFA3961-D4BF-44AF-96AD-B791713E33A5}" dt="2026-06-11T22:12:20.382" v="1852" actId="20577"/>
          <ac:spMkLst>
            <pc:docMk/>
            <pc:sldMk cId="511132491" sldId="4489"/>
            <ac:spMk id="11" creationId="{1F18AA0F-F715-5F3A-BDE1-370757040AA3}"/>
          </ac:spMkLst>
        </pc:spChg>
      </pc:sldChg>
      <pc:sldChg chg="modSp add mod">
        <pc:chgData name="Anders, Jolene A 1LT USARMY NG WIARNG (USA)" userId="50532fd2-7092-43f8-b829-2f152c324204" providerId="ADAL" clId="{5DFA3961-D4BF-44AF-96AD-B791713E33A5}" dt="2026-06-15T20:00:52.869" v="14119" actId="20577"/>
        <pc:sldMkLst>
          <pc:docMk/>
          <pc:sldMk cId="2073228736" sldId="4490"/>
        </pc:sldMkLst>
        <pc:spChg chg="mod">
          <ac:chgData name="Anders, Jolene A 1LT USARMY NG WIARNG (USA)" userId="50532fd2-7092-43f8-b829-2f152c324204" providerId="ADAL" clId="{5DFA3961-D4BF-44AF-96AD-B791713E33A5}" dt="2026-06-11T22:14:56.930" v="2059" actId="1076"/>
          <ac:spMkLst>
            <pc:docMk/>
            <pc:sldMk cId="2073228736" sldId="4490"/>
            <ac:spMk id="3" creationId="{31727DD2-7EEE-10F0-2E87-8E0B4118E800}"/>
          </ac:spMkLst>
        </pc:spChg>
        <pc:spChg chg="mod">
          <ac:chgData name="Anders, Jolene A 1LT USARMY NG WIARNG (USA)" userId="50532fd2-7092-43f8-b829-2f152c324204" providerId="ADAL" clId="{5DFA3961-D4BF-44AF-96AD-B791713E33A5}" dt="2026-06-15T20:00:52.869" v="14119" actId="20577"/>
          <ac:spMkLst>
            <pc:docMk/>
            <pc:sldMk cId="2073228736" sldId="4490"/>
            <ac:spMk id="11" creationId="{539EF6FB-DCB4-D5E0-C01A-1ADEC0AACFA8}"/>
          </ac:spMkLst>
        </pc:spChg>
      </pc:sldChg>
      <pc:sldChg chg="modSp add mod">
        <pc:chgData name="Anders, Jolene A 1LT USARMY NG WIARNG (USA)" userId="50532fd2-7092-43f8-b829-2f152c324204" providerId="ADAL" clId="{5DFA3961-D4BF-44AF-96AD-B791713E33A5}" dt="2026-06-22T22:05:32.587" v="20683" actId="1076"/>
        <pc:sldMkLst>
          <pc:docMk/>
          <pc:sldMk cId="2537282898" sldId="4491"/>
        </pc:sldMkLst>
        <pc:spChg chg="mod">
          <ac:chgData name="Anders, Jolene A 1LT USARMY NG WIARNG (USA)" userId="50532fd2-7092-43f8-b829-2f152c324204" providerId="ADAL" clId="{5DFA3961-D4BF-44AF-96AD-B791713E33A5}" dt="2026-06-11T22:14:28.563" v="2054" actId="1076"/>
          <ac:spMkLst>
            <pc:docMk/>
            <pc:sldMk cId="2537282898" sldId="4491"/>
            <ac:spMk id="3" creationId="{302E8471-7F91-E3F9-F0D1-E5DA6EAC3850}"/>
          </ac:spMkLst>
        </pc:spChg>
        <pc:spChg chg="mod">
          <ac:chgData name="Anders, Jolene A 1LT USARMY NG WIARNG (USA)" userId="50532fd2-7092-43f8-b829-2f152c324204" providerId="ADAL" clId="{5DFA3961-D4BF-44AF-96AD-B791713E33A5}" dt="2026-06-22T22:05:32.587" v="20683" actId="1076"/>
          <ac:spMkLst>
            <pc:docMk/>
            <pc:sldMk cId="2537282898" sldId="4491"/>
            <ac:spMk id="11" creationId="{E1691C91-7DE4-8256-C8CB-E83580903D3D}"/>
          </ac:spMkLst>
        </pc:spChg>
      </pc:sldChg>
      <pc:sldChg chg="modSp add mod">
        <pc:chgData name="Anders, Jolene A 1LT USARMY NG WIARNG (USA)" userId="50532fd2-7092-43f8-b829-2f152c324204" providerId="ADAL" clId="{5DFA3961-D4BF-44AF-96AD-B791713E33A5}" dt="2026-06-23T04:21:34.860" v="23585" actId="1076"/>
        <pc:sldMkLst>
          <pc:docMk/>
          <pc:sldMk cId="2382402252" sldId="4492"/>
        </pc:sldMkLst>
        <pc:spChg chg="mod">
          <ac:chgData name="Anders, Jolene A 1LT USARMY NG WIARNG (USA)" userId="50532fd2-7092-43f8-b829-2f152c324204" providerId="ADAL" clId="{5DFA3961-D4BF-44AF-96AD-B791713E33A5}" dt="2026-06-11T22:15:48.513" v="2118" actId="1076"/>
          <ac:spMkLst>
            <pc:docMk/>
            <pc:sldMk cId="2382402252" sldId="4492"/>
            <ac:spMk id="3" creationId="{55648CD0-11BC-55D8-3207-DC58B4A51509}"/>
          </ac:spMkLst>
        </pc:spChg>
        <pc:spChg chg="mod">
          <ac:chgData name="Anders, Jolene A 1LT USARMY NG WIARNG (USA)" userId="50532fd2-7092-43f8-b829-2f152c324204" providerId="ADAL" clId="{5DFA3961-D4BF-44AF-96AD-B791713E33A5}" dt="2026-06-23T04:21:34.860" v="23585" actId="1076"/>
          <ac:spMkLst>
            <pc:docMk/>
            <pc:sldMk cId="2382402252" sldId="4492"/>
            <ac:spMk id="11" creationId="{DE07EE52-B2F0-BE79-5BA7-43AE6D889A78}"/>
          </ac:spMkLst>
        </pc:spChg>
      </pc:sldChg>
      <pc:sldChg chg="modSp add mod">
        <pc:chgData name="Anders, Jolene A 1LT USARMY NG WIARNG (USA)" userId="50532fd2-7092-43f8-b829-2f152c324204" providerId="ADAL" clId="{5DFA3961-D4BF-44AF-96AD-B791713E33A5}" dt="2026-06-22T20:50:37.105" v="17030" actId="20577"/>
        <pc:sldMkLst>
          <pc:docMk/>
          <pc:sldMk cId="563938957" sldId="4493"/>
        </pc:sldMkLst>
        <pc:spChg chg="mod">
          <ac:chgData name="Anders, Jolene A 1LT USARMY NG WIARNG (USA)" userId="50532fd2-7092-43f8-b829-2f152c324204" providerId="ADAL" clId="{5DFA3961-D4BF-44AF-96AD-B791713E33A5}" dt="2026-06-22T20:41:26.689" v="16497" actId="20577"/>
          <ac:spMkLst>
            <pc:docMk/>
            <pc:sldMk cId="563938957" sldId="4493"/>
            <ac:spMk id="2" creationId="{986F105F-B720-BBA5-71CB-680986D1DFE9}"/>
          </ac:spMkLst>
        </pc:spChg>
        <pc:spChg chg="mod">
          <ac:chgData name="Anders, Jolene A 1LT USARMY NG WIARNG (USA)" userId="50532fd2-7092-43f8-b829-2f152c324204" providerId="ADAL" clId="{5DFA3961-D4BF-44AF-96AD-B791713E33A5}" dt="2026-06-22T20:50:37.105" v="17030" actId="20577"/>
          <ac:spMkLst>
            <pc:docMk/>
            <pc:sldMk cId="563938957" sldId="4493"/>
            <ac:spMk id="6" creationId="{D534D4CE-6A92-9E25-2E33-824C5C9DFD36}"/>
          </ac:spMkLst>
        </pc:spChg>
      </pc:sldChg>
      <pc:sldChg chg="addSp delSp modSp add mod ord">
        <pc:chgData name="Anders, Jolene A 1LT USARMY NG WIARNG (USA)" userId="50532fd2-7092-43f8-b829-2f152c324204" providerId="ADAL" clId="{5DFA3961-D4BF-44AF-96AD-B791713E33A5}" dt="2026-06-23T04:39:29.972" v="23725" actId="20577"/>
        <pc:sldMkLst>
          <pc:docMk/>
          <pc:sldMk cId="3520872774" sldId="4494"/>
        </pc:sldMkLst>
        <pc:spChg chg="mod">
          <ac:chgData name="Anders, Jolene A 1LT USARMY NG WIARNG (USA)" userId="50532fd2-7092-43f8-b829-2f152c324204" providerId="ADAL" clId="{5DFA3961-D4BF-44AF-96AD-B791713E33A5}" dt="2026-06-11T22:24:18.261" v="2534" actId="20577"/>
          <ac:spMkLst>
            <pc:docMk/>
            <pc:sldMk cId="3520872774" sldId="4494"/>
            <ac:spMk id="3" creationId="{D467B5C6-B897-E884-C89F-3A78B8D5E96A}"/>
          </ac:spMkLst>
        </pc:spChg>
        <pc:graphicFrameChg chg="add mod modGraphic">
          <ac:chgData name="Anders, Jolene A 1LT USARMY NG WIARNG (USA)" userId="50532fd2-7092-43f8-b829-2f152c324204" providerId="ADAL" clId="{5DFA3961-D4BF-44AF-96AD-B791713E33A5}" dt="2026-06-23T04:39:29.972" v="23725" actId="20577"/>
          <ac:graphicFrameMkLst>
            <pc:docMk/>
            <pc:sldMk cId="3520872774" sldId="4494"/>
            <ac:graphicFrameMk id="4" creationId="{8D26E4B9-ADCE-CF70-889A-4E54D33DA367}"/>
          </ac:graphicFrameMkLst>
        </pc:graphicFrameChg>
      </pc:sldChg>
      <pc:sldChg chg="addSp delSp modSp add mod">
        <pc:chgData name="Anders, Jolene A 1LT USARMY NG WIARNG (USA)" userId="50532fd2-7092-43f8-b829-2f152c324204" providerId="ADAL" clId="{5DFA3961-D4BF-44AF-96AD-B791713E33A5}" dt="2026-06-23T04:39:35.408" v="23726" actId="20577"/>
        <pc:sldMkLst>
          <pc:docMk/>
          <pc:sldMk cId="1172499125" sldId="4495"/>
        </pc:sldMkLst>
        <pc:spChg chg="mod">
          <ac:chgData name="Anders, Jolene A 1LT USARMY NG WIARNG (USA)" userId="50532fd2-7092-43f8-b829-2f152c324204" providerId="ADAL" clId="{5DFA3961-D4BF-44AF-96AD-B791713E33A5}" dt="2026-06-11T22:25:15.879" v="2612" actId="20577"/>
          <ac:spMkLst>
            <pc:docMk/>
            <pc:sldMk cId="1172499125" sldId="4495"/>
            <ac:spMk id="3" creationId="{2CA06041-81E9-ACE6-DEEA-0FDBCD3BF4E6}"/>
          </ac:spMkLst>
        </pc:spChg>
        <pc:spChg chg="add del mod">
          <ac:chgData name="Anders, Jolene A 1LT USARMY NG WIARNG (USA)" userId="50532fd2-7092-43f8-b829-2f152c324204" providerId="ADAL" clId="{5DFA3961-D4BF-44AF-96AD-B791713E33A5}" dt="2026-06-22T21:42:45.144" v="19355" actId="478"/>
          <ac:spMkLst>
            <pc:docMk/>
            <pc:sldMk cId="1172499125" sldId="4495"/>
            <ac:spMk id="4" creationId="{ED9D536C-C08C-4588-7F4B-50EC250EBAB5}"/>
          </ac:spMkLst>
        </pc:spChg>
        <pc:graphicFrameChg chg="add mod modGraphic">
          <ac:chgData name="Anders, Jolene A 1LT USARMY NG WIARNG (USA)" userId="50532fd2-7092-43f8-b829-2f152c324204" providerId="ADAL" clId="{5DFA3961-D4BF-44AF-96AD-B791713E33A5}" dt="2026-06-23T04:39:35.408" v="23726" actId="20577"/>
          <ac:graphicFrameMkLst>
            <pc:docMk/>
            <pc:sldMk cId="1172499125" sldId="4495"/>
            <ac:graphicFrameMk id="2" creationId="{83908D4F-2632-40C2-0341-AA7BA95AD94F}"/>
          </ac:graphicFrameMkLst>
        </pc:graphicFrameChg>
      </pc:sldChg>
      <pc:sldChg chg="addSp delSp modSp add del mod ord">
        <pc:chgData name="Anders, Jolene A 1LT USARMY NG WIARNG (USA)" userId="50532fd2-7092-43f8-b829-2f152c324204" providerId="ADAL" clId="{5DFA3961-D4BF-44AF-96AD-B791713E33A5}" dt="2026-06-22T21:42:14.378" v="19312" actId="2696"/>
        <pc:sldMkLst>
          <pc:docMk/>
          <pc:sldMk cId="377828889" sldId="4496"/>
        </pc:sldMkLst>
        <pc:spChg chg="add mod">
          <ac:chgData name="Anders, Jolene A 1LT USARMY NG WIARNG (USA)" userId="50532fd2-7092-43f8-b829-2f152c324204" providerId="ADAL" clId="{5DFA3961-D4BF-44AF-96AD-B791713E33A5}" dt="2026-06-22T21:21:02.312" v="18582" actId="14100"/>
          <ac:spMkLst>
            <pc:docMk/>
            <pc:sldMk cId="377828889" sldId="4496"/>
            <ac:spMk id="5" creationId="{997B2E83-4FC2-3E3D-7001-2DC87AE9D907}"/>
          </ac:spMkLst>
        </pc:spChg>
        <pc:graphicFrameChg chg="add mod modGraphic">
          <ac:chgData name="Anders, Jolene A 1LT USARMY NG WIARNG (USA)" userId="50532fd2-7092-43f8-b829-2f152c324204" providerId="ADAL" clId="{5DFA3961-D4BF-44AF-96AD-B791713E33A5}" dt="2026-06-22T21:20:30.750" v="18575" actId="1076"/>
          <ac:graphicFrameMkLst>
            <pc:docMk/>
            <pc:sldMk cId="377828889" sldId="4496"/>
            <ac:graphicFrameMk id="4" creationId="{EAD75ECD-1A8B-4256-F887-29B8F94DCB82}"/>
          </ac:graphicFrameMkLst>
        </pc:graphicFrameChg>
      </pc:sldChg>
      <pc:sldChg chg="modSp add mod ord">
        <pc:chgData name="Anders, Jolene A 1LT USARMY NG WIARNG (USA)" userId="50532fd2-7092-43f8-b829-2f152c324204" providerId="ADAL" clId="{5DFA3961-D4BF-44AF-96AD-B791713E33A5}" dt="2026-06-23T04:40:04.088" v="23727" actId="12"/>
        <pc:sldMkLst>
          <pc:docMk/>
          <pc:sldMk cId="3513186857" sldId="4497"/>
        </pc:sldMkLst>
        <pc:spChg chg="mod">
          <ac:chgData name="Anders, Jolene A 1LT USARMY NG WIARNG (USA)" userId="50532fd2-7092-43f8-b829-2f152c324204" providerId="ADAL" clId="{5DFA3961-D4BF-44AF-96AD-B791713E33A5}" dt="2026-06-11T22:29:06.597" v="2720" actId="20577"/>
          <ac:spMkLst>
            <pc:docMk/>
            <pc:sldMk cId="3513186857" sldId="4497"/>
            <ac:spMk id="3" creationId="{6326838F-B936-7E41-603D-222851A622E3}"/>
          </ac:spMkLst>
        </pc:spChg>
        <pc:graphicFrameChg chg="mod modGraphic">
          <ac:chgData name="Anders, Jolene A 1LT USARMY NG WIARNG (USA)" userId="50532fd2-7092-43f8-b829-2f152c324204" providerId="ADAL" clId="{5DFA3961-D4BF-44AF-96AD-B791713E33A5}" dt="2026-06-23T04:40:04.088" v="23727" actId="12"/>
          <ac:graphicFrameMkLst>
            <pc:docMk/>
            <pc:sldMk cId="3513186857" sldId="4497"/>
            <ac:graphicFrameMk id="2" creationId="{B6982658-8D7D-1595-24FA-13B21295251D}"/>
          </ac:graphicFrameMkLst>
        </pc:graphicFrameChg>
      </pc:sldChg>
      <pc:sldChg chg="modSp add mod modNotesTx">
        <pc:chgData name="Anders, Jolene A 1LT USARMY NG WIARNG (USA)" userId="50532fd2-7092-43f8-b829-2f152c324204" providerId="ADAL" clId="{5DFA3961-D4BF-44AF-96AD-B791713E33A5}" dt="2026-06-23T04:26:56.284" v="23635" actId="20577"/>
        <pc:sldMkLst>
          <pc:docMk/>
          <pc:sldMk cId="1138250330" sldId="4498"/>
        </pc:sldMkLst>
        <pc:spChg chg="mod">
          <ac:chgData name="Anders, Jolene A 1LT USARMY NG WIARNG (USA)" userId="50532fd2-7092-43f8-b829-2f152c324204" providerId="ADAL" clId="{5DFA3961-D4BF-44AF-96AD-B791713E33A5}" dt="2026-06-23T04:26:56.284" v="23635" actId="20577"/>
          <ac:spMkLst>
            <pc:docMk/>
            <pc:sldMk cId="1138250330" sldId="4498"/>
            <ac:spMk id="2" creationId="{3433C145-A604-027C-131A-89E782A4A324}"/>
          </ac:spMkLst>
        </pc:spChg>
        <pc:spChg chg="mod">
          <ac:chgData name="Anders, Jolene A 1LT USARMY NG WIARNG (USA)" userId="50532fd2-7092-43f8-b829-2f152c324204" providerId="ADAL" clId="{5DFA3961-D4BF-44AF-96AD-B791713E33A5}" dt="2026-06-15T16:03:41.204" v="4072" actId="20577"/>
          <ac:spMkLst>
            <pc:docMk/>
            <pc:sldMk cId="1138250330" sldId="4498"/>
            <ac:spMk id="6" creationId="{F8D8E00F-97B4-A560-5352-E6FF11716FDD}"/>
          </ac:spMkLst>
        </pc:spChg>
      </pc:sldChg>
      <pc:sldChg chg="modSp add mod ord">
        <pc:chgData name="Anders, Jolene A 1LT USARMY NG WIARNG (USA)" userId="50532fd2-7092-43f8-b829-2f152c324204" providerId="ADAL" clId="{5DFA3961-D4BF-44AF-96AD-B791713E33A5}" dt="2026-06-23T04:28:11.616" v="23640" actId="20577"/>
        <pc:sldMkLst>
          <pc:docMk/>
          <pc:sldMk cId="2809292066" sldId="4499"/>
        </pc:sldMkLst>
        <pc:spChg chg="mod">
          <ac:chgData name="Anders, Jolene A 1LT USARMY NG WIARNG (USA)" userId="50532fd2-7092-43f8-b829-2f152c324204" providerId="ADAL" clId="{5DFA3961-D4BF-44AF-96AD-B791713E33A5}" dt="2026-06-23T04:28:11.616" v="23640" actId="20577"/>
          <ac:spMkLst>
            <pc:docMk/>
            <pc:sldMk cId="2809292066" sldId="4499"/>
            <ac:spMk id="2" creationId="{09143126-08CE-DE87-D8DA-5530A334EAF4}"/>
          </ac:spMkLst>
        </pc:spChg>
        <pc:spChg chg="mod">
          <ac:chgData name="Anders, Jolene A 1LT USARMY NG WIARNG (USA)" userId="50532fd2-7092-43f8-b829-2f152c324204" providerId="ADAL" clId="{5DFA3961-D4BF-44AF-96AD-B791713E33A5}" dt="2026-06-15T16:03:49.188" v="4093" actId="20577"/>
          <ac:spMkLst>
            <pc:docMk/>
            <pc:sldMk cId="2809292066" sldId="4499"/>
            <ac:spMk id="6" creationId="{71BC05D0-081D-E021-3500-40862ABD0230}"/>
          </ac:spMkLst>
        </pc:spChg>
      </pc:sldChg>
      <pc:sldChg chg="addSp delSp modSp add mod ord">
        <pc:chgData name="Anders, Jolene A 1LT USARMY NG WIARNG (USA)" userId="50532fd2-7092-43f8-b829-2f152c324204" providerId="ADAL" clId="{5DFA3961-D4BF-44AF-96AD-B791713E33A5}" dt="2026-06-23T04:32:38.984" v="23700" actId="255"/>
        <pc:sldMkLst>
          <pc:docMk/>
          <pc:sldMk cId="1179395233" sldId="4500"/>
        </pc:sldMkLst>
        <pc:spChg chg="mod">
          <ac:chgData name="Anders, Jolene A 1LT USARMY NG WIARNG (USA)" userId="50532fd2-7092-43f8-b829-2f152c324204" providerId="ADAL" clId="{5DFA3961-D4BF-44AF-96AD-B791713E33A5}" dt="2026-06-15T16:54:51.072" v="7138" actId="20577"/>
          <ac:spMkLst>
            <pc:docMk/>
            <pc:sldMk cId="1179395233" sldId="4500"/>
            <ac:spMk id="6" creationId="{B5E7AF99-73D7-C26C-22D5-EB56FC34D8BC}"/>
          </ac:spMkLst>
        </pc:spChg>
        <pc:graphicFrameChg chg="add mod modGraphic">
          <ac:chgData name="Anders, Jolene A 1LT USARMY NG WIARNG (USA)" userId="50532fd2-7092-43f8-b829-2f152c324204" providerId="ADAL" clId="{5DFA3961-D4BF-44AF-96AD-B791713E33A5}" dt="2026-06-23T04:32:38.984" v="23700" actId="255"/>
          <ac:graphicFrameMkLst>
            <pc:docMk/>
            <pc:sldMk cId="1179395233" sldId="4500"/>
            <ac:graphicFrameMk id="3" creationId="{5171BD60-26F5-861F-3BD2-D31B2C36F057}"/>
          </ac:graphicFrameMkLst>
        </pc:graphicFrameChg>
      </pc:sldChg>
      <pc:sldChg chg="modSp add mod ord">
        <pc:chgData name="Anders, Jolene A 1LT USARMY NG WIARNG (USA)" userId="50532fd2-7092-43f8-b829-2f152c324204" providerId="ADAL" clId="{5DFA3961-D4BF-44AF-96AD-B791713E33A5}" dt="2026-06-23T04:30:19.790" v="23689" actId="20577"/>
        <pc:sldMkLst>
          <pc:docMk/>
          <pc:sldMk cId="2979015433" sldId="4501"/>
        </pc:sldMkLst>
        <pc:spChg chg="mod">
          <ac:chgData name="Anders, Jolene A 1LT USARMY NG WIARNG (USA)" userId="50532fd2-7092-43f8-b829-2f152c324204" providerId="ADAL" clId="{5DFA3961-D4BF-44AF-96AD-B791713E33A5}" dt="2026-06-23T04:30:19.790" v="23689" actId="20577"/>
          <ac:spMkLst>
            <pc:docMk/>
            <pc:sldMk cId="2979015433" sldId="4501"/>
            <ac:spMk id="2" creationId="{27A778AD-3BB6-330D-B73C-D57EEEC34052}"/>
          </ac:spMkLst>
        </pc:spChg>
        <pc:spChg chg="mod">
          <ac:chgData name="Anders, Jolene A 1LT USARMY NG WIARNG (USA)" userId="50532fd2-7092-43f8-b829-2f152c324204" providerId="ADAL" clId="{5DFA3961-D4BF-44AF-96AD-B791713E33A5}" dt="2026-06-15T16:24:57.117" v="5300" actId="20577"/>
          <ac:spMkLst>
            <pc:docMk/>
            <pc:sldMk cId="2979015433" sldId="4501"/>
            <ac:spMk id="6" creationId="{56338DDF-5F58-2F62-60A0-711FFE1528AC}"/>
          </ac:spMkLst>
        </pc:spChg>
      </pc:sldChg>
      <pc:sldChg chg="addSp modSp add mod">
        <pc:chgData name="Anders, Jolene A 1LT USARMY NG WIARNG (USA)" userId="50532fd2-7092-43f8-b829-2f152c324204" providerId="ADAL" clId="{5DFA3961-D4BF-44AF-96AD-B791713E33A5}" dt="2026-06-22T20:40:21.234" v="16447" actId="255"/>
        <pc:sldMkLst>
          <pc:docMk/>
          <pc:sldMk cId="1271560411" sldId="4502"/>
        </pc:sldMkLst>
        <pc:spChg chg="mod">
          <ac:chgData name="Anders, Jolene A 1LT USARMY NG WIARNG (USA)" userId="50532fd2-7092-43f8-b829-2f152c324204" providerId="ADAL" clId="{5DFA3961-D4BF-44AF-96AD-B791713E33A5}" dt="2026-06-15T17:01:20.123" v="7600" actId="5793"/>
          <ac:spMkLst>
            <pc:docMk/>
            <pc:sldMk cId="1271560411" sldId="4502"/>
            <ac:spMk id="2" creationId="{14417B2E-A913-8421-9918-E4E2327FF726}"/>
          </ac:spMkLst>
        </pc:spChg>
        <pc:spChg chg="add mod">
          <ac:chgData name="Anders, Jolene A 1LT USARMY NG WIARNG (USA)" userId="50532fd2-7092-43f8-b829-2f152c324204" providerId="ADAL" clId="{5DFA3961-D4BF-44AF-96AD-B791713E33A5}" dt="2026-06-22T20:40:21.234" v="16447" actId="255"/>
          <ac:spMkLst>
            <pc:docMk/>
            <pc:sldMk cId="1271560411" sldId="4502"/>
            <ac:spMk id="4" creationId="{69784C20-F981-1D66-7628-275841816F5C}"/>
          </ac:spMkLst>
        </pc:spChg>
        <pc:spChg chg="mod">
          <ac:chgData name="Anders, Jolene A 1LT USARMY NG WIARNG (USA)" userId="50532fd2-7092-43f8-b829-2f152c324204" providerId="ADAL" clId="{5DFA3961-D4BF-44AF-96AD-B791713E33A5}" dt="2026-06-15T17:01:51.814" v="7672" actId="20577"/>
          <ac:spMkLst>
            <pc:docMk/>
            <pc:sldMk cId="1271560411" sldId="4502"/>
            <ac:spMk id="6" creationId="{65A8C4EE-0646-F3DA-9210-BF2D532C7C9D}"/>
          </ac:spMkLst>
        </pc:spChg>
      </pc:sldChg>
      <pc:sldChg chg="modSp add mod">
        <pc:chgData name="Anders, Jolene A 1LT USARMY NG WIARNG (USA)" userId="50532fd2-7092-43f8-b829-2f152c324204" providerId="ADAL" clId="{5DFA3961-D4BF-44AF-96AD-B791713E33A5}" dt="2026-06-22T21:17:11.209" v="18445" actId="113"/>
        <pc:sldMkLst>
          <pc:docMk/>
          <pc:sldMk cId="1467606164" sldId="4503"/>
        </pc:sldMkLst>
        <pc:spChg chg="mod">
          <ac:chgData name="Anders, Jolene A 1LT USARMY NG WIARNG (USA)" userId="50532fd2-7092-43f8-b829-2f152c324204" providerId="ADAL" clId="{5DFA3961-D4BF-44AF-96AD-B791713E33A5}" dt="2026-06-22T21:17:11.209" v="18445" actId="113"/>
          <ac:spMkLst>
            <pc:docMk/>
            <pc:sldMk cId="1467606164" sldId="4503"/>
            <ac:spMk id="2" creationId="{72B39CB6-CC01-93A5-BE90-7F2C53D042FE}"/>
          </ac:spMkLst>
        </pc:spChg>
        <pc:spChg chg="mod">
          <ac:chgData name="Anders, Jolene A 1LT USARMY NG WIARNG (USA)" userId="50532fd2-7092-43f8-b829-2f152c324204" providerId="ADAL" clId="{5DFA3961-D4BF-44AF-96AD-B791713E33A5}" dt="2026-06-15T18:14:25.306" v="10419" actId="20577"/>
          <ac:spMkLst>
            <pc:docMk/>
            <pc:sldMk cId="1467606164" sldId="4503"/>
            <ac:spMk id="6" creationId="{32D600D5-42BE-2692-5E5C-48E5C8BC2BFC}"/>
          </ac:spMkLst>
        </pc:spChg>
      </pc:sldChg>
      <pc:sldChg chg="addSp modSp add mod">
        <pc:chgData name="Anders, Jolene A 1LT USARMY NG WIARNG (USA)" userId="50532fd2-7092-43f8-b829-2f152c324204" providerId="ADAL" clId="{5DFA3961-D4BF-44AF-96AD-B791713E33A5}" dt="2026-06-15T18:12:50.443" v="10347" actId="1035"/>
        <pc:sldMkLst>
          <pc:docMk/>
          <pc:sldMk cId="3917001339" sldId="4504"/>
        </pc:sldMkLst>
        <pc:spChg chg="mod">
          <ac:chgData name="Anders, Jolene A 1LT USARMY NG WIARNG (USA)" userId="50532fd2-7092-43f8-b829-2f152c324204" providerId="ADAL" clId="{5DFA3961-D4BF-44AF-96AD-B791713E33A5}" dt="2026-06-15T18:10:56.490" v="10121" actId="5793"/>
          <ac:spMkLst>
            <pc:docMk/>
            <pc:sldMk cId="3917001339" sldId="4504"/>
            <ac:spMk id="2" creationId="{5967FBD4-313A-19B1-0D35-C0441311751D}"/>
          </ac:spMkLst>
        </pc:spChg>
        <pc:spChg chg="add mod">
          <ac:chgData name="Anders, Jolene A 1LT USARMY NG WIARNG (USA)" userId="50532fd2-7092-43f8-b829-2f152c324204" providerId="ADAL" clId="{5DFA3961-D4BF-44AF-96AD-B791713E33A5}" dt="2026-06-15T18:12:50.443" v="10347" actId="1035"/>
          <ac:spMkLst>
            <pc:docMk/>
            <pc:sldMk cId="3917001339" sldId="4504"/>
            <ac:spMk id="3" creationId="{8DEA8DC8-9AD2-E0D8-469F-C0918080C602}"/>
          </ac:spMkLst>
        </pc:spChg>
        <pc:spChg chg="mod">
          <ac:chgData name="Anders, Jolene A 1LT USARMY NG WIARNG (USA)" userId="50532fd2-7092-43f8-b829-2f152c324204" providerId="ADAL" clId="{5DFA3961-D4BF-44AF-96AD-B791713E33A5}" dt="2026-06-15T18:10:08.221" v="10073" actId="20577"/>
          <ac:spMkLst>
            <pc:docMk/>
            <pc:sldMk cId="3917001339" sldId="4504"/>
            <ac:spMk id="6" creationId="{7DA5699C-2BD8-115C-BB1D-C27FD17C8851}"/>
          </ac:spMkLst>
        </pc:spChg>
      </pc:sldChg>
      <pc:sldChg chg="addSp delSp modSp add mod ord">
        <pc:chgData name="Anders, Jolene A 1LT USARMY NG WIARNG (USA)" userId="50532fd2-7092-43f8-b829-2f152c324204" providerId="ADAL" clId="{5DFA3961-D4BF-44AF-96AD-B791713E33A5}" dt="2026-06-23T04:15:06.117" v="23083" actId="20577"/>
        <pc:sldMkLst>
          <pc:docMk/>
          <pc:sldMk cId="3333379551" sldId="4505"/>
        </pc:sldMkLst>
        <pc:spChg chg="mod">
          <ac:chgData name="Anders, Jolene A 1LT USARMY NG WIARNG (USA)" userId="50532fd2-7092-43f8-b829-2f152c324204" providerId="ADAL" clId="{5DFA3961-D4BF-44AF-96AD-B791713E33A5}" dt="2026-06-22T21:27:57.748" v="18735" actId="20577"/>
          <ac:spMkLst>
            <pc:docMk/>
            <pc:sldMk cId="3333379551" sldId="4505"/>
            <ac:spMk id="3" creationId="{07ACF383-8E55-7068-1136-06970C0B488B}"/>
          </ac:spMkLst>
        </pc:spChg>
        <pc:spChg chg="add del mod">
          <ac:chgData name="Anders, Jolene A 1LT USARMY NG WIARNG (USA)" userId="50532fd2-7092-43f8-b829-2f152c324204" providerId="ADAL" clId="{5DFA3961-D4BF-44AF-96AD-B791713E33A5}" dt="2026-06-23T04:15:06.117" v="23083" actId="20577"/>
          <ac:spMkLst>
            <pc:docMk/>
            <pc:sldMk cId="3333379551" sldId="4505"/>
            <ac:spMk id="4" creationId="{52644911-6A16-5D0C-7031-E5D794BA5536}"/>
          </ac:spMkLst>
        </pc:spChg>
      </pc:sldChg>
      <pc:sldChg chg="modSp add mod">
        <pc:chgData name="Anders, Jolene A 1LT USARMY NG WIARNG (USA)" userId="50532fd2-7092-43f8-b829-2f152c324204" providerId="ADAL" clId="{5DFA3961-D4BF-44AF-96AD-B791713E33A5}" dt="2026-06-22T22:04:20.544" v="20565" actId="20577"/>
        <pc:sldMkLst>
          <pc:docMk/>
          <pc:sldMk cId="1968565271" sldId="4506"/>
        </pc:sldMkLst>
        <pc:spChg chg="mod">
          <ac:chgData name="Anders, Jolene A 1LT USARMY NG WIARNG (USA)" userId="50532fd2-7092-43f8-b829-2f152c324204" providerId="ADAL" clId="{5DFA3961-D4BF-44AF-96AD-B791713E33A5}" dt="2026-06-22T21:28:02.959" v="18749" actId="20577"/>
          <ac:spMkLst>
            <pc:docMk/>
            <pc:sldMk cId="1968565271" sldId="4506"/>
            <ac:spMk id="3" creationId="{71BB0EDA-C5F6-4C46-1A92-8B7612989C9B}"/>
          </ac:spMkLst>
        </pc:spChg>
        <pc:spChg chg="mod">
          <ac:chgData name="Anders, Jolene A 1LT USARMY NG WIARNG (USA)" userId="50532fd2-7092-43f8-b829-2f152c324204" providerId="ADAL" clId="{5DFA3961-D4BF-44AF-96AD-B791713E33A5}" dt="2026-06-22T22:04:20.544" v="20565" actId="20577"/>
          <ac:spMkLst>
            <pc:docMk/>
            <pc:sldMk cId="1968565271" sldId="4506"/>
            <ac:spMk id="4" creationId="{BA062A2E-CAD3-3293-CB32-C7A3C6F01239}"/>
          </ac:spMkLst>
        </pc:spChg>
      </pc:sldChg>
      <pc:sldChg chg="modSp add mod modNotesTx">
        <pc:chgData name="Anders, Jolene A 1LT USARMY NG WIARNG (USA)" userId="50532fd2-7092-43f8-b829-2f152c324204" providerId="ADAL" clId="{5DFA3961-D4BF-44AF-96AD-B791713E33A5}" dt="2026-06-22T22:05:12.975" v="20645" actId="20577"/>
        <pc:sldMkLst>
          <pc:docMk/>
          <pc:sldMk cId="2621733049" sldId="4507"/>
        </pc:sldMkLst>
        <pc:spChg chg="mod">
          <ac:chgData name="Anders, Jolene A 1LT USARMY NG WIARNG (USA)" userId="50532fd2-7092-43f8-b829-2f152c324204" providerId="ADAL" clId="{5DFA3961-D4BF-44AF-96AD-B791713E33A5}" dt="2026-06-15T20:01:06.007" v="14184" actId="20577"/>
          <ac:spMkLst>
            <pc:docMk/>
            <pc:sldMk cId="2621733049" sldId="4507"/>
            <ac:spMk id="3" creationId="{8F9CA28A-177C-3DF6-B567-B2F1AF9568F4}"/>
          </ac:spMkLst>
        </pc:spChg>
        <pc:spChg chg="mod">
          <ac:chgData name="Anders, Jolene A 1LT USARMY NG WIARNG (USA)" userId="50532fd2-7092-43f8-b829-2f152c324204" providerId="ADAL" clId="{5DFA3961-D4BF-44AF-96AD-B791713E33A5}" dt="2026-06-22T22:05:12.975" v="20645" actId="20577"/>
          <ac:spMkLst>
            <pc:docMk/>
            <pc:sldMk cId="2621733049" sldId="4507"/>
            <ac:spMk id="4" creationId="{A25EAC54-7765-6920-3936-4C4B55D0B965}"/>
          </ac:spMkLst>
        </pc:spChg>
      </pc:sldChg>
      <pc:sldChg chg="new del">
        <pc:chgData name="Anders, Jolene A 1LT USARMY NG WIARNG (USA)" userId="50532fd2-7092-43f8-b829-2f152c324204" providerId="ADAL" clId="{5DFA3961-D4BF-44AF-96AD-B791713E33A5}" dt="2026-06-22T20:48:05.202" v="16960" actId="2696"/>
        <pc:sldMkLst>
          <pc:docMk/>
          <pc:sldMk cId="1001613073" sldId="4508"/>
        </pc:sldMkLst>
      </pc:sldChg>
      <pc:sldChg chg="modSp add mod">
        <pc:chgData name="Anders, Jolene A 1LT USARMY NG WIARNG (USA)" userId="50532fd2-7092-43f8-b829-2f152c324204" providerId="ADAL" clId="{5DFA3961-D4BF-44AF-96AD-B791713E33A5}" dt="2026-06-22T20:56:37.440" v="17382" actId="207"/>
        <pc:sldMkLst>
          <pc:docMk/>
          <pc:sldMk cId="1048862429" sldId="4508"/>
        </pc:sldMkLst>
        <pc:spChg chg="mod">
          <ac:chgData name="Anders, Jolene A 1LT USARMY NG WIARNG (USA)" userId="50532fd2-7092-43f8-b829-2f152c324204" providerId="ADAL" clId="{5DFA3961-D4BF-44AF-96AD-B791713E33A5}" dt="2026-06-22T20:56:37.440" v="17382" actId="207"/>
          <ac:spMkLst>
            <pc:docMk/>
            <pc:sldMk cId="1048862429" sldId="4508"/>
            <ac:spMk id="2" creationId="{311141A4-FFD2-2FB8-EB79-D57DD21AAD54}"/>
          </ac:spMkLst>
        </pc:spChg>
        <pc:spChg chg="mod">
          <ac:chgData name="Anders, Jolene A 1LT USARMY NG WIARNG (USA)" userId="50532fd2-7092-43f8-b829-2f152c324204" providerId="ADAL" clId="{5DFA3961-D4BF-44AF-96AD-B791713E33A5}" dt="2026-06-22T20:48:27.749" v="16989" actId="20577"/>
          <ac:spMkLst>
            <pc:docMk/>
            <pc:sldMk cId="1048862429" sldId="4508"/>
            <ac:spMk id="6" creationId="{0D4171AC-F025-C07C-DCB0-C75BEFD2960C}"/>
          </ac:spMkLst>
        </pc:spChg>
      </pc:sldChg>
      <pc:sldChg chg="addSp delSp modSp add mod">
        <pc:chgData name="Anders, Jolene A 1LT USARMY NG WIARNG (USA)" userId="50532fd2-7092-43f8-b829-2f152c324204" providerId="ADAL" clId="{5DFA3961-D4BF-44AF-96AD-B791713E33A5}" dt="2026-06-22T21:13:52.711" v="18186" actId="20577"/>
        <pc:sldMkLst>
          <pc:docMk/>
          <pc:sldMk cId="526871715" sldId="4509"/>
        </pc:sldMkLst>
        <pc:spChg chg="del mod">
          <ac:chgData name="Anders, Jolene A 1LT USARMY NG WIARNG (USA)" userId="50532fd2-7092-43f8-b829-2f152c324204" providerId="ADAL" clId="{5DFA3961-D4BF-44AF-96AD-B791713E33A5}" dt="2026-06-22T21:03:09.751" v="17522" actId="478"/>
          <ac:spMkLst>
            <pc:docMk/>
            <pc:sldMk cId="526871715" sldId="4509"/>
            <ac:spMk id="2" creationId="{D2A21B6C-C578-6FFD-FE31-3240B3C63082}"/>
          </ac:spMkLst>
        </pc:spChg>
        <pc:spChg chg="mod">
          <ac:chgData name="Anders, Jolene A 1LT USARMY NG WIARNG (USA)" userId="50532fd2-7092-43f8-b829-2f152c324204" providerId="ADAL" clId="{5DFA3961-D4BF-44AF-96AD-B791713E33A5}" dt="2026-06-22T21:10:16.195" v="17991" actId="14100"/>
          <ac:spMkLst>
            <pc:docMk/>
            <pc:sldMk cId="526871715" sldId="4509"/>
            <ac:spMk id="3" creationId="{AFA673C2-0718-B013-06FC-521B8E7000BF}"/>
          </ac:spMkLst>
        </pc:spChg>
        <pc:spChg chg="add del mod">
          <ac:chgData name="Anders, Jolene A 1LT USARMY NG WIARNG (USA)" userId="50532fd2-7092-43f8-b829-2f152c324204" providerId="ADAL" clId="{5DFA3961-D4BF-44AF-96AD-B791713E33A5}" dt="2026-06-22T21:08:54.818" v="17975" actId="478"/>
          <ac:spMkLst>
            <pc:docMk/>
            <pc:sldMk cId="526871715" sldId="4509"/>
            <ac:spMk id="4" creationId="{4DBE0092-7B86-D43C-2532-349AA4F735B9}"/>
          </ac:spMkLst>
        </pc:spChg>
        <pc:spChg chg="add mod">
          <ac:chgData name="Anders, Jolene A 1LT USARMY NG WIARNG (USA)" userId="50532fd2-7092-43f8-b829-2f152c324204" providerId="ADAL" clId="{5DFA3961-D4BF-44AF-96AD-B791713E33A5}" dt="2026-06-22T21:04:16.208" v="17743"/>
          <ac:spMkLst>
            <pc:docMk/>
            <pc:sldMk cId="526871715" sldId="4509"/>
            <ac:spMk id="5" creationId="{4CCBA18B-7FBD-61F5-A417-A19AFE28CAB0}"/>
          </ac:spMkLst>
        </pc:spChg>
        <pc:spChg chg="mod">
          <ac:chgData name="Anders, Jolene A 1LT USARMY NG WIARNG (USA)" userId="50532fd2-7092-43f8-b829-2f152c324204" providerId="ADAL" clId="{5DFA3961-D4BF-44AF-96AD-B791713E33A5}" dt="2026-06-22T20:56:56.082" v="17406" actId="20577"/>
          <ac:spMkLst>
            <pc:docMk/>
            <pc:sldMk cId="526871715" sldId="4509"/>
            <ac:spMk id="6" creationId="{F7737ECD-E7D7-7B3B-C1B6-5DA52DCA75A9}"/>
          </ac:spMkLst>
        </pc:spChg>
        <pc:spChg chg="add mod">
          <ac:chgData name="Anders, Jolene A 1LT USARMY NG WIARNG (USA)" userId="50532fd2-7092-43f8-b829-2f152c324204" providerId="ADAL" clId="{5DFA3961-D4BF-44AF-96AD-B791713E33A5}" dt="2026-06-22T21:13:52.711" v="18186" actId="20577"/>
          <ac:spMkLst>
            <pc:docMk/>
            <pc:sldMk cId="526871715" sldId="4509"/>
            <ac:spMk id="7" creationId="{A0B8DB1F-09D1-5C07-8066-95ED2C017EF6}"/>
          </ac:spMkLst>
        </pc:spChg>
      </pc:sldChg>
      <pc:sldChg chg="modSp add mod">
        <pc:chgData name="Anders, Jolene A 1LT USARMY NG WIARNG (USA)" userId="50532fd2-7092-43f8-b829-2f152c324204" providerId="ADAL" clId="{5DFA3961-D4BF-44AF-96AD-B791713E33A5}" dt="2026-06-22T21:16:45.443" v="18444" actId="1076"/>
        <pc:sldMkLst>
          <pc:docMk/>
          <pc:sldMk cId="403786322" sldId="4510"/>
        </pc:sldMkLst>
        <pc:spChg chg="mod">
          <ac:chgData name="Anders, Jolene A 1LT USARMY NG WIARNG (USA)" userId="50532fd2-7092-43f8-b829-2f152c324204" providerId="ADAL" clId="{5DFA3961-D4BF-44AF-96AD-B791713E33A5}" dt="2026-06-22T21:16:45.443" v="18444" actId="1076"/>
          <ac:spMkLst>
            <pc:docMk/>
            <pc:sldMk cId="403786322" sldId="4510"/>
            <ac:spMk id="2" creationId="{64E91BA5-7B5C-FE43-F701-F52519EF9710}"/>
          </ac:spMkLst>
        </pc:spChg>
        <pc:spChg chg="mod">
          <ac:chgData name="Anders, Jolene A 1LT USARMY NG WIARNG (USA)" userId="50532fd2-7092-43f8-b829-2f152c324204" providerId="ADAL" clId="{5DFA3961-D4BF-44AF-96AD-B791713E33A5}" dt="2026-06-22T21:08:15.296" v="17933" actId="20577"/>
          <ac:spMkLst>
            <pc:docMk/>
            <pc:sldMk cId="403786322" sldId="4510"/>
            <ac:spMk id="6" creationId="{949053EE-5698-0E25-C669-BA7870B7BA85}"/>
          </ac:spMkLst>
        </pc:spChg>
      </pc:sldChg>
      <pc:sldChg chg="add del">
        <pc:chgData name="Anders, Jolene A 1LT USARMY NG WIARNG (USA)" userId="50532fd2-7092-43f8-b829-2f152c324204" providerId="ADAL" clId="{5DFA3961-D4BF-44AF-96AD-B791713E33A5}" dt="2026-06-22T21:08:11.595" v="17931"/>
        <pc:sldMkLst>
          <pc:docMk/>
          <pc:sldMk cId="1610852247" sldId="4511"/>
        </pc:sldMkLst>
      </pc:sldChg>
      <pc:sldChg chg="addSp delSp modSp add mod">
        <pc:chgData name="Anders, Jolene A 1LT USARMY NG WIARNG (USA)" userId="50532fd2-7092-43f8-b829-2f152c324204" providerId="ADAL" clId="{5DFA3961-D4BF-44AF-96AD-B791713E33A5}" dt="2026-06-23T04:44:58.961" v="23738" actId="20577"/>
        <pc:sldMkLst>
          <pc:docMk/>
          <pc:sldMk cId="3153968011" sldId="4511"/>
        </pc:sldMkLst>
        <pc:spChg chg="mod">
          <ac:chgData name="Anders, Jolene A 1LT USARMY NG WIARNG (USA)" userId="50532fd2-7092-43f8-b829-2f152c324204" providerId="ADAL" clId="{5DFA3961-D4BF-44AF-96AD-B791713E33A5}" dt="2026-06-22T21:38:03.345" v="19203" actId="20577"/>
          <ac:spMkLst>
            <pc:docMk/>
            <pc:sldMk cId="3153968011" sldId="4511"/>
            <ac:spMk id="3" creationId="{29684D68-5027-0E87-4F86-47B80CDED16C}"/>
          </ac:spMkLst>
        </pc:spChg>
        <pc:spChg chg="del mod">
          <ac:chgData name="Anders, Jolene A 1LT USARMY NG WIARNG (USA)" userId="50532fd2-7092-43f8-b829-2f152c324204" providerId="ADAL" clId="{5DFA3961-D4BF-44AF-96AD-B791713E33A5}" dt="2026-06-22T21:21:33.128" v="18587" actId="478"/>
          <ac:spMkLst>
            <pc:docMk/>
            <pc:sldMk cId="3153968011" sldId="4511"/>
            <ac:spMk id="5" creationId="{48115C5B-BB5A-EDFD-BBFA-A41A339ED305}"/>
          </ac:spMkLst>
        </pc:spChg>
        <pc:spChg chg="add mod">
          <ac:chgData name="Anders, Jolene A 1LT USARMY NG WIARNG (USA)" userId="50532fd2-7092-43f8-b829-2f152c324204" providerId="ADAL" clId="{5DFA3961-D4BF-44AF-96AD-B791713E33A5}" dt="2026-06-23T04:44:58.961" v="23738" actId="20577"/>
          <ac:spMkLst>
            <pc:docMk/>
            <pc:sldMk cId="3153968011" sldId="4511"/>
            <ac:spMk id="6" creationId="{72148A24-56EC-F308-4CC0-585EE7D614FC}"/>
          </ac:spMkLst>
        </pc:spChg>
        <pc:graphicFrameChg chg="add mod modGraphic">
          <ac:chgData name="Anders, Jolene A 1LT USARMY NG WIARNG (USA)" userId="50532fd2-7092-43f8-b829-2f152c324204" providerId="ADAL" clId="{5DFA3961-D4BF-44AF-96AD-B791713E33A5}" dt="2026-06-23T04:44:07.775" v="23732" actId="20577"/>
          <ac:graphicFrameMkLst>
            <pc:docMk/>
            <pc:sldMk cId="3153968011" sldId="4511"/>
            <ac:graphicFrameMk id="2" creationId="{D4091284-E587-CE8C-221B-CDA5D79A54C4}"/>
          </ac:graphicFrameMkLst>
        </pc:graphicFrameChg>
        <pc:graphicFrameChg chg="del mod">
          <ac:chgData name="Anders, Jolene A 1LT USARMY NG WIARNG (USA)" userId="50532fd2-7092-43f8-b829-2f152c324204" providerId="ADAL" clId="{5DFA3961-D4BF-44AF-96AD-B791713E33A5}" dt="2026-06-22T21:31:27.713" v="18890" actId="478"/>
          <ac:graphicFrameMkLst>
            <pc:docMk/>
            <pc:sldMk cId="3153968011" sldId="4511"/>
            <ac:graphicFrameMk id="4" creationId="{61657D9A-2DD5-3822-347B-DEC59591D43E}"/>
          </ac:graphicFrameMkLst>
        </pc:graphicFrameChg>
      </pc:sldChg>
      <pc:sldChg chg="addSp delSp modSp add mod ord">
        <pc:chgData name="Anders, Jolene A 1LT USARMY NG WIARNG (USA)" userId="50532fd2-7092-43f8-b829-2f152c324204" providerId="ADAL" clId="{5DFA3961-D4BF-44AF-96AD-B791713E33A5}" dt="2026-06-23T04:07:36.048" v="23042" actId="20577"/>
        <pc:sldMkLst>
          <pc:docMk/>
          <pc:sldMk cId="3329822339" sldId="4512"/>
        </pc:sldMkLst>
        <pc:spChg chg="mod">
          <ac:chgData name="Anders, Jolene A 1LT USARMY NG WIARNG (USA)" userId="50532fd2-7092-43f8-b829-2f152c324204" providerId="ADAL" clId="{5DFA3961-D4BF-44AF-96AD-B791713E33A5}" dt="2026-06-22T21:56:45.788" v="20194" actId="20577"/>
          <ac:spMkLst>
            <pc:docMk/>
            <pc:sldMk cId="3329822339" sldId="4512"/>
            <ac:spMk id="3" creationId="{0C8FE4A3-42EF-1213-B268-800E052951F0}"/>
          </ac:spMkLst>
        </pc:spChg>
        <pc:spChg chg="add mod">
          <ac:chgData name="Anders, Jolene A 1LT USARMY NG WIARNG (USA)" userId="50532fd2-7092-43f8-b829-2f152c324204" providerId="ADAL" clId="{5DFA3961-D4BF-44AF-96AD-B791713E33A5}" dt="2026-06-23T04:07:36.048" v="23042" actId="20577"/>
          <ac:spMkLst>
            <pc:docMk/>
            <pc:sldMk cId="3329822339" sldId="4512"/>
            <ac:spMk id="5" creationId="{B3ABF362-BD80-A195-A818-69C53738923D}"/>
          </ac:spMkLst>
        </pc:spChg>
        <pc:graphicFrameChg chg="del mod modGraphic">
          <ac:chgData name="Anders, Jolene A 1LT USARMY NG WIARNG (USA)" userId="50532fd2-7092-43f8-b829-2f152c324204" providerId="ADAL" clId="{5DFA3961-D4BF-44AF-96AD-B791713E33A5}" dt="2026-06-22T21:30:17.881" v="18842" actId="478"/>
          <ac:graphicFrameMkLst>
            <pc:docMk/>
            <pc:sldMk cId="3329822339" sldId="4512"/>
            <ac:graphicFrameMk id="2" creationId="{FEEB659F-D240-8736-7130-445C706EF4CC}"/>
          </ac:graphicFrameMkLst>
        </pc:graphicFrameChg>
        <pc:graphicFrameChg chg="del">
          <ac:chgData name="Anders, Jolene A 1LT USARMY NG WIARNG (USA)" userId="50532fd2-7092-43f8-b829-2f152c324204" providerId="ADAL" clId="{5DFA3961-D4BF-44AF-96AD-B791713E33A5}" dt="2026-06-22T21:30:21.977" v="18843" actId="478"/>
          <ac:graphicFrameMkLst>
            <pc:docMk/>
            <pc:sldMk cId="3329822339" sldId="4512"/>
            <ac:graphicFrameMk id="4" creationId="{D01FA13B-112D-6AA6-A9A7-9CDB20191300}"/>
          </ac:graphicFrameMkLst>
        </pc:graphicFrameChg>
      </pc:sldChg>
      <pc:sldChg chg="addSp modSp add mod">
        <pc:chgData name="Anders, Jolene A 1LT USARMY NG WIARNG (USA)" userId="50532fd2-7092-43f8-b829-2f152c324204" providerId="ADAL" clId="{5DFA3961-D4BF-44AF-96AD-B791713E33A5}" dt="2026-06-23T04:12:34.552" v="23082" actId="14100"/>
        <pc:sldMkLst>
          <pc:docMk/>
          <pc:sldMk cId="118262958" sldId="4513"/>
        </pc:sldMkLst>
        <pc:spChg chg="mod">
          <ac:chgData name="Anders, Jolene A 1LT USARMY NG WIARNG (USA)" userId="50532fd2-7092-43f8-b829-2f152c324204" providerId="ADAL" clId="{5DFA3961-D4BF-44AF-96AD-B791713E33A5}" dt="2026-06-22T21:57:03.447" v="20216" actId="20577"/>
          <ac:spMkLst>
            <pc:docMk/>
            <pc:sldMk cId="118262958" sldId="4513"/>
            <ac:spMk id="3" creationId="{4E6DC082-E13A-BFD7-A7EA-E5F3A66065CD}"/>
          </ac:spMkLst>
        </pc:spChg>
        <pc:spChg chg="add mod">
          <ac:chgData name="Anders, Jolene A 1LT USARMY NG WIARNG (USA)" userId="50532fd2-7092-43f8-b829-2f152c324204" providerId="ADAL" clId="{5DFA3961-D4BF-44AF-96AD-B791713E33A5}" dt="2026-06-23T04:08:45.085" v="23062" actId="1035"/>
          <ac:spMkLst>
            <pc:docMk/>
            <pc:sldMk cId="118262958" sldId="4513"/>
            <ac:spMk id="7" creationId="{00CF0C16-0559-0A71-E975-79FD747992D4}"/>
          </ac:spMkLst>
        </pc:spChg>
        <pc:spChg chg="add mod">
          <ac:chgData name="Anders, Jolene A 1LT USARMY NG WIARNG (USA)" userId="50532fd2-7092-43f8-b829-2f152c324204" providerId="ADAL" clId="{5DFA3961-D4BF-44AF-96AD-B791713E33A5}" dt="2026-06-22T22:01:52.656" v="20271" actId="14100"/>
          <ac:spMkLst>
            <pc:docMk/>
            <pc:sldMk cId="118262958" sldId="4513"/>
            <ac:spMk id="8" creationId="{7161064B-5765-2BE8-794F-3045E350CD1B}"/>
          </ac:spMkLst>
        </pc:spChg>
        <pc:spChg chg="add mod">
          <ac:chgData name="Anders, Jolene A 1LT USARMY NG WIARNG (USA)" userId="50532fd2-7092-43f8-b829-2f152c324204" providerId="ADAL" clId="{5DFA3961-D4BF-44AF-96AD-B791713E33A5}" dt="2026-06-23T04:11:28.909" v="23072" actId="14100"/>
          <ac:spMkLst>
            <pc:docMk/>
            <pc:sldMk cId="118262958" sldId="4513"/>
            <ac:spMk id="11" creationId="{27B36B8D-D80A-7ECD-F603-A1506367569E}"/>
          </ac:spMkLst>
        </pc:spChg>
        <pc:spChg chg="add mod">
          <ac:chgData name="Anders, Jolene A 1LT USARMY NG WIARNG (USA)" userId="50532fd2-7092-43f8-b829-2f152c324204" providerId="ADAL" clId="{5DFA3961-D4BF-44AF-96AD-B791713E33A5}" dt="2026-06-23T04:12:34.552" v="23082" actId="14100"/>
          <ac:spMkLst>
            <pc:docMk/>
            <pc:sldMk cId="118262958" sldId="4513"/>
            <ac:spMk id="14" creationId="{553A3192-F6D0-105B-8457-767DAF9DE00A}"/>
          </ac:spMkLst>
        </pc:spChg>
        <pc:picChg chg="add mod">
          <ac:chgData name="Anders, Jolene A 1LT USARMY NG WIARNG (USA)" userId="50532fd2-7092-43f8-b829-2f152c324204" providerId="ADAL" clId="{5DFA3961-D4BF-44AF-96AD-B791713E33A5}" dt="2026-06-22T22:00:17.870" v="20251" actId="1076"/>
          <ac:picMkLst>
            <pc:docMk/>
            <pc:sldMk cId="118262958" sldId="4513"/>
            <ac:picMk id="4" creationId="{01135344-2E73-8833-7B91-166DD0405E5A}"/>
          </ac:picMkLst>
        </pc:picChg>
        <pc:picChg chg="add mod">
          <ac:chgData name="Anders, Jolene A 1LT USARMY NG WIARNG (USA)" userId="50532fd2-7092-43f8-b829-2f152c324204" providerId="ADAL" clId="{5DFA3961-D4BF-44AF-96AD-B791713E33A5}" dt="2026-06-23T04:08:45.085" v="23062" actId="1035"/>
          <ac:picMkLst>
            <pc:docMk/>
            <pc:sldMk cId="118262958" sldId="4513"/>
            <ac:picMk id="6" creationId="{8182FBA1-5B67-E73A-46F3-48A80264371B}"/>
          </ac:picMkLst>
        </pc:picChg>
        <pc:picChg chg="add mod">
          <ac:chgData name="Anders, Jolene A 1LT USARMY NG WIARNG (USA)" userId="50532fd2-7092-43f8-b829-2f152c324204" providerId="ADAL" clId="{5DFA3961-D4BF-44AF-96AD-B791713E33A5}" dt="2026-06-23T04:11:12.227" v="23069" actId="1582"/>
          <ac:picMkLst>
            <pc:docMk/>
            <pc:sldMk cId="118262958" sldId="4513"/>
            <ac:picMk id="10" creationId="{3B952118-F96C-0774-8181-8CEF44D3BF17}"/>
          </ac:picMkLst>
        </pc:picChg>
        <pc:picChg chg="add mod">
          <ac:chgData name="Anders, Jolene A 1LT USARMY NG WIARNG (USA)" userId="50532fd2-7092-43f8-b829-2f152c324204" providerId="ADAL" clId="{5DFA3961-D4BF-44AF-96AD-B791713E33A5}" dt="2026-06-23T04:12:17.121" v="23077" actId="1582"/>
          <ac:picMkLst>
            <pc:docMk/>
            <pc:sldMk cId="118262958" sldId="4513"/>
            <ac:picMk id="13" creationId="{5B7DA999-A1AB-5596-4F8D-D09DFAC5BC32}"/>
          </ac:picMkLst>
        </pc:picChg>
      </pc:sldChg>
      <pc:sldChg chg="modSp add mod modNotesTx">
        <pc:chgData name="Anders, Jolene A 1LT USARMY NG WIARNG (USA)" userId="50532fd2-7092-43f8-b829-2f152c324204" providerId="ADAL" clId="{5DFA3961-D4BF-44AF-96AD-B791713E33A5}" dt="2026-06-23T03:42:46.624" v="21443" actId="255"/>
        <pc:sldMkLst>
          <pc:docMk/>
          <pc:sldMk cId="2942157217" sldId="4514"/>
        </pc:sldMkLst>
        <pc:spChg chg="mod">
          <ac:chgData name="Anders, Jolene A 1LT USARMY NG WIARNG (USA)" userId="50532fd2-7092-43f8-b829-2f152c324204" providerId="ADAL" clId="{5DFA3961-D4BF-44AF-96AD-B791713E33A5}" dt="2026-06-23T03:27:51.750" v="20737" actId="20577"/>
          <ac:spMkLst>
            <pc:docMk/>
            <pc:sldMk cId="2942157217" sldId="4514"/>
            <ac:spMk id="3" creationId="{69452C25-4506-DF65-9772-90B3BCEE720E}"/>
          </ac:spMkLst>
        </pc:spChg>
        <pc:spChg chg="mod">
          <ac:chgData name="Anders, Jolene A 1LT USARMY NG WIARNG (USA)" userId="50532fd2-7092-43f8-b829-2f152c324204" providerId="ADAL" clId="{5DFA3961-D4BF-44AF-96AD-B791713E33A5}" dt="2026-06-23T03:42:46.624" v="21443" actId="255"/>
          <ac:spMkLst>
            <pc:docMk/>
            <pc:sldMk cId="2942157217" sldId="4514"/>
            <ac:spMk id="4" creationId="{238D58E5-DE45-2BCD-6315-46B0C43AD255}"/>
          </ac:spMkLst>
        </pc:spChg>
      </pc:sldChg>
      <pc:sldChg chg="modSp add mod">
        <pc:chgData name="Anders, Jolene A 1LT USARMY NG WIARNG (USA)" userId="50532fd2-7092-43f8-b829-2f152c324204" providerId="ADAL" clId="{5DFA3961-D4BF-44AF-96AD-B791713E33A5}" dt="2026-06-23T03:51:55.064" v="21771" actId="20577"/>
        <pc:sldMkLst>
          <pc:docMk/>
          <pc:sldMk cId="849222938" sldId="4515"/>
        </pc:sldMkLst>
        <pc:spChg chg="mod">
          <ac:chgData name="Anders, Jolene A 1LT USARMY NG WIARNG (USA)" userId="50532fd2-7092-43f8-b829-2f152c324204" providerId="ADAL" clId="{5DFA3961-D4BF-44AF-96AD-B791713E33A5}" dt="2026-06-23T03:43:04.766" v="21474" actId="20577"/>
          <ac:spMkLst>
            <pc:docMk/>
            <pc:sldMk cId="849222938" sldId="4515"/>
            <ac:spMk id="3" creationId="{35B47653-FD56-D48D-09C8-E77B32DD3BB7}"/>
          </ac:spMkLst>
        </pc:spChg>
        <pc:spChg chg="mod">
          <ac:chgData name="Anders, Jolene A 1LT USARMY NG WIARNG (USA)" userId="50532fd2-7092-43f8-b829-2f152c324204" providerId="ADAL" clId="{5DFA3961-D4BF-44AF-96AD-B791713E33A5}" dt="2026-06-23T03:51:55.064" v="21771" actId="20577"/>
          <ac:spMkLst>
            <pc:docMk/>
            <pc:sldMk cId="849222938" sldId="4515"/>
            <ac:spMk id="4" creationId="{131CA46D-A62A-37A6-0301-AACB773FF415}"/>
          </ac:spMkLst>
        </pc:spChg>
      </pc:sldChg>
      <pc:sldChg chg="modSp add mod">
        <pc:chgData name="Anders, Jolene A 1LT USARMY NG WIARNG (USA)" userId="50532fd2-7092-43f8-b829-2f152c324204" providerId="ADAL" clId="{5DFA3961-D4BF-44AF-96AD-B791713E33A5}" dt="2026-06-23T04:22:22.273" v="23633" actId="20577"/>
        <pc:sldMkLst>
          <pc:docMk/>
          <pc:sldMk cId="295083941" sldId="4516"/>
        </pc:sldMkLst>
        <pc:spChg chg="mod">
          <ac:chgData name="Anders, Jolene A 1LT USARMY NG WIARNG (USA)" userId="50532fd2-7092-43f8-b829-2f152c324204" providerId="ADAL" clId="{5DFA3961-D4BF-44AF-96AD-B791713E33A5}" dt="2026-06-23T03:50:39.672" v="21755" actId="20577"/>
          <ac:spMkLst>
            <pc:docMk/>
            <pc:sldMk cId="295083941" sldId="4516"/>
            <ac:spMk id="3" creationId="{28C6D2FD-179F-65FA-E0A6-7882852F2166}"/>
          </ac:spMkLst>
        </pc:spChg>
        <pc:spChg chg="mod">
          <ac:chgData name="Anders, Jolene A 1LT USARMY NG WIARNG (USA)" userId="50532fd2-7092-43f8-b829-2f152c324204" providerId="ADAL" clId="{5DFA3961-D4BF-44AF-96AD-B791713E33A5}" dt="2026-06-23T04:22:22.273" v="23633" actId="20577"/>
          <ac:spMkLst>
            <pc:docMk/>
            <pc:sldMk cId="295083941" sldId="4516"/>
            <ac:spMk id="4" creationId="{5C1A003A-1A51-C5A2-FEDB-2CCADB474332}"/>
          </ac:spMkLst>
        </pc:spChg>
      </pc:sldChg>
      <pc:sldMasterChg chg="delSldLayout">
        <pc:chgData name="Anders, Jolene A 1LT USARMY NG WIARNG (USA)" userId="50532fd2-7092-43f8-b829-2f152c324204" providerId="ADAL" clId="{5DFA3961-D4BF-44AF-96AD-B791713E33A5}" dt="2026-06-11T22:23:23.338" v="2469" actId="2696"/>
        <pc:sldMasterMkLst>
          <pc:docMk/>
          <pc:sldMasterMk cId="2324501331" sldId="2147483660"/>
        </pc:sldMasterMkLst>
      </pc:sldMasterChg>
    </pc:docChg>
  </pc:docChgLst>
</pc:chgInfo>
</file>

<file path=ppt/diagrams/colors1.xml><?xml version="1.0" encoding="utf-8"?>
<dgm:colorsDef xmlns:dgm="http://schemas.openxmlformats.org/drawingml/2006/diagram" xmlns:a="http://schemas.openxmlformats.org/drawingml/2006/main" uniqueId="urn:microsoft.com/office/officeart/2005/8/colors/accent4_5">
  <dgm:title val=""/>
  <dgm:desc val=""/>
  <dgm:catLst>
    <dgm:cat type="accent4" pri="11500"/>
  </dgm:catLst>
  <dgm:styleLbl name="node0">
    <dgm:fillClrLst meth="cycle">
      <a:schemeClr val="accent4">
        <a:alpha val="80000"/>
      </a:schemeClr>
    </dgm:fillClrLst>
    <dgm:linClrLst meth="repeat">
      <a:schemeClr val="lt1"/>
    </dgm:linClrLst>
    <dgm:effectClrLst/>
    <dgm:txLinClrLst/>
    <dgm:txFillClrLst/>
    <dgm:txEffectClrLst/>
  </dgm:styleLbl>
  <dgm:styleLbl name="node1">
    <dgm:fillClrLst>
      <a:schemeClr val="accent4">
        <a:alpha val="90000"/>
      </a:schemeClr>
      <a:schemeClr val="accent4">
        <a:alpha val="50000"/>
      </a:schemeClr>
    </dgm:fillClrLst>
    <dgm:linClrLst meth="repeat">
      <a:schemeClr val="lt1"/>
    </dgm:linClrLst>
    <dgm:effectClrLst/>
    <dgm:txLinClrLst/>
    <dgm:txFillClrLst/>
    <dgm:txEffectClrLst/>
  </dgm:styleLbl>
  <dgm:styleLbl name="alignNode1">
    <dgm:fillClrLst>
      <a:schemeClr val="accent4">
        <a:alpha val="90000"/>
      </a:schemeClr>
      <a:schemeClr val="accent4">
        <a:alpha val="50000"/>
      </a:schemeClr>
    </dgm:fillClrLst>
    <dgm:linClrLst>
      <a:schemeClr val="accent4">
        <a:alpha val="90000"/>
      </a:schemeClr>
      <a:schemeClr val="accent4">
        <a:alpha val="50000"/>
      </a:schemeClr>
    </dgm:linClrLst>
    <dgm:effectClrLst/>
    <dgm:txLinClrLst/>
    <dgm:txFillClrLst/>
    <dgm:txEffectClrLst/>
  </dgm:styleLbl>
  <dgm:styleLbl name="lnNode1">
    <dgm:fillClrLst>
      <a:schemeClr val="accent4">
        <a:shade val="90000"/>
      </a:schemeClr>
      <a:schemeClr val="accent4">
        <a:alpha val="50000"/>
        <a:tint val="50000"/>
      </a:schemeClr>
    </dgm:fillClrLst>
    <dgm:linClrLst meth="repeat">
      <a:schemeClr val="lt1"/>
    </dgm:linClrLst>
    <dgm:effectClrLst/>
    <dgm:txLinClrLst/>
    <dgm:txFillClrLst/>
    <dgm:txEffectClrLst/>
  </dgm:styleLbl>
  <dgm:styleLbl name="vennNode1">
    <dgm:fillClrLst>
      <a:schemeClr val="accent4">
        <a:shade val="80000"/>
        <a:alpha val="50000"/>
      </a:schemeClr>
      <a:schemeClr val="accent4">
        <a:alpha val="80000"/>
      </a:schemeClr>
    </dgm:fillClrLst>
    <dgm:linClrLst meth="repeat">
      <a:schemeClr val="lt1"/>
    </dgm:linClrLst>
    <dgm:effectClrLst/>
    <dgm:txLinClrLst/>
    <dgm:txFillClrLst/>
    <dgm:txEffectClrLst/>
  </dgm:styleLbl>
  <dgm:styleLbl name="node2">
    <dgm:fillClrLst>
      <a:schemeClr val="accent4">
        <a:alpha val="70000"/>
      </a:schemeClr>
    </dgm:fillClrLst>
    <dgm:linClrLst meth="repeat">
      <a:schemeClr val="lt1"/>
    </dgm:linClrLst>
    <dgm:effectClrLst/>
    <dgm:txLinClrLst/>
    <dgm:txFillClrLst/>
    <dgm:txEffectClrLst/>
  </dgm:styleLbl>
  <dgm:styleLbl name="node3">
    <dgm:fillClrLst>
      <a:schemeClr val="accent4">
        <a:alpha val="50000"/>
      </a:schemeClr>
    </dgm:fillClrLst>
    <dgm:linClrLst meth="repeat">
      <a:schemeClr val="lt1"/>
    </dgm:linClrLst>
    <dgm:effectClrLst/>
    <dgm:txLinClrLst/>
    <dgm:txFillClrLst/>
    <dgm:txEffectClrLst/>
  </dgm:styleLbl>
  <dgm:styleLbl name="node4">
    <dgm:fillClrLst>
      <a:schemeClr val="accent4">
        <a:alpha val="30000"/>
      </a:schemeClr>
    </dgm:fillClrLst>
    <dgm:linClrLst meth="repeat">
      <a:schemeClr val="lt1"/>
    </dgm:linClrLst>
    <dgm:effectClrLst/>
    <dgm:txLinClrLst/>
    <dgm:txFillClrLst/>
    <dgm:txEffectClrLst/>
  </dgm:styleLbl>
  <dgm:styleLbl name="fgImgPlace1">
    <dgm:fillClrLst>
      <a:schemeClr val="accent4">
        <a:tint val="50000"/>
        <a:alpha val="90000"/>
      </a:schemeClr>
      <a:schemeClr val="accent4">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dgm:txEffectClrLst/>
  </dgm:styleLbl>
  <dgm:styleLbl name="fgSibTrans2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dgm:txEffectClrLst/>
  </dgm:styleLbl>
  <dgm:styleLbl name="bgSibTrans2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dgm:txEffectClrLst/>
  </dgm:styleLbl>
  <dgm:styleLbl name="sibTrans1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accent4">
        <a:alpha val="90000"/>
      </a:schemeClr>
    </dgm:fillClrLst>
    <dgm:linClrLst meth="repeat">
      <a:schemeClr val="lt1"/>
    </dgm:linClrLst>
    <dgm:effectClrLst/>
    <dgm:txLinClrLst/>
    <dgm:txFillClrLst/>
    <dgm:txEffectClrLst/>
  </dgm:styleLbl>
  <dgm:styleLbl name="asst1">
    <dgm:fillClrLst meth="repeat">
      <a:schemeClr val="accent4">
        <a:alpha val="90000"/>
      </a:schemeClr>
    </dgm:fillClrLst>
    <dgm:linClrLst meth="repeat">
      <a:schemeClr val="lt1"/>
    </dgm:linClrLst>
    <dgm:effectClrLst/>
    <dgm:txLinClrLst/>
    <dgm:txFillClrLst/>
    <dgm:txEffectClrLst/>
  </dgm:styleLbl>
  <dgm:styleLbl name="asst2">
    <dgm:fillClrLst>
      <a:schemeClr val="accent4">
        <a:alpha val="90000"/>
      </a:schemeClr>
    </dgm:fillClrLst>
    <dgm:linClrLst meth="repeat">
      <a:schemeClr val="lt1"/>
    </dgm:linClrLst>
    <dgm:effectClrLst/>
    <dgm:txLinClrLst/>
    <dgm:txFillClrLst/>
    <dgm:txEffectClrLst/>
  </dgm:styleLbl>
  <dgm:styleLbl name="asst3">
    <dgm:fillClrLst>
      <a:schemeClr val="accent4">
        <a:alpha val="70000"/>
      </a:schemeClr>
    </dgm:fillClrLst>
    <dgm:linClrLst meth="repeat">
      <a:schemeClr val="lt1"/>
    </dgm:linClrLst>
    <dgm:effectClrLst/>
    <dgm:txLinClrLst/>
    <dgm:txFillClrLst/>
    <dgm:txEffectClrLst/>
  </dgm:styleLbl>
  <dgm:styleLbl name="asst4">
    <dgm:fillClrLst>
      <a:schemeClr val="accent4">
        <a:alpha val="50000"/>
      </a:schemeClr>
    </dgm:fillClrLst>
    <dgm:linClrLst meth="repeat">
      <a:schemeClr val="lt1"/>
    </dgm:linClrLst>
    <dgm:effectClrLst/>
    <dgm:txLinClrLst/>
    <dgm:txFillClrLst/>
    <dgm:txEffectClrLst/>
  </dgm:styleLbl>
  <dgm:styleLbl name="parChTrans2D1">
    <dgm:fillClrLst meth="repeat">
      <a:schemeClr val="accent4">
        <a:shade val="80000"/>
      </a:schemeClr>
    </dgm:fillClrLst>
    <dgm:linClrLst meth="repeat">
      <a:schemeClr val="accent4">
        <a:shade val="80000"/>
      </a:schemeClr>
    </dgm:linClrLst>
    <dgm:effectClrLst/>
    <dgm:txLinClrLst/>
    <dgm:txFillClrLst/>
    <dgm:txEffectClrLst/>
  </dgm:styleLbl>
  <dgm:styleLbl name="parChTrans2D2">
    <dgm:fillClrLst meth="repeat">
      <a:schemeClr val="accent4">
        <a:tint val="90000"/>
      </a:schemeClr>
    </dgm:fillClrLst>
    <dgm:linClrLst meth="repeat">
      <a:schemeClr val="accent4">
        <a:tint val="90000"/>
      </a:schemeClr>
    </dgm:linClrLst>
    <dgm:effectClrLst/>
    <dgm:txLinClrLst/>
    <dgm:txFillClrLst/>
    <dgm:txEffectClrLst/>
  </dgm:styleLbl>
  <dgm:styleLbl name="parChTrans2D3">
    <dgm:fillClrLst meth="repeat">
      <a:schemeClr val="accent4">
        <a:tint val="70000"/>
      </a:schemeClr>
    </dgm:fillClrLst>
    <dgm:linClrLst meth="repeat">
      <a:schemeClr val="accent4">
        <a:tint val="70000"/>
      </a:schemeClr>
    </dgm:linClrLst>
    <dgm:effectClrLst/>
    <dgm:txLinClrLst/>
    <dgm:txFillClrLst/>
    <dgm:txEffectClrLst/>
  </dgm:styleLbl>
  <dgm:styleLbl name="parChTrans2D4">
    <dgm:fillClrLst meth="repeat">
      <a:schemeClr val="accent4">
        <a:tint val="50000"/>
      </a:schemeClr>
    </dgm:fillClrLst>
    <dgm:linClrLst meth="repeat">
      <a:schemeClr val="accent4">
        <a:tint val="50000"/>
      </a:schemeClr>
    </dgm:linClrLst>
    <dgm:effectClrLst/>
    <dgm:txLinClrLst/>
    <dgm:txFillClrLst meth="repeat">
      <a:schemeClr val="dk1"/>
    </dgm:txFillClrLst>
    <dgm:txEffectClrLst/>
  </dgm:styleLbl>
  <dgm:styleLbl name="parChTrans1D1">
    <dgm:fillClrLst meth="repeat">
      <a:schemeClr val="accent4">
        <a:shade val="80000"/>
      </a:schemeClr>
    </dgm:fillClrLst>
    <dgm:linClrLst meth="repeat">
      <a:schemeClr val="accent4">
        <a:shade val="80000"/>
      </a:schemeClr>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4">
        <a:tint val="90000"/>
      </a:schemeClr>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4">
        <a:tint val="70000"/>
      </a:schemeClr>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4">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4">
        <a:alpha val="90000"/>
      </a:schemeClr>
      <a:schemeClr val="accent4">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a:schemeClr val="accent4">
        <a:alpha val="90000"/>
        <a:tint val="40000"/>
      </a:schemeClr>
      <a:schemeClr val="accent4">
        <a:alpha val="5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a:tint val="50000"/>
      </a:schemeClr>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2CE3FA1-1E80-4F93-98DF-1BD4A3023D8A}" type="doc">
      <dgm:prSet loTypeId="urn:microsoft.com/office/officeart/2005/8/layout/vProcess5" loCatId="process" qsTypeId="urn:microsoft.com/office/officeart/2005/8/quickstyle/simple1" qsCatId="simple" csTypeId="urn:microsoft.com/office/officeart/2005/8/colors/accent4_5" csCatId="accent4" phldr="1"/>
      <dgm:spPr/>
      <dgm:t>
        <a:bodyPr/>
        <a:lstStyle/>
        <a:p>
          <a:endParaRPr lang="en-US"/>
        </a:p>
      </dgm:t>
    </dgm:pt>
    <dgm:pt modelId="{FB3DB665-0706-486E-A155-D8CF0D7E66E3}">
      <dgm:prSet phldrT="[Text]" phldr="0" custT="1"/>
      <dgm:spPr/>
      <dgm:t>
        <a:bodyPr/>
        <a:lstStyle/>
        <a:p>
          <a:r>
            <a:rPr lang="en-US" sz="2200" b="0" dirty="0">
              <a:solidFill>
                <a:schemeClr val="tx1"/>
              </a:solidFill>
              <a:latin typeface="Arial" panose="020B0604020202020204" pitchFamily="34" charset="0"/>
              <a:cs typeface="Arial" panose="020B0604020202020204" pitchFamily="34" charset="0"/>
            </a:rPr>
            <a:t>Soldier meets eligibility criteria.</a:t>
          </a:r>
        </a:p>
      </dgm:t>
    </dgm:pt>
    <dgm:pt modelId="{2EDEB3EA-CD0C-49DA-B99C-C755B947A74A}" type="parTrans" cxnId="{5D12D492-E481-4A89-A5A9-AB796B03A62F}">
      <dgm:prSet/>
      <dgm:spPr/>
      <dgm:t>
        <a:bodyPr/>
        <a:lstStyle/>
        <a:p>
          <a:endParaRPr lang="en-US" sz="2000">
            <a:solidFill>
              <a:schemeClr val="tx1"/>
            </a:solidFill>
            <a:latin typeface="Arial" panose="020B0604020202020204" pitchFamily="34" charset="0"/>
            <a:cs typeface="Arial" panose="020B0604020202020204" pitchFamily="34" charset="0"/>
          </a:endParaRPr>
        </a:p>
      </dgm:t>
    </dgm:pt>
    <dgm:pt modelId="{93F9EBC9-4DD7-49CE-B451-C57A8A5EF312}" type="sibTrans" cxnId="{5D12D492-E481-4A89-A5A9-AB796B03A62F}">
      <dgm:prSet phldrT="1" phldr="0" custT="1"/>
      <dgm:spPr/>
      <dgm:t>
        <a:bodyPr/>
        <a:lstStyle/>
        <a:p>
          <a:r>
            <a:rPr sz="2000">
              <a:solidFill>
                <a:schemeClr val="tx1"/>
              </a:solidFill>
              <a:latin typeface="Arial" panose="020B0604020202020204" pitchFamily="34" charset="0"/>
              <a:cs typeface="Arial" panose="020B0604020202020204" pitchFamily="34" charset="0"/>
            </a:rPr>
            <a:t>1</a:t>
          </a:r>
        </a:p>
      </dgm:t>
    </dgm:pt>
    <dgm:pt modelId="{775D6CB7-A4A9-4233-8024-722588BBAEE5}">
      <dgm:prSet phldrT="[Text]" phldr="0" custT="1"/>
      <dgm:spPr/>
      <dgm:t>
        <a:bodyPr/>
        <a:lstStyle/>
        <a:p>
          <a:r>
            <a:rPr lang="en-US" sz="2200" b="0" dirty="0">
              <a:solidFill>
                <a:schemeClr val="tx1"/>
              </a:solidFill>
              <a:latin typeface="Arial" panose="020B0604020202020204" pitchFamily="34" charset="0"/>
              <a:cs typeface="Arial" panose="020B0604020202020204" pitchFamily="34" charset="0"/>
            </a:rPr>
            <a:t>Army National Guard Education Branch (federal) communicates eligibility to the VA.</a:t>
          </a:r>
        </a:p>
      </dgm:t>
    </dgm:pt>
    <dgm:pt modelId="{A2C73882-7C97-4760-8735-7531916AEBF1}" type="parTrans" cxnId="{1C136ADC-1357-4FB5-AF2A-367865666194}">
      <dgm:prSet/>
      <dgm:spPr/>
      <dgm:t>
        <a:bodyPr/>
        <a:lstStyle/>
        <a:p>
          <a:endParaRPr lang="en-US" sz="2000">
            <a:solidFill>
              <a:schemeClr val="tx1"/>
            </a:solidFill>
            <a:latin typeface="Arial" panose="020B0604020202020204" pitchFamily="34" charset="0"/>
            <a:cs typeface="Arial" panose="020B0604020202020204" pitchFamily="34" charset="0"/>
          </a:endParaRPr>
        </a:p>
      </dgm:t>
    </dgm:pt>
    <dgm:pt modelId="{4A83880D-2396-4093-8DF5-FE9F4CCB7B2C}" type="sibTrans" cxnId="{1C136ADC-1357-4FB5-AF2A-367865666194}">
      <dgm:prSet phldrT="3" phldr="0" custT="1"/>
      <dgm:spPr/>
      <dgm:t>
        <a:bodyPr/>
        <a:lstStyle/>
        <a:p>
          <a:r>
            <a:rPr sz="2000" dirty="0">
              <a:solidFill>
                <a:schemeClr val="tx1"/>
              </a:solidFill>
              <a:latin typeface="Arial" panose="020B0604020202020204" pitchFamily="34" charset="0"/>
              <a:cs typeface="Arial" panose="020B0604020202020204" pitchFamily="34" charset="0"/>
            </a:rPr>
            <a:t>3</a:t>
          </a:r>
        </a:p>
      </dgm:t>
    </dgm:pt>
    <dgm:pt modelId="{755AD10E-1D9E-4242-8219-38A020744529}">
      <dgm:prSet phldrT="[Text]" phldr="0" custT="1"/>
      <dgm:spPr/>
      <dgm:t>
        <a:bodyPr/>
        <a:lstStyle/>
        <a:p>
          <a:r>
            <a:rPr lang="en-US" sz="2100" b="0" dirty="0">
              <a:solidFill>
                <a:schemeClr val="tx1"/>
              </a:solidFill>
              <a:latin typeface="Arial" panose="020B0604020202020204" pitchFamily="34" charset="0"/>
              <a:cs typeface="Arial" panose="020B0604020202020204" pitchFamily="34" charset="0"/>
            </a:rPr>
            <a:t>WIARNG Education Office generates Notice of Basic Eligibility (NOBE) &amp; adds it to the Soldier’s personnel file. </a:t>
          </a:r>
        </a:p>
      </dgm:t>
    </dgm:pt>
    <dgm:pt modelId="{7DFB16E1-156B-47F3-8578-F8368BF13820}" type="parTrans" cxnId="{FD54A642-9466-4ADB-B5A6-D0E698ED972F}">
      <dgm:prSet/>
      <dgm:spPr/>
      <dgm:t>
        <a:bodyPr/>
        <a:lstStyle/>
        <a:p>
          <a:endParaRPr lang="en-US" sz="2000">
            <a:solidFill>
              <a:schemeClr val="tx1"/>
            </a:solidFill>
            <a:latin typeface="Arial" panose="020B0604020202020204" pitchFamily="34" charset="0"/>
            <a:cs typeface="Arial" panose="020B0604020202020204" pitchFamily="34" charset="0"/>
          </a:endParaRPr>
        </a:p>
      </dgm:t>
    </dgm:pt>
    <dgm:pt modelId="{8EC9E58D-D1E3-47CA-A7C6-D3455115C680}" type="sibTrans" cxnId="{FD54A642-9466-4ADB-B5A6-D0E698ED972F}">
      <dgm:prSet phldrT="4" phldr="0" custT="1"/>
      <dgm:spPr/>
      <dgm:t>
        <a:bodyPr/>
        <a:lstStyle/>
        <a:p>
          <a:r>
            <a:rPr sz="2000" dirty="0">
              <a:solidFill>
                <a:schemeClr val="tx1"/>
              </a:solidFill>
              <a:latin typeface="Arial" panose="020B0604020202020204" pitchFamily="34" charset="0"/>
              <a:cs typeface="Arial" panose="020B0604020202020204" pitchFamily="34" charset="0"/>
            </a:rPr>
            <a:t>4</a:t>
          </a:r>
        </a:p>
      </dgm:t>
    </dgm:pt>
    <dgm:pt modelId="{B9A5ECA5-1832-4713-ABD4-317888E14C67}">
      <dgm:prSet phldrT="[Text]" phldr="0" custT="1"/>
      <dgm:spPr/>
      <dgm:t>
        <a:bodyPr/>
        <a:lstStyle/>
        <a:p>
          <a:pPr algn="l"/>
          <a:r>
            <a:rPr lang="en-US" sz="2200" b="0" dirty="0">
              <a:solidFill>
                <a:schemeClr val="tx1"/>
              </a:solidFill>
              <a:latin typeface="Arial" panose="020B0604020202020204" pitchFamily="34" charset="0"/>
              <a:cs typeface="Arial" panose="020B0604020202020204" pitchFamily="34" charset="0"/>
            </a:rPr>
            <a:t>WIARNG Education Office verifies eligibility &amp; updates Soldier’s record.</a:t>
          </a:r>
        </a:p>
      </dgm:t>
    </dgm:pt>
    <dgm:pt modelId="{8C0FC5D3-F904-46E3-986B-AE28E605E373}" type="parTrans" cxnId="{A147F48B-BC51-448F-9049-8209C0E62552}">
      <dgm:prSet/>
      <dgm:spPr/>
      <dgm:t>
        <a:bodyPr/>
        <a:lstStyle/>
        <a:p>
          <a:endParaRPr lang="en-US" sz="2000">
            <a:solidFill>
              <a:schemeClr val="tx1"/>
            </a:solidFill>
            <a:latin typeface="Arial" panose="020B0604020202020204" pitchFamily="34" charset="0"/>
            <a:cs typeface="Arial" panose="020B0604020202020204" pitchFamily="34" charset="0"/>
          </a:endParaRPr>
        </a:p>
      </dgm:t>
    </dgm:pt>
    <dgm:pt modelId="{1411F609-BDB9-48C8-8BEA-744E38B5580A}" type="sibTrans" cxnId="{A147F48B-BC51-448F-9049-8209C0E62552}">
      <dgm:prSet phldrT="2" phldr="0" custT="1"/>
      <dgm:spPr/>
      <dgm:t>
        <a:bodyPr/>
        <a:lstStyle/>
        <a:p>
          <a:r>
            <a:rPr lang="en-US" sz="2000">
              <a:solidFill>
                <a:schemeClr val="tx1"/>
              </a:solidFill>
              <a:latin typeface="Arial" panose="020B0604020202020204" pitchFamily="34" charset="0"/>
              <a:cs typeface="Arial" panose="020B0604020202020204" pitchFamily="34" charset="0"/>
            </a:rPr>
            <a:t>2</a:t>
          </a:r>
        </a:p>
      </dgm:t>
    </dgm:pt>
    <dgm:pt modelId="{30789F06-FFA3-426A-AADB-FBA8DF21B625}">
      <dgm:prSet custT="1"/>
      <dgm:spPr/>
      <dgm:t>
        <a:bodyPr/>
        <a:lstStyle/>
        <a:p>
          <a:r>
            <a:rPr lang="en-US" sz="2200" b="0" dirty="0">
              <a:solidFill>
                <a:schemeClr val="tx1"/>
              </a:solidFill>
              <a:latin typeface="Arial" panose="020B0604020202020204" pitchFamily="34" charset="0"/>
              <a:cs typeface="Arial" panose="020B0604020202020204" pitchFamily="34" charset="0"/>
            </a:rPr>
            <a:t>VA processes application &amp; certifications.</a:t>
          </a:r>
          <a:endParaRPr lang="en-US" sz="2200" b="0" i="0" dirty="0">
            <a:solidFill>
              <a:schemeClr val="tx1"/>
            </a:solidFill>
            <a:latin typeface="Arial" panose="020B0604020202020204" pitchFamily="34" charset="0"/>
            <a:cs typeface="Arial" panose="020B0604020202020204" pitchFamily="34" charset="0"/>
          </a:endParaRPr>
        </a:p>
      </dgm:t>
    </dgm:pt>
    <dgm:pt modelId="{56988A8D-727A-4F7D-90CB-3F0C9625D967}" type="parTrans" cxnId="{071368C4-33DF-46B4-B007-0E813BBEDD4C}">
      <dgm:prSet/>
      <dgm:spPr/>
      <dgm:t>
        <a:bodyPr/>
        <a:lstStyle/>
        <a:p>
          <a:endParaRPr lang="en-US"/>
        </a:p>
      </dgm:t>
    </dgm:pt>
    <dgm:pt modelId="{DC5861F3-11ED-4DB7-8C12-4A7DE1B819DD}" type="sibTrans" cxnId="{071368C4-33DF-46B4-B007-0E813BBEDD4C}">
      <dgm:prSet/>
      <dgm:spPr/>
      <dgm:t>
        <a:bodyPr/>
        <a:lstStyle/>
        <a:p>
          <a:endParaRPr lang="en-US"/>
        </a:p>
      </dgm:t>
    </dgm:pt>
    <dgm:pt modelId="{B37CB63D-2694-4351-8063-E1C1460621FB}" type="pres">
      <dgm:prSet presAssocID="{A2CE3FA1-1E80-4F93-98DF-1BD4A3023D8A}" presName="outerComposite" presStyleCnt="0">
        <dgm:presLayoutVars>
          <dgm:chMax val="5"/>
          <dgm:dir/>
          <dgm:resizeHandles val="exact"/>
        </dgm:presLayoutVars>
      </dgm:prSet>
      <dgm:spPr/>
    </dgm:pt>
    <dgm:pt modelId="{561BD094-FA01-428E-8C41-CD902731870E}" type="pres">
      <dgm:prSet presAssocID="{A2CE3FA1-1E80-4F93-98DF-1BD4A3023D8A}" presName="dummyMaxCanvas" presStyleCnt="0">
        <dgm:presLayoutVars/>
      </dgm:prSet>
      <dgm:spPr/>
    </dgm:pt>
    <dgm:pt modelId="{D52E82F8-89D9-45B3-895C-68E95277EA8C}" type="pres">
      <dgm:prSet presAssocID="{A2CE3FA1-1E80-4F93-98DF-1BD4A3023D8A}" presName="FiveNodes_1" presStyleLbl="node1" presStyleIdx="0" presStyleCnt="5">
        <dgm:presLayoutVars>
          <dgm:bulletEnabled val="1"/>
        </dgm:presLayoutVars>
      </dgm:prSet>
      <dgm:spPr/>
    </dgm:pt>
    <dgm:pt modelId="{86BBD302-5783-4A7B-A06D-02EA71964F32}" type="pres">
      <dgm:prSet presAssocID="{A2CE3FA1-1E80-4F93-98DF-1BD4A3023D8A}" presName="FiveNodes_2" presStyleLbl="node1" presStyleIdx="1" presStyleCnt="5">
        <dgm:presLayoutVars>
          <dgm:bulletEnabled val="1"/>
        </dgm:presLayoutVars>
      </dgm:prSet>
      <dgm:spPr/>
    </dgm:pt>
    <dgm:pt modelId="{B790C41A-6202-4EF9-B6F0-15F3A53FD636}" type="pres">
      <dgm:prSet presAssocID="{A2CE3FA1-1E80-4F93-98DF-1BD4A3023D8A}" presName="FiveNodes_3" presStyleLbl="node1" presStyleIdx="2" presStyleCnt="5">
        <dgm:presLayoutVars>
          <dgm:bulletEnabled val="1"/>
        </dgm:presLayoutVars>
      </dgm:prSet>
      <dgm:spPr/>
    </dgm:pt>
    <dgm:pt modelId="{378C8642-C4AF-475B-A1B2-683902A0805B}" type="pres">
      <dgm:prSet presAssocID="{A2CE3FA1-1E80-4F93-98DF-1BD4A3023D8A}" presName="FiveNodes_4" presStyleLbl="node1" presStyleIdx="3" presStyleCnt="5">
        <dgm:presLayoutVars>
          <dgm:bulletEnabled val="1"/>
        </dgm:presLayoutVars>
      </dgm:prSet>
      <dgm:spPr/>
    </dgm:pt>
    <dgm:pt modelId="{C3E0A6C3-DAE9-4A88-89AE-3CF639AEC031}" type="pres">
      <dgm:prSet presAssocID="{A2CE3FA1-1E80-4F93-98DF-1BD4A3023D8A}" presName="FiveNodes_5" presStyleLbl="node1" presStyleIdx="4" presStyleCnt="5">
        <dgm:presLayoutVars>
          <dgm:bulletEnabled val="1"/>
        </dgm:presLayoutVars>
      </dgm:prSet>
      <dgm:spPr/>
    </dgm:pt>
    <dgm:pt modelId="{4632BA81-4205-473E-AE43-4A73ECDBB050}" type="pres">
      <dgm:prSet presAssocID="{A2CE3FA1-1E80-4F93-98DF-1BD4A3023D8A}" presName="FiveConn_1-2" presStyleLbl="fgAccFollowNode1" presStyleIdx="0" presStyleCnt="4">
        <dgm:presLayoutVars>
          <dgm:bulletEnabled val="1"/>
        </dgm:presLayoutVars>
      </dgm:prSet>
      <dgm:spPr/>
    </dgm:pt>
    <dgm:pt modelId="{E9AA79BC-1233-4939-BBC5-4D957E07F3B2}" type="pres">
      <dgm:prSet presAssocID="{A2CE3FA1-1E80-4F93-98DF-1BD4A3023D8A}" presName="FiveConn_2-3" presStyleLbl="fgAccFollowNode1" presStyleIdx="1" presStyleCnt="4">
        <dgm:presLayoutVars>
          <dgm:bulletEnabled val="1"/>
        </dgm:presLayoutVars>
      </dgm:prSet>
      <dgm:spPr/>
    </dgm:pt>
    <dgm:pt modelId="{3DD94214-F112-4B8C-901C-29E61056448F}" type="pres">
      <dgm:prSet presAssocID="{A2CE3FA1-1E80-4F93-98DF-1BD4A3023D8A}" presName="FiveConn_3-4" presStyleLbl="fgAccFollowNode1" presStyleIdx="2" presStyleCnt="4">
        <dgm:presLayoutVars>
          <dgm:bulletEnabled val="1"/>
        </dgm:presLayoutVars>
      </dgm:prSet>
      <dgm:spPr/>
    </dgm:pt>
    <dgm:pt modelId="{8AEE18C1-634F-42B7-8E87-CCB9334E241B}" type="pres">
      <dgm:prSet presAssocID="{A2CE3FA1-1E80-4F93-98DF-1BD4A3023D8A}" presName="FiveConn_4-5" presStyleLbl="fgAccFollowNode1" presStyleIdx="3" presStyleCnt="4">
        <dgm:presLayoutVars>
          <dgm:bulletEnabled val="1"/>
        </dgm:presLayoutVars>
      </dgm:prSet>
      <dgm:spPr/>
    </dgm:pt>
    <dgm:pt modelId="{7E6F0AD5-0C9E-4F63-84FF-28C108E698DE}" type="pres">
      <dgm:prSet presAssocID="{A2CE3FA1-1E80-4F93-98DF-1BD4A3023D8A}" presName="FiveNodes_1_text" presStyleLbl="node1" presStyleIdx="4" presStyleCnt="5">
        <dgm:presLayoutVars>
          <dgm:bulletEnabled val="1"/>
        </dgm:presLayoutVars>
      </dgm:prSet>
      <dgm:spPr/>
    </dgm:pt>
    <dgm:pt modelId="{E317FEFF-F084-44AF-9F12-7944E634DA16}" type="pres">
      <dgm:prSet presAssocID="{A2CE3FA1-1E80-4F93-98DF-1BD4A3023D8A}" presName="FiveNodes_2_text" presStyleLbl="node1" presStyleIdx="4" presStyleCnt="5">
        <dgm:presLayoutVars>
          <dgm:bulletEnabled val="1"/>
        </dgm:presLayoutVars>
      </dgm:prSet>
      <dgm:spPr/>
    </dgm:pt>
    <dgm:pt modelId="{8B823705-0F81-43FE-9AA5-77792F5ED5BD}" type="pres">
      <dgm:prSet presAssocID="{A2CE3FA1-1E80-4F93-98DF-1BD4A3023D8A}" presName="FiveNodes_3_text" presStyleLbl="node1" presStyleIdx="4" presStyleCnt="5">
        <dgm:presLayoutVars>
          <dgm:bulletEnabled val="1"/>
        </dgm:presLayoutVars>
      </dgm:prSet>
      <dgm:spPr/>
    </dgm:pt>
    <dgm:pt modelId="{1112146F-1D2D-4774-8F3C-CEED0C0BC194}" type="pres">
      <dgm:prSet presAssocID="{A2CE3FA1-1E80-4F93-98DF-1BD4A3023D8A}" presName="FiveNodes_4_text" presStyleLbl="node1" presStyleIdx="4" presStyleCnt="5">
        <dgm:presLayoutVars>
          <dgm:bulletEnabled val="1"/>
        </dgm:presLayoutVars>
      </dgm:prSet>
      <dgm:spPr/>
    </dgm:pt>
    <dgm:pt modelId="{AB6871A3-5D9D-4DB7-BC19-3BBF425D9EDD}" type="pres">
      <dgm:prSet presAssocID="{A2CE3FA1-1E80-4F93-98DF-1BD4A3023D8A}" presName="FiveNodes_5_text" presStyleLbl="node1" presStyleIdx="4" presStyleCnt="5">
        <dgm:presLayoutVars>
          <dgm:bulletEnabled val="1"/>
        </dgm:presLayoutVars>
      </dgm:prSet>
      <dgm:spPr/>
    </dgm:pt>
  </dgm:ptLst>
  <dgm:cxnLst>
    <dgm:cxn modelId="{6F4D7506-B193-48C5-ADB6-7B74E8570402}" type="presOf" srcId="{8EC9E58D-D1E3-47CA-A7C6-D3455115C680}" destId="{8AEE18C1-634F-42B7-8E87-CCB9334E241B}" srcOrd="0" destOrd="0" presId="urn:microsoft.com/office/officeart/2005/8/layout/vProcess5"/>
    <dgm:cxn modelId="{5E6BB114-22CF-4BD3-A016-9AEE005FD730}" type="presOf" srcId="{30789F06-FFA3-426A-AADB-FBA8DF21B625}" destId="{AB6871A3-5D9D-4DB7-BC19-3BBF425D9EDD}" srcOrd="1" destOrd="0" presId="urn:microsoft.com/office/officeart/2005/8/layout/vProcess5"/>
    <dgm:cxn modelId="{06D54D18-3AFE-404C-80E8-79C65E66C221}" type="presOf" srcId="{755AD10E-1D9E-4242-8219-38A020744529}" destId="{1112146F-1D2D-4774-8F3C-CEED0C0BC194}" srcOrd="1" destOrd="0" presId="urn:microsoft.com/office/officeart/2005/8/layout/vProcess5"/>
    <dgm:cxn modelId="{BB8AD71B-E22F-44AC-A23A-2F2B78B3098E}" type="presOf" srcId="{FB3DB665-0706-486E-A155-D8CF0D7E66E3}" destId="{D52E82F8-89D9-45B3-895C-68E95277EA8C}" srcOrd="0" destOrd="0" presId="urn:microsoft.com/office/officeart/2005/8/layout/vProcess5"/>
    <dgm:cxn modelId="{AB032E36-2E30-4C2D-AD67-035C2F115DFE}" type="presOf" srcId="{775D6CB7-A4A9-4233-8024-722588BBAEE5}" destId="{8B823705-0F81-43FE-9AA5-77792F5ED5BD}" srcOrd="1" destOrd="0" presId="urn:microsoft.com/office/officeart/2005/8/layout/vProcess5"/>
    <dgm:cxn modelId="{B451EA37-98F3-4696-A831-CFCB9B62A54A}" type="presOf" srcId="{30789F06-FFA3-426A-AADB-FBA8DF21B625}" destId="{C3E0A6C3-DAE9-4A88-89AE-3CF639AEC031}" srcOrd="0" destOrd="0" presId="urn:microsoft.com/office/officeart/2005/8/layout/vProcess5"/>
    <dgm:cxn modelId="{27144562-D72F-4F57-9B1F-7D4D50F40A25}" type="presOf" srcId="{93F9EBC9-4DD7-49CE-B451-C57A8A5EF312}" destId="{4632BA81-4205-473E-AE43-4A73ECDBB050}" srcOrd="0" destOrd="0" presId="urn:microsoft.com/office/officeart/2005/8/layout/vProcess5"/>
    <dgm:cxn modelId="{FD54A642-9466-4ADB-B5A6-D0E698ED972F}" srcId="{A2CE3FA1-1E80-4F93-98DF-1BD4A3023D8A}" destId="{755AD10E-1D9E-4242-8219-38A020744529}" srcOrd="3" destOrd="0" parTransId="{7DFB16E1-156B-47F3-8578-F8368BF13820}" sibTransId="{8EC9E58D-D1E3-47CA-A7C6-D3455115C680}"/>
    <dgm:cxn modelId="{5477FB69-7438-4055-B202-BC95CD56DCAF}" type="presOf" srcId="{755AD10E-1D9E-4242-8219-38A020744529}" destId="{378C8642-C4AF-475B-A1B2-683902A0805B}" srcOrd="0" destOrd="0" presId="urn:microsoft.com/office/officeart/2005/8/layout/vProcess5"/>
    <dgm:cxn modelId="{01101C6B-BF3B-462B-ADFF-E1BF6FA9076E}" type="presOf" srcId="{B9A5ECA5-1832-4713-ABD4-317888E14C67}" destId="{86BBD302-5783-4A7B-A06D-02EA71964F32}" srcOrd="0" destOrd="0" presId="urn:microsoft.com/office/officeart/2005/8/layout/vProcess5"/>
    <dgm:cxn modelId="{4AA0A65A-6182-4F88-B739-896BE6197626}" type="presOf" srcId="{4A83880D-2396-4093-8DF5-FE9F4CCB7B2C}" destId="{3DD94214-F112-4B8C-901C-29E61056448F}" srcOrd="0" destOrd="0" presId="urn:microsoft.com/office/officeart/2005/8/layout/vProcess5"/>
    <dgm:cxn modelId="{A147F48B-BC51-448F-9049-8209C0E62552}" srcId="{A2CE3FA1-1E80-4F93-98DF-1BD4A3023D8A}" destId="{B9A5ECA5-1832-4713-ABD4-317888E14C67}" srcOrd="1" destOrd="0" parTransId="{8C0FC5D3-F904-46E3-986B-AE28E605E373}" sibTransId="{1411F609-BDB9-48C8-8BEA-744E38B5580A}"/>
    <dgm:cxn modelId="{5D12D492-E481-4A89-A5A9-AB796B03A62F}" srcId="{A2CE3FA1-1E80-4F93-98DF-1BD4A3023D8A}" destId="{FB3DB665-0706-486E-A155-D8CF0D7E66E3}" srcOrd="0" destOrd="0" parTransId="{2EDEB3EA-CD0C-49DA-B99C-C755B947A74A}" sibTransId="{93F9EBC9-4DD7-49CE-B451-C57A8A5EF312}"/>
    <dgm:cxn modelId="{601EBC98-C6DF-49F1-86E2-E299C846D944}" type="presOf" srcId="{775D6CB7-A4A9-4233-8024-722588BBAEE5}" destId="{B790C41A-6202-4EF9-B6F0-15F3A53FD636}" srcOrd="0" destOrd="0" presId="urn:microsoft.com/office/officeart/2005/8/layout/vProcess5"/>
    <dgm:cxn modelId="{47F299A4-6EF2-4047-8D73-00C78D52D0A6}" type="presOf" srcId="{FB3DB665-0706-486E-A155-D8CF0D7E66E3}" destId="{7E6F0AD5-0C9E-4F63-84FF-28C108E698DE}" srcOrd="1" destOrd="0" presId="urn:microsoft.com/office/officeart/2005/8/layout/vProcess5"/>
    <dgm:cxn modelId="{071368C4-33DF-46B4-B007-0E813BBEDD4C}" srcId="{A2CE3FA1-1E80-4F93-98DF-1BD4A3023D8A}" destId="{30789F06-FFA3-426A-AADB-FBA8DF21B625}" srcOrd="4" destOrd="0" parTransId="{56988A8D-727A-4F7D-90CB-3F0C9625D967}" sibTransId="{DC5861F3-11ED-4DB7-8C12-4A7DE1B819DD}"/>
    <dgm:cxn modelId="{F497E6D2-C028-43CE-AAB0-1058858F7097}" type="presOf" srcId="{B9A5ECA5-1832-4713-ABD4-317888E14C67}" destId="{E317FEFF-F084-44AF-9F12-7944E634DA16}" srcOrd="1" destOrd="0" presId="urn:microsoft.com/office/officeart/2005/8/layout/vProcess5"/>
    <dgm:cxn modelId="{BAB5C7D3-A55A-47E7-B948-DBA80823E79F}" type="presOf" srcId="{1411F609-BDB9-48C8-8BEA-744E38B5580A}" destId="{E9AA79BC-1233-4939-BBC5-4D957E07F3B2}" srcOrd="0" destOrd="0" presId="urn:microsoft.com/office/officeart/2005/8/layout/vProcess5"/>
    <dgm:cxn modelId="{1C136ADC-1357-4FB5-AF2A-367865666194}" srcId="{A2CE3FA1-1E80-4F93-98DF-1BD4A3023D8A}" destId="{775D6CB7-A4A9-4233-8024-722588BBAEE5}" srcOrd="2" destOrd="0" parTransId="{A2C73882-7C97-4760-8735-7531916AEBF1}" sibTransId="{4A83880D-2396-4093-8DF5-FE9F4CCB7B2C}"/>
    <dgm:cxn modelId="{343F7BEA-7BE3-4728-994E-B43A2266A3C9}" type="presOf" srcId="{A2CE3FA1-1E80-4F93-98DF-1BD4A3023D8A}" destId="{B37CB63D-2694-4351-8063-E1C1460621FB}" srcOrd="0" destOrd="0" presId="urn:microsoft.com/office/officeart/2005/8/layout/vProcess5"/>
    <dgm:cxn modelId="{F4267B7D-21F0-4AFB-A574-16485C424A25}" type="presParOf" srcId="{B37CB63D-2694-4351-8063-E1C1460621FB}" destId="{561BD094-FA01-428E-8C41-CD902731870E}" srcOrd="0" destOrd="0" presId="urn:microsoft.com/office/officeart/2005/8/layout/vProcess5"/>
    <dgm:cxn modelId="{CDDA2AFB-39D1-48EC-B772-BF7A1BD00628}" type="presParOf" srcId="{B37CB63D-2694-4351-8063-E1C1460621FB}" destId="{D52E82F8-89D9-45B3-895C-68E95277EA8C}" srcOrd="1" destOrd="0" presId="urn:microsoft.com/office/officeart/2005/8/layout/vProcess5"/>
    <dgm:cxn modelId="{77135BF5-DF5E-4D05-A63D-E0AD8E6DF885}" type="presParOf" srcId="{B37CB63D-2694-4351-8063-E1C1460621FB}" destId="{86BBD302-5783-4A7B-A06D-02EA71964F32}" srcOrd="2" destOrd="0" presId="urn:microsoft.com/office/officeart/2005/8/layout/vProcess5"/>
    <dgm:cxn modelId="{F6CC7145-C1B8-4A9D-A7FA-133775EB76BE}" type="presParOf" srcId="{B37CB63D-2694-4351-8063-E1C1460621FB}" destId="{B790C41A-6202-4EF9-B6F0-15F3A53FD636}" srcOrd="3" destOrd="0" presId="urn:microsoft.com/office/officeart/2005/8/layout/vProcess5"/>
    <dgm:cxn modelId="{A47FD4C5-415F-433D-962D-4C24EF8A7189}" type="presParOf" srcId="{B37CB63D-2694-4351-8063-E1C1460621FB}" destId="{378C8642-C4AF-475B-A1B2-683902A0805B}" srcOrd="4" destOrd="0" presId="urn:microsoft.com/office/officeart/2005/8/layout/vProcess5"/>
    <dgm:cxn modelId="{686AA3D4-B6C2-48B7-B9E4-E8CE398FCB8F}" type="presParOf" srcId="{B37CB63D-2694-4351-8063-E1C1460621FB}" destId="{C3E0A6C3-DAE9-4A88-89AE-3CF639AEC031}" srcOrd="5" destOrd="0" presId="urn:microsoft.com/office/officeart/2005/8/layout/vProcess5"/>
    <dgm:cxn modelId="{DB1F1231-44E9-4D94-86FB-036166F696F5}" type="presParOf" srcId="{B37CB63D-2694-4351-8063-E1C1460621FB}" destId="{4632BA81-4205-473E-AE43-4A73ECDBB050}" srcOrd="6" destOrd="0" presId="urn:microsoft.com/office/officeart/2005/8/layout/vProcess5"/>
    <dgm:cxn modelId="{A59C2663-1FC1-4610-B48B-ADB0BD137608}" type="presParOf" srcId="{B37CB63D-2694-4351-8063-E1C1460621FB}" destId="{E9AA79BC-1233-4939-BBC5-4D957E07F3B2}" srcOrd="7" destOrd="0" presId="urn:microsoft.com/office/officeart/2005/8/layout/vProcess5"/>
    <dgm:cxn modelId="{7F14B75B-89D2-497B-A6A6-1BC3F3844AE3}" type="presParOf" srcId="{B37CB63D-2694-4351-8063-E1C1460621FB}" destId="{3DD94214-F112-4B8C-901C-29E61056448F}" srcOrd="8" destOrd="0" presId="urn:microsoft.com/office/officeart/2005/8/layout/vProcess5"/>
    <dgm:cxn modelId="{0D6677D3-B37E-4EF7-B9DE-DE1E2C3BAFCD}" type="presParOf" srcId="{B37CB63D-2694-4351-8063-E1C1460621FB}" destId="{8AEE18C1-634F-42B7-8E87-CCB9334E241B}" srcOrd="9" destOrd="0" presId="urn:microsoft.com/office/officeart/2005/8/layout/vProcess5"/>
    <dgm:cxn modelId="{5647142D-3AC7-40F0-944A-99735141C304}" type="presParOf" srcId="{B37CB63D-2694-4351-8063-E1C1460621FB}" destId="{7E6F0AD5-0C9E-4F63-84FF-28C108E698DE}" srcOrd="10" destOrd="0" presId="urn:microsoft.com/office/officeart/2005/8/layout/vProcess5"/>
    <dgm:cxn modelId="{2227993C-6553-4AB0-B145-DFE7BD8C0A00}" type="presParOf" srcId="{B37CB63D-2694-4351-8063-E1C1460621FB}" destId="{E317FEFF-F084-44AF-9F12-7944E634DA16}" srcOrd="11" destOrd="0" presId="urn:microsoft.com/office/officeart/2005/8/layout/vProcess5"/>
    <dgm:cxn modelId="{8CCE129D-3E5F-40B8-8C7E-50FAA16804AA}" type="presParOf" srcId="{B37CB63D-2694-4351-8063-E1C1460621FB}" destId="{8B823705-0F81-43FE-9AA5-77792F5ED5BD}" srcOrd="12" destOrd="0" presId="urn:microsoft.com/office/officeart/2005/8/layout/vProcess5"/>
    <dgm:cxn modelId="{BFDFE06E-1FED-4E3B-821F-687AF53D839B}" type="presParOf" srcId="{B37CB63D-2694-4351-8063-E1C1460621FB}" destId="{1112146F-1D2D-4774-8F3C-CEED0C0BC194}" srcOrd="13" destOrd="0" presId="urn:microsoft.com/office/officeart/2005/8/layout/vProcess5"/>
    <dgm:cxn modelId="{341C7E9F-DFB1-42CE-BE77-CDF6B15F51F0}" type="presParOf" srcId="{B37CB63D-2694-4351-8063-E1C1460621FB}" destId="{AB6871A3-5D9D-4DB7-BC19-3BBF425D9EDD}" srcOrd="14"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52E82F8-89D9-45B3-895C-68E95277EA8C}">
      <dsp:nvSpPr>
        <dsp:cNvPr id="0" name=""/>
        <dsp:cNvSpPr/>
      </dsp:nvSpPr>
      <dsp:spPr>
        <a:xfrm>
          <a:off x="0" y="0"/>
          <a:ext cx="8303114" cy="934031"/>
        </a:xfrm>
        <a:prstGeom prst="roundRect">
          <a:avLst>
            <a:gd name="adj" fmla="val 10000"/>
          </a:avLst>
        </a:prstGeom>
        <a:solidFill>
          <a:schemeClr val="accent4">
            <a:alpha val="9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b="0" kern="1200" dirty="0">
              <a:solidFill>
                <a:schemeClr val="tx1"/>
              </a:solidFill>
              <a:latin typeface="Arial" panose="020B0604020202020204" pitchFamily="34" charset="0"/>
              <a:cs typeface="Arial" panose="020B0604020202020204" pitchFamily="34" charset="0"/>
            </a:rPr>
            <a:t>Soldier meets eligibility criteria.</a:t>
          </a:r>
        </a:p>
      </dsp:txBody>
      <dsp:txXfrm>
        <a:off x="27357" y="27357"/>
        <a:ext cx="7185938" cy="879317"/>
      </dsp:txXfrm>
    </dsp:sp>
    <dsp:sp modelId="{86BBD302-5783-4A7B-A06D-02EA71964F32}">
      <dsp:nvSpPr>
        <dsp:cNvPr id="0" name=""/>
        <dsp:cNvSpPr/>
      </dsp:nvSpPr>
      <dsp:spPr>
        <a:xfrm>
          <a:off x="620037" y="1063758"/>
          <a:ext cx="8303114" cy="934031"/>
        </a:xfrm>
        <a:prstGeom prst="roundRect">
          <a:avLst>
            <a:gd name="adj" fmla="val 10000"/>
          </a:avLst>
        </a:prstGeom>
        <a:solidFill>
          <a:schemeClr val="accent4">
            <a:alpha val="90000"/>
            <a:hueOff val="0"/>
            <a:satOff val="0"/>
            <a:lumOff val="0"/>
            <a:alphaOff val="-1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b="0" kern="1200" dirty="0">
              <a:solidFill>
                <a:schemeClr val="tx1"/>
              </a:solidFill>
              <a:latin typeface="Arial" panose="020B0604020202020204" pitchFamily="34" charset="0"/>
              <a:cs typeface="Arial" panose="020B0604020202020204" pitchFamily="34" charset="0"/>
            </a:rPr>
            <a:t>WIARNG Education Office verifies eligibility &amp; updates Soldier’s record.</a:t>
          </a:r>
        </a:p>
      </dsp:txBody>
      <dsp:txXfrm>
        <a:off x="647394" y="1091115"/>
        <a:ext cx="7021241" cy="879317"/>
      </dsp:txXfrm>
    </dsp:sp>
    <dsp:sp modelId="{B790C41A-6202-4EF9-B6F0-15F3A53FD636}">
      <dsp:nvSpPr>
        <dsp:cNvPr id="0" name=""/>
        <dsp:cNvSpPr/>
      </dsp:nvSpPr>
      <dsp:spPr>
        <a:xfrm>
          <a:off x="1240075" y="2127516"/>
          <a:ext cx="8303114" cy="934031"/>
        </a:xfrm>
        <a:prstGeom prst="roundRect">
          <a:avLst>
            <a:gd name="adj" fmla="val 10000"/>
          </a:avLst>
        </a:prstGeom>
        <a:solidFill>
          <a:schemeClr val="accent4">
            <a:alpha val="90000"/>
            <a:hueOff val="0"/>
            <a:satOff val="0"/>
            <a:lumOff val="0"/>
            <a:alphaOff val="-2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b="0" kern="1200" dirty="0">
              <a:solidFill>
                <a:schemeClr val="tx1"/>
              </a:solidFill>
              <a:latin typeface="Arial" panose="020B0604020202020204" pitchFamily="34" charset="0"/>
              <a:cs typeface="Arial" panose="020B0604020202020204" pitchFamily="34" charset="0"/>
            </a:rPr>
            <a:t>Army National Guard Education Branch (federal) communicates eligibility to the VA.</a:t>
          </a:r>
        </a:p>
      </dsp:txBody>
      <dsp:txXfrm>
        <a:off x="1267432" y="2154873"/>
        <a:ext cx="7021241" cy="879317"/>
      </dsp:txXfrm>
    </dsp:sp>
    <dsp:sp modelId="{378C8642-C4AF-475B-A1B2-683902A0805B}">
      <dsp:nvSpPr>
        <dsp:cNvPr id="0" name=""/>
        <dsp:cNvSpPr/>
      </dsp:nvSpPr>
      <dsp:spPr>
        <a:xfrm>
          <a:off x="1860113" y="3191274"/>
          <a:ext cx="8303114" cy="934031"/>
        </a:xfrm>
        <a:prstGeom prst="roundRect">
          <a:avLst>
            <a:gd name="adj" fmla="val 10000"/>
          </a:avLst>
        </a:prstGeom>
        <a:solidFill>
          <a:schemeClr val="accent4">
            <a:alpha val="90000"/>
            <a:hueOff val="0"/>
            <a:satOff val="0"/>
            <a:lumOff val="0"/>
            <a:alphaOff val="-3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b="0" kern="1200" dirty="0">
              <a:solidFill>
                <a:schemeClr val="tx1"/>
              </a:solidFill>
              <a:latin typeface="Arial" panose="020B0604020202020204" pitchFamily="34" charset="0"/>
              <a:cs typeface="Arial" panose="020B0604020202020204" pitchFamily="34" charset="0"/>
            </a:rPr>
            <a:t>WIARNG Education Office generates Notice of Basic Eligibility (NOBE) &amp; adds it to the Soldier’s personnel file. </a:t>
          </a:r>
        </a:p>
      </dsp:txBody>
      <dsp:txXfrm>
        <a:off x="1887470" y="3218631"/>
        <a:ext cx="7021241" cy="879317"/>
      </dsp:txXfrm>
    </dsp:sp>
    <dsp:sp modelId="{C3E0A6C3-DAE9-4A88-89AE-3CF639AEC031}">
      <dsp:nvSpPr>
        <dsp:cNvPr id="0" name=""/>
        <dsp:cNvSpPr/>
      </dsp:nvSpPr>
      <dsp:spPr>
        <a:xfrm>
          <a:off x="2480150" y="4255033"/>
          <a:ext cx="8303114" cy="934031"/>
        </a:xfrm>
        <a:prstGeom prst="roundRect">
          <a:avLst>
            <a:gd name="adj" fmla="val 10000"/>
          </a:avLst>
        </a:prstGeom>
        <a:solidFill>
          <a:schemeClr val="accent4">
            <a:alpha val="90000"/>
            <a:hueOff val="0"/>
            <a:satOff val="0"/>
            <a:lumOff val="0"/>
            <a:alpha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b="0" kern="1200" dirty="0">
              <a:solidFill>
                <a:schemeClr val="tx1"/>
              </a:solidFill>
              <a:latin typeface="Arial" panose="020B0604020202020204" pitchFamily="34" charset="0"/>
              <a:cs typeface="Arial" panose="020B0604020202020204" pitchFamily="34" charset="0"/>
            </a:rPr>
            <a:t>VA processes application &amp; certifications.</a:t>
          </a:r>
          <a:endParaRPr lang="en-US" sz="2200" b="0" i="0" kern="1200" dirty="0">
            <a:solidFill>
              <a:schemeClr val="tx1"/>
            </a:solidFill>
            <a:latin typeface="Arial" panose="020B0604020202020204" pitchFamily="34" charset="0"/>
            <a:cs typeface="Arial" panose="020B0604020202020204" pitchFamily="34" charset="0"/>
          </a:endParaRPr>
        </a:p>
      </dsp:txBody>
      <dsp:txXfrm>
        <a:off x="2507507" y="4282390"/>
        <a:ext cx="7021241" cy="879317"/>
      </dsp:txXfrm>
    </dsp:sp>
    <dsp:sp modelId="{4632BA81-4205-473E-AE43-4A73ECDBB050}">
      <dsp:nvSpPr>
        <dsp:cNvPr id="0" name=""/>
        <dsp:cNvSpPr/>
      </dsp:nvSpPr>
      <dsp:spPr>
        <a:xfrm>
          <a:off x="7695993" y="682362"/>
          <a:ext cx="607120" cy="607120"/>
        </a:xfrm>
        <a:prstGeom prst="downArrow">
          <a:avLst>
            <a:gd name="adj1" fmla="val 55000"/>
            <a:gd name="adj2" fmla="val 45000"/>
          </a:avLst>
        </a:prstGeom>
        <a:solidFill>
          <a:schemeClr val="accent4">
            <a:alpha val="90000"/>
            <a:tint val="40000"/>
            <a:hueOff val="0"/>
            <a:satOff val="0"/>
            <a:lumOff val="0"/>
            <a:alphaOff val="0"/>
          </a:schemeClr>
        </a:solidFill>
        <a:ln w="12700" cap="flat" cmpd="sng" algn="ctr">
          <a:solidFill>
            <a:schemeClr val="accent4">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sz="2000" kern="1200">
              <a:solidFill>
                <a:schemeClr val="tx1"/>
              </a:solidFill>
              <a:latin typeface="Arial" panose="020B0604020202020204" pitchFamily="34" charset="0"/>
              <a:cs typeface="Arial" panose="020B0604020202020204" pitchFamily="34" charset="0"/>
            </a:rPr>
            <a:t>1</a:t>
          </a:r>
        </a:p>
      </dsp:txBody>
      <dsp:txXfrm>
        <a:off x="7832595" y="682362"/>
        <a:ext cx="333916" cy="456858"/>
      </dsp:txXfrm>
    </dsp:sp>
    <dsp:sp modelId="{E9AA79BC-1233-4939-BBC5-4D957E07F3B2}">
      <dsp:nvSpPr>
        <dsp:cNvPr id="0" name=""/>
        <dsp:cNvSpPr/>
      </dsp:nvSpPr>
      <dsp:spPr>
        <a:xfrm>
          <a:off x="8316031" y="1746120"/>
          <a:ext cx="607120" cy="607120"/>
        </a:xfrm>
        <a:prstGeom prst="downArrow">
          <a:avLst>
            <a:gd name="adj1" fmla="val 55000"/>
            <a:gd name="adj2" fmla="val 45000"/>
          </a:avLst>
        </a:prstGeom>
        <a:solidFill>
          <a:schemeClr val="accent4">
            <a:alpha val="90000"/>
            <a:tint val="40000"/>
            <a:hueOff val="0"/>
            <a:satOff val="0"/>
            <a:lumOff val="0"/>
            <a:alphaOff val="-13333"/>
          </a:schemeClr>
        </a:solidFill>
        <a:ln w="12700" cap="flat" cmpd="sng" algn="ctr">
          <a:solidFill>
            <a:schemeClr val="accent4">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US" sz="2000" kern="1200">
              <a:solidFill>
                <a:schemeClr val="tx1"/>
              </a:solidFill>
              <a:latin typeface="Arial" panose="020B0604020202020204" pitchFamily="34" charset="0"/>
              <a:cs typeface="Arial" panose="020B0604020202020204" pitchFamily="34" charset="0"/>
            </a:rPr>
            <a:t>2</a:t>
          </a:r>
        </a:p>
      </dsp:txBody>
      <dsp:txXfrm>
        <a:off x="8452633" y="1746120"/>
        <a:ext cx="333916" cy="456858"/>
      </dsp:txXfrm>
    </dsp:sp>
    <dsp:sp modelId="{3DD94214-F112-4B8C-901C-29E61056448F}">
      <dsp:nvSpPr>
        <dsp:cNvPr id="0" name=""/>
        <dsp:cNvSpPr/>
      </dsp:nvSpPr>
      <dsp:spPr>
        <a:xfrm>
          <a:off x="8936068" y="2794311"/>
          <a:ext cx="607120" cy="607120"/>
        </a:xfrm>
        <a:prstGeom prst="downArrow">
          <a:avLst>
            <a:gd name="adj1" fmla="val 55000"/>
            <a:gd name="adj2" fmla="val 45000"/>
          </a:avLst>
        </a:prstGeom>
        <a:solidFill>
          <a:schemeClr val="accent4">
            <a:alpha val="90000"/>
            <a:tint val="40000"/>
            <a:hueOff val="0"/>
            <a:satOff val="0"/>
            <a:lumOff val="0"/>
            <a:alphaOff val="-26667"/>
          </a:schemeClr>
        </a:solidFill>
        <a:ln w="12700" cap="flat" cmpd="sng" algn="ctr">
          <a:solidFill>
            <a:schemeClr val="accent4">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sz="2000" kern="1200" dirty="0">
              <a:solidFill>
                <a:schemeClr val="tx1"/>
              </a:solidFill>
              <a:latin typeface="Arial" panose="020B0604020202020204" pitchFamily="34" charset="0"/>
              <a:cs typeface="Arial" panose="020B0604020202020204" pitchFamily="34" charset="0"/>
            </a:rPr>
            <a:t>3</a:t>
          </a:r>
        </a:p>
      </dsp:txBody>
      <dsp:txXfrm>
        <a:off x="9072670" y="2794311"/>
        <a:ext cx="333916" cy="456858"/>
      </dsp:txXfrm>
    </dsp:sp>
    <dsp:sp modelId="{8AEE18C1-634F-42B7-8E87-CCB9334E241B}">
      <dsp:nvSpPr>
        <dsp:cNvPr id="0" name=""/>
        <dsp:cNvSpPr/>
      </dsp:nvSpPr>
      <dsp:spPr>
        <a:xfrm>
          <a:off x="9556106" y="3868447"/>
          <a:ext cx="607120" cy="607120"/>
        </a:xfrm>
        <a:prstGeom prst="downArrow">
          <a:avLst>
            <a:gd name="adj1" fmla="val 55000"/>
            <a:gd name="adj2" fmla="val 45000"/>
          </a:avLst>
        </a:prstGeom>
        <a:solidFill>
          <a:schemeClr val="accent4">
            <a:alpha val="90000"/>
            <a:tint val="40000"/>
            <a:hueOff val="0"/>
            <a:satOff val="0"/>
            <a:lumOff val="0"/>
            <a:alphaOff val="-40000"/>
          </a:schemeClr>
        </a:solidFill>
        <a:ln w="12700" cap="flat" cmpd="sng" algn="ctr">
          <a:solidFill>
            <a:schemeClr val="accent4">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sz="2000" kern="1200" dirty="0">
              <a:solidFill>
                <a:schemeClr val="tx1"/>
              </a:solidFill>
              <a:latin typeface="Arial" panose="020B0604020202020204" pitchFamily="34" charset="0"/>
              <a:cs typeface="Arial" panose="020B0604020202020204" pitchFamily="34" charset="0"/>
            </a:rPr>
            <a:t>4</a:t>
          </a:r>
        </a:p>
      </dsp:txBody>
      <dsp:txXfrm>
        <a:off x="9692708" y="3868447"/>
        <a:ext cx="333916" cy="456858"/>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BB0A6905-6CB9-4810-98EC-DA22CD205C82}" type="datetimeFigureOut">
              <a:t>6/22/2026</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D4F20EBF-9FFA-4AB0-84E6-C5B60848AF68}" type="slidenum">
              <a:t>‹#›</a:t>
            </a:fld>
            <a:endParaRPr lang="en-US"/>
          </a:p>
        </p:txBody>
      </p:sp>
    </p:spTree>
    <p:extLst>
      <p:ext uri="{BB962C8B-B14F-4D97-AF65-F5344CB8AC3E}">
        <p14:creationId xmlns:p14="http://schemas.microsoft.com/office/powerpoint/2010/main" val="10672122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7875090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F2B28C-F5AB-18E2-A64B-CD92A7D9C51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50E136A-5491-0133-CAE1-6BCF596DC67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2808310F-E216-06C3-926C-4FC45898277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C360D4B-3E4E-789A-04EB-819AB63BEB30}"/>
              </a:ext>
            </a:extLst>
          </p:cNvPr>
          <p:cNvSpPr>
            <a:spLocks noGrp="1"/>
          </p:cNvSpPr>
          <p:nvPr>
            <p:ph type="sldNum" sz="quarter" idx="5"/>
          </p:nvPr>
        </p:nvSpPr>
        <p:spPr/>
        <p:txBody>
          <a:bodyPr/>
          <a:lstStyle/>
          <a:p>
            <a:fld id="{D4F20EBF-9FFA-4AB0-84E6-C5B60848AF68}" type="slidenum">
              <a:rPr lang="en-US" smtClean="0"/>
              <a:t>10</a:t>
            </a:fld>
            <a:endParaRPr lang="en-US"/>
          </a:p>
        </p:txBody>
      </p:sp>
    </p:spTree>
    <p:extLst>
      <p:ext uri="{BB962C8B-B14F-4D97-AF65-F5344CB8AC3E}">
        <p14:creationId xmlns:p14="http://schemas.microsoft.com/office/powerpoint/2010/main" val="383109763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9AAC92-6A17-6509-39B8-8B3AC0AE506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04938D5-DC97-9479-F6D1-70D395F1F532}"/>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B9F17835-19EE-9808-65F9-5990DEDEE40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E777864-D6A0-EAD9-706F-7FB06A7721D4}"/>
              </a:ext>
            </a:extLst>
          </p:cNvPr>
          <p:cNvSpPr>
            <a:spLocks noGrp="1"/>
          </p:cNvSpPr>
          <p:nvPr>
            <p:ph type="sldNum" sz="quarter" idx="5"/>
          </p:nvPr>
        </p:nvSpPr>
        <p:spPr/>
        <p:txBody>
          <a:bodyPr/>
          <a:lstStyle/>
          <a:p>
            <a:fld id="{D4F20EBF-9FFA-4AB0-84E6-C5B60848AF68}" type="slidenum">
              <a:rPr lang="en-US" smtClean="0"/>
              <a:t>11</a:t>
            </a:fld>
            <a:endParaRPr lang="en-US"/>
          </a:p>
        </p:txBody>
      </p:sp>
    </p:spTree>
    <p:extLst>
      <p:ext uri="{BB962C8B-B14F-4D97-AF65-F5344CB8AC3E}">
        <p14:creationId xmlns:p14="http://schemas.microsoft.com/office/powerpoint/2010/main" val="248426665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578759-8CB0-9515-CE97-DFDAE672B8C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F286FF2-A65A-1E30-1B50-03052A5C26AA}"/>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7F9D163A-E60E-0D7D-9353-BB04C9C76049}"/>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27187676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5093C4-5E49-50AA-F7D2-1AE1FC1C732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CC21C4E-D8E6-3948-4497-3F6152D42C29}"/>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E0A90EF-80E9-86E2-6FD3-A64B2E2CBD0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CF6F596-A0DF-8E00-B4B6-5C3E0093BF11}"/>
              </a:ext>
            </a:extLst>
          </p:cNvPr>
          <p:cNvSpPr>
            <a:spLocks noGrp="1"/>
          </p:cNvSpPr>
          <p:nvPr>
            <p:ph type="sldNum" sz="quarter" idx="5"/>
          </p:nvPr>
        </p:nvSpPr>
        <p:spPr/>
        <p:txBody>
          <a:bodyPr/>
          <a:lstStyle/>
          <a:p>
            <a:fld id="{D4F20EBF-9FFA-4AB0-84E6-C5B60848AF68}" type="slidenum">
              <a:rPr lang="en-US" smtClean="0"/>
              <a:t>13</a:t>
            </a:fld>
            <a:endParaRPr lang="en-US"/>
          </a:p>
        </p:txBody>
      </p:sp>
    </p:spTree>
    <p:extLst>
      <p:ext uri="{BB962C8B-B14F-4D97-AF65-F5344CB8AC3E}">
        <p14:creationId xmlns:p14="http://schemas.microsoft.com/office/powerpoint/2010/main" val="198398279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646C7C-65E8-5091-3869-FD5566D7121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ABD6AAB-3293-6B90-97A4-44A9A2B9C98F}"/>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E380139-997C-49D8-0E8F-D12E0A77D7C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AE8D797-715E-8D46-1063-6366E34C3977}"/>
              </a:ext>
            </a:extLst>
          </p:cNvPr>
          <p:cNvSpPr>
            <a:spLocks noGrp="1"/>
          </p:cNvSpPr>
          <p:nvPr>
            <p:ph type="sldNum" sz="quarter" idx="5"/>
          </p:nvPr>
        </p:nvSpPr>
        <p:spPr/>
        <p:txBody>
          <a:bodyPr/>
          <a:lstStyle/>
          <a:p>
            <a:fld id="{D4F20EBF-9FFA-4AB0-84E6-C5B60848AF68}" type="slidenum">
              <a:rPr lang="en-US" smtClean="0"/>
              <a:t>14</a:t>
            </a:fld>
            <a:endParaRPr lang="en-US"/>
          </a:p>
        </p:txBody>
      </p:sp>
    </p:spTree>
    <p:extLst>
      <p:ext uri="{BB962C8B-B14F-4D97-AF65-F5344CB8AC3E}">
        <p14:creationId xmlns:p14="http://schemas.microsoft.com/office/powerpoint/2010/main" val="70373128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0DE016-2718-6062-5404-DAA1FDDACD1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2558E0C-7581-BFFD-6FE0-4BE64B19C5CE}"/>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7862047-C7A7-8E4C-A103-13F2787F456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F3FD58D-CD0E-277B-2DF6-871AE8ABB325}"/>
              </a:ext>
            </a:extLst>
          </p:cNvPr>
          <p:cNvSpPr>
            <a:spLocks noGrp="1"/>
          </p:cNvSpPr>
          <p:nvPr>
            <p:ph type="sldNum" sz="quarter" idx="5"/>
          </p:nvPr>
        </p:nvSpPr>
        <p:spPr/>
        <p:txBody>
          <a:bodyPr/>
          <a:lstStyle/>
          <a:p>
            <a:fld id="{D4F20EBF-9FFA-4AB0-84E6-C5B60848AF68}" type="slidenum">
              <a:rPr lang="en-US" smtClean="0"/>
              <a:t>15</a:t>
            </a:fld>
            <a:endParaRPr lang="en-US"/>
          </a:p>
        </p:txBody>
      </p:sp>
    </p:spTree>
    <p:extLst>
      <p:ext uri="{BB962C8B-B14F-4D97-AF65-F5344CB8AC3E}">
        <p14:creationId xmlns:p14="http://schemas.microsoft.com/office/powerpoint/2010/main" val="128740105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6CB391-252B-D8E6-70B6-2A8F3DF8A69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B0CB3F9-9E67-8878-4560-2F26C9FAE4E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1E4C1FD0-84CF-3F57-D971-F7C770838BB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20E2CBC-0575-1E84-F39E-42AEE14BC30E}"/>
              </a:ext>
            </a:extLst>
          </p:cNvPr>
          <p:cNvSpPr>
            <a:spLocks noGrp="1"/>
          </p:cNvSpPr>
          <p:nvPr>
            <p:ph type="sldNum" sz="quarter" idx="5"/>
          </p:nvPr>
        </p:nvSpPr>
        <p:spPr/>
        <p:txBody>
          <a:bodyPr/>
          <a:lstStyle/>
          <a:p>
            <a:fld id="{D4F20EBF-9FFA-4AB0-84E6-C5B60848AF68}" type="slidenum">
              <a:rPr lang="en-US" smtClean="0"/>
              <a:t>16</a:t>
            </a:fld>
            <a:endParaRPr lang="en-US"/>
          </a:p>
        </p:txBody>
      </p:sp>
    </p:spTree>
    <p:extLst>
      <p:ext uri="{BB962C8B-B14F-4D97-AF65-F5344CB8AC3E}">
        <p14:creationId xmlns:p14="http://schemas.microsoft.com/office/powerpoint/2010/main" val="304659293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3589EB-284D-DE7C-CC18-F17ABE2765D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56C6B5B-970B-FA81-5EDE-BDD235AC7CCF}"/>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54573155-ABB4-49ED-E693-E67E114C770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ED5B5B3-B514-2545-AFEF-215FD0D8353B}"/>
              </a:ext>
            </a:extLst>
          </p:cNvPr>
          <p:cNvSpPr>
            <a:spLocks noGrp="1"/>
          </p:cNvSpPr>
          <p:nvPr>
            <p:ph type="sldNum" sz="quarter" idx="5"/>
          </p:nvPr>
        </p:nvSpPr>
        <p:spPr/>
        <p:txBody>
          <a:bodyPr/>
          <a:lstStyle/>
          <a:p>
            <a:fld id="{D4F20EBF-9FFA-4AB0-84E6-C5B60848AF68}" type="slidenum">
              <a:rPr lang="en-US" smtClean="0"/>
              <a:t>17</a:t>
            </a:fld>
            <a:endParaRPr lang="en-US"/>
          </a:p>
        </p:txBody>
      </p:sp>
    </p:spTree>
    <p:extLst>
      <p:ext uri="{BB962C8B-B14F-4D97-AF65-F5344CB8AC3E}">
        <p14:creationId xmlns:p14="http://schemas.microsoft.com/office/powerpoint/2010/main" val="49152771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E0E610-5252-BD9C-B40D-A64DDF4F987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16A7F38-80A2-4E1E-7E7A-96695DCA031F}"/>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A0B7AE4A-1384-A110-6F92-01333C66921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DF14DD2-DD69-8370-9FD9-2D9701FA6AAA}"/>
              </a:ext>
            </a:extLst>
          </p:cNvPr>
          <p:cNvSpPr>
            <a:spLocks noGrp="1"/>
          </p:cNvSpPr>
          <p:nvPr>
            <p:ph type="sldNum" sz="quarter" idx="5"/>
          </p:nvPr>
        </p:nvSpPr>
        <p:spPr/>
        <p:txBody>
          <a:bodyPr/>
          <a:lstStyle/>
          <a:p>
            <a:fld id="{D4F20EBF-9FFA-4AB0-84E6-C5B60848AF68}" type="slidenum">
              <a:rPr lang="en-US" smtClean="0"/>
              <a:t>18</a:t>
            </a:fld>
            <a:endParaRPr lang="en-US"/>
          </a:p>
        </p:txBody>
      </p:sp>
    </p:spTree>
    <p:extLst>
      <p:ext uri="{BB962C8B-B14F-4D97-AF65-F5344CB8AC3E}">
        <p14:creationId xmlns:p14="http://schemas.microsoft.com/office/powerpoint/2010/main" val="295730732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7AFCC8-160B-5073-FFC9-F2B964D9A8F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25E3A54-CD3D-A9AB-E888-3B8163F70BEE}"/>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6F38A1AB-F376-73A6-4889-8647DBF75E2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EF8050F-080E-9BD2-4AEA-2701F2B3612E}"/>
              </a:ext>
            </a:extLst>
          </p:cNvPr>
          <p:cNvSpPr>
            <a:spLocks noGrp="1"/>
          </p:cNvSpPr>
          <p:nvPr>
            <p:ph type="sldNum" sz="quarter" idx="5"/>
          </p:nvPr>
        </p:nvSpPr>
        <p:spPr/>
        <p:txBody>
          <a:bodyPr/>
          <a:lstStyle/>
          <a:p>
            <a:fld id="{D4F20EBF-9FFA-4AB0-84E6-C5B60848AF68}" type="slidenum">
              <a:rPr lang="en-US" smtClean="0"/>
              <a:t>19</a:t>
            </a:fld>
            <a:endParaRPr lang="en-US"/>
          </a:p>
        </p:txBody>
      </p:sp>
    </p:spTree>
    <p:extLst>
      <p:ext uri="{BB962C8B-B14F-4D97-AF65-F5344CB8AC3E}">
        <p14:creationId xmlns:p14="http://schemas.microsoft.com/office/powerpoint/2010/main" val="1564016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4F20EBF-9FFA-4AB0-84E6-C5B60848AF68}" type="slidenum">
              <a:rPr lang="en-US" smtClean="0"/>
              <a:t>2</a:t>
            </a:fld>
            <a:endParaRPr lang="en-US"/>
          </a:p>
        </p:txBody>
      </p:sp>
    </p:spTree>
    <p:extLst>
      <p:ext uri="{BB962C8B-B14F-4D97-AF65-F5344CB8AC3E}">
        <p14:creationId xmlns:p14="http://schemas.microsoft.com/office/powerpoint/2010/main" val="108663199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089DA5-0FB4-50B3-B146-E37341B58E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48602E7-0E80-C7DB-C1F5-38F49CF4BFEF}"/>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F1E70298-C5BC-1952-EFFB-EB34A3B53D9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630BB52-E8A3-F738-51E6-07FF68C7902A}"/>
              </a:ext>
            </a:extLst>
          </p:cNvPr>
          <p:cNvSpPr>
            <a:spLocks noGrp="1"/>
          </p:cNvSpPr>
          <p:nvPr>
            <p:ph type="sldNum" sz="quarter" idx="5"/>
          </p:nvPr>
        </p:nvSpPr>
        <p:spPr/>
        <p:txBody>
          <a:bodyPr/>
          <a:lstStyle/>
          <a:p>
            <a:fld id="{D4F20EBF-9FFA-4AB0-84E6-C5B60848AF68}" type="slidenum">
              <a:rPr lang="en-US" smtClean="0"/>
              <a:t>20</a:t>
            </a:fld>
            <a:endParaRPr lang="en-US"/>
          </a:p>
        </p:txBody>
      </p:sp>
    </p:spTree>
    <p:extLst>
      <p:ext uri="{BB962C8B-B14F-4D97-AF65-F5344CB8AC3E}">
        <p14:creationId xmlns:p14="http://schemas.microsoft.com/office/powerpoint/2010/main" val="34045187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0D1393-1692-6DCF-71B5-E5A745C3632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04A56CB-1B33-281A-0D3E-9336B0C41B87}"/>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A01A4DDB-DB04-869D-4E75-8844661BA3E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90FDA1B-7A2F-F655-6CD5-2A63C380B9D0}"/>
              </a:ext>
            </a:extLst>
          </p:cNvPr>
          <p:cNvSpPr>
            <a:spLocks noGrp="1"/>
          </p:cNvSpPr>
          <p:nvPr>
            <p:ph type="sldNum" sz="quarter" idx="5"/>
          </p:nvPr>
        </p:nvSpPr>
        <p:spPr/>
        <p:txBody>
          <a:bodyPr/>
          <a:lstStyle/>
          <a:p>
            <a:fld id="{D4F20EBF-9FFA-4AB0-84E6-C5B60848AF68}" type="slidenum">
              <a:rPr lang="en-US" smtClean="0"/>
              <a:t>21</a:t>
            </a:fld>
            <a:endParaRPr lang="en-US"/>
          </a:p>
        </p:txBody>
      </p:sp>
    </p:spTree>
    <p:extLst>
      <p:ext uri="{BB962C8B-B14F-4D97-AF65-F5344CB8AC3E}">
        <p14:creationId xmlns:p14="http://schemas.microsoft.com/office/powerpoint/2010/main" val="427561033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6018A0-01CF-1624-B891-BCB96CF3CF6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AEDD978-223E-05C3-A56F-B165F88C18A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B262CB0-A3ED-BCFD-54B3-F66A78266575}"/>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43461163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34919A-C273-9B58-7334-8D535CBD02C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0E308B0-4BC2-C779-28DE-7E8196FE5A12}"/>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FAF5E8F3-095C-B881-1289-5C2EFB46ABA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3B5BAD0-B2C4-B52C-4959-8AD3035B5045}"/>
              </a:ext>
            </a:extLst>
          </p:cNvPr>
          <p:cNvSpPr>
            <a:spLocks noGrp="1"/>
          </p:cNvSpPr>
          <p:nvPr>
            <p:ph type="sldNum" sz="quarter" idx="5"/>
          </p:nvPr>
        </p:nvSpPr>
        <p:spPr/>
        <p:txBody>
          <a:bodyPr/>
          <a:lstStyle/>
          <a:p>
            <a:fld id="{D4F20EBF-9FFA-4AB0-84E6-C5B60848AF68}" type="slidenum">
              <a:rPr lang="en-US" smtClean="0"/>
              <a:t>23</a:t>
            </a:fld>
            <a:endParaRPr lang="en-US"/>
          </a:p>
        </p:txBody>
      </p:sp>
    </p:spTree>
    <p:extLst>
      <p:ext uri="{BB962C8B-B14F-4D97-AF65-F5344CB8AC3E}">
        <p14:creationId xmlns:p14="http://schemas.microsoft.com/office/powerpoint/2010/main" val="72899253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BD1355-0652-ADB5-6F40-E6C1472F0FA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F2EB61F-0904-2CF0-94E6-784C9F1E13DD}"/>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FF041765-E4BE-241B-7BDD-0141BD41D26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51D6D89-E0A0-652D-1479-81BDC44E9446}"/>
              </a:ext>
            </a:extLst>
          </p:cNvPr>
          <p:cNvSpPr>
            <a:spLocks noGrp="1"/>
          </p:cNvSpPr>
          <p:nvPr>
            <p:ph type="sldNum" sz="quarter" idx="5"/>
          </p:nvPr>
        </p:nvSpPr>
        <p:spPr/>
        <p:txBody>
          <a:bodyPr/>
          <a:lstStyle/>
          <a:p>
            <a:fld id="{D4F20EBF-9FFA-4AB0-84E6-C5B60848AF68}" type="slidenum">
              <a:rPr lang="en-US" smtClean="0"/>
              <a:t>24</a:t>
            </a:fld>
            <a:endParaRPr lang="en-US"/>
          </a:p>
        </p:txBody>
      </p:sp>
    </p:spTree>
    <p:extLst>
      <p:ext uri="{BB962C8B-B14F-4D97-AF65-F5344CB8AC3E}">
        <p14:creationId xmlns:p14="http://schemas.microsoft.com/office/powerpoint/2010/main" val="93457772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C15F31-8D25-0BCB-C74B-E98A353CFCA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DDF9938-98BD-A689-E3C3-2B35DE0E7937}"/>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A29A1D8B-6700-8053-0DB0-FA03B557E748}"/>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67681388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109704-67A3-E15F-71E7-AAD621694BC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F0D2756-C1AD-B061-E73D-5140EDB55C1E}"/>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37FA1618-F331-582A-7674-65F38EC74F6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81896BF-E267-7825-595F-829A7EEC7535}"/>
              </a:ext>
            </a:extLst>
          </p:cNvPr>
          <p:cNvSpPr>
            <a:spLocks noGrp="1"/>
          </p:cNvSpPr>
          <p:nvPr>
            <p:ph type="sldNum" sz="quarter" idx="5"/>
          </p:nvPr>
        </p:nvSpPr>
        <p:spPr/>
        <p:txBody>
          <a:bodyPr/>
          <a:lstStyle/>
          <a:p>
            <a:fld id="{D4F20EBF-9FFA-4AB0-84E6-C5B60848AF68}" type="slidenum">
              <a:rPr lang="en-US" smtClean="0"/>
              <a:t>26</a:t>
            </a:fld>
            <a:endParaRPr lang="en-US"/>
          </a:p>
        </p:txBody>
      </p:sp>
    </p:spTree>
    <p:extLst>
      <p:ext uri="{BB962C8B-B14F-4D97-AF65-F5344CB8AC3E}">
        <p14:creationId xmlns:p14="http://schemas.microsoft.com/office/powerpoint/2010/main" val="21625180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2E5562-0F94-C31F-4FE1-691DBD49062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ECDD3DC-064B-2F4B-5E66-72ACEA265651}"/>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B465E222-0E87-8522-50BE-7FECFFEDA75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44A73D8-2284-E03B-FD75-A9D05B055F58}"/>
              </a:ext>
            </a:extLst>
          </p:cNvPr>
          <p:cNvSpPr>
            <a:spLocks noGrp="1"/>
          </p:cNvSpPr>
          <p:nvPr>
            <p:ph type="sldNum" sz="quarter" idx="5"/>
          </p:nvPr>
        </p:nvSpPr>
        <p:spPr/>
        <p:txBody>
          <a:bodyPr/>
          <a:lstStyle/>
          <a:p>
            <a:fld id="{D4F20EBF-9FFA-4AB0-84E6-C5B60848AF68}" type="slidenum">
              <a:rPr lang="en-US" smtClean="0"/>
              <a:t>27</a:t>
            </a:fld>
            <a:endParaRPr lang="en-US"/>
          </a:p>
        </p:txBody>
      </p:sp>
    </p:spTree>
    <p:extLst>
      <p:ext uri="{BB962C8B-B14F-4D97-AF65-F5344CB8AC3E}">
        <p14:creationId xmlns:p14="http://schemas.microsoft.com/office/powerpoint/2010/main" val="143990424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562BA0-9135-C17D-89A1-F295F6CDBDD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480C3F0-7E67-98EA-1434-FD6A297C04D6}"/>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A643C71D-5E83-E5BF-C225-CE04749708E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2606C85-AF4F-8FA2-EA26-91948D9B4D67}"/>
              </a:ext>
            </a:extLst>
          </p:cNvPr>
          <p:cNvSpPr>
            <a:spLocks noGrp="1"/>
          </p:cNvSpPr>
          <p:nvPr>
            <p:ph type="sldNum" sz="quarter" idx="5"/>
          </p:nvPr>
        </p:nvSpPr>
        <p:spPr/>
        <p:txBody>
          <a:bodyPr/>
          <a:lstStyle/>
          <a:p>
            <a:fld id="{D4F20EBF-9FFA-4AB0-84E6-C5B60848AF68}" type="slidenum">
              <a:rPr lang="en-US" smtClean="0"/>
              <a:t>28</a:t>
            </a:fld>
            <a:endParaRPr lang="en-US"/>
          </a:p>
        </p:txBody>
      </p:sp>
    </p:spTree>
    <p:extLst>
      <p:ext uri="{BB962C8B-B14F-4D97-AF65-F5344CB8AC3E}">
        <p14:creationId xmlns:p14="http://schemas.microsoft.com/office/powerpoint/2010/main" val="105680377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157618-F76A-3E16-63B5-CE90EF01736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8B78BAD-B2ED-4F7A-605D-96B0F7A77B27}"/>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06BB7E41-A27D-BA5B-441C-00E2DE2D973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981AB8E-BB81-6336-6F0A-E11E9FFC8B1E}"/>
              </a:ext>
            </a:extLst>
          </p:cNvPr>
          <p:cNvSpPr>
            <a:spLocks noGrp="1"/>
          </p:cNvSpPr>
          <p:nvPr>
            <p:ph type="sldNum" sz="quarter" idx="5"/>
          </p:nvPr>
        </p:nvSpPr>
        <p:spPr/>
        <p:txBody>
          <a:bodyPr/>
          <a:lstStyle/>
          <a:p>
            <a:fld id="{D4F20EBF-9FFA-4AB0-84E6-C5B60848AF68}" type="slidenum">
              <a:rPr lang="en-US" smtClean="0"/>
              <a:t>29</a:t>
            </a:fld>
            <a:endParaRPr lang="en-US"/>
          </a:p>
        </p:txBody>
      </p:sp>
    </p:spTree>
    <p:extLst>
      <p:ext uri="{BB962C8B-B14F-4D97-AF65-F5344CB8AC3E}">
        <p14:creationId xmlns:p14="http://schemas.microsoft.com/office/powerpoint/2010/main" val="2352253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27B0DA-1146-56CF-72A2-46226B74696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1294F56-0EDB-E9A4-278C-FF52690731B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831B82D8-17C5-623F-1EED-C0B60E4CDF2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7C92386-42E2-57B7-8DCA-284A0B834029}"/>
              </a:ext>
            </a:extLst>
          </p:cNvPr>
          <p:cNvSpPr>
            <a:spLocks noGrp="1"/>
          </p:cNvSpPr>
          <p:nvPr>
            <p:ph type="sldNum" sz="quarter" idx="5"/>
          </p:nvPr>
        </p:nvSpPr>
        <p:spPr/>
        <p:txBody>
          <a:bodyPr/>
          <a:lstStyle/>
          <a:p>
            <a:fld id="{D4F20EBF-9FFA-4AB0-84E6-C5B60848AF68}" type="slidenum">
              <a:rPr lang="en-US" smtClean="0"/>
              <a:t>3</a:t>
            </a:fld>
            <a:endParaRPr lang="en-US"/>
          </a:p>
        </p:txBody>
      </p:sp>
    </p:spTree>
    <p:extLst>
      <p:ext uri="{BB962C8B-B14F-4D97-AF65-F5344CB8AC3E}">
        <p14:creationId xmlns:p14="http://schemas.microsoft.com/office/powerpoint/2010/main" val="328987941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040D55-117F-5272-2B92-052AA2929B7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D4047C4-4D63-19B4-F3A7-67F160B381E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BFD833F1-E27F-1B82-026E-64E352A81E2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A1AA511-879C-4945-CB42-D6E3CA982443}"/>
              </a:ext>
            </a:extLst>
          </p:cNvPr>
          <p:cNvSpPr>
            <a:spLocks noGrp="1"/>
          </p:cNvSpPr>
          <p:nvPr>
            <p:ph type="sldNum" sz="quarter" idx="5"/>
          </p:nvPr>
        </p:nvSpPr>
        <p:spPr/>
        <p:txBody>
          <a:bodyPr/>
          <a:lstStyle/>
          <a:p>
            <a:fld id="{D4F20EBF-9FFA-4AB0-84E6-C5B60848AF68}" type="slidenum">
              <a:rPr lang="en-US" smtClean="0"/>
              <a:t>30</a:t>
            </a:fld>
            <a:endParaRPr lang="en-US"/>
          </a:p>
        </p:txBody>
      </p:sp>
    </p:spTree>
    <p:extLst>
      <p:ext uri="{BB962C8B-B14F-4D97-AF65-F5344CB8AC3E}">
        <p14:creationId xmlns:p14="http://schemas.microsoft.com/office/powerpoint/2010/main" val="59769922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EE5703-D3EF-12EF-3878-C15F719A620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1E55ADB-B7A8-6448-F4FF-3F02889BBF25}"/>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5445366-24B6-8FCB-9534-E8E5DFC2F61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D6AE66A-60A7-2A98-D60E-0C293CE016AA}"/>
              </a:ext>
            </a:extLst>
          </p:cNvPr>
          <p:cNvSpPr>
            <a:spLocks noGrp="1"/>
          </p:cNvSpPr>
          <p:nvPr>
            <p:ph type="sldNum" sz="quarter" idx="5"/>
          </p:nvPr>
        </p:nvSpPr>
        <p:spPr/>
        <p:txBody>
          <a:bodyPr/>
          <a:lstStyle/>
          <a:p>
            <a:fld id="{D4F20EBF-9FFA-4AB0-84E6-C5B60848AF68}" type="slidenum">
              <a:rPr lang="en-US" smtClean="0"/>
              <a:t>31</a:t>
            </a:fld>
            <a:endParaRPr lang="en-US"/>
          </a:p>
        </p:txBody>
      </p:sp>
    </p:spTree>
    <p:extLst>
      <p:ext uri="{BB962C8B-B14F-4D97-AF65-F5344CB8AC3E}">
        <p14:creationId xmlns:p14="http://schemas.microsoft.com/office/powerpoint/2010/main" val="415189941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108FDF-A946-38C1-F723-82E8A27DF28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2FC7655-5EC3-7AE6-D8A9-A6B776CF4ECB}"/>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BBFEECF-A33C-5499-641A-9DB5BF771632}"/>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28250706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4231A4-8DAE-89A8-E600-6B7D29F3254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C071884-8B1A-9512-2C33-D1AE78793BDF}"/>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C4FF9FD4-75FA-6AF7-078D-862D928CD9A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11F38D9-2F9E-45B4-F9A3-148A594446A7}"/>
              </a:ext>
            </a:extLst>
          </p:cNvPr>
          <p:cNvSpPr>
            <a:spLocks noGrp="1"/>
          </p:cNvSpPr>
          <p:nvPr>
            <p:ph type="sldNum" sz="quarter" idx="5"/>
          </p:nvPr>
        </p:nvSpPr>
        <p:spPr/>
        <p:txBody>
          <a:bodyPr/>
          <a:lstStyle/>
          <a:p>
            <a:fld id="{D4F20EBF-9FFA-4AB0-84E6-C5B60848AF68}" type="slidenum">
              <a:rPr lang="en-US" smtClean="0"/>
              <a:t>33</a:t>
            </a:fld>
            <a:endParaRPr lang="en-US"/>
          </a:p>
        </p:txBody>
      </p:sp>
    </p:spTree>
    <p:extLst>
      <p:ext uri="{BB962C8B-B14F-4D97-AF65-F5344CB8AC3E}">
        <p14:creationId xmlns:p14="http://schemas.microsoft.com/office/powerpoint/2010/main" val="195966226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F4F3B7-7C64-10B0-4351-BA2D015D0FE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3AAEA13-5350-01A0-22E5-E18F9173F41C}"/>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DEE1413-B95D-10F5-9611-00BACD5A24D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04FF4D6-D2BD-BD56-18A5-DCFF712F0E3C}"/>
              </a:ext>
            </a:extLst>
          </p:cNvPr>
          <p:cNvSpPr>
            <a:spLocks noGrp="1"/>
          </p:cNvSpPr>
          <p:nvPr>
            <p:ph type="sldNum" sz="quarter" idx="5"/>
          </p:nvPr>
        </p:nvSpPr>
        <p:spPr/>
        <p:txBody>
          <a:bodyPr/>
          <a:lstStyle/>
          <a:p>
            <a:fld id="{D4F20EBF-9FFA-4AB0-84E6-C5B60848AF68}" type="slidenum">
              <a:rPr lang="en-US" smtClean="0"/>
              <a:t>34</a:t>
            </a:fld>
            <a:endParaRPr lang="en-US"/>
          </a:p>
        </p:txBody>
      </p:sp>
    </p:spTree>
    <p:extLst>
      <p:ext uri="{BB962C8B-B14F-4D97-AF65-F5344CB8AC3E}">
        <p14:creationId xmlns:p14="http://schemas.microsoft.com/office/powerpoint/2010/main" val="415172294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9078F4-759E-A4C7-B0C7-0AD5A98596A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DF4C96A-45B2-6737-D211-96284F5645B2}"/>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95671712-FCA1-94AE-A682-C500CAD57DE4}"/>
              </a:ext>
            </a:extLst>
          </p:cNvPr>
          <p:cNvSpPr>
            <a:spLocks noGrp="1"/>
          </p:cNvSpPr>
          <p:nvPr>
            <p:ph type="body" idx="1"/>
          </p:nvPr>
        </p:nvSpPr>
        <p:spPr/>
        <p:txBody>
          <a:bodyPr/>
          <a:lstStyle/>
          <a:p>
            <a:r>
              <a:rPr lang="en-US" dirty="0">
                <a:latin typeface="Arial" panose="020B0604020202020204" pitchFamily="34" charset="0"/>
                <a:cs typeface="Arial" panose="020B0604020202020204" pitchFamily="34" charset="0"/>
              </a:rPr>
              <a:t>I teach leaders in our organization to have the same approach. What works well at one school may not make sense at another, and it’s important to tailor advice. My job is to help our Servicemembers make informed decisions. </a:t>
            </a:r>
            <a:endParaRPr lang="en-US" dirty="0"/>
          </a:p>
        </p:txBody>
      </p:sp>
      <p:sp>
        <p:nvSpPr>
          <p:cNvPr id="4" name="Slide Number Placeholder 3">
            <a:extLst>
              <a:ext uri="{FF2B5EF4-FFF2-40B4-BE49-F238E27FC236}">
                <a16:creationId xmlns:a16="http://schemas.microsoft.com/office/drawing/2014/main" id="{721C6E15-899A-6A5C-C4E8-7C3D89E61B56}"/>
              </a:ext>
            </a:extLst>
          </p:cNvPr>
          <p:cNvSpPr>
            <a:spLocks noGrp="1"/>
          </p:cNvSpPr>
          <p:nvPr>
            <p:ph type="sldNum" sz="quarter" idx="5"/>
          </p:nvPr>
        </p:nvSpPr>
        <p:spPr/>
        <p:txBody>
          <a:bodyPr/>
          <a:lstStyle/>
          <a:p>
            <a:fld id="{D4F20EBF-9FFA-4AB0-84E6-C5B60848AF68}" type="slidenum">
              <a:rPr lang="en-US" smtClean="0"/>
              <a:t>35</a:t>
            </a:fld>
            <a:endParaRPr lang="en-US"/>
          </a:p>
        </p:txBody>
      </p:sp>
    </p:spTree>
    <p:extLst>
      <p:ext uri="{BB962C8B-B14F-4D97-AF65-F5344CB8AC3E}">
        <p14:creationId xmlns:p14="http://schemas.microsoft.com/office/powerpoint/2010/main" val="177820584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95B48F-9290-6681-9776-CDE7BD7C734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B52F183-0A36-8616-1F08-1211385F04C6}"/>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CE583188-65C8-834C-15F0-9274553D5F28}"/>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80012964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9A1245-1A8D-B54E-0BF1-E0C7CB96327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80E7244-F1D4-F348-3E81-045B589F260C}"/>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42D2A6E3-A0A1-9594-AE82-13742282D89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DCFBC5C-977A-1DBC-B861-44534EB07367}"/>
              </a:ext>
            </a:extLst>
          </p:cNvPr>
          <p:cNvSpPr>
            <a:spLocks noGrp="1"/>
          </p:cNvSpPr>
          <p:nvPr>
            <p:ph type="sldNum" sz="quarter" idx="5"/>
          </p:nvPr>
        </p:nvSpPr>
        <p:spPr/>
        <p:txBody>
          <a:bodyPr/>
          <a:lstStyle/>
          <a:p>
            <a:fld id="{D4F20EBF-9FFA-4AB0-84E6-C5B60848AF68}" type="slidenum">
              <a:rPr lang="en-US" smtClean="0"/>
              <a:t>37</a:t>
            </a:fld>
            <a:endParaRPr lang="en-US"/>
          </a:p>
        </p:txBody>
      </p:sp>
    </p:spTree>
    <p:extLst>
      <p:ext uri="{BB962C8B-B14F-4D97-AF65-F5344CB8AC3E}">
        <p14:creationId xmlns:p14="http://schemas.microsoft.com/office/powerpoint/2010/main" val="3978862623"/>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46A9E6-CE9C-11F9-4E0D-E7BA80790E6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3E36E70-AFDE-22F6-6E6D-22D77BEB4C39}"/>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A7374670-8313-5125-9BFE-9119D5C5DEE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03175B0-7852-64E2-2919-3EBDDF4B8D1C}"/>
              </a:ext>
            </a:extLst>
          </p:cNvPr>
          <p:cNvSpPr>
            <a:spLocks noGrp="1"/>
          </p:cNvSpPr>
          <p:nvPr>
            <p:ph type="sldNum" sz="quarter" idx="5"/>
          </p:nvPr>
        </p:nvSpPr>
        <p:spPr/>
        <p:txBody>
          <a:bodyPr/>
          <a:lstStyle/>
          <a:p>
            <a:fld id="{D4F20EBF-9FFA-4AB0-84E6-C5B60848AF68}" type="slidenum">
              <a:rPr lang="en-US" smtClean="0"/>
              <a:t>38</a:t>
            </a:fld>
            <a:endParaRPr lang="en-US"/>
          </a:p>
        </p:txBody>
      </p:sp>
    </p:spTree>
    <p:extLst>
      <p:ext uri="{BB962C8B-B14F-4D97-AF65-F5344CB8AC3E}">
        <p14:creationId xmlns:p14="http://schemas.microsoft.com/office/powerpoint/2010/main" val="360079251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BA07BB-D041-B65C-061C-8A989EEAD85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22B5728-B2F6-10DC-386A-4905971F0313}"/>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85F57190-A070-DDBE-E4E1-9BEC8735A8C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280E199-9162-65E2-1FCA-31C5D395768E}"/>
              </a:ext>
            </a:extLst>
          </p:cNvPr>
          <p:cNvSpPr>
            <a:spLocks noGrp="1"/>
          </p:cNvSpPr>
          <p:nvPr>
            <p:ph type="sldNum" sz="quarter" idx="5"/>
          </p:nvPr>
        </p:nvSpPr>
        <p:spPr/>
        <p:txBody>
          <a:bodyPr/>
          <a:lstStyle/>
          <a:p>
            <a:fld id="{D4F20EBF-9FFA-4AB0-84E6-C5B60848AF68}" type="slidenum">
              <a:rPr lang="en-US" smtClean="0"/>
              <a:t>39</a:t>
            </a:fld>
            <a:endParaRPr lang="en-US"/>
          </a:p>
        </p:txBody>
      </p:sp>
    </p:spTree>
    <p:extLst>
      <p:ext uri="{BB962C8B-B14F-4D97-AF65-F5344CB8AC3E}">
        <p14:creationId xmlns:p14="http://schemas.microsoft.com/office/powerpoint/2010/main" val="31881962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D57A11-946B-83BC-17DA-3CCDF825088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3162A5B-0968-2D7E-051F-81C6596FA7D7}"/>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2DE52B57-334F-3632-51A5-8D680678F26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3888087-8FF2-A855-8761-3E710979D36F}"/>
              </a:ext>
            </a:extLst>
          </p:cNvPr>
          <p:cNvSpPr>
            <a:spLocks noGrp="1"/>
          </p:cNvSpPr>
          <p:nvPr>
            <p:ph type="sldNum" sz="quarter" idx="5"/>
          </p:nvPr>
        </p:nvSpPr>
        <p:spPr/>
        <p:txBody>
          <a:bodyPr/>
          <a:lstStyle/>
          <a:p>
            <a:fld id="{D4F20EBF-9FFA-4AB0-84E6-C5B60848AF68}" type="slidenum">
              <a:rPr lang="en-US" smtClean="0"/>
              <a:t>4</a:t>
            </a:fld>
            <a:endParaRPr lang="en-US"/>
          </a:p>
        </p:txBody>
      </p:sp>
    </p:spTree>
    <p:extLst>
      <p:ext uri="{BB962C8B-B14F-4D97-AF65-F5344CB8AC3E}">
        <p14:creationId xmlns:p14="http://schemas.microsoft.com/office/powerpoint/2010/main" val="2140506427"/>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237933-3D8B-E263-E541-33F0F33BCC1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03DE5A0-54A5-34DA-2497-5B9C414B6A6B}"/>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50BDD84B-B524-63BF-E869-67AF508447A8}"/>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2405904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08A110-B0A1-9952-D833-708A512C382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B201412-3F68-2386-5742-82FE20CEB007}"/>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C7C3B9C-D41D-142A-CC65-658D6FEA8DD4}"/>
              </a:ext>
            </a:extLst>
          </p:cNvPr>
          <p:cNvSpPr>
            <a:spLocks noGrp="1"/>
          </p:cNvSpPr>
          <p:nvPr>
            <p:ph type="body" idx="1"/>
          </p:nvPr>
        </p:nvSpPr>
        <p:spPr/>
        <p:txBody>
          <a:bodyPr/>
          <a:lstStyle/>
          <a:p>
            <a:r>
              <a:rPr lang="en-US" dirty="0"/>
              <a:t>Every state has an office like ours – we can get you in contact with the appropriate state.</a:t>
            </a:r>
          </a:p>
        </p:txBody>
      </p:sp>
      <p:sp>
        <p:nvSpPr>
          <p:cNvPr id="4" name="Slide Number Placeholder 3">
            <a:extLst>
              <a:ext uri="{FF2B5EF4-FFF2-40B4-BE49-F238E27FC236}">
                <a16:creationId xmlns:a16="http://schemas.microsoft.com/office/drawing/2014/main" id="{C49A9DF8-FBDD-FCDA-F417-17C900AA2363}"/>
              </a:ext>
            </a:extLst>
          </p:cNvPr>
          <p:cNvSpPr>
            <a:spLocks noGrp="1"/>
          </p:cNvSpPr>
          <p:nvPr>
            <p:ph type="sldNum" sz="quarter" idx="5"/>
          </p:nvPr>
        </p:nvSpPr>
        <p:spPr/>
        <p:txBody>
          <a:bodyPr/>
          <a:lstStyle/>
          <a:p>
            <a:fld id="{D4F20EBF-9FFA-4AB0-84E6-C5B60848AF68}" type="slidenum">
              <a:rPr lang="en-US" smtClean="0"/>
              <a:t>5</a:t>
            </a:fld>
            <a:endParaRPr lang="en-US"/>
          </a:p>
        </p:txBody>
      </p:sp>
    </p:spTree>
    <p:extLst>
      <p:ext uri="{BB962C8B-B14F-4D97-AF65-F5344CB8AC3E}">
        <p14:creationId xmlns:p14="http://schemas.microsoft.com/office/powerpoint/2010/main" val="8507107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858A0B-613A-334C-FCF9-BC937E6731D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E468822-4FD7-A55C-64F3-EECCEADD9F61}"/>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4725DE06-68A9-4D89-0393-F5F8C80B5C5F}"/>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4815994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6209B2-E887-A4E1-688D-733FDF22528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4A22F2F-D670-1CF2-04FC-3A3E8345B3D2}"/>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29ED1B72-AF9C-BC8F-06DE-02C8024090A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D237E59-AB5F-3E30-959D-4D1A673559E8}"/>
              </a:ext>
            </a:extLst>
          </p:cNvPr>
          <p:cNvSpPr>
            <a:spLocks noGrp="1"/>
          </p:cNvSpPr>
          <p:nvPr>
            <p:ph type="sldNum" sz="quarter" idx="5"/>
          </p:nvPr>
        </p:nvSpPr>
        <p:spPr/>
        <p:txBody>
          <a:bodyPr/>
          <a:lstStyle/>
          <a:p>
            <a:fld id="{D4F20EBF-9FFA-4AB0-84E6-C5B60848AF68}" type="slidenum">
              <a:rPr lang="en-US" smtClean="0"/>
              <a:t>7</a:t>
            </a:fld>
            <a:endParaRPr lang="en-US"/>
          </a:p>
        </p:txBody>
      </p:sp>
    </p:spTree>
    <p:extLst>
      <p:ext uri="{BB962C8B-B14F-4D97-AF65-F5344CB8AC3E}">
        <p14:creationId xmlns:p14="http://schemas.microsoft.com/office/powerpoint/2010/main" val="30587691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9470CF-E1D0-D31F-6733-1D3B4120979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9323AC8-0FF1-6CA3-6FF6-79A5CFC010AB}"/>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71C7A890-0799-C656-D90F-8BC2715714B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5D46088-F1FF-779F-A0C8-7CF88E877FF0}"/>
              </a:ext>
            </a:extLst>
          </p:cNvPr>
          <p:cNvSpPr>
            <a:spLocks noGrp="1"/>
          </p:cNvSpPr>
          <p:nvPr>
            <p:ph type="sldNum" sz="quarter" idx="5"/>
          </p:nvPr>
        </p:nvSpPr>
        <p:spPr/>
        <p:txBody>
          <a:bodyPr/>
          <a:lstStyle/>
          <a:p>
            <a:fld id="{D4F20EBF-9FFA-4AB0-84E6-C5B60848AF68}" type="slidenum">
              <a:rPr lang="en-US" smtClean="0"/>
              <a:t>8</a:t>
            </a:fld>
            <a:endParaRPr lang="en-US"/>
          </a:p>
        </p:txBody>
      </p:sp>
    </p:spTree>
    <p:extLst>
      <p:ext uri="{BB962C8B-B14F-4D97-AF65-F5344CB8AC3E}">
        <p14:creationId xmlns:p14="http://schemas.microsoft.com/office/powerpoint/2010/main" val="92057441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399F83-DFCE-7485-793E-5EDD0CAD2B0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B46C13-6E72-DDB1-3701-5550FBFECF4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3F79F424-CE67-FDA9-E4EF-DB82B06611A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956CB6B-349D-4AFD-7CBD-1579AF9D215C}"/>
              </a:ext>
            </a:extLst>
          </p:cNvPr>
          <p:cNvSpPr>
            <a:spLocks noGrp="1"/>
          </p:cNvSpPr>
          <p:nvPr>
            <p:ph type="sldNum" sz="quarter" idx="5"/>
          </p:nvPr>
        </p:nvSpPr>
        <p:spPr/>
        <p:txBody>
          <a:bodyPr/>
          <a:lstStyle/>
          <a:p>
            <a:fld id="{D4F20EBF-9FFA-4AB0-84E6-C5B60848AF68}" type="slidenum">
              <a:rPr lang="en-US" smtClean="0"/>
              <a:t>9</a:t>
            </a:fld>
            <a:endParaRPr lang="en-US"/>
          </a:p>
        </p:txBody>
      </p:sp>
    </p:spTree>
    <p:extLst>
      <p:ext uri="{BB962C8B-B14F-4D97-AF65-F5344CB8AC3E}">
        <p14:creationId xmlns:p14="http://schemas.microsoft.com/office/powerpoint/2010/main" val="8731282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Title Slide">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22877977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Date Placeholder 3">
            <a:extLst>
              <a:ext uri="{FF2B5EF4-FFF2-40B4-BE49-F238E27FC236}">
                <a16:creationId xmlns:a16="http://schemas.microsoft.com/office/drawing/2014/main" id="{B4897215-115C-C038-7185-686C71351BC4}"/>
              </a:ext>
            </a:extLst>
          </p:cNvPr>
          <p:cNvSpPr>
            <a:spLocks noGrp="1"/>
          </p:cNvSpPr>
          <p:nvPr>
            <p:ph type="dt" sz="half" idx="2"/>
          </p:nvPr>
        </p:nvSpPr>
        <p:spPr>
          <a:xfrm>
            <a:off x="838200" y="6356350"/>
            <a:ext cx="2743200" cy="365125"/>
          </a:xfrm>
          <a:prstGeom prst="rect">
            <a:avLst/>
          </a:prstGeom>
        </p:spPr>
        <p:txBody>
          <a:bodyPr/>
          <a:lstStyle/>
          <a:p>
            <a:fld id="{5EB9AEE0-6B5F-4505-AC79-0DEF303220BE}" type="datetimeFigureOut">
              <a:rPr lang="en-US" smtClean="0"/>
              <a:t>6/22/2026</a:t>
            </a:fld>
            <a:endParaRPr lang="en-US"/>
          </a:p>
        </p:txBody>
      </p:sp>
      <p:sp>
        <p:nvSpPr>
          <p:cNvPr id="10" name="Footer Placeholder 4">
            <a:extLst>
              <a:ext uri="{FF2B5EF4-FFF2-40B4-BE49-F238E27FC236}">
                <a16:creationId xmlns:a16="http://schemas.microsoft.com/office/drawing/2014/main" id="{5770E745-B23C-DC37-4D7D-7A07E02128D9}"/>
              </a:ext>
            </a:extLst>
          </p:cNvPr>
          <p:cNvSpPr>
            <a:spLocks noGrp="1"/>
          </p:cNvSpPr>
          <p:nvPr>
            <p:ph type="ftr" sz="quarter" idx="3"/>
          </p:nvPr>
        </p:nvSpPr>
        <p:spPr>
          <a:xfrm>
            <a:off x="4038600" y="6356350"/>
            <a:ext cx="4114800" cy="365125"/>
          </a:xfrm>
          <a:prstGeom prst="rect">
            <a:avLst/>
          </a:prstGeom>
        </p:spPr>
        <p:txBody>
          <a:bodyPr/>
          <a:lstStyle/>
          <a:p>
            <a:endParaRPr lang="en-US"/>
          </a:p>
        </p:txBody>
      </p:sp>
      <p:sp>
        <p:nvSpPr>
          <p:cNvPr id="11" name="Slide Number Placeholder 5">
            <a:extLst>
              <a:ext uri="{FF2B5EF4-FFF2-40B4-BE49-F238E27FC236}">
                <a16:creationId xmlns:a16="http://schemas.microsoft.com/office/drawing/2014/main" id="{ECC48BBE-DF4A-7115-8A75-CC2473E8ABB3}"/>
              </a:ext>
            </a:extLst>
          </p:cNvPr>
          <p:cNvSpPr>
            <a:spLocks noGrp="1"/>
          </p:cNvSpPr>
          <p:nvPr>
            <p:ph type="sldNum" sz="quarter" idx="4"/>
          </p:nvPr>
        </p:nvSpPr>
        <p:spPr>
          <a:xfrm>
            <a:off x="8610600" y="6356350"/>
            <a:ext cx="2743200" cy="365125"/>
          </a:xfrm>
          <a:prstGeom prst="rect">
            <a:avLst/>
          </a:prstGeom>
        </p:spPr>
        <p:txBody>
          <a:bodyPr/>
          <a:lstStyle/>
          <a:p>
            <a:fld id="{51FE6331-567F-4546-B613-8A9DC4ABDC0A}" type="slidenum">
              <a:rPr lang="en-US" smtClean="0"/>
              <a:t>‹#›</a:t>
            </a:fld>
            <a:endParaRPr lang="en-US"/>
          </a:p>
        </p:txBody>
      </p:sp>
      <p:pic>
        <p:nvPicPr>
          <p:cNvPr id="12" name="Picture 11">
            <a:extLst>
              <a:ext uri="{FF2B5EF4-FFF2-40B4-BE49-F238E27FC236}">
                <a16:creationId xmlns:a16="http://schemas.microsoft.com/office/drawing/2014/main" id="{D25FE8ED-B7DB-919E-6791-40C40B264FDD}"/>
              </a:ext>
            </a:extLst>
          </p:cNvPr>
          <p:cNvPicPr>
            <a:picLocks noChangeAspect="1"/>
          </p:cNvPicPr>
          <p:nvPr userDrawn="1"/>
        </p:nvPicPr>
        <p:blipFill>
          <a:blip r:embed="rId3"/>
          <a:stretch>
            <a:fillRect/>
          </a:stretch>
        </p:blipFill>
        <p:spPr>
          <a:xfrm>
            <a:off x="11302970" y="48995"/>
            <a:ext cx="788894" cy="821994"/>
          </a:xfrm>
          <a:prstGeom prst="rect">
            <a:avLst/>
          </a:prstGeom>
        </p:spPr>
      </p:pic>
      <p:sp>
        <p:nvSpPr>
          <p:cNvPr id="13" name="Line 8">
            <a:extLst>
              <a:ext uri="{FF2B5EF4-FFF2-40B4-BE49-F238E27FC236}">
                <a16:creationId xmlns:a16="http://schemas.microsoft.com/office/drawing/2014/main" id="{C7B374BD-EDDC-EC5E-63E8-303D5168BD47}"/>
              </a:ext>
            </a:extLst>
          </p:cNvPr>
          <p:cNvSpPr>
            <a:spLocks noChangeShapeType="1"/>
          </p:cNvSpPr>
          <p:nvPr userDrawn="1"/>
        </p:nvSpPr>
        <p:spPr bwMode="auto">
          <a:xfrm flipV="1">
            <a:off x="841646" y="703384"/>
            <a:ext cx="10377339" cy="6345"/>
          </a:xfrm>
          <a:prstGeom prst="line">
            <a:avLst/>
          </a:prstGeom>
          <a:noFill/>
          <a:ln w="76200">
            <a:solidFill>
              <a:srgbClr val="FFC000"/>
            </a:solidFill>
            <a:round/>
            <a:headEnd/>
            <a:tailEnd/>
          </a:ln>
          <a:effectLst>
            <a:outerShdw blurRad="50800" dist="38100" dir="2700000" algn="tl" rotWithShape="0">
              <a:prstClr val="black">
                <a:alpha val="40000"/>
              </a:prstClr>
            </a:outerShdw>
            <a:reflection blurRad="6350" stA="50000" endA="300" endPos="55500" dist="50800" dir="5400000" sy="-100000" algn="bl" rotWithShape="0"/>
          </a:effectLst>
        </p:spPr>
        <p:txBody>
          <a:bodyPr/>
          <a:lstStyle/>
          <a:p>
            <a:pPr algn="r" defTabSz="971824">
              <a:defRPr/>
            </a:pPr>
            <a:endParaRPr lang="en-US" sz="1900">
              <a:solidFill>
                <a:srgbClr val="000000"/>
              </a:solidFill>
              <a:effectLst>
                <a:outerShdw blurRad="50800" dist="38100" dir="2700000" algn="tl" rotWithShape="0">
                  <a:prstClr val="black">
                    <a:alpha val="40000"/>
                  </a:prstClr>
                </a:outerShdw>
              </a:effectLst>
              <a:latin typeface="Arial" charset="0"/>
            </a:endParaRPr>
          </a:p>
        </p:txBody>
      </p:sp>
      <p:sp>
        <p:nvSpPr>
          <p:cNvPr id="14" name="Slide Number Placeholder 5">
            <a:extLst>
              <a:ext uri="{FF2B5EF4-FFF2-40B4-BE49-F238E27FC236}">
                <a16:creationId xmlns:a16="http://schemas.microsoft.com/office/drawing/2014/main" id="{B74A2B7F-7CBA-86E2-CA89-E34DE4F6078E}"/>
              </a:ext>
            </a:extLst>
          </p:cNvPr>
          <p:cNvSpPr txBox="1">
            <a:spLocks/>
          </p:cNvSpPr>
          <p:nvPr userDrawn="1"/>
        </p:nvSpPr>
        <p:spPr>
          <a:xfrm>
            <a:off x="8919292" y="6310316"/>
            <a:ext cx="2844800" cy="365125"/>
          </a:xfrm>
          <a:prstGeom prst="rect">
            <a:avLst/>
          </a:prstGeom>
        </p:spPr>
        <p:txBody>
          <a:bodyPr vert="horz" lIns="91440" tIns="45720" rIns="91440" bIns="45720" rtlCol="0" anchor="ctr"/>
          <a:lstStyle>
            <a:defPPr>
              <a:defRPr lang="en-US"/>
            </a:defPPr>
            <a:lvl1pPr marL="0" algn="r" defTabSz="914400" rtl="0" eaLnBrk="1" fontAlgn="auto" latinLnBrk="0" hangingPunct="1">
              <a:spcBef>
                <a:spcPts val="0"/>
              </a:spcBef>
              <a:spcAft>
                <a:spcPts val="0"/>
              </a:spcAft>
              <a:defRPr sz="9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C62511EB-3BA3-42C0-91D9-E54DB47FE58D}" type="slidenum">
              <a:rPr lang="en-US" smtClean="0"/>
              <a:pPr>
                <a:defRPr/>
              </a:pPr>
              <a:t>‹#›</a:t>
            </a:fld>
            <a:endParaRPr lang="en-US"/>
          </a:p>
        </p:txBody>
      </p:sp>
      <p:sp>
        <p:nvSpPr>
          <p:cNvPr id="15" name="Text Box 160">
            <a:extLst>
              <a:ext uri="{FF2B5EF4-FFF2-40B4-BE49-F238E27FC236}">
                <a16:creationId xmlns:a16="http://schemas.microsoft.com/office/drawing/2014/main" id="{7730BFD1-A332-A340-A632-D423851D8C4F}"/>
              </a:ext>
            </a:extLst>
          </p:cNvPr>
          <p:cNvSpPr txBox="1">
            <a:spLocks noChangeArrowheads="1"/>
          </p:cNvSpPr>
          <p:nvPr userDrawn="1"/>
        </p:nvSpPr>
        <p:spPr bwMode="auto">
          <a:xfrm>
            <a:off x="4368800" y="6400800"/>
            <a:ext cx="3352800" cy="230832"/>
          </a:xfrm>
          <a:prstGeom prst="rect">
            <a:avLst/>
          </a:prstGeom>
          <a:noFill/>
          <a:ln w="9525">
            <a:noFill/>
            <a:miter lim="800000"/>
            <a:headEnd/>
            <a:tailEnd/>
          </a:ln>
          <a:effectLst/>
        </p:spPr>
        <p:txBody>
          <a:bodyPr>
            <a:spAutoFit/>
          </a:bodyPr>
          <a:lstStyle/>
          <a:p>
            <a:pPr algn="ctr">
              <a:spcBef>
                <a:spcPct val="50000"/>
              </a:spcBef>
            </a:pPr>
            <a:r>
              <a:rPr lang="en-US" sz="900">
                <a:latin typeface="Arial" pitchFamily="34" charset="0"/>
              </a:rPr>
              <a:t>FOUO</a:t>
            </a:r>
          </a:p>
        </p:txBody>
      </p:sp>
      <p:sp>
        <p:nvSpPr>
          <p:cNvPr id="16" name="Rectangle 15">
            <a:extLst>
              <a:ext uri="{FF2B5EF4-FFF2-40B4-BE49-F238E27FC236}">
                <a16:creationId xmlns:a16="http://schemas.microsoft.com/office/drawing/2014/main" id="{CDAC1C39-52FD-1EC8-6114-878C6917CD3E}"/>
              </a:ext>
            </a:extLst>
          </p:cNvPr>
          <p:cNvSpPr/>
          <p:nvPr userDrawn="1"/>
        </p:nvSpPr>
        <p:spPr>
          <a:xfrm>
            <a:off x="-8466" y="6410206"/>
            <a:ext cx="12200468" cy="208014"/>
          </a:xfrm>
          <a:prstGeom prst="rect">
            <a:avLst/>
          </a:prstGeom>
          <a:gradFill flip="none" rotWithShape="1">
            <a:gsLst>
              <a:gs pos="0">
                <a:schemeClr val="tx1"/>
              </a:gs>
              <a:gs pos="100000">
                <a:srgbClr val="FFCC00"/>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7" name="Rectangle 16">
            <a:extLst>
              <a:ext uri="{FF2B5EF4-FFF2-40B4-BE49-F238E27FC236}">
                <a16:creationId xmlns:a16="http://schemas.microsoft.com/office/drawing/2014/main" id="{57FFD2C3-36CD-3C2B-43D3-DA505B86A850}"/>
              </a:ext>
            </a:extLst>
          </p:cNvPr>
          <p:cNvSpPr/>
          <p:nvPr userDrawn="1"/>
        </p:nvSpPr>
        <p:spPr>
          <a:xfrm>
            <a:off x="-9525" y="6618220"/>
            <a:ext cx="12201527" cy="23978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18" name="Picture 17" descr="U_S_ Army [Logo][Military Insignia 3D][1_5].png">
            <a:extLst>
              <a:ext uri="{FF2B5EF4-FFF2-40B4-BE49-F238E27FC236}">
                <a16:creationId xmlns:a16="http://schemas.microsoft.com/office/drawing/2014/main" id="{28C90E35-7384-FEE1-B43C-51EE29872042}"/>
              </a:ext>
            </a:extLst>
          </p:cNvPr>
          <p:cNvPicPr>
            <a:picLocks noChangeAspect="1"/>
          </p:cNvPicPr>
          <p:nvPr userDrawn="1"/>
        </p:nvPicPr>
        <p:blipFill>
          <a:blip r:embed="rId4" cstate="print"/>
          <a:stretch>
            <a:fillRect/>
          </a:stretch>
        </p:blipFill>
        <p:spPr>
          <a:xfrm>
            <a:off x="-9525" y="57373"/>
            <a:ext cx="882625" cy="956042"/>
          </a:xfrm>
          <a:prstGeom prst="rect">
            <a:avLst/>
          </a:prstGeom>
        </p:spPr>
      </p:pic>
    </p:spTree>
    <p:extLst>
      <p:ext uri="{BB962C8B-B14F-4D97-AF65-F5344CB8AC3E}">
        <p14:creationId xmlns:p14="http://schemas.microsoft.com/office/powerpoint/2010/main" val="2324501331"/>
      </p:ext>
    </p:extLst>
  </p:cSld>
  <p:clrMap bg1="lt1" tx1="dk1" bg2="lt2" tx2="dk2" accent1="accent1" accent2="accent2" accent3="accent3" accent4="accent4" accent5="accent5" accent6="accent6" hlink="hlink" folHlink="folHlink"/>
  <p:sldLayoutIdLst>
    <p:sldLayoutId id="2147483672"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jolene.a.anders.mil@army.mil"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1.xml.rels><?xml version="1.0" encoding="UTF-8" standalone="yes"?>
<Relationships xmlns="http://schemas.openxmlformats.org/package/2006/relationships"><Relationship Id="rId3" Type="http://schemas.openxmlformats.org/officeDocument/2006/relationships/hyperlink" Target="https://benefits.va.gov/gibill/rudisill.asp" TargetMode="External"/><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hyperlink" Target="https://www.va.gov/contact-us/ask-va" TargetMode="Externa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hyperlink" Target="https://www.cool.osd.mil/army/costs_and_funding/index.html?credentialingassistance" TargetMode="External"/><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hyperlink" Target="mailto:ngwi.edu@army.mil" TargetMode="External"/><Relationship Id="rId2" Type="http://schemas.openxmlformats.org/officeDocument/2006/relationships/notesSlide" Target="../notesSlides/notesSlide21.xml"/><Relationship Id="rId1" Type="http://schemas.openxmlformats.org/officeDocument/2006/relationships/slideLayout" Target="../slideLayouts/slideLayout1.xml"/><Relationship Id="rId4" Type="http://schemas.openxmlformats.org/officeDocument/2006/relationships/hyperlink" Target="mailto:army@bamtech.net" TargetMode="Externa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1.xml"/><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3" Type="http://schemas.openxmlformats.org/officeDocument/2006/relationships/hyperlink" Target="https://docs.legis.wisconsin.gov/2019/related/acts/75" TargetMode="External"/><Relationship Id="rId2" Type="http://schemas.openxmlformats.org/officeDocument/2006/relationships/notesSlide" Target="../notesSlides/notesSlide37.xml"/><Relationship Id="rId1" Type="http://schemas.openxmlformats.org/officeDocument/2006/relationships/slideLayout" Target="../slideLayouts/slideLayout1.xml"/><Relationship Id="rId4" Type="http://schemas.openxmlformats.org/officeDocument/2006/relationships/hyperlink" Target="https://www.congress.gov/117/plaws/publ328/PLAW-117publ328.pdf" TargetMode="External"/></Relationships>
</file>

<file path=ppt/slides/_rels/slide38.xml.rels><?xml version="1.0" encoding="UTF-8" standalone="yes"?>
<Relationships xmlns="http://schemas.openxmlformats.org/package/2006/relationships"><Relationship Id="rId3" Type="http://schemas.openxmlformats.org/officeDocument/2006/relationships/hyperlink" Target="https://usg01.safelinks.protection.office365.us/?url=https%3A%2F%2Fuscode.house.gov%2Fview.xhtml%3Freq%3Dgranuleid%3AUSC-prelim-title10-section101%26num%3D0%26edition%3Dprelim&amp;data=05%7C02%7Cjolene.a.anders.mil%40army.mil%7C45b74c8c7cc34cf5a51708de9cb56f14%7Cfae6d70f954b481192b60530d6f84c43%7C0%7C0%7C639120500235560672%7CUnknown%7CTWFpbGZsb3d8eyJFbXB0eU1hcGkiOnRydWUsIlYiOiIwLjAuMDAwMCIsIlAiOiJXaW4zMiIsIkFOIjoiTWFpbCIsIldUIjoyfQ%3D%3D%7C0%7C%7C%7C&amp;sdata=te9XxYojBhJ3DjmYF04IMwvOWVg5H2urLbZqUnOOWVg%3D&amp;reserved=0" TargetMode="External"/><Relationship Id="rId2" Type="http://schemas.openxmlformats.org/officeDocument/2006/relationships/notesSlide" Target="../notesSlides/notesSlide38.xml"/><Relationship Id="rId1" Type="http://schemas.openxmlformats.org/officeDocument/2006/relationships/slideLayout" Target="../slideLayouts/slideLayout1.xml"/><Relationship Id="rId4" Type="http://schemas.openxmlformats.org/officeDocument/2006/relationships/hyperlink" Target="https://uscode.house.gov/view.xhtml?req=granuleid:USC-2000-title37-section206&amp;num=0&amp;edition=2000" TargetMode="Externa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mailto:ryan.russell.6@us.af.mil" TargetMode="External"/><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hyperlink" Target="mailto:carolyn.melrose@us.af.mil" TargetMode="External"/><Relationship Id="rId4" Type="http://schemas.openxmlformats.org/officeDocument/2006/relationships/hyperlink" Target="mailto:kristopher.tank.2@us.af.mil" TargetMode="Externa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8" Type="http://schemas.openxmlformats.org/officeDocument/2006/relationships/hyperlink" Target="mailto:ng.mn.mnarng.mbx.assets-education@army.mil" TargetMode="External"/><Relationship Id="rId3" Type="http://schemas.openxmlformats.org/officeDocument/2006/relationships/image" Target="../media/image3.png"/><Relationship Id="rId7" Type="http://schemas.openxmlformats.org/officeDocument/2006/relationships/hyperlink" Target="mailto:IA.ARNG.ESC@army.mil" TargetMode="External"/><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hyperlink" Target="mailto:ng.il.ilarng.list.g1-education@army.mil" TargetMode="External"/><Relationship Id="rId5" Type="http://schemas.openxmlformats.org/officeDocument/2006/relationships/hyperlink" Target="mailto:joshua.s.fenner.civ@army.mil" TargetMode="External"/><Relationship Id="rId4" Type="http://schemas.openxmlformats.org/officeDocument/2006/relationships/hyperlink" Target="mailto:ngwi.edu@army.mil"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bwMode="auto">
          <a:xfrm>
            <a:off x="0" y="0"/>
            <a:ext cx="6508695" cy="6638925"/>
          </a:xfrm>
          <a:prstGeom prst="rect">
            <a:avLst/>
          </a:prstGeom>
          <a:solidFill>
            <a:schemeClr val="tx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1" i="0" u="none" strike="noStrike" cap="none" normalizeH="0" baseline="0">
              <a:ln>
                <a:noFill/>
              </a:ln>
              <a:solidFill>
                <a:schemeClr val="tx1"/>
              </a:solidFill>
              <a:effectLst/>
              <a:latin typeface="Arial" charset="0"/>
            </a:endParaRPr>
          </a:p>
        </p:txBody>
      </p:sp>
      <p:sp>
        <p:nvSpPr>
          <p:cNvPr id="3" name="TextBox 2"/>
          <p:cNvSpPr txBox="1"/>
          <p:nvPr/>
        </p:nvSpPr>
        <p:spPr>
          <a:xfrm>
            <a:off x="894735" y="1065054"/>
            <a:ext cx="4562168" cy="4001095"/>
          </a:xfrm>
          <a:prstGeom prst="rect">
            <a:avLst/>
          </a:prstGeom>
          <a:noFill/>
        </p:spPr>
        <p:txBody>
          <a:bodyPr wrap="square" rtlCol="0">
            <a:spAutoFit/>
          </a:bodyPr>
          <a:lstStyle/>
          <a:p>
            <a:pPr algn="ctr"/>
            <a:r>
              <a:rPr lang="en-US" sz="2800" spc="200" dirty="0">
                <a:solidFill>
                  <a:schemeClr val="bg1"/>
                </a:solidFill>
              </a:rPr>
              <a:t>WISCONSIN</a:t>
            </a:r>
          </a:p>
          <a:p>
            <a:pPr algn="ctr"/>
            <a:endParaRPr lang="en-US" sz="900" spc="100" dirty="0">
              <a:solidFill>
                <a:schemeClr val="bg1"/>
              </a:solidFill>
            </a:endParaRPr>
          </a:p>
          <a:p>
            <a:pPr algn="ctr"/>
            <a:r>
              <a:rPr lang="en-US" sz="8800" spc="200" dirty="0">
                <a:solidFill>
                  <a:srgbClr val="FFCC00"/>
                </a:solidFill>
              </a:rPr>
              <a:t>ARMY</a:t>
            </a:r>
          </a:p>
          <a:p>
            <a:pPr algn="ctr"/>
            <a:r>
              <a:rPr lang="en-US" sz="5000" spc="200" dirty="0">
                <a:solidFill>
                  <a:schemeClr val="bg1"/>
                </a:solidFill>
              </a:rPr>
              <a:t>NATIONAL</a:t>
            </a:r>
          </a:p>
          <a:p>
            <a:pPr algn="ctr"/>
            <a:r>
              <a:rPr lang="en-US" sz="7200" spc="200" dirty="0">
                <a:solidFill>
                  <a:schemeClr val="bg1"/>
                </a:solidFill>
              </a:rPr>
              <a:t>GUARD</a:t>
            </a:r>
          </a:p>
        </p:txBody>
      </p:sp>
      <p:cxnSp>
        <p:nvCxnSpPr>
          <p:cNvPr id="5" name="Straight Connector 4"/>
          <p:cNvCxnSpPr/>
          <p:nvPr/>
        </p:nvCxnSpPr>
        <p:spPr bwMode="auto">
          <a:xfrm flipV="1">
            <a:off x="1509251" y="1700981"/>
            <a:ext cx="3333135" cy="9832"/>
          </a:xfrm>
          <a:prstGeom prst="line">
            <a:avLst/>
          </a:prstGeom>
          <a:solidFill>
            <a:schemeClr val="accent1"/>
          </a:solidFill>
          <a:ln w="38100" cap="flat" cmpd="sng" algn="ctr">
            <a:solidFill>
              <a:srgbClr val="FFCC00"/>
            </a:solidFill>
            <a:prstDash val="solid"/>
            <a:round/>
            <a:headEnd type="none" w="sm" len="sm"/>
            <a:tailEnd type="none" w="sm" len="sm"/>
          </a:ln>
          <a:effectLst/>
        </p:spPr>
      </p:cxnSp>
      <p:cxnSp>
        <p:nvCxnSpPr>
          <p:cNvPr id="10" name="Straight Connector 9"/>
          <p:cNvCxnSpPr/>
          <p:nvPr/>
        </p:nvCxnSpPr>
        <p:spPr bwMode="auto">
          <a:xfrm flipV="1">
            <a:off x="1509251" y="4940711"/>
            <a:ext cx="3333135" cy="9832"/>
          </a:xfrm>
          <a:prstGeom prst="line">
            <a:avLst/>
          </a:prstGeom>
          <a:solidFill>
            <a:schemeClr val="accent1"/>
          </a:solidFill>
          <a:ln w="38100" cap="flat" cmpd="sng" algn="ctr">
            <a:solidFill>
              <a:srgbClr val="FFCC00"/>
            </a:solidFill>
            <a:prstDash val="solid"/>
            <a:round/>
            <a:headEnd type="none" w="sm" len="sm"/>
            <a:tailEnd type="none" w="sm" len="sm"/>
          </a:ln>
          <a:effectLst/>
        </p:spPr>
      </p:cxnSp>
      <p:sp>
        <p:nvSpPr>
          <p:cNvPr id="8" name="5-Point Star 7"/>
          <p:cNvSpPr/>
          <p:nvPr/>
        </p:nvSpPr>
        <p:spPr bwMode="auto">
          <a:xfrm>
            <a:off x="2762863" y="5291388"/>
            <a:ext cx="825910" cy="698091"/>
          </a:xfrm>
          <a:prstGeom prst="star5">
            <a:avLst/>
          </a:prstGeom>
          <a:solidFill>
            <a:srgbClr val="FFCC00"/>
          </a:solidFill>
          <a:ln w="12700" cap="flat" cmpd="sng" algn="ctr">
            <a:solidFill>
              <a:srgbClr val="FFCC00"/>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1" i="0" u="none" strike="noStrike" cap="none" normalizeH="0" baseline="0">
              <a:ln>
                <a:noFill/>
              </a:ln>
              <a:solidFill>
                <a:schemeClr val="tx1"/>
              </a:solidFill>
              <a:effectLst/>
              <a:latin typeface="Arial" charset="0"/>
            </a:endParaRPr>
          </a:p>
        </p:txBody>
      </p:sp>
      <p:sp>
        <p:nvSpPr>
          <p:cNvPr id="11" name="TextBox 10"/>
          <p:cNvSpPr txBox="1"/>
          <p:nvPr/>
        </p:nvSpPr>
        <p:spPr>
          <a:xfrm>
            <a:off x="6998157" y="1428452"/>
            <a:ext cx="4546801" cy="3662541"/>
          </a:xfrm>
          <a:prstGeom prst="rect">
            <a:avLst/>
          </a:prstGeom>
          <a:noFill/>
          <a:effectLst/>
        </p:spPr>
        <p:txBody>
          <a:bodyPr wrap="square" rtlCol="0">
            <a:spAutoFit/>
          </a:bodyPr>
          <a:lstStyle/>
          <a:p>
            <a:pPr algn="ctr"/>
            <a:r>
              <a:rPr lang="en-US" sz="4800" b="0" spc="-100" dirty="0">
                <a:latin typeface="Arial" panose="020B0604020202020204" pitchFamily="34" charset="0"/>
                <a:cs typeface="Arial" panose="020B0604020202020204" pitchFamily="34" charset="0"/>
              </a:rPr>
              <a:t>Supporting National Guard Students</a:t>
            </a:r>
            <a:endParaRPr lang="en-US" sz="2200" b="0" spc="-100" dirty="0">
              <a:latin typeface="Arial" panose="020B0604020202020204" pitchFamily="34" charset="0"/>
              <a:cs typeface="Arial" panose="020B0604020202020204" pitchFamily="34" charset="0"/>
            </a:endParaRPr>
          </a:p>
          <a:p>
            <a:pPr algn="ctr"/>
            <a:endParaRPr lang="en-US" sz="2200" b="0" spc="-100" dirty="0">
              <a:latin typeface="Arial" panose="020B0604020202020204" pitchFamily="34" charset="0"/>
              <a:cs typeface="Arial" panose="020B0604020202020204" pitchFamily="34" charset="0"/>
            </a:endParaRPr>
          </a:p>
          <a:p>
            <a:pPr algn="ctr"/>
            <a:r>
              <a:rPr lang="en-US" sz="2200" spc="-100" dirty="0">
                <a:latin typeface="Arial" panose="020B0604020202020204" pitchFamily="34" charset="0"/>
                <a:cs typeface="Arial" panose="020B0604020202020204" pitchFamily="34" charset="0"/>
              </a:rPr>
              <a:t>1LT Jolene Anders</a:t>
            </a:r>
          </a:p>
          <a:p>
            <a:pPr algn="ctr"/>
            <a:r>
              <a:rPr lang="en-US" sz="2200" spc="-100" dirty="0">
                <a:latin typeface="Arial" panose="020B0604020202020204" pitchFamily="34" charset="0"/>
                <a:cs typeface="Arial" panose="020B0604020202020204" pitchFamily="34" charset="0"/>
                <a:hlinkClick r:id="rId3"/>
              </a:rPr>
              <a:t>j</a:t>
            </a:r>
            <a:r>
              <a:rPr lang="en-US" sz="2200" b="0" spc="-100" dirty="0">
                <a:latin typeface="Arial" panose="020B0604020202020204" pitchFamily="34" charset="0"/>
                <a:cs typeface="Arial" panose="020B0604020202020204" pitchFamily="34" charset="0"/>
                <a:hlinkClick r:id="rId3"/>
              </a:rPr>
              <a:t>olene.a.anders.mil@army.mil</a:t>
            </a:r>
            <a:r>
              <a:rPr lang="en-US" sz="2200" b="0" spc="-100" dirty="0">
                <a:latin typeface="Arial" panose="020B0604020202020204" pitchFamily="34" charset="0"/>
                <a:cs typeface="Arial" panose="020B0604020202020204" pitchFamily="34" charset="0"/>
              </a:rPr>
              <a:t> </a:t>
            </a:r>
          </a:p>
          <a:p>
            <a:pPr algn="ctr"/>
            <a:r>
              <a:rPr lang="en-US" sz="2200" spc="-100" dirty="0">
                <a:latin typeface="Arial" panose="020B0604020202020204" pitchFamily="34" charset="0"/>
                <a:cs typeface="Arial" panose="020B0604020202020204" pitchFamily="34" charset="0"/>
              </a:rPr>
              <a:t>608.242.3447</a:t>
            </a:r>
            <a:endParaRPr lang="en-US" sz="2200" b="0" spc="-1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505363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2D5DAF-F352-B404-68B1-9067D64E690B}"/>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B5E7AF99-73D7-C26C-22D5-EB56FC34D8BC}"/>
              </a:ext>
            </a:extLst>
          </p:cNvPr>
          <p:cNvSpPr txBox="1">
            <a:spLocks/>
          </p:cNvSpPr>
          <p:nvPr/>
        </p:nvSpPr>
        <p:spPr>
          <a:xfrm>
            <a:off x="838200" y="133179"/>
            <a:ext cx="10515600" cy="82391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1606 &amp; Kicker Eligibility Process</a:t>
            </a:r>
          </a:p>
        </p:txBody>
      </p:sp>
      <p:graphicFrame>
        <p:nvGraphicFramePr>
          <p:cNvPr id="3" name="Diagram 2">
            <a:extLst>
              <a:ext uri="{FF2B5EF4-FFF2-40B4-BE49-F238E27FC236}">
                <a16:creationId xmlns:a16="http://schemas.microsoft.com/office/drawing/2014/main" id="{5171BD60-26F5-861F-3BD2-D31B2C36F057}"/>
              </a:ext>
            </a:extLst>
          </p:cNvPr>
          <p:cNvGraphicFramePr/>
          <p:nvPr>
            <p:extLst>
              <p:ext uri="{D42A27DB-BD31-4B8C-83A1-F6EECF244321}">
                <p14:modId xmlns:p14="http://schemas.microsoft.com/office/powerpoint/2010/main" val="744131932"/>
              </p:ext>
            </p:extLst>
          </p:nvPr>
        </p:nvGraphicFramePr>
        <p:xfrm>
          <a:off x="965038" y="957092"/>
          <a:ext cx="10783265" cy="518906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1793952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D1D28C-B170-33C9-C373-B672BFEAC99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4417B2E-A913-8421-9918-E4E2327FF726}"/>
              </a:ext>
            </a:extLst>
          </p:cNvPr>
          <p:cNvSpPr txBox="1">
            <a:spLocks/>
          </p:cNvSpPr>
          <p:nvPr/>
        </p:nvSpPr>
        <p:spPr>
          <a:xfrm>
            <a:off x="1166974" y="1045282"/>
            <a:ext cx="9858052" cy="4559091"/>
          </a:xfrm>
          <a:prstGeom prst="rect">
            <a:avLst/>
          </a:prstGeom>
        </p:spPr>
        <p:txBody>
          <a:bodyPr lIns="91440" tIns="45720" rIns="91440" bIns="45720" anchor="t"/>
          <a:lstStyle>
            <a:lvl1pPr algn="ctr" rtl="0" eaLnBrk="0" fontAlgn="base" hangingPunct="0">
              <a:spcBef>
                <a:spcPct val="0"/>
              </a:spcBef>
              <a:spcAft>
                <a:spcPct val="0"/>
              </a:spcAft>
              <a:defRPr sz="3600" b="1">
                <a:solidFill>
                  <a:schemeClr val="tx2"/>
                </a:solidFill>
                <a:latin typeface="+mj-lt"/>
                <a:ea typeface="+mj-ea"/>
                <a:cs typeface="+mj-cs"/>
              </a:defRPr>
            </a:lvl1pPr>
            <a:lvl2pPr algn="ctr" rtl="0" eaLnBrk="0" fontAlgn="base" hangingPunct="0">
              <a:spcBef>
                <a:spcPct val="0"/>
              </a:spcBef>
              <a:spcAft>
                <a:spcPct val="0"/>
              </a:spcAft>
              <a:defRPr sz="3600" b="1">
                <a:solidFill>
                  <a:schemeClr val="tx2"/>
                </a:solidFill>
                <a:latin typeface="Arial" charset="0"/>
              </a:defRPr>
            </a:lvl2pPr>
            <a:lvl3pPr algn="ctr" rtl="0" eaLnBrk="0" fontAlgn="base" hangingPunct="0">
              <a:spcBef>
                <a:spcPct val="0"/>
              </a:spcBef>
              <a:spcAft>
                <a:spcPct val="0"/>
              </a:spcAft>
              <a:defRPr sz="3600" b="1">
                <a:solidFill>
                  <a:schemeClr val="tx2"/>
                </a:solidFill>
                <a:latin typeface="Arial" charset="0"/>
              </a:defRPr>
            </a:lvl3pPr>
            <a:lvl4pPr algn="ctr" rtl="0" eaLnBrk="0" fontAlgn="base" hangingPunct="0">
              <a:spcBef>
                <a:spcPct val="0"/>
              </a:spcBef>
              <a:spcAft>
                <a:spcPct val="0"/>
              </a:spcAft>
              <a:defRPr sz="3600" b="1">
                <a:solidFill>
                  <a:schemeClr val="tx2"/>
                </a:solidFill>
                <a:latin typeface="Arial" charset="0"/>
              </a:defRPr>
            </a:lvl4pPr>
            <a:lvl5pPr algn="ctr" rtl="0" eaLnBrk="0" fontAlgn="base" hangingPunct="0">
              <a:spcBef>
                <a:spcPct val="0"/>
              </a:spcBef>
              <a:spcAft>
                <a:spcPct val="0"/>
              </a:spcAft>
              <a:defRPr sz="3600" b="1">
                <a:solidFill>
                  <a:schemeClr val="tx2"/>
                </a:solidFill>
                <a:latin typeface="Arial" charset="0"/>
              </a:defRPr>
            </a:lvl5pPr>
            <a:lvl6pPr marL="457200" algn="ctr" rtl="0" fontAlgn="base">
              <a:spcBef>
                <a:spcPct val="0"/>
              </a:spcBef>
              <a:spcAft>
                <a:spcPct val="0"/>
              </a:spcAft>
              <a:defRPr sz="3600" b="1">
                <a:solidFill>
                  <a:schemeClr val="tx2"/>
                </a:solidFill>
                <a:latin typeface="Arial" charset="0"/>
              </a:defRPr>
            </a:lvl6pPr>
            <a:lvl7pPr marL="914400" algn="ctr" rtl="0" fontAlgn="base">
              <a:spcBef>
                <a:spcPct val="0"/>
              </a:spcBef>
              <a:spcAft>
                <a:spcPct val="0"/>
              </a:spcAft>
              <a:defRPr sz="3600" b="1">
                <a:solidFill>
                  <a:schemeClr val="tx2"/>
                </a:solidFill>
                <a:latin typeface="Arial" charset="0"/>
              </a:defRPr>
            </a:lvl7pPr>
            <a:lvl8pPr marL="1371600" algn="ctr" rtl="0" fontAlgn="base">
              <a:spcBef>
                <a:spcPct val="0"/>
              </a:spcBef>
              <a:spcAft>
                <a:spcPct val="0"/>
              </a:spcAft>
              <a:defRPr sz="3600" b="1">
                <a:solidFill>
                  <a:schemeClr val="tx2"/>
                </a:solidFill>
                <a:latin typeface="Arial" charset="0"/>
              </a:defRPr>
            </a:lvl8pPr>
            <a:lvl9pPr marL="1828800" algn="ctr" rtl="0" fontAlgn="base">
              <a:spcBef>
                <a:spcPct val="0"/>
              </a:spcBef>
              <a:spcAft>
                <a:spcPct val="0"/>
              </a:spcAft>
              <a:defRPr sz="3600" b="1">
                <a:solidFill>
                  <a:schemeClr val="tx2"/>
                </a:solidFill>
                <a:latin typeface="Arial" charset="0"/>
              </a:defRPr>
            </a:lvl9pPr>
          </a:lstStyle>
          <a:p>
            <a:pPr algn="l">
              <a:spcAft>
                <a:spcPts val="400"/>
              </a:spcAft>
            </a:pPr>
            <a:endParaRPr lang="en-US" sz="2000" b="0" kern="0" dirty="0">
              <a:solidFill>
                <a:schemeClr val="tx1"/>
              </a:solidFill>
              <a:latin typeface="Arial" panose="020B0604020202020204" pitchFamily="34" charset="0"/>
              <a:cs typeface="Arial" panose="020B0604020202020204" pitchFamily="34" charset="0"/>
            </a:endParaRPr>
          </a:p>
          <a:p>
            <a:pPr algn="l">
              <a:spcAft>
                <a:spcPts val="400"/>
              </a:spcAft>
            </a:pPr>
            <a:endParaRPr lang="en-US" sz="800" b="0" kern="0" dirty="0">
              <a:solidFill>
                <a:schemeClr val="tx1"/>
              </a:solidFill>
              <a:latin typeface="Arial" panose="020B0604020202020204" pitchFamily="34" charset="0"/>
              <a:cs typeface="Arial" panose="020B0604020202020204" pitchFamily="34" charset="0"/>
            </a:endParaRPr>
          </a:p>
          <a:p>
            <a:pPr algn="l">
              <a:spcAft>
                <a:spcPts val="400"/>
              </a:spcAft>
            </a:pPr>
            <a:endParaRPr lang="en-US" sz="2000" b="0" kern="0" dirty="0">
              <a:solidFill>
                <a:schemeClr val="tx1"/>
              </a:solidFill>
              <a:latin typeface="Arial" panose="020B0604020202020204" pitchFamily="34" charset="0"/>
              <a:cs typeface="Arial" panose="020B0604020202020204" pitchFamily="34" charset="0"/>
            </a:endParaRPr>
          </a:p>
          <a:p>
            <a:pPr marL="342900" indent="-342900" algn="l">
              <a:buFont typeface="Arial" panose="020B0604020202020204" pitchFamily="34" charset="0"/>
              <a:buChar char="•"/>
            </a:pPr>
            <a:endParaRPr lang="en-US" sz="2400" b="0" kern="0" dirty="0">
              <a:solidFill>
                <a:schemeClr val="tx1"/>
              </a:solidFill>
              <a:latin typeface="Arial" panose="020B0604020202020204" pitchFamily="34" charset="0"/>
              <a:cs typeface="Arial" panose="020B0604020202020204" pitchFamily="34" charset="0"/>
            </a:endParaRPr>
          </a:p>
          <a:p>
            <a:pPr algn="l"/>
            <a:endParaRPr lang="en-US" sz="2400" kern="0" dirty="0">
              <a:solidFill>
                <a:schemeClr val="tx1"/>
              </a:solidFill>
              <a:latin typeface="Arial" panose="020B0604020202020204" pitchFamily="34" charset="0"/>
              <a:cs typeface="Arial" panose="020B0604020202020204" pitchFamily="34" charset="0"/>
            </a:endParaRPr>
          </a:p>
        </p:txBody>
      </p:sp>
      <p:sp>
        <p:nvSpPr>
          <p:cNvPr id="6" name="Title 1">
            <a:extLst>
              <a:ext uri="{FF2B5EF4-FFF2-40B4-BE49-F238E27FC236}">
                <a16:creationId xmlns:a16="http://schemas.microsoft.com/office/drawing/2014/main" id="{65A8C4EE-0646-F3DA-9210-BF2D532C7C9D}"/>
              </a:ext>
            </a:extLst>
          </p:cNvPr>
          <p:cNvSpPr txBox="1">
            <a:spLocks/>
          </p:cNvSpPr>
          <p:nvPr/>
        </p:nvSpPr>
        <p:spPr>
          <a:xfrm>
            <a:off x="838200" y="133179"/>
            <a:ext cx="10515600" cy="82391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Notes on Applying</a:t>
            </a:r>
          </a:p>
        </p:txBody>
      </p:sp>
      <p:sp>
        <p:nvSpPr>
          <p:cNvPr id="4" name="TextBox 3">
            <a:extLst>
              <a:ext uri="{FF2B5EF4-FFF2-40B4-BE49-F238E27FC236}">
                <a16:creationId xmlns:a16="http://schemas.microsoft.com/office/drawing/2014/main" id="{69784C20-F981-1D66-7628-275841816F5C}"/>
              </a:ext>
            </a:extLst>
          </p:cNvPr>
          <p:cNvSpPr txBox="1"/>
          <p:nvPr/>
        </p:nvSpPr>
        <p:spPr>
          <a:xfrm>
            <a:off x="1029182" y="957092"/>
            <a:ext cx="10133635" cy="5232202"/>
          </a:xfrm>
          <a:prstGeom prst="rect">
            <a:avLst/>
          </a:prstGeom>
          <a:noFill/>
        </p:spPr>
        <p:txBody>
          <a:bodyPr wrap="square">
            <a:spAutoFit/>
          </a:bodyPr>
          <a:lstStyle/>
          <a:p>
            <a:pPr marL="457200" indent="-457200">
              <a:spcAft>
                <a:spcPts val="800"/>
              </a:spcAft>
              <a:buFont typeface="+mj-lt"/>
              <a:buAutoNum type="arabicParenR"/>
            </a:pPr>
            <a:r>
              <a:rPr lang="en-US" sz="2000" dirty="0">
                <a:latin typeface="Arial" panose="020B0604020202020204" pitchFamily="34" charset="0"/>
                <a:cs typeface="Arial" panose="020B0604020202020204" pitchFamily="34" charset="0"/>
              </a:rPr>
              <a:t>Records are typically updated within 10-14 days of training completion. Denial letter should be emailed to our office. Do </a:t>
            </a:r>
            <a:r>
              <a:rPr lang="en-US" sz="2000" b="1" u="sng" dirty="0">
                <a:latin typeface="Arial" panose="020B0604020202020204" pitchFamily="34" charset="0"/>
                <a:cs typeface="Arial" panose="020B0604020202020204" pitchFamily="34" charset="0"/>
              </a:rPr>
              <a:t>NOT</a:t>
            </a:r>
            <a:r>
              <a:rPr lang="en-US" sz="2000" dirty="0">
                <a:latin typeface="Arial" panose="020B0604020202020204" pitchFamily="34" charset="0"/>
                <a:cs typeface="Arial" panose="020B0604020202020204" pitchFamily="34" charset="0"/>
              </a:rPr>
              <a:t> encourage the student to just keep reapplying. </a:t>
            </a:r>
          </a:p>
          <a:p>
            <a:pPr marL="457200" indent="-457200">
              <a:spcAft>
                <a:spcPts val="800"/>
              </a:spcAft>
              <a:buFont typeface="+mj-lt"/>
              <a:buAutoNum type="arabicParenR"/>
            </a:pPr>
            <a:r>
              <a:rPr lang="en-US" sz="2000" dirty="0">
                <a:latin typeface="Arial" panose="020B0604020202020204" pitchFamily="34" charset="0"/>
                <a:cs typeface="Arial" panose="020B0604020202020204" pitchFamily="34" charset="0"/>
              </a:rPr>
              <a:t>NOBEs can take several weeks to hit their personnel file. Students should </a:t>
            </a:r>
            <a:r>
              <a:rPr lang="en-US" sz="2000" b="1" u="sng" dirty="0">
                <a:latin typeface="Arial" panose="020B0604020202020204" pitchFamily="34" charset="0"/>
                <a:cs typeface="Arial" panose="020B0604020202020204" pitchFamily="34" charset="0"/>
              </a:rPr>
              <a:t>NOT</a:t>
            </a:r>
            <a:r>
              <a:rPr lang="en-US" sz="2000" dirty="0">
                <a:latin typeface="Arial" panose="020B0604020202020204" pitchFamily="34" charset="0"/>
                <a:cs typeface="Arial" panose="020B0604020202020204" pitchFamily="34" charset="0"/>
              </a:rPr>
              <a:t> wait for the NOBE to apply because the VA doesn’t look at them. From the VA’s website:</a:t>
            </a:r>
          </a:p>
          <a:p>
            <a:pPr marL="800100" lvl="1" indent="-342900">
              <a:spcAft>
                <a:spcPts val="800"/>
              </a:spcAft>
              <a:buFont typeface="Arial" panose="020B0604020202020204" pitchFamily="34" charset="0"/>
              <a:buChar char="•"/>
            </a:pPr>
            <a:r>
              <a:rPr lang="en-US" sz="1600" i="1"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Get your Notice of Basic Eligibility (DD Form 2384-1) from your unit. Your unit will also code your eligibility into the Department of Defense (DoD) personnel system so we can verify it.” </a:t>
            </a:r>
            <a:r>
              <a:rPr lang="en-US" dirty="0">
                <a:latin typeface="Arial" panose="020B0604020202020204" pitchFamily="34" charset="0"/>
                <a:cs typeface="Arial" panose="020B0604020202020204" pitchFamily="34" charset="0"/>
              </a:rPr>
              <a:t>– the “coding” is what we do.</a:t>
            </a:r>
          </a:p>
          <a:p>
            <a:pPr marL="457200" indent="-457200">
              <a:spcAft>
                <a:spcPts val="800"/>
              </a:spcAft>
              <a:buFont typeface="+mj-lt"/>
              <a:buAutoNum type="arabicParenR"/>
            </a:pPr>
            <a:r>
              <a:rPr lang="en-US" sz="2000" dirty="0">
                <a:latin typeface="Arial" panose="020B0604020202020204" pitchFamily="34" charset="0"/>
                <a:cs typeface="Arial" panose="020B0604020202020204" pitchFamily="34" charset="0"/>
              </a:rPr>
              <a:t>Kickers can be used with the Post 9/11 GI Bill if the student is still in the Selected Reserves.</a:t>
            </a:r>
          </a:p>
          <a:p>
            <a:pPr marL="914400" lvl="1" indent="-457200">
              <a:spcAft>
                <a:spcPts val="800"/>
              </a:spcAft>
              <a:buFont typeface="Arial" panose="020B0604020202020204" pitchFamily="34" charset="0"/>
              <a:buChar char="•"/>
            </a:pPr>
            <a:r>
              <a:rPr lang="en-US" sz="2000" dirty="0">
                <a:latin typeface="Arial" panose="020B0604020202020204" pitchFamily="34" charset="0"/>
                <a:cs typeface="Arial" panose="020B0604020202020204" pitchFamily="34" charset="0"/>
              </a:rPr>
              <a:t>Applicants no longer “give up” their Montgomery GI Bill when they apply for the Post 9/11 under the </a:t>
            </a:r>
            <a:r>
              <a:rPr lang="en-US" sz="2000" dirty="0">
                <a:latin typeface="Arial" panose="020B0604020202020204" pitchFamily="34" charset="0"/>
                <a:cs typeface="Arial" panose="020B0604020202020204" pitchFamily="34" charset="0"/>
                <a:hlinkClick r:id="rId3"/>
              </a:rPr>
              <a:t>Rudisill decision</a:t>
            </a:r>
            <a:r>
              <a:rPr lang="en-US" sz="2000" dirty="0">
                <a:latin typeface="Arial" panose="020B0604020202020204" pitchFamily="34" charset="0"/>
                <a:cs typeface="Arial" panose="020B0604020202020204" pitchFamily="34" charset="0"/>
              </a:rPr>
              <a:t>.</a:t>
            </a:r>
          </a:p>
          <a:p>
            <a:pPr marL="914400" lvl="1" indent="-457200">
              <a:spcAft>
                <a:spcPts val="800"/>
              </a:spcAft>
              <a:buFont typeface="Arial" panose="020B0604020202020204" pitchFamily="34" charset="0"/>
              <a:buChar char="•"/>
            </a:pPr>
            <a:r>
              <a:rPr lang="en-US" sz="2000" dirty="0">
                <a:latin typeface="Arial" panose="020B0604020202020204" pitchFamily="34" charset="0"/>
                <a:cs typeface="Arial" panose="020B0604020202020204" pitchFamily="34" charset="0"/>
              </a:rPr>
              <a:t>However, “giving up” Chapter 1606 is a requirement to receive the Kicker with the Post 9/11 GI Bill. </a:t>
            </a:r>
          </a:p>
          <a:p>
            <a:pPr marL="914400" lvl="1" indent="-457200">
              <a:spcAft>
                <a:spcPts val="800"/>
              </a:spcAft>
              <a:buFont typeface="Arial" panose="020B0604020202020204" pitchFamily="34" charset="0"/>
              <a:buChar char="•"/>
            </a:pPr>
            <a:r>
              <a:rPr lang="en-US" sz="2000" dirty="0">
                <a:latin typeface="Arial" panose="020B0604020202020204" pitchFamily="34" charset="0"/>
                <a:cs typeface="Arial" panose="020B0604020202020204" pitchFamily="34" charset="0"/>
              </a:rPr>
              <a:t>Must submit a question through </a:t>
            </a:r>
            <a:r>
              <a:rPr lang="en-US" sz="2000" dirty="0">
                <a:latin typeface="Arial" panose="020B0604020202020204" pitchFamily="34" charset="0"/>
                <a:cs typeface="Arial" panose="020B0604020202020204" pitchFamily="34" charset="0"/>
                <a:hlinkClick r:id="rId4"/>
              </a:rPr>
              <a:t>AskVA</a:t>
            </a:r>
            <a:r>
              <a:rPr lang="en-US" sz="2000" dirty="0">
                <a:latin typeface="Arial" panose="020B0604020202020204" pitchFamily="34" charset="0"/>
                <a:cs typeface="Arial" panose="020B0604020202020204" pitchFamily="34" charset="0"/>
              </a:rPr>
              <a:t> to give up Chapter 1606. </a:t>
            </a:r>
            <a:endParaRPr lang="en-US" sz="2000" dirty="0">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715604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12B08A-6085-BA5E-22C9-E3D940BD1FB6}"/>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FCC81961-EA08-6409-347C-ABFE6DAB205B}"/>
              </a:ext>
            </a:extLst>
          </p:cNvPr>
          <p:cNvSpPr/>
          <p:nvPr/>
        </p:nvSpPr>
        <p:spPr bwMode="auto">
          <a:xfrm>
            <a:off x="1" y="0"/>
            <a:ext cx="5034986" cy="6638925"/>
          </a:xfrm>
          <a:prstGeom prst="rect">
            <a:avLst/>
          </a:prstGeom>
          <a:solidFill>
            <a:schemeClr val="tx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1" i="0" u="none" strike="noStrike" cap="none" normalizeH="0" baseline="0">
              <a:ln>
                <a:noFill/>
              </a:ln>
              <a:solidFill>
                <a:schemeClr val="tx1"/>
              </a:solidFill>
              <a:effectLst/>
              <a:latin typeface="Arial" charset="0"/>
            </a:endParaRPr>
          </a:p>
        </p:txBody>
      </p:sp>
      <p:sp>
        <p:nvSpPr>
          <p:cNvPr id="3" name="TextBox 2">
            <a:extLst>
              <a:ext uri="{FF2B5EF4-FFF2-40B4-BE49-F238E27FC236}">
                <a16:creationId xmlns:a16="http://schemas.microsoft.com/office/drawing/2014/main" id="{307831E1-BA4F-F1CC-5C6C-808D1049FFD2}"/>
              </a:ext>
            </a:extLst>
          </p:cNvPr>
          <p:cNvSpPr txBox="1"/>
          <p:nvPr/>
        </p:nvSpPr>
        <p:spPr>
          <a:xfrm>
            <a:off x="158716" y="1562937"/>
            <a:ext cx="4717554" cy="2769989"/>
          </a:xfrm>
          <a:prstGeom prst="rect">
            <a:avLst/>
          </a:prstGeom>
          <a:noFill/>
        </p:spPr>
        <p:txBody>
          <a:bodyPr wrap="square" rtlCol="0">
            <a:spAutoFit/>
          </a:bodyPr>
          <a:lstStyle/>
          <a:p>
            <a:pPr algn="ctr"/>
            <a:r>
              <a:rPr lang="en-US" sz="5500" spc="200" dirty="0">
                <a:solidFill>
                  <a:schemeClr val="bg1"/>
                </a:solidFill>
                <a:latin typeface="Arial" panose="020B0604020202020204" pitchFamily="34" charset="0"/>
                <a:cs typeface="Arial" panose="020B0604020202020204" pitchFamily="34" charset="0"/>
              </a:rPr>
              <a:t>Tuition &amp; Credentialing Assistance</a:t>
            </a:r>
          </a:p>
          <a:p>
            <a:pPr algn="ctr"/>
            <a:endParaRPr lang="en-US" sz="900" spc="100" dirty="0">
              <a:solidFill>
                <a:schemeClr val="bg1"/>
              </a:solidFill>
            </a:endParaRPr>
          </a:p>
        </p:txBody>
      </p:sp>
      <p:sp>
        <p:nvSpPr>
          <p:cNvPr id="11" name="TextBox 10">
            <a:extLst>
              <a:ext uri="{FF2B5EF4-FFF2-40B4-BE49-F238E27FC236}">
                <a16:creationId xmlns:a16="http://schemas.microsoft.com/office/drawing/2014/main" id="{20825DE4-B9C3-641A-6D4F-0E5636A7A661}"/>
              </a:ext>
            </a:extLst>
          </p:cNvPr>
          <p:cNvSpPr txBox="1"/>
          <p:nvPr/>
        </p:nvSpPr>
        <p:spPr>
          <a:xfrm>
            <a:off x="5428982" y="2736502"/>
            <a:ext cx="5960961" cy="1815882"/>
          </a:xfrm>
          <a:prstGeom prst="rect">
            <a:avLst/>
          </a:prstGeom>
          <a:noFill/>
          <a:effectLst/>
        </p:spPr>
        <p:txBody>
          <a:bodyPr wrap="square" rtlCol="0">
            <a:spAutoFit/>
          </a:bodyPr>
          <a:lstStyle/>
          <a:p>
            <a:pPr algn="ctr"/>
            <a:r>
              <a:rPr lang="en-US" sz="2800" i="1" spc="-100" dirty="0">
                <a:latin typeface="Arial" panose="020B0604020202020204" pitchFamily="34" charset="0"/>
                <a:cs typeface="Arial" panose="020B0604020202020204" pitchFamily="34" charset="0"/>
              </a:rPr>
              <a:t>Eligibility for ARNG Federal Tuition Assistance &amp; Credentialing Assistance;</a:t>
            </a:r>
            <a:r>
              <a:rPr lang="en-US" sz="2800" b="0" i="1" spc="-100" dirty="0">
                <a:latin typeface="Arial" panose="020B0604020202020204" pitchFamily="34" charset="0"/>
                <a:cs typeface="Arial" panose="020B0604020202020204" pitchFamily="34" charset="0"/>
              </a:rPr>
              <a:t> </a:t>
            </a:r>
            <a:r>
              <a:rPr lang="en-US" sz="2800" i="1" spc="-100" dirty="0">
                <a:latin typeface="Arial" panose="020B0604020202020204" pitchFamily="34" charset="0"/>
                <a:cs typeface="Arial" panose="020B0604020202020204" pitchFamily="34" charset="0"/>
              </a:rPr>
              <a:t>application steps; common issues; how we can help</a:t>
            </a:r>
            <a:endParaRPr lang="en-US" sz="2800" b="0" i="1" spc="-100" dirty="0">
              <a:latin typeface="Arial" panose="020B0604020202020204" pitchFamily="34" charset="0"/>
              <a:cs typeface="Arial" panose="020B0604020202020204" pitchFamily="34" charset="0"/>
            </a:endParaRPr>
          </a:p>
        </p:txBody>
      </p:sp>
      <p:cxnSp>
        <p:nvCxnSpPr>
          <p:cNvPr id="4" name="Straight Connector 3">
            <a:extLst>
              <a:ext uri="{FF2B5EF4-FFF2-40B4-BE49-F238E27FC236}">
                <a16:creationId xmlns:a16="http://schemas.microsoft.com/office/drawing/2014/main" id="{0010C88C-F5FA-5B5B-07A1-8D0412EB8D3D}"/>
              </a:ext>
            </a:extLst>
          </p:cNvPr>
          <p:cNvCxnSpPr/>
          <p:nvPr/>
        </p:nvCxnSpPr>
        <p:spPr bwMode="auto">
          <a:xfrm flipV="1">
            <a:off x="850926" y="4323094"/>
            <a:ext cx="3333135" cy="9832"/>
          </a:xfrm>
          <a:prstGeom prst="line">
            <a:avLst/>
          </a:prstGeom>
          <a:solidFill>
            <a:schemeClr val="accent1"/>
          </a:solidFill>
          <a:ln w="38100" cap="flat" cmpd="sng" algn="ctr">
            <a:solidFill>
              <a:srgbClr val="FFCC00"/>
            </a:solidFill>
            <a:prstDash val="solid"/>
            <a:round/>
            <a:headEnd type="none" w="sm" len="sm"/>
            <a:tailEnd type="none" w="sm" len="sm"/>
          </a:ln>
          <a:effectLst/>
        </p:spPr>
      </p:cxnSp>
      <p:sp>
        <p:nvSpPr>
          <p:cNvPr id="6" name="5-Point Star 7">
            <a:extLst>
              <a:ext uri="{FF2B5EF4-FFF2-40B4-BE49-F238E27FC236}">
                <a16:creationId xmlns:a16="http://schemas.microsoft.com/office/drawing/2014/main" id="{BE79EDDD-DD83-9BCD-9B29-0B2FFFF07E31}"/>
              </a:ext>
            </a:extLst>
          </p:cNvPr>
          <p:cNvSpPr/>
          <p:nvPr/>
        </p:nvSpPr>
        <p:spPr bwMode="auto">
          <a:xfrm>
            <a:off x="2104538" y="4562183"/>
            <a:ext cx="825910" cy="698091"/>
          </a:xfrm>
          <a:prstGeom prst="star5">
            <a:avLst/>
          </a:prstGeom>
          <a:solidFill>
            <a:srgbClr val="FFCC00"/>
          </a:solidFill>
          <a:ln w="12700" cap="flat" cmpd="sng" algn="ctr">
            <a:solidFill>
              <a:srgbClr val="FFCC00"/>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1" i="0" u="none" strike="noStrike" cap="none" normalizeH="0" baseline="0">
              <a:ln>
                <a:noFill/>
              </a:ln>
              <a:solidFill>
                <a:schemeClr val="tx1"/>
              </a:solidFill>
              <a:effectLst/>
              <a:latin typeface="Arial" charset="0"/>
            </a:endParaRPr>
          </a:p>
        </p:txBody>
      </p:sp>
    </p:spTree>
    <p:extLst>
      <p:ext uri="{BB962C8B-B14F-4D97-AF65-F5344CB8AC3E}">
        <p14:creationId xmlns:p14="http://schemas.microsoft.com/office/powerpoint/2010/main" val="36489576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FC0C81-EEB3-9AC0-B886-0D182732B74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4DA3EE-7FAE-CC4A-BB26-02D8764FAA50}"/>
              </a:ext>
            </a:extLst>
          </p:cNvPr>
          <p:cNvSpPr txBox="1">
            <a:spLocks/>
          </p:cNvSpPr>
          <p:nvPr/>
        </p:nvSpPr>
        <p:spPr>
          <a:xfrm>
            <a:off x="963151" y="1127275"/>
            <a:ext cx="10265698" cy="4603449"/>
          </a:xfrm>
          <a:prstGeom prst="rect">
            <a:avLst/>
          </a:prstGeom>
        </p:spPr>
        <p:txBody>
          <a:bodyPr lIns="91440" tIns="45720" rIns="91440" bIns="45720" anchor="t"/>
          <a:lstStyle>
            <a:lvl1pPr algn="ctr" rtl="0" eaLnBrk="0" fontAlgn="base" hangingPunct="0">
              <a:spcBef>
                <a:spcPct val="0"/>
              </a:spcBef>
              <a:spcAft>
                <a:spcPct val="0"/>
              </a:spcAft>
              <a:defRPr sz="3600" b="1">
                <a:solidFill>
                  <a:schemeClr val="tx2"/>
                </a:solidFill>
                <a:latin typeface="+mj-lt"/>
                <a:ea typeface="+mj-ea"/>
                <a:cs typeface="+mj-cs"/>
              </a:defRPr>
            </a:lvl1pPr>
            <a:lvl2pPr algn="ctr" rtl="0" eaLnBrk="0" fontAlgn="base" hangingPunct="0">
              <a:spcBef>
                <a:spcPct val="0"/>
              </a:spcBef>
              <a:spcAft>
                <a:spcPct val="0"/>
              </a:spcAft>
              <a:defRPr sz="3600" b="1">
                <a:solidFill>
                  <a:schemeClr val="tx2"/>
                </a:solidFill>
                <a:latin typeface="Arial" charset="0"/>
              </a:defRPr>
            </a:lvl2pPr>
            <a:lvl3pPr algn="ctr" rtl="0" eaLnBrk="0" fontAlgn="base" hangingPunct="0">
              <a:spcBef>
                <a:spcPct val="0"/>
              </a:spcBef>
              <a:spcAft>
                <a:spcPct val="0"/>
              </a:spcAft>
              <a:defRPr sz="3600" b="1">
                <a:solidFill>
                  <a:schemeClr val="tx2"/>
                </a:solidFill>
                <a:latin typeface="Arial" charset="0"/>
              </a:defRPr>
            </a:lvl3pPr>
            <a:lvl4pPr algn="ctr" rtl="0" eaLnBrk="0" fontAlgn="base" hangingPunct="0">
              <a:spcBef>
                <a:spcPct val="0"/>
              </a:spcBef>
              <a:spcAft>
                <a:spcPct val="0"/>
              </a:spcAft>
              <a:defRPr sz="3600" b="1">
                <a:solidFill>
                  <a:schemeClr val="tx2"/>
                </a:solidFill>
                <a:latin typeface="Arial" charset="0"/>
              </a:defRPr>
            </a:lvl4pPr>
            <a:lvl5pPr algn="ctr" rtl="0" eaLnBrk="0" fontAlgn="base" hangingPunct="0">
              <a:spcBef>
                <a:spcPct val="0"/>
              </a:spcBef>
              <a:spcAft>
                <a:spcPct val="0"/>
              </a:spcAft>
              <a:defRPr sz="3600" b="1">
                <a:solidFill>
                  <a:schemeClr val="tx2"/>
                </a:solidFill>
                <a:latin typeface="Arial" charset="0"/>
              </a:defRPr>
            </a:lvl5pPr>
            <a:lvl6pPr marL="457200" algn="ctr" rtl="0" fontAlgn="base">
              <a:spcBef>
                <a:spcPct val="0"/>
              </a:spcBef>
              <a:spcAft>
                <a:spcPct val="0"/>
              </a:spcAft>
              <a:defRPr sz="3600" b="1">
                <a:solidFill>
                  <a:schemeClr val="tx2"/>
                </a:solidFill>
                <a:latin typeface="Arial" charset="0"/>
              </a:defRPr>
            </a:lvl6pPr>
            <a:lvl7pPr marL="914400" algn="ctr" rtl="0" fontAlgn="base">
              <a:spcBef>
                <a:spcPct val="0"/>
              </a:spcBef>
              <a:spcAft>
                <a:spcPct val="0"/>
              </a:spcAft>
              <a:defRPr sz="3600" b="1">
                <a:solidFill>
                  <a:schemeClr val="tx2"/>
                </a:solidFill>
                <a:latin typeface="Arial" charset="0"/>
              </a:defRPr>
            </a:lvl7pPr>
            <a:lvl8pPr marL="1371600" algn="ctr" rtl="0" fontAlgn="base">
              <a:spcBef>
                <a:spcPct val="0"/>
              </a:spcBef>
              <a:spcAft>
                <a:spcPct val="0"/>
              </a:spcAft>
              <a:defRPr sz="3600" b="1">
                <a:solidFill>
                  <a:schemeClr val="tx2"/>
                </a:solidFill>
                <a:latin typeface="Arial" charset="0"/>
              </a:defRPr>
            </a:lvl8pPr>
            <a:lvl9pPr marL="1828800" algn="ctr" rtl="0" fontAlgn="base">
              <a:spcBef>
                <a:spcPct val="0"/>
              </a:spcBef>
              <a:spcAft>
                <a:spcPct val="0"/>
              </a:spcAft>
              <a:defRPr sz="3600" b="1">
                <a:solidFill>
                  <a:schemeClr val="tx2"/>
                </a:solidFill>
                <a:latin typeface="Arial" charset="0"/>
              </a:defRPr>
            </a:lvl9pPr>
          </a:lstStyle>
          <a:p>
            <a:pPr marL="342900" indent="-342900" algn="l">
              <a:spcAft>
                <a:spcPts val="1200"/>
              </a:spcAft>
              <a:buFont typeface="Arial" panose="020B0604020202020204" pitchFamily="34" charset="0"/>
              <a:buChar char="•"/>
            </a:pPr>
            <a:r>
              <a:rPr lang="en-US" sz="2400" b="0" kern="0" dirty="0">
                <a:solidFill>
                  <a:schemeClr val="tx1"/>
                </a:solidFill>
                <a:latin typeface="Arial" panose="020B0604020202020204" pitchFamily="34" charset="0"/>
                <a:cs typeface="Arial" panose="020B0604020202020204" pitchFamily="34" charset="0"/>
              </a:rPr>
              <a:t>TA will fund up to </a:t>
            </a:r>
            <a:r>
              <a:rPr lang="en-US" sz="2400" kern="0" dirty="0">
                <a:solidFill>
                  <a:schemeClr val="tx1"/>
                </a:solidFill>
                <a:latin typeface="Arial" panose="020B0604020202020204" pitchFamily="34" charset="0"/>
                <a:cs typeface="Arial" panose="020B0604020202020204" pitchFamily="34" charset="0"/>
              </a:rPr>
              <a:t>$4,500 per fiscal year </a:t>
            </a:r>
            <a:r>
              <a:rPr lang="en-US" sz="2400" b="0" kern="0" dirty="0">
                <a:solidFill>
                  <a:schemeClr val="tx1"/>
                </a:solidFill>
                <a:latin typeface="Arial" panose="020B0604020202020204" pitchFamily="34" charset="0"/>
                <a:cs typeface="Arial" panose="020B0604020202020204" pitchFamily="34" charset="0"/>
              </a:rPr>
              <a:t>(October 1</a:t>
            </a:r>
            <a:r>
              <a:rPr lang="en-US" sz="2400" b="0" kern="0" baseline="30000" dirty="0">
                <a:solidFill>
                  <a:schemeClr val="tx1"/>
                </a:solidFill>
                <a:latin typeface="Arial" panose="020B0604020202020204" pitchFamily="34" charset="0"/>
                <a:cs typeface="Arial" panose="020B0604020202020204" pitchFamily="34" charset="0"/>
              </a:rPr>
              <a:t>st</a:t>
            </a:r>
            <a:r>
              <a:rPr lang="en-US" sz="2400" b="0" kern="0" dirty="0">
                <a:solidFill>
                  <a:schemeClr val="tx1"/>
                </a:solidFill>
                <a:latin typeface="Arial" panose="020B0604020202020204" pitchFamily="34" charset="0"/>
                <a:cs typeface="Arial" panose="020B0604020202020204" pitchFamily="34" charset="0"/>
              </a:rPr>
              <a:t> – September 30</a:t>
            </a:r>
            <a:r>
              <a:rPr lang="en-US" sz="2400" b="0" kern="0" baseline="30000" dirty="0">
                <a:solidFill>
                  <a:schemeClr val="tx1"/>
                </a:solidFill>
                <a:latin typeface="Arial" panose="020B0604020202020204" pitchFamily="34" charset="0"/>
                <a:cs typeface="Arial" panose="020B0604020202020204" pitchFamily="34" charset="0"/>
              </a:rPr>
              <a:t>th</a:t>
            </a:r>
            <a:r>
              <a:rPr lang="en-US" sz="2400" b="0" kern="0" dirty="0">
                <a:solidFill>
                  <a:schemeClr val="tx1"/>
                </a:solidFill>
                <a:latin typeface="Arial" panose="020B0604020202020204" pitchFamily="34" charset="0"/>
                <a:cs typeface="Arial" panose="020B0604020202020204" pitchFamily="34" charset="0"/>
              </a:rPr>
              <a:t>) towards </a:t>
            </a:r>
            <a:r>
              <a:rPr lang="en-US" sz="2400" kern="0" dirty="0">
                <a:solidFill>
                  <a:schemeClr val="tx1"/>
                </a:solidFill>
                <a:latin typeface="Arial" panose="020B0604020202020204" pitchFamily="34" charset="0"/>
                <a:cs typeface="Arial" panose="020B0604020202020204" pitchFamily="34" charset="0"/>
              </a:rPr>
              <a:t>tuition</a:t>
            </a:r>
            <a:r>
              <a:rPr lang="en-US" sz="2400" b="0" kern="0" dirty="0">
                <a:solidFill>
                  <a:schemeClr val="tx1"/>
                </a:solidFill>
                <a:latin typeface="Arial" panose="020B0604020202020204" pitchFamily="34" charset="0"/>
                <a:cs typeface="Arial" panose="020B0604020202020204" pitchFamily="34" charset="0"/>
              </a:rPr>
              <a:t>. </a:t>
            </a:r>
          </a:p>
          <a:p>
            <a:pPr marL="342900" indent="-342900" algn="l">
              <a:spcAft>
                <a:spcPts val="1200"/>
              </a:spcAft>
              <a:buFont typeface="Arial" panose="020B0604020202020204" pitchFamily="34" charset="0"/>
              <a:buChar char="•"/>
            </a:pPr>
            <a:r>
              <a:rPr lang="en-US" sz="2400" b="0" kern="0" dirty="0">
                <a:solidFill>
                  <a:schemeClr val="tx1"/>
                </a:solidFill>
                <a:latin typeface="Arial" panose="020B0604020202020204" pitchFamily="34" charset="0"/>
                <a:cs typeface="Arial" panose="020B0604020202020204" pitchFamily="34" charset="0"/>
              </a:rPr>
              <a:t>FTA is always subject to the availability of funding.</a:t>
            </a:r>
          </a:p>
          <a:p>
            <a:pPr marL="342900" indent="-342900" algn="l">
              <a:spcAft>
                <a:spcPts val="1200"/>
              </a:spcAft>
              <a:buFont typeface="Arial" panose="020B0604020202020204" pitchFamily="34" charset="0"/>
              <a:buChar char="•"/>
            </a:pPr>
            <a:r>
              <a:rPr lang="en-US" sz="2400" b="0" kern="0" dirty="0">
                <a:solidFill>
                  <a:schemeClr val="tx1"/>
                </a:solidFill>
                <a:latin typeface="Arial" panose="020B0604020202020204" pitchFamily="34" charset="0"/>
                <a:cs typeface="Arial" panose="020B0604020202020204" pitchFamily="34" charset="0"/>
              </a:rPr>
              <a:t>Limitations:</a:t>
            </a:r>
          </a:p>
          <a:p>
            <a:pPr marL="800100" lvl="1" indent="-342900" algn="l">
              <a:spcAft>
                <a:spcPts val="1200"/>
              </a:spcAft>
              <a:buFont typeface="Arial" panose="020B0604020202020204" pitchFamily="34" charset="0"/>
              <a:buChar char="•"/>
            </a:pPr>
            <a:r>
              <a:rPr lang="en-US" sz="2000" b="0" kern="0" dirty="0">
                <a:solidFill>
                  <a:schemeClr val="tx1"/>
                </a:solidFill>
                <a:latin typeface="Arial" panose="020B0604020202020204" pitchFamily="34" charset="0"/>
                <a:cs typeface="Arial" panose="020B0604020202020204" pitchFamily="34" charset="0"/>
              </a:rPr>
              <a:t>Maximum 18 semester hours per fiscal year.</a:t>
            </a:r>
          </a:p>
          <a:p>
            <a:pPr marL="800100" lvl="1" indent="-342900" algn="l">
              <a:spcAft>
                <a:spcPts val="1200"/>
              </a:spcAft>
              <a:buFont typeface="Arial" panose="020B0604020202020204" pitchFamily="34" charset="0"/>
              <a:buChar char="•"/>
            </a:pPr>
            <a:r>
              <a:rPr lang="en-US" sz="2000" b="0" kern="0" dirty="0">
                <a:solidFill>
                  <a:schemeClr val="tx1"/>
                </a:solidFill>
                <a:latin typeface="Arial" panose="020B0604020202020204" pitchFamily="34" charset="0"/>
                <a:cs typeface="Arial" panose="020B0604020202020204" pitchFamily="34" charset="0"/>
              </a:rPr>
              <a:t>Up to $250 per semester hour ($166 per quarter hour, or $5.55 per clock hour).</a:t>
            </a:r>
          </a:p>
          <a:p>
            <a:pPr marL="800100" lvl="1" indent="-342900" algn="l">
              <a:spcAft>
                <a:spcPts val="1200"/>
              </a:spcAft>
              <a:buFont typeface="Arial" panose="020B0604020202020204" pitchFamily="34" charset="0"/>
              <a:buChar char="•"/>
            </a:pPr>
            <a:r>
              <a:rPr lang="en-US" sz="2000" b="0" kern="0" dirty="0">
                <a:solidFill>
                  <a:schemeClr val="tx1"/>
                </a:solidFill>
                <a:latin typeface="Arial" panose="020B0604020202020204" pitchFamily="34" charset="0"/>
                <a:cs typeface="Arial" panose="020B0604020202020204" pitchFamily="34" charset="0"/>
              </a:rPr>
              <a:t>130 lifetime undergraduate semester hours.</a:t>
            </a:r>
          </a:p>
          <a:p>
            <a:pPr marL="800100" lvl="1" indent="-342900" algn="l">
              <a:spcAft>
                <a:spcPts val="1200"/>
              </a:spcAft>
              <a:buFont typeface="Arial" panose="020B0604020202020204" pitchFamily="34" charset="0"/>
              <a:buChar char="•"/>
            </a:pPr>
            <a:r>
              <a:rPr lang="en-US" sz="2000" b="0" kern="0" dirty="0">
                <a:solidFill>
                  <a:schemeClr val="tx1"/>
                </a:solidFill>
                <a:latin typeface="Arial" panose="020B0604020202020204" pitchFamily="34" charset="0"/>
                <a:cs typeface="Arial" panose="020B0604020202020204" pitchFamily="34" charset="0"/>
              </a:rPr>
              <a:t>39 lifetime semester hours towards a master’s degree (not eligible for doctorate).</a:t>
            </a:r>
          </a:p>
          <a:p>
            <a:pPr marL="800100" lvl="1" indent="-342900" algn="l">
              <a:spcAft>
                <a:spcPts val="1200"/>
              </a:spcAft>
              <a:buFont typeface="Arial" panose="020B0604020202020204" pitchFamily="34" charset="0"/>
              <a:buChar char="•"/>
            </a:pPr>
            <a:r>
              <a:rPr lang="en-US" sz="2000" b="0" kern="0" dirty="0">
                <a:solidFill>
                  <a:schemeClr val="tx1"/>
                </a:solidFill>
                <a:latin typeface="Arial" panose="020B0604020202020204" pitchFamily="34" charset="0"/>
                <a:cs typeface="Arial" panose="020B0604020202020204" pitchFamily="34" charset="0"/>
              </a:rPr>
              <a:t>21 lifetime semester hours towards an undergrad or graduate certificate (limited to one per career).</a:t>
            </a:r>
          </a:p>
          <a:p>
            <a:pPr marL="800100" lvl="1" indent="-342900" algn="l">
              <a:spcAft>
                <a:spcPts val="1200"/>
              </a:spcAft>
              <a:buFont typeface="Arial" panose="020B0604020202020204" pitchFamily="34" charset="0"/>
              <a:buChar char="•"/>
            </a:pPr>
            <a:endParaRPr lang="en-US" sz="2400" b="0" kern="0" dirty="0">
              <a:solidFill>
                <a:schemeClr val="tx1"/>
              </a:solidFill>
              <a:latin typeface="Arial" panose="020B0604020202020204" pitchFamily="34" charset="0"/>
              <a:cs typeface="Arial" panose="020B0604020202020204" pitchFamily="34" charset="0"/>
            </a:endParaRPr>
          </a:p>
          <a:p>
            <a:pPr marL="342900" indent="-342900" algn="l">
              <a:spcAft>
                <a:spcPts val="1200"/>
              </a:spcAft>
              <a:buFont typeface="Arial" panose="020B0604020202020204" pitchFamily="34" charset="0"/>
              <a:buChar char="•"/>
            </a:pPr>
            <a:endParaRPr lang="en-US" sz="2400" b="0" kern="0" dirty="0">
              <a:solidFill>
                <a:schemeClr val="tx1"/>
              </a:solidFill>
              <a:latin typeface="Arial" panose="020B0604020202020204" pitchFamily="34" charset="0"/>
              <a:cs typeface="Arial" panose="020B0604020202020204" pitchFamily="34" charset="0"/>
            </a:endParaRPr>
          </a:p>
          <a:p>
            <a:pPr marL="342900" indent="-342900" algn="l">
              <a:spcAft>
                <a:spcPts val="1200"/>
              </a:spcAft>
              <a:buFont typeface="Arial" panose="020B0604020202020204" pitchFamily="34" charset="0"/>
              <a:buChar char="•"/>
            </a:pPr>
            <a:endParaRPr lang="en-US" sz="2400" b="0" kern="0" dirty="0">
              <a:solidFill>
                <a:schemeClr val="tx1"/>
              </a:solidFill>
              <a:latin typeface="Arial" panose="020B0604020202020204" pitchFamily="34" charset="0"/>
              <a:cs typeface="Arial" panose="020B0604020202020204" pitchFamily="34" charset="0"/>
            </a:endParaRPr>
          </a:p>
          <a:p>
            <a:pPr lvl="1" algn="l">
              <a:spcAft>
                <a:spcPts val="1200"/>
              </a:spcAft>
            </a:pPr>
            <a:endParaRPr lang="en-US" sz="2000" b="0" kern="0" dirty="0">
              <a:solidFill>
                <a:schemeClr val="tx1"/>
              </a:solidFill>
              <a:latin typeface="Arial" panose="020B0604020202020204" pitchFamily="34" charset="0"/>
              <a:cs typeface="Arial" panose="020B0604020202020204" pitchFamily="34" charset="0"/>
            </a:endParaRPr>
          </a:p>
          <a:p>
            <a:pPr marL="800100" lvl="1" indent="-342900" algn="l">
              <a:spcAft>
                <a:spcPts val="1200"/>
              </a:spcAft>
              <a:buFont typeface="Arial" panose="020B0604020202020204" pitchFamily="34" charset="0"/>
              <a:buChar char="•"/>
            </a:pPr>
            <a:endParaRPr lang="en-US" sz="2000" b="0" kern="0" dirty="0">
              <a:solidFill>
                <a:schemeClr val="tx1"/>
              </a:solidFill>
              <a:latin typeface="Arial" panose="020B0604020202020204" pitchFamily="34" charset="0"/>
              <a:cs typeface="Arial" panose="020B0604020202020204" pitchFamily="34" charset="0"/>
            </a:endParaRPr>
          </a:p>
          <a:p>
            <a:pPr marL="800100" lvl="1" indent="-342900" algn="l">
              <a:spcAft>
                <a:spcPts val="1200"/>
              </a:spcAft>
              <a:buFont typeface="Arial" panose="020B0604020202020204" pitchFamily="34" charset="0"/>
              <a:buChar char="•"/>
            </a:pPr>
            <a:endParaRPr lang="en-US" sz="2400" b="0" kern="0" dirty="0">
              <a:solidFill>
                <a:schemeClr val="tx1"/>
              </a:solidFill>
              <a:latin typeface="Arial" panose="020B0604020202020204" pitchFamily="34" charset="0"/>
              <a:cs typeface="Arial" panose="020B0604020202020204" pitchFamily="34" charset="0"/>
            </a:endParaRPr>
          </a:p>
          <a:p>
            <a:pPr algn="l"/>
            <a:endParaRPr lang="en-US" sz="2400" u="sng" kern="0" dirty="0">
              <a:solidFill>
                <a:schemeClr val="tx1"/>
              </a:solidFill>
              <a:latin typeface="Arial" panose="020B0604020202020204" pitchFamily="34" charset="0"/>
              <a:cs typeface="Arial" panose="020B0604020202020204" pitchFamily="34" charset="0"/>
            </a:endParaRPr>
          </a:p>
          <a:p>
            <a:pPr algn="l"/>
            <a:endParaRPr lang="en-US" sz="2400" u="sng" kern="0" dirty="0">
              <a:solidFill>
                <a:schemeClr val="tx1"/>
              </a:solidFill>
              <a:latin typeface="Arial" panose="020B0604020202020204" pitchFamily="34" charset="0"/>
              <a:cs typeface="Arial" panose="020B0604020202020204" pitchFamily="34" charset="0"/>
            </a:endParaRPr>
          </a:p>
          <a:p>
            <a:pPr algn="l"/>
            <a:endParaRPr lang="en-US" sz="2400" u="sng" kern="0" dirty="0">
              <a:solidFill>
                <a:schemeClr val="tx1"/>
              </a:solidFill>
              <a:latin typeface="Arial" panose="020B0604020202020204" pitchFamily="34" charset="0"/>
              <a:cs typeface="Arial" panose="020B0604020202020204" pitchFamily="34" charset="0"/>
            </a:endParaRPr>
          </a:p>
          <a:p>
            <a:pPr algn="l"/>
            <a:endParaRPr lang="en-US" sz="2400" u="sng" kern="0" dirty="0">
              <a:solidFill>
                <a:schemeClr val="tx1"/>
              </a:solidFill>
              <a:latin typeface="Arial" panose="020B0604020202020204" pitchFamily="34" charset="0"/>
              <a:cs typeface="Arial" panose="020B0604020202020204" pitchFamily="34" charset="0"/>
            </a:endParaRPr>
          </a:p>
          <a:p>
            <a:pPr algn="l"/>
            <a:endParaRPr lang="en-US" sz="2400" kern="0" dirty="0">
              <a:solidFill>
                <a:schemeClr val="tx1"/>
              </a:solidFill>
              <a:latin typeface="Arial" panose="020B0604020202020204" pitchFamily="34" charset="0"/>
              <a:cs typeface="Arial" panose="020B0604020202020204" pitchFamily="34" charset="0"/>
            </a:endParaRPr>
          </a:p>
          <a:p>
            <a:pPr algn="l"/>
            <a:endParaRPr lang="en-US" sz="2400" kern="0" dirty="0">
              <a:solidFill>
                <a:schemeClr val="tx1"/>
              </a:solidFill>
              <a:latin typeface="Arial" panose="020B0604020202020204" pitchFamily="34" charset="0"/>
              <a:cs typeface="Arial" panose="020B0604020202020204" pitchFamily="34" charset="0"/>
            </a:endParaRPr>
          </a:p>
        </p:txBody>
      </p:sp>
      <p:sp>
        <p:nvSpPr>
          <p:cNvPr id="6" name="Title 1">
            <a:extLst>
              <a:ext uri="{FF2B5EF4-FFF2-40B4-BE49-F238E27FC236}">
                <a16:creationId xmlns:a16="http://schemas.microsoft.com/office/drawing/2014/main" id="{F7DA12D4-3009-98F1-7687-DD6002162F72}"/>
              </a:ext>
            </a:extLst>
          </p:cNvPr>
          <p:cNvSpPr txBox="1">
            <a:spLocks/>
          </p:cNvSpPr>
          <p:nvPr/>
        </p:nvSpPr>
        <p:spPr>
          <a:xfrm>
            <a:off x="838200" y="133179"/>
            <a:ext cx="10515600" cy="82391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Tuition Assistance	</a:t>
            </a:r>
          </a:p>
        </p:txBody>
      </p:sp>
    </p:spTree>
    <p:extLst>
      <p:ext uri="{BB962C8B-B14F-4D97-AF65-F5344CB8AC3E}">
        <p14:creationId xmlns:p14="http://schemas.microsoft.com/office/powerpoint/2010/main" val="12037742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27612B-8313-DCFD-9509-74690A6A3EA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86F105F-B720-BBA5-71CB-680986D1DFE9}"/>
              </a:ext>
            </a:extLst>
          </p:cNvPr>
          <p:cNvSpPr txBox="1">
            <a:spLocks/>
          </p:cNvSpPr>
          <p:nvPr/>
        </p:nvSpPr>
        <p:spPr>
          <a:xfrm>
            <a:off x="963151" y="1581982"/>
            <a:ext cx="10265698" cy="3694035"/>
          </a:xfrm>
          <a:prstGeom prst="rect">
            <a:avLst/>
          </a:prstGeom>
        </p:spPr>
        <p:txBody>
          <a:bodyPr lIns="91440" tIns="45720" rIns="91440" bIns="45720" anchor="t"/>
          <a:lstStyle>
            <a:lvl1pPr algn="ctr" rtl="0" eaLnBrk="0" fontAlgn="base" hangingPunct="0">
              <a:spcBef>
                <a:spcPct val="0"/>
              </a:spcBef>
              <a:spcAft>
                <a:spcPct val="0"/>
              </a:spcAft>
              <a:defRPr sz="3600" b="1">
                <a:solidFill>
                  <a:schemeClr val="tx2"/>
                </a:solidFill>
                <a:latin typeface="+mj-lt"/>
                <a:ea typeface="+mj-ea"/>
                <a:cs typeface="+mj-cs"/>
              </a:defRPr>
            </a:lvl1pPr>
            <a:lvl2pPr algn="ctr" rtl="0" eaLnBrk="0" fontAlgn="base" hangingPunct="0">
              <a:spcBef>
                <a:spcPct val="0"/>
              </a:spcBef>
              <a:spcAft>
                <a:spcPct val="0"/>
              </a:spcAft>
              <a:defRPr sz="3600" b="1">
                <a:solidFill>
                  <a:schemeClr val="tx2"/>
                </a:solidFill>
                <a:latin typeface="Arial" charset="0"/>
              </a:defRPr>
            </a:lvl2pPr>
            <a:lvl3pPr algn="ctr" rtl="0" eaLnBrk="0" fontAlgn="base" hangingPunct="0">
              <a:spcBef>
                <a:spcPct val="0"/>
              </a:spcBef>
              <a:spcAft>
                <a:spcPct val="0"/>
              </a:spcAft>
              <a:defRPr sz="3600" b="1">
                <a:solidFill>
                  <a:schemeClr val="tx2"/>
                </a:solidFill>
                <a:latin typeface="Arial" charset="0"/>
              </a:defRPr>
            </a:lvl3pPr>
            <a:lvl4pPr algn="ctr" rtl="0" eaLnBrk="0" fontAlgn="base" hangingPunct="0">
              <a:spcBef>
                <a:spcPct val="0"/>
              </a:spcBef>
              <a:spcAft>
                <a:spcPct val="0"/>
              </a:spcAft>
              <a:defRPr sz="3600" b="1">
                <a:solidFill>
                  <a:schemeClr val="tx2"/>
                </a:solidFill>
                <a:latin typeface="Arial" charset="0"/>
              </a:defRPr>
            </a:lvl4pPr>
            <a:lvl5pPr algn="ctr" rtl="0" eaLnBrk="0" fontAlgn="base" hangingPunct="0">
              <a:spcBef>
                <a:spcPct val="0"/>
              </a:spcBef>
              <a:spcAft>
                <a:spcPct val="0"/>
              </a:spcAft>
              <a:defRPr sz="3600" b="1">
                <a:solidFill>
                  <a:schemeClr val="tx2"/>
                </a:solidFill>
                <a:latin typeface="Arial" charset="0"/>
              </a:defRPr>
            </a:lvl5pPr>
            <a:lvl6pPr marL="457200" algn="ctr" rtl="0" fontAlgn="base">
              <a:spcBef>
                <a:spcPct val="0"/>
              </a:spcBef>
              <a:spcAft>
                <a:spcPct val="0"/>
              </a:spcAft>
              <a:defRPr sz="3600" b="1">
                <a:solidFill>
                  <a:schemeClr val="tx2"/>
                </a:solidFill>
                <a:latin typeface="Arial" charset="0"/>
              </a:defRPr>
            </a:lvl6pPr>
            <a:lvl7pPr marL="914400" algn="ctr" rtl="0" fontAlgn="base">
              <a:spcBef>
                <a:spcPct val="0"/>
              </a:spcBef>
              <a:spcAft>
                <a:spcPct val="0"/>
              </a:spcAft>
              <a:defRPr sz="3600" b="1">
                <a:solidFill>
                  <a:schemeClr val="tx2"/>
                </a:solidFill>
                <a:latin typeface="Arial" charset="0"/>
              </a:defRPr>
            </a:lvl7pPr>
            <a:lvl8pPr marL="1371600" algn="ctr" rtl="0" fontAlgn="base">
              <a:spcBef>
                <a:spcPct val="0"/>
              </a:spcBef>
              <a:spcAft>
                <a:spcPct val="0"/>
              </a:spcAft>
              <a:defRPr sz="3600" b="1">
                <a:solidFill>
                  <a:schemeClr val="tx2"/>
                </a:solidFill>
                <a:latin typeface="Arial" charset="0"/>
              </a:defRPr>
            </a:lvl8pPr>
            <a:lvl9pPr marL="1828800" algn="ctr" rtl="0" fontAlgn="base">
              <a:spcBef>
                <a:spcPct val="0"/>
              </a:spcBef>
              <a:spcAft>
                <a:spcPct val="0"/>
              </a:spcAft>
              <a:defRPr sz="3600" b="1">
                <a:solidFill>
                  <a:schemeClr val="tx2"/>
                </a:solidFill>
                <a:latin typeface="Arial" charset="0"/>
              </a:defRPr>
            </a:lvl9pPr>
          </a:lstStyle>
          <a:p>
            <a:pPr marL="342900" indent="-342900" algn="l">
              <a:spcAft>
                <a:spcPts val="1200"/>
              </a:spcAft>
              <a:buFont typeface="Arial" panose="020B0604020202020204" pitchFamily="34" charset="0"/>
              <a:buChar char="•"/>
            </a:pPr>
            <a:r>
              <a:rPr lang="en-US" sz="2400" b="0" kern="0" dirty="0">
                <a:solidFill>
                  <a:schemeClr val="tx1"/>
                </a:solidFill>
                <a:latin typeface="Arial" panose="020B0604020202020204" pitchFamily="34" charset="0"/>
                <a:cs typeface="Arial" panose="020B0604020202020204" pitchFamily="34" charset="0"/>
              </a:rPr>
              <a:t>Be in good standing and have a military ID card,</a:t>
            </a:r>
          </a:p>
          <a:p>
            <a:pPr marL="342900" indent="-342900" algn="l">
              <a:spcAft>
                <a:spcPts val="1200"/>
              </a:spcAft>
              <a:buFont typeface="Arial" panose="020B0604020202020204" pitchFamily="34" charset="0"/>
              <a:buChar char="•"/>
            </a:pPr>
            <a:r>
              <a:rPr lang="en-US" sz="2400" b="0" kern="0" dirty="0">
                <a:solidFill>
                  <a:schemeClr val="tx1"/>
                </a:solidFill>
                <a:latin typeface="Arial" panose="020B0604020202020204" pitchFamily="34" charset="0"/>
                <a:cs typeface="Arial" panose="020B0604020202020204" pitchFamily="34" charset="0"/>
              </a:rPr>
              <a:t>Completion of initial entry training is not required.</a:t>
            </a:r>
          </a:p>
          <a:p>
            <a:pPr marL="342900" indent="-342900" algn="l">
              <a:spcAft>
                <a:spcPts val="1200"/>
              </a:spcAft>
              <a:buFont typeface="Arial" panose="020B0604020202020204" pitchFamily="34" charset="0"/>
              <a:buChar char="•"/>
            </a:pPr>
            <a:r>
              <a:rPr lang="en-US" sz="2400" b="0" kern="0" dirty="0">
                <a:solidFill>
                  <a:schemeClr val="tx1"/>
                </a:solidFill>
                <a:latin typeface="Arial" panose="020B0604020202020204" pitchFamily="34" charset="0"/>
                <a:cs typeface="Arial" panose="020B0604020202020204" pitchFamily="34" charset="0"/>
              </a:rPr>
              <a:t>Cannot be flagged (i.e. fitness test failure, misconduct, not meeting height/weight standards).</a:t>
            </a:r>
          </a:p>
          <a:p>
            <a:pPr marL="342900" indent="-342900" algn="l">
              <a:spcAft>
                <a:spcPts val="1200"/>
              </a:spcAft>
              <a:buFont typeface="Arial" panose="020B0604020202020204" pitchFamily="34" charset="0"/>
              <a:buChar char="•"/>
            </a:pPr>
            <a:r>
              <a:rPr lang="en-US" sz="2400" b="0" kern="0" dirty="0">
                <a:solidFill>
                  <a:schemeClr val="tx1"/>
                </a:solidFill>
                <a:latin typeface="Arial" panose="020B0604020202020204" pitchFamily="34" charset="0"/>
                <a:cs typeface="Arial" panose="020B0604020202020204" pitchFamily="34" charset="0"/>
              </a:rPr>
              <a:t>Must maintain a 2.0 GPA for undergraduate degrees after 15 SHs of coursework; 3.0 GPA for graduate degrees after 6 SHs of coursework.</a:t>
            </a:r>
          </a:p>
          <a:p>
            <a:pPr marL="342900" indent="-342900" algn="l">
              <a:spcAft>
                <a:spcPts val="1200"/>
              </a:spcAft>
              <a:buFont typeface="Arial" panose="020B0604020202020204" pitchFamily="34" charset="0"/>
              <a:buChar char="•"/>
            </a:pPr>
            <a:r>
              <a:rPr lang="en-US" sz="2400" b="0" kern="0" dirty="0">
                <a:solidFill>
                  <a:schemeClr val="tx1"/>
                </a:solidFill>
                <a:latin typeface="Arial" panose="020B0604020202020204" pitchFamily="34" charset="0"/>
                <a:cs typeface="Arial" panose="020B0604020202020204" pitchFamily="34" charset="0"/>
              </a:rPr>
              <a:t>Cannot pursue an equivalent degree to one already earned (i.e. a second bachelor’s degree).</a:t>
            </a:r>
          </a:p>
          <a:p>
            <a:pPr marL="342900" indent="-342900" algn="l">
              <a:spcAft>
                <a:spcPts val="1200"/>
              </a:spcAft>
              <a:buFont typeface="Arial" panose="020B0604020202020204" pitchFamily="34" charset="0"/>
              <a:buChar char="•"/>
            </a:pPr>
            <a:endParaRPr lang="en-US" sz="2400" b="0" kern="0" dirty="0">
              <a:solidFill>
                <a:schemeClr val="tx1"/>
              </a:solidFill>
              <a:latin typeface="Arial" panose="020B0604020202020204" pitchFamily="34" charset="0"/>
              <a:cs typeface="Arial" panose="020B0604020202020204" pitchFamily="34" charset="0"/>
            </a:endParaRPr>
          </a:p>
          <a:p>
            <a:pPr marL="342900" indent="-342900" algn="l">
              <a:spcAft>
                <a:spcPts val="1200"/>
              </a:spcAft>
              <a:buFont typeface="Arial" panose="020B0604020202020204" pitchFamily="34" charset="0"/>
              <a:buChar char="•"/>
            </a:pPr>
            <a:endParaRPr lang="en-US" sz="2400" b="0" kern="0" dirty="0">
              <a:solidFill>
                <a:schemeClr val="tx1"/>
              </a:solidFill>
              <a:latin typeface="Arial" panose="020B0604020202020204" pitchFamily="34" charset="0"/>
              <a:cs typeface="Arial" panose="020B0604020202020204" pitchFamily="34" charset="0"/>
            </a:endParaRPr>
          </a:p>
          <a:p>
            <a:pPr marL="342900" indent="-342900" algn="l">
              <a:spcAft>
                <a:spcPts val="1200"/>
              </a:spcAft>
              <a:buFont typeface="Arial" panose="020B0604020202020204" pitchFamily="34" charset="0"/>
              <a:buChar char="•"/>
            </a:pPr>
            <a:endParaRPr lang="en-US" sz="2400" b="0" kern="0" dirty="0">
              <a:solidFill>
                <a:schemeClr val="tx1"/>
              </a:solidFill>
              <a:latin typeface="Arial" panose="020B0604020202020204" pitchFamily="34" charset="0"/>
              <a:cs typeface="Arial" panose="020B0604020202020204" pitchFamily="34" charset="0"/>
            </a:endParaRPr>
          </a:p>
          <a:p>
            <a:pPr lvl="1" algn="l">
              <a:spcAft>
                <a:spcPts val="1200"/>
              </a:spcAft>
            </a:pPr>
            <a:endParaRPr lang="en-US" sz="2000" b="0" kern="0" dirty="0">
              <a:solidFill>
                <a:schemeClr val="tx1"/>
              </a:solidFill>
              <a:latin typeface="Arial" panose="020B0604020202020204" pitchFamily="34" charset="0"/>
              <a:cs typeface="Arial" panose="020B0604020202020204" pitchFamily="34" charset="0"/>
            </a:endParaRPr>
          </a:p>
          <a:p>
            <a:pPr marL="800100" lvl="1" indent="-342900" algn="l">
              <a:spcAft>
                <a:spcPts val="1200"/>
              </a:spcAft>
              <a:buFont typeface="Arial" panose="020B0604020202020204" pitchFamily="34" charset="0"/>
              <a:buChar char="•"/>
            </a:pPr>
            <a:endParaRPr lang="en-US" sz="2000" b="0" kern="0" dirty="0">
              <a:solidFill>
                <a:schemeClr val="tx1"/>
              </a:solidFill>
              <a:latin typeface="Arial" panose="020B0604020202020204" pitchFamily="34" charset="0"/>
              <a:cs typeface="Arial" panose="020B0604020202020204" pitchFamily="34" charset="0"/>
            </a:endParaRPr>
          </a:p>
          <a:p>
            <a:pPr marL="800100" lvl="1" indent="-342900" algn="l">
              <a:spcAft>
                <a:spcPts val="1200"/>
              </a:spcAft>
              <a:buFont typeface="Arial" panose="020B0604020202020204" pitchFamily="34" charset="0"/>
              <a:buChar char="•"/>
            </a:pPr>
            <a:endParaRPr lang="en-US" sz="2400" b="0" kern="0" dirty="0">
              <a:solidFill>
                <a:schemeClr val="tx1"/>
              </a:solidFill>
              <a:latin typeface="Arial" panose="020B0604020202020204" pitchFamily="34" charset="0"/>
              <a:cs typeface="Arial" panose="020B0604020202020204" pitchFamily="34" charset="0"/>
            </a:endParaRPr>
          </a:p>
          <a:p>
            <a:pPr algn="l"/>
            <a:endParaRPr lang="en-US" sz="2400" u="sng" kern="0" dirty="0">
              <a:solidFill>
                <a:schemeClr val="tx1"/>
              </a:solidFill>
              <a:latin typeface="Arial" panose="020B0604020202020204" pitchFamily="34" charset="0"/>
              <a:cs typeface="Arial" panose="020B0604020202020204" pitchFamily="34" charset="0"/>
            </a:endParaRPr>
          </a:p>
          <a:p>
            <a:pPr algn="l"/>
            <a:endParaRPr lang="en-US" sz="2400" u="sng" kern="0" dirty="0">
              <a:solidFill>
                <a:schemeClr val="tx1"/>
              </a:solidFill>
              <a:latin typeface="Arial" panose="020B0604020202020204" pitchFamily="34" charset="0"/>
              <a:cs typeface="Arial" panose="020B0604020202020204" pitchFamily="34" charset="0"/>
            </a:endParaRPr>
          </a:p>
          <a:p>
            <a:pPr algn="l"/>
            <a:endParaRPr lang="en-US" sz="2400" u="sng" kern="0" dirty="0">
              <a:solidFill>
                <a:schemeClr val="tx1"/>
              </a:solidFill>
              <a:latin typeface="Arial" panose="020B0604020202020204" pitchFamily="34" charset="0"/>
              <a:cs typeface="Arial" panose="020B0604020202020204" pitchFamily="34" charset="0"/>
            </a:endParaRPr>
          </a:p>
          <a:p>
            <a:pPr algn="l"/>
            <a:endParaRPr lang="en-US" sz="2400" u="sng" kern="0" dirty="0">
              <a:solidFill>
                <a:schemeClr val="tx1"/>
              </a:solidFill>
              <a:latin typeface="Arial" panose="020B0604020202020204" pitchFamily="34" charset="0"/>
              <a:cs typeface="Arial" panose="020B0604020202020204" pitchFamily="34" charset="0"/>
            </a:endParaRPr>
          </a:p>
          <a:p>
            <a:pPr algn="l"/>
            <a:endParaRPr lang="en-US" sz="2400" kern="0" dirty="0">
              <a:solidFill>
                <a:schemeClr val="tx1"/>
              </a:solidFill>
              <a:latin typeface="Arial" panose="020B0604020202020204" pitchFamily="34" charset="0"/>
              <a:cs typeface="Arial" panose="020B0604020202020204" pitchFamily="34" charset="0"/>
            </a:endParaRPr>
          </a:p>
          <a:p>
            <a:pPr algn="l"/>
            <a:endParaRPr lang="en-US" sz="2400" kern="0" dirty="0">
              <a:solidFill>
                <a:schemeClr val="tx1"/>
              </a:solidFill>
              <a:latin typeface="Arial" panose="020B0604020202020204" pitchFamily="34" charset="0"/>
              <a:cs typeface="Arial" panose="020B0604020202020204" pitchFamily="34" charset="0"/>
            </a:endParaRPr>
          </a:p>
        </p:txBody>
      </p:sp>
      <p:sp>
        <p:nvSpPr>
          <p:cNvPr id="6" name="Title 1">
            <a:extLst>
              <a:ext uri="{FF2B5EF4-FFF2-40B4-BE49-F238E27FC236}">
                <a16:creationId xmlns:a16="http://schemas.microsoft.com/office/drawing/2014/main" id="{D534D4CE-6A92-9E25-2E33-824C5C9DFD36}"/>
              </a:ext>
            </a:extLst>
          </p:cNvPr>
          <p:cNvSpPr txBox="1">
            <a:spLocks/>
          </p:cNvSpPr>
          <p:nvPr/>
        </p:nvSpPr>
        <p:spPr>
          <a:xfrm>
            <a:off x="838200" y="133179"/>
            <a:ext cx="10515600" cy="82391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TA Eligibility	</a:t>
            </a:r>
          </a:p>
        </p:txBody>
      </p:sp>
    </p:spTree>
    <p:extLst>
      <p:ext uri="{BB962C8B-B14F-4D97-AF65-F5344CB8AC3E}">
        <p14:creationId xmlns:p14="http://schemas.microsoft.com/office/powerpoint/2010/main" val="5639389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E5A226-EA2B-EE37-9ED8-0D46A0B6AB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609296-1864-0C3E-05D6-2E0F08C92C2E}"/>
              </a:ext>
            </a:extLst>
          </p:cNvPr>
          <p:cNvSpPr txBox="1">
            <a:spLocks/>
          </p:cNvSpPr>
          <p:nvPr/>
        </p:nvSpPr>
        <p:spPr>
          <a:xfrm>
            <a:off x="963151" y="1840523"/>
            <a:ext cx="10265698" cy="4449066"/>
          </a:xfrm>
          <a:prstGeom prst="rect">
            <a:avLst/>
          </a:prstGeom>
        </p:spPr>
        <p:txBody>
          <a:bodyPr lIns="91440" tIns="45720" rIns="91440" bIns="45720" anchor="t"/>
          <a:lstStyle>
            <a:lvl1pPr algn="ctr" rtl="0" eaLnBrk="0" fontAlgn="base" hangingPunct="0">
              <a:spcBef>
                <a:spcPct val="0"/>
              </a:spcBef>
              <a:spcAft>
                <a:spcPct val="0"/>
              </a:spcAft>
              <a:defRPr sz="3600" b="1">
                <a:solidFill>
                  <a:schemeClr val="tx2"/>
                </a:solidFill>
                <a:latin typeface="+mj-lt"/>
                <a:ea typeface="+mj-ea"/>
                <a:cs typeface="+mj-cs"/>
              </a:defRPr>
            </a:lvl1pPr>
            <a:lvl2pPr algn="ctr" rtl="0" eaLnBrk="0" fontAlgn="base" hangingPunct="0">
              <a:spcBef>
                <a:spcPct val="0"/>
              </a:spcBef>
              <a:spcAft>
                <a:spcPct val="0"/>
              </a:spcAft>
              <a:defRPr sz="3600" b="1">
                <a:solidFill>
                  <a:schemeClr val="tx2"/>
                </a:solidFill>
                <a:latin typeface="Arial" charset="0"/>
              </a:defRPr>
            </a:lvl2pPr>
            <a:lvl3pPr algn="ctr" rtl="0" eaLnBrk="0" fontAlgn="base" hangingPunct="0">
              <a:spcBef>
                <a:spcPct val="0"/>
              </a:spcBef>
              <a:spcAft>
                <a:spcPct val="0"/>
              </a:spcAft>
              <a:defRPr sz="3600" b="1">
                <a:solidFill>
                  <a:schemeClr val="tx2"/>
                </a:solidFill>
                <a:latin typeface="Arial" charset="0"/>
              </a:defRPr>
            </a:lvl3pPr>
            <a:lvl4pPr algn="ctr" rtl="0" eaLnBrk="0" fontAlgn="base" hangingPunct="0">
              <a:spcBef>
                <a:spcPct val="0"/>
              </a:spcBef>
              <a:spcAft>
                <a:spcPct val="0"/>
              </a:spcAft>
              <a:defRPr sz="3600" b="1">
                <a:solidFill>
                  <a:schemeClr val="tx2"/>
                </a:solidFill>
                <a:latin typeface="Arial" charset="0"/>
              </a:defRPr>
            </a:lvl4pPr>
            <a:lvl5pPr algn="ctr" rtl="0" eaLnBrk="0" fontAlgn="base" hangingPunct="0">
              <a:spcBef>
                <a:spcPct val="0"/>
              </a:spcBef>
              <a:spcAft>
                <a:spcPct val="0"/>
              </a:spcAft>
              <a:defRPr sz="3600" b="1">
                <a:solidFill>
                  <a:schemeClr val="tx2"/>
                </a:solidFill>
                <a:latin typeface="Arial" charset="0"/>
              </a:defRPr>
            </a:lvl5pPr>
            <a:lvl6pPr marL="457200" algn="ctr" rtl="0" fontAlgn="base">
              <a:spcBef>
                <a:spcPct val="0"/>
              </a:spcBef>
              <a:spcAft>
                <a:spcPct val="0"/>
              </a:spcAft>
              <a:defRPr sz="3600" b="1">
                <a:solidFill>
                  <a:schemeClr val="tx2"/>
                </a:solidFill>
                <a:latin typeface="Arial" charset="0"/>
              </a:defRPr>
            </a:lvl6pPr>
            <a:lvl7pPr marL="914400" algn="ctr" rtl="0" fontAlgn="base">
              <a:spcBef>
                <a:spcPct val="0"/>
              </a:spcBef>
              <a:spcAft>
                <a:spcPct val="0"/>
              </a:spcAft>
              <a:defRPr sz="3600" b="1">
                <a:solidFill>
                  <a:schemeClr val="tx2"/>
                </a:solidFill>
                <a:latin typeface="Arial" charset="0"/>
              </a:defRPr>
            </a:lvl7pPr>
            <a:lvl8pPr marL="1371600" algn="ctr" rtl="0" fontAlgn="base">
              <a:spcBef>
                <a:spcPct val="0"/>
              </a:spcBef>
              <a:spcAft>
                <a:spcPct val="0"/>
              </a:spcAft>
              <a:defRPr sz="3600" b="1">
                <a:solidFill>
                  <a:schemeClr val="tx2"/>
                </a:solidFill>
                <a:latin typeface="Arial" charset="0"/>
              </a:defRPr>
            </a:lvl8pPr>
            <a:lvl9pPr marL="1828800" algn="ctr" rtl="0" fontAlgn="base">
              <a:spcBef>
                <a:spcPct val="0"/>
              </a:spcBef>
              <a:spcAft>
                <a:spcPct val="0"/>
              </a:spcAft>
              <a:defRPr sz="3600" b="1">
                <a:solidFill>
                  <a:schemeClr val="tx2"/>
                </a:solidFill>
                <a:latin typeface="Arial" charset="0"/>
              </a:defRPr>
            </a:lvl9pPr>
          </a:lstStyle>
          <a:p>
            <a:pPr marL="342900" indent="-342900" algn="l">
              <a:spcAft>
                <a:spcPts val="1200"/>
              </a:spcAft>
              <a:buFont typeface="Wingdings" panose="05000000000000000000" pitchFamily="2" charset="2"/>
              <a:buChar char="q"/>
            </a:pPr>
            <a:r>
              <a:rPr lang="en-US" sz="2000" kern="0" dirty="0">
                <a:solidFill>
                  <a:schemeClr val="tx1"/>
                </a:solidFill>
                <a:latin typeface="Arial" panose="020B0604020202020204" pitchFamily="34" charset="0"/>
                <a:cs typeface="Arial" panose="020B0604020202020204" pitchFamily="34" charset="0"/>
              </a:rPr>
              <a:t>Step 1: </a:t>
            </a:r>
            <a:r>
              <a:rPr lang="en-US" sz="2000" b="0" kern="0" dirty="0">
                <a:solidFill>
                  <a:schemeClr val="tx1"/>
                </a:solidFill>
                <a:latin typeface="Arial" panose="020B0604020202020204" pitchFamily="34" charset="0"/>
                <a:cs typeface="Arial" panose="020B0604020202020204" pitchFamily="34" charset="0"/>
              </a:rPr>
              <a:t>Watch the ArmyIgnited (AIED) 101 training video (15 minutes) on YouTube. </a:t>
            </a:r>
          </a:p>
          <a:p>
            <a:pPr marL="342900" indent="-342900" algn="l">
              <a:spcAft>
                <a:spcPts val="1200"/>
              </a:spcAft>
              <a:buFont typeface="Wingdings" panose="05000000000000000000" pitchFamily="2" charset="2"/>
              <a:buChar char="q"/>
            </a:pPr>
            <a:r>
              <a:rPr lang="en-US" sz="2000" kern="0" dirty="0">
                <a:solidFill>
                  <a:schemeClr val="tx1"/>
                </a:solidFill>
                <a:latin typeface="Arial" panose="020B0604020202020204" pitchFamily="34" charset="0"/>
                <a:cs typeface="Arial" panose="020B0604020202020204" pitchFamily="34" charset="0"/>
              </a:rPr>
              <a:t>Step 2: </a:t>
            </a:r>
            <a:r>
              <a:rPr lang="en-US" sz="2000" b="0" kern="0" dirty="0">
                <a:solidFill>
                  <a:schemeClr val="tx1"/>
                </a:solidFill>
                <a:latin typeface="Arial" panose="020B0604020202020204" pitchFamily="34" charset="0"/>
                <a:cs typeface="Arial" panose="020B0604020202020204" pitchFamily="34" charset="0"/>
              </a:rPr>
              <a:t>Log into ArmyIgnited and create a message (education goal or degree plan can be selected as the category) stating the date you completed the AIED 101 training video.</a:t>
            </a:r>
          </a:p>
          <a:p>
            <a:pPr marL="342900" indent="-342900" algn="l">
              <a:spcAft>
                <a:spcPts val="1200"/>
              </a:spcAft>
              <a:buFont typeface="Wingdings" panose="05000000000000000000" pitchFamily="2" charset="2"/>
              <a:buChar char="q"/>
            </a:pPr>
            <a:r>
              <a:rPr lang="en-US" sz="2000" kern="0" dirty="0">
                <a:solidFill>
                  <a:schemeClr val="tx1"/>
                </a:solidFill>
                <a:latin typeface="Arial" panose="020B0604020202020204" pitchFamily="34" charset="0"/>
                <a:cs typeface="Arial" panose="020B0604020202020204" pitchFamily="34" charset="0"/>
              </a:rPr>
              <a:t>Step 3: </a:t>
            </a:r>
            <a:r>
              <a:rPr lang="en-US" sz="2000" b="0" kern="0" dirty="0">
                <a:solidFill>
                  <a:schemeClr val="tx1"/>
                </a:solidFill>
                <a:latin typeface="Arial" panose="020B0604020202020204" pitchFamily="34" charset="0"/>
                <a:cs typeface="Arial" panose="020B0604020202020204" pitchFamily="34" charset="0"/>
              </a:rPr>
              <a:t>Complete the </a:t>
            </a:r>
            <a:r>
              <a:rPr lang="en-US" sz="2000" kern="0" dirty="0">
                <a:solidFill>
                  <a:schemeClr val="tx1"/>
                </a:solidFill>
                <a:latin typeface="Arial" panose="020B0604020202020204" pitchFamily="34" charset="0"/>
                <a:cs typeface="Arial" panose="020B0604020202020204" pitchFamily="34" charset="0"/>
              </a:rPr>
              <a:t>Career Interests Assessment </a:t>
            </a:r>
            <a:r>
              <a:rPr lang="en-US" sz="2000" b="0" kern="0" dirty="0">
                <a:solidFill>
                  <a:schemeClr val="tx1"/>
                </a:solidFill>
                <a:latin typeface="Arial" panose="020B0604020202020204" pitchFamily="34" charset="0"/>
                <a:cs typeface="Arial" panose="020B0604020202020204" pitchFamily="34" charset="0"/>
              </a:rPr>
              <a:t>in DANTES Kuder Journey (this replaced Career Path Decide). Upload the one-page summary to ArmyIgnited.</a:t>
            </a:r>
          </a:p>
          <a:p>
            <a:pPr marL="342900" indent="-342900" algn="l">
              <a:spcAft>
                <a:spcPts val="1200"/>
              </a:spcAft>
              <a:buFont typeface="Wingdings" panose="05000000000000000000" pitchFamily="2" charset="2"/>
              <a:buChar char="q"/>
            </a:pPr>
            <a:r>
              <a:rPr lang="en-US" sz="2000" kern="0" dirty="0">
                <a:solidFill>
                  <a:schemeClr val="tx1"/>
                </a:solidFill>
                <a:latin typeface="Arial" panose="020B0604020202020204" pitchFamily="34" charset="0"/>
                <a:cs typeface="Arial" panose="020B0604020202020204" pitchFamily="34" charset="0"/>
              </a:rPr>
              <a:t>Step 4: </a:t>
            </a:r>
            <a:r>
              <a:rPr lang="en-US" sz="2000" b="0" kern="0" dirty="0">
                <a:solidFill>
                  <a:schemeClr val="tx1"/>
                </a:solidFill>
                <a:latin typeface="Arial" panose="020B0604020202020204" pitchFamily="34" charset="0"/>
                <a:cs typeface="Arial" panose="020B0604020202020204" pitchFamily="34" charset="0"/>
              </a:rPr>
              <a:t>Get an individual degree plan (i.e. degree audit report) from your institution.</a:t>
            </a:r>
          </a:p>
          <a:p>
            <a:pPr marL="342900" indent="-342900" algn="l">
              <a:spcAft>
                <a:spcPts val="1200"/>
              </a:spcAft>
              <a:buFont typeface="Wingdings" panose="05000000000000000000" pitchFamily="2" charset="2"/>
              <a:buChar char="q"/>
            </a:pPr>
            <a:r>
              <a:rPr lang="en-US" sz="2000" kern="0" dirty="0">
                <a:solidFill>
                  <a:schemeClr val="tx1"/>
                </a:solidFill>
                <a:latin typeface="Arial" panose="020B0604020202020204" pitchFamily="34" charset="0"/>
                <a:cs typeface="Arial" panose="020B0604020202020204" pitchFamily="34" charset="0"/>
              </a:rPr>
              <a:t>Step 5: </a:t>
            </a:r>
            <a:r>
              <a:rPr lang="en-US" sz="2000" b="0" kern="0" dirty="0">
                <a:solidFill>
                  <a:schemeClr val="tx1"/>
                </a:solidFill>
                <a:latin typeface="Arial" panose="020B0604020202020204" pitchFamily="34" charset="0"/>
                <a:cs typeface="Arial" panose="020B0604020202020204" pitchFamily="34" charset="0"/>
              </a:rPr>
              <a:t>Create an Education Goal.</a:t>
            </a:r>
          </a:p>
          <a:p>
            <a:pPr marL="342900" indent="-342900" algn="l">
              <a:spcAft>
                <a:spcPts val="1200"/>
              </a:spcAft>
              <a:buFont typeface="Wingdings" panose="05000000000000000000" pitchFamily="2" charset="2"/>
              <a:buChar char="q"/>
            </a:pPr>
            <a:r>
              <a:rPr lang="en-US" sz="2000" kern="0" dirty="0">
                <a:solidFill>
                  <a:schemeClr val="tx1"/>
                </a:solidFill>
                <a:latin typeface="Arial" panose="020B0604020202020204" pitchFamily="34" charset="0"/>
                <a:cs typeface="Arial" panose="020B0604020202020204" pitchFamily="34" charset="0"/>
              </a:rPr>
              <a:t>Step 6: </a:t>
            </a:r>
            <a:r>
              <a:rPr lang="en-US" sz="2000" b="0" kern="0" dirty="0">
                <a:solidFill>
                  <a:schemeClr val="tx1"/>
                </a:solidFill>
                <a:latin typeface="Arial" panose="020B0604020202020204" pitchFamily="34" charset="0"/>
                <a:cs typeface="Arial" panose="020B0604020202020204" pitchFamily="34" charset="0"/>
              </a:rPr>
              <a:t>Once the Education Goal is approved, tuition assistance requests (TARS). Each individual course should have a separate funding request.</a:t>
            </a:r>
          </a:p>
          <a:p>
            <a:pPr marL="342900" indent="-342900" algn="l">
              <a:spcAft>
                <a:spcPts val="1200"/>
              </a:spcAft>
              <a:buFont typeface="Wingdings" panose="05000000000000000000" pitchFamily="2" charset="2"/>
              <a:buChar char="q"/>
            </a:pPr>
            <a:r>
              <a:rPr lang="en-US" sz="2000" kern="0" dirty="0">
                <a:solidFill>
                  <a:schemeClr val="tx1"/>
                </a:solidFill>
                <a:latin typeface="Arial" panose="020B0604020202020204" pitchFamily="34" charset="0"/>
                <a:cs typeface="Arial" panose="020B0604020202020204" pitchFamily="34" charset="0"/>
              </a:rPr>
              <a:t>Step 7: </a:t>
            </a:r>
            <a:r>
              <a:rPr lang="en-US" sz="2000" b="0" kern="0" dirty="0">
                <a:solidFill>
                  <a:srgbClr val="FF0000"/>
                </a:solidFill>
                <a:latin typeface="Arial" panose="020B0604020202020204" pitchFamily="34" charset="0"/>
                <a:cs typeface="Arial" panose="020B0604020202020204" pitchFamily="34" charset="0"/>
              </a:rPr>
              <a:t>TARS must be approved by a Supervisor (first-line leader, Readiness NCO).</a:t>
            </a:r>
            <a:endParaRPr lang="en-US" sz="2400" b="0" kern="0" dirty="0">
              <a:solidFill>
                <a:srgbClr val="FF0000"/>
              </a:solidFill>
              <a:latin typeface="Arial" panose="020B0604020202020204" pitchFamily="34" charset="0"/>
              <a:cs typeface="Arial" panose="020B0604020202020204" pitchFamily="34" charset="0"/>
            </a:endParaRPr>
          </a:p>
          <a:p>
            <a:pPr lvl="1" algn="l">
              <a:spcAft>
                <a:spcPts val="1200"/>
              </a:spcAft>
            </a:pPr>
            <a:endParaRPr lang="en-US" sz="2000" b="0" kern="0" dirty="0">
              <a:solidFill>
                <a:schemeClr val="tx1"/>
              </a:solidFill>
              <a:latin typeface="Arial" panose="020B0604020202020204" pitchFamily="34" charset="0"/>
              <a:cs typeface="Arial" panose="020B0604020202020204" pitchFamily="34" charset="0"/>
            </a:endParaRPr>
          </a:p>
          <a:p>
            <a:pPr marL="800100" lvl="1" indent="-342900" algn="l">
              <a:spcAft>
                <a:spcPts val="1200"/>
              </a:spcAft>
              <a:buFont typeface="Arial" panose="020B0604020202020204" pitchFamily="34" charset="0"/>
              <a:buChar char="•"/>
            </a:pPr>
            <a:endParaRPr lang="en-US" sz="2000" b="0" kern="0" dirty="0">
              <a:solidFill>
                <a:schemeClr val="tx1"/>
              </a:solidFill>
              <a:latin typeface="Arial" panose="020B0604020202020204" pitchFamily="34" charset="0"/>
              <a:cs typeface="Arial" panose="020B0604020202020204" pitchFamily="34" charset="0"/>
            </a:endParaRPr>
          </a:p>
          <a:p>
            <a:pPr marL="800100" lvl="1" indent="-342900" algn="l">
              <a:spcAft>
                <a:spcPts val="1200"/>
              </a:spcAft>
              <a:buFont typeface="Arial" panose="020B0604020202020204" pitchFamily="34" charset="0"/>
              <a:buChar char="•"/>
            </a:pPr>
            <a:endParaRPr lang="en-US" sz="2400" b="0" kern="0" dirty="0">
              <a:solidFill>
                <a:schemeClr val="tx1"/>
              </a:solidFill>
              <a:latin typeface="Arial" panose="020B0604020202020204" pitchFamily="34" charset="0"/>
              <a:cs typeface="Arial" panose="020B0604020202020204" pitchFamily="34" charset="0"/>
            </a:endParaRPr>
          </a:p>
          <a:p>
            <a:pPr algn="l"/>
            <a:endParaRPr lang="en-US" sz="2400" u="sng" kern="0" dirty="0">
              <a:solidFill>
                <a:schemeClr val="tx1"/>
              </a:solidFill>
              <a:latin typeface="Arial" panose="020B0604020202020204" pitchFamily="34" charset="0"/>
              <a:cs typeface="Arial" panose="020B0604020202020204" pitchFamily="34" charset="0"/>
            </a:endParaRPr>
          </a:p>
          <a:p>
            <a:pPr algn="l"/>
            <a:endParaRPr lang="en-US" sz="2400" u="sng" kern="0" dirty="0">
              <a:solidFill>
                <a:schemeClr val="tx1"/>
              </a:solidFill>
              <a:latin typeface="Arial" panose="020B0604020202020204" pitchFamily="34" charset="0"/>
              <a:cs typeface="Arial" panose="020B0604020202020204" pitchFamily="34" charset="0"/>
            </a:endParaRPr>
          </a:p>
          <a:p>
            <a:pPr algn="l"/>
            <a:endParaRPr lang="en-US" sz="2400" u="sng" kern="0" dirty="0">
              <a:solidFill>
                <a:schemeClr val="tx1"/>
              </a:solidFill>
              <a:latin typeface="Arial" panose="020B0604020202020204" pitchFamily="34" charset="0"/>
              <a:cs typeface="Arial" panose="020B0604020202020204" pitchFamily="34" charset="0"/>
            </a:endParaRPr>
          </a:p>
          <a:p>
            <a:pPr algn="l"/>
            <a:endParaRPr lang="en-US" sz="2400" u="sng" kern="0" dirty="0">
              <a:solidFill>
                <a:schemeClr val="tx1"/>
              </a:solidFill>
              <a:latin typeface="Arial" panose="020B0604020202020204" pitchFamily="34" charset="0"/>
              <a:cs typeface="Arial" panose="020B0604020202020204" pitchFamily="34" charset="0"/>
            </a:endParaRPr>
          </a:p>
          <a:p>
            <a:pPr algn="l"/>
            <a:endParaRPr lang="en-US" sz="2400" kern="0" dirty="0">
              <a:solidFill>
                <a:schemeClr val="tx1"/>
              </a:solidFill>
              <a:latin typeface="Arial" panose="020B0604020202020204" pitchFamily="34" charset="0"/>
              <a:cs typeface="Arial" panose="020B0604020202020204" pitchFamily="34" charset="0"/>
            </a:endParaRPr>
          </a:p>
          <a:p>
            <a:pPr algn="l"/>
            <a:endParaRPr lang="en-US" sz="2400" kern="0" dirty="0">
              <a:solidFill>
                <a:schemeClr val="tx1"/>
              </a:solidFill>
              <a:latin typeface="Arial" panose="020B0604020202020204" pitchFamily="34" charset="0"/>
              <a:cs typeface="Arial" panose="020B0604020202020204" pitchFamily="34" charset="0"/>
            </a:endParaRPr>
          </a:p>
        </p:txBody>
      </p:sp>
      <p:sp>
        <p:nvSpPr>
          <p:cNvPr id="6" name="Title 1">
            <a:extLst>
              <a:ext uri="{FF2B5EF4-FFF2-40B4-BE49-F238E27FC236}">
                <a16:creationId xmlns:a16="http://schemas.microsoft.com/office/drawing/2014/main" id="{96D5DA98-5D50-3882-2EAC-2C219D3DC374}"/>
              </a:ext>
            </a:extLst>
          </p:cNvPr>
          <p:cNvSpPr txBox="1">
            <a:spLocks/>
          </p:cNvSpPr>
          <p:nvPr/>
        </p:nvSpPr>
        <p:spPr>
          <a:xfrm>
            <a:off x="838200" y="133179"/>
            <a:ext cx="10515600" cy="82391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TA Process for Students	</a:t>
            </a:r>
          </a:p>
        </p:txBody>
      </p:sp>
      <p:sp>
        <p:nvSpPr>
          <p:cNvPr id="3" name="Title 1">
            <a:extLst>
              <a:ext uri="{FF2B5EF4-FFF2-40B4-BE49-F238E27FC236}">
                <a16:creationId xmlns:a16="http://schemas.microsoft.com/office/drawing/2014/main" id="{9E4C389A-E78A-8FF5-0F61-B0110EBF1231}"/>
              </a:ext>
            </a:extLst>
          </p:cNvPr>
          <p:cNvSpPr txBox="1">
            <a:spLocks/>
          </p:cNvSpPr>
          <p:nvPr/>
        </p:nvSpPr>
        <p:spPr>
          <a:xfrm>
            <a:off x="1360806" y="1039153"/>
            <a:ext cx="9470387" cy="719309"/>
          </a:xfrm>
          <a:prstGeom prst="rect">
            <a:avLst/>
          </a:prstGeom>
          <a:ln>
            <a:solidFill>
              <a:schemeClr val="tx1"/>
            </a:solidFill>
          </a:ln>
        </p:spPr>
        <p:txBody>
          <a:bodyPr lIns="91440" tIns="45720" rIns="91440" bIns="45720" anchor="t"/>
          <a:lstStyle>
            <a:lvl1pPr algn="ctr" rtl="0" eaLnBrk="0" fontAlgn="base" hangingPunct="0">
              <a:spcBef>
                <a:spcPct val="0"/>
              </a:spcBef>
              <a:spcAft>
                <a:spcPct val="0"/>
              </a:spcAft>
              <a:defRPr sz="3600" b="1">
                <a:solidFill>
                  <a:schemeClr val="tx2"/>
                </a:solidFill>
                <a:latin typeface="+mj-lt"/>
                <a:ea typeface="+mj-ea"/>
                <a:cs typeface="+mj-cs"/>
              </a:defRPr>
            </a:lvl1pPr>
            <a:lvl2pPr algn="ctr" rtl="0" eaLnBrk="0" fontAlgn="base" hangingPunct="0">
              <a:spcBef>
                <a:spcPct val="0"/>
              </a:spcBef>
              <a:spcAft>
                <a:spcPct val="0"/>
              </a:spcAft>
              <a:defRPr sz="3600" b="1">
                <a:solidFill>
                  <a:schemeClr val="tx2"/>
                </a:solidFill>
                <a:latin typeface="Arial" charset="0"/>
              </a:defRPr>
            </a:lvl2pPr>
            <a:lvl3pPr algn="ctr" rtl="0" eaLnBrk="0" fontAlgn="base" hangingPunct="0">
              <a:spcBef>
                <a:spcPct val="0"/>
              </a:spcBef>
              <a:spcAft>
                <a:spcPct val="0"/>
              </a:spcAft>
              <a:defRPr sz="3600" b="1">
                <a:solidFill>
                  <a:schemeClr val="tx2"/>
                </a:solidFill>
                <a:latin typeface="Arial" charset="0"/>
              </a:defRPr>
            </a:lvl3pPr>
            <a:lvl4pPr algn="ctr" rtl="0" eaLnBrk="0" fontAlgn="base" hangingPunct="0">
              <a:spcBef>
                <a:spcPct val="0"/>
              </a:spcBef>
              <a:spcAft>
                <a:spcPct val="0"/>
              </a:spcAft>
              <a:defRPr sz="3600" b="1">
                <a:solidFill>
                  <a:schemeClr val="tx2"/>
                </a:solidFill>
                <a:latin typeface="Arial" charset="0"/>
              </a:defRPr>
            </a:lvl4pPr>
            <a:lvl5pPr algn="ctr" rtl="0" eaLnBrk="0" fontAlgn="base" hangingPunct="0">
              <a:spcBef>
                <a:spcPct val="0"/>
              </a:spcBef>
              <a:spcAft>
                <a:spcPct val="0"/>
              </a:spcAft>
              <a:defRPr sz="3600" b="1">
                <a:solidFill>
                  <a:schemeClr val="tx2"/>
                </a:solidFill>
                <a:latin typeface="Arial" charset="0"/>
              </a:defRPr>
            </a:lvl5pPr>
            <a:lvl6pPr marL="457200" algn="ctr" rtl="0" fontAlgn="base">
              <a:spcBef>
                <a:spcPct val="0"/>
              </a:spcBef>
              <a:spcAft>
                <a:spcPct val="0"/>
              </a:spcAft>
              <a:defRPr sz="3600" b="1">
                <a:solidFill>
                  <a:schemeClr val="tx2"/>
                </a:solidFill>
                <a:latin typeface="Arial" charset="0"/>
              </a:defRPr>
            </a:lvl6pPr>
            <a:lvl7pPr marL="914400" algn="ctr" rtl="0" fontAlgn="base">
              <a:spcBef>
                <a:spcPct val="0"/>
              </a:spcBef>
              <a:spcAft>
                <a:spcPct val="0"/>
              </a:spcAft>
              <a:defRPr sz="3600" b="1">
                <a:solidFill>
                  <a:schemeClr val="tx2"/>
                </a:solidFill>
                <a:latin typeface="Arial" charset="0"/>
              </a:defRPr>
            </a:lvl7pPr>
            <a:lvl8pPr marL="1371600" algn="ctr" rtl="0" fontAlgn="base">
              <a:spcBef>
                <a:spcPct val="0"/>
              </a:spcBef>
              <a:spcAft>
                <a:spcPct val="0"/>
              </a:spcAft>
              <a:defRPr sz="3600" b="1">
                <a:solidFill>
                  <a:schemeClr val="tx2"/>
                </a:solidFill>
                <a:latin typeface="Arial" charset="0"/>
              </a:defRPr>
            </a:lvl8pPr>
            <a:lvl9pPr marL="1828800" algn="ctr" rtl="0" fontAlgn="base">
              <a:spcBef>
                <a:spcPct val="0"/>
              </a:spcBef>
              <a:spcAft>
                <a:spcPct val="0"/>
              </a:spcAft>
              <a:defRPr sz="3600" b="1">
                <a:solidFill>
                  <a:schemeClr val="tx2"/>
                </a:solidFill>
                <a:latin typeface="Arial" charset="0"/>
              </a:defRPr>
            </a:lvl9pPr>
          </a:lstStyle>
          <a:p>
            <a:pPr algn="l"/>
            <a:r>
              <a:rPr lang="en-US" sz="2000" kern="0" dirty="0">
                <a:solidFill>
                  <a:srgbClr val="FF0000"/>
                </a:solidFill>
                <a:latin typeface="Arial" panose="020B0604020202020204" pitchFamily="34" charset="0"/>
                <a:cs typeface="Arial" panose="020B0604020202020204" pitchFamily="34" charset="0"/>
              </a:rPr>
              <a:t>FTA requests must be approved no later than 7 days before the course start date. </a:t>
            </a:r>
            <a:r>
              <a:rPr lang="en-US" sz="2000" kern="0" dirty="0">
                <a:solidFill>
                  <a:schemeClr val="tx1"/>
                </a:solidFill>
                <a:latin typeface="Arial" panose="020B0604020202020204" pitchFamily="34" charset="0"/>
                <a:cs typeface="Arial" panose="020B0604020202020204" pitchFamily="34" charset="0"/>
              </a:rPr>
              <a:t>Students can apply up to 60 days before.  </a:t>
            </a:r>
            <a:endParaRPr lang="en-US" sz="2000" kern="0" dirty="0">
              <a:solidFill>
                <a:schemeClr val="tx1"/>
              </a:solidFill>
              <a:highlight>
                <a:srgbClr val="FFFF00"/>
              </a:highlight>
              <a:latin typeface="Arial" panose="020B0604020202020204" pitchFamily="34" charset="0"/>
              <a:cs typeface="Arial" panose="020B0604020202020204" pitchFamily="34" charset="0"/>
            </a:endParaRPr>
          </a:p>
          <a:p>
            <a:pPr algn="l"/>
            <a:endParaRPr lang="en-US" sz="2400" kern="0" dirty="0">
              <a:solidFill>
                <a:schemeClr val="tx1"/>
              </a:solidFill>
              <a:latin typeface="Arial" panose="020B0604020202020204" pitchFamily="34" charset="0"/>
              <a:cs typeface="Arial" panose="020B0604020202020204" pitchFamily="34" charset="0"/>
            </a:endParaRPr>
          </a:p>
          <a:p>
            <a:pPr algn="l"/>
            <a:endParaRPr lang="en-US" sz="2400" kern="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396602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D35108-C7B6-AC0B-4399-CEF80C1DBAC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5BA0A8B-389F-A5B3-23CB-362ED32E016D}"/>
              </a:ext>
            </a:extLst>
          </p:cNvPr>
          <p:cNvSpPr txBox="1">
            <a:spLocks/>
          </p:cNvSpPr>
          <p:nvPr/>
        </p:nvSpPr>
        <p:spPr>
          <a:xfrm>
            <a:off x="963151" y="855151"/>
            <a:ext cx="10265698" cy="5487033"/>
          </a:xfrm>
          <a:prstGeom prst="rect">
            <a:avLst/>
          </a:prstGeom>
        </p:spPr>
        <p:txBody>
          <a:bodyPr lIns="91440" tIns="45720" rIns="91440" bIns="45720" anchor="t"/>
          <a:lstStyle>
            <a:lvl1pPr algn="ctr" rtl="0" eaLnBrk="0" fontAlgn="base" hangingPunct="0">
              <a:spcBef>
                <a:spcPct val="0"/>
              </a:spcBef>
              <a:spcAft>
                <a:spcPct val="0"/>
              </a:spcAft>
              <a:defRPr sz="3600" b="1">
                <a:solidFill>
                  <a:schemeClr val="tx2"/>
                </a:solidFill>
                <a:latin typeface="+mj-lt"/>
                <a:ea typeface="+mj-ea"/>
                <a:cs typeface="+mj-cs"/>
              </a:defRPr>
            </a:lvl1pPr>
            <a:lvl2pPr algn="ctr" rtl="0" eaLnBrk="0" fontAlgn="base" hangingPunct="0">
              <a:spcBef>
                <a:spcPct val="0"/>
              </a:spcBef>
              <a:spcAft>
                <a:spcPct val="0"/>
              </a:spcAft>
              <a:defRPr sz="3600" b="1">
                <a:solidFill>
                  <a:schemeClr val="tx2"/>
                </a:solidFill>
                <a:latin typeface="Arial" charset="0"/>
              </a:defRPr>
            </a:lvl2pPr>
            <a:lvl3pPr algn="ctr" rtl="0" eaLnBrk="0" fontAlgn="base" hangingPunct="0">
              <a:spcBef>
                <a:spcPct val="0"/>
              </a:spcBef>
              <a:spcAft>
                <a:spcPct val="0"/>
              </a:spcAft>
              <a:defRPr sz="3600" b="1">
                <a:solidFill>
                  <a:schemeClr val="tx2"/>
                </a:solidFill>
                <a:latin typeface="Arial" charset="0"/>
              </a:defRPr>
            </a:lvl3pPr>
            <a:lvl4pPr algn="ctr" rtl="0" eaLnBrk="0" fontAlgn="base" hangingPunct="0">
              <a:spcBef>
                <a:spcPct val="0"/>
              </a:spcBef>
              <a:spcAft>
                <a:spcPct val="0"/>
              </a:spcAft>
              <a:defRPr sz="3600" b="1">
                <a:solidFill>
                  <a:schemeClr val="tx2"/>
                </a:solidFill>
                <a:latin typeface="Arial" charset="0"/>
              </a:defRPr>
            </a:lvl4pPr>
            <a:lvl5pPr algn="ctr" rtl="0" eaLnBrk="0" fontAlgn="base" hangingPunct="0">
              <a:spcBef>
                <a:spcPct val="0"/>
              </a:spcBef>
              <a:spcAft>
                <a:spcPct val="0"/>
              </a:spcAft>
              <a:defRPr sz="3600" b="1">
                <a:solidFill>
                  <a:schemeClr val="tx2"/>
                </a:solidFill>
                <a:latin typeface="Arial" charset="0"/>
              </a:defRPr>
            </a:lvl5pPr>
            <a:lvl6pPr marL="457200" algn="ctr" rtl="0" fontAlgn="base">
              <a:spcBef>
                <a:spcPct val="0"/>
              </a:spcBef>
              <a:spcAft>
                <a:spcPct val="0"/>
              </a:spcAft>
              <a:defRPr sz="3600" b="1">
                <a:solidFill>
                  <a:schemeClr val="tx2"/>
                </a:solidFill>
                <a:latin typeface="Arial" charset="0"/>
              </a:defRPr>
            </a:lvl6pPr>
            <a:lvl7pPr marL="914400" algn="ctr" rtl="0" fontAlgn="base">
              <a:spcBef>
                <a:spcPct val="0"/>
              </a:spcBef>
              <a:spcAft>
                <a:spcPct val="0"/>
              </a:spcAft>
              <a:defRPr sz="3600" b="1">
                <a:solidFill>
                  <a:schemeClr val="tx2"/>
                </a:solidFill>
                <a:latin typeface="Arial" charset="0"/>
              </a:defRPr>
            </a:lvl7pPr>
            <a:lvl8pPr marL="1371600" algn="ctr" rtl="0" fontAlgn="base">
              <a:spcBef>
                <a:spcPct val="0"/>
              </a:spcBef>
              <a:spcAft>
                <a:spcPct val="0"/>
              </a:spcAft>
              <a:defRPr sz="3600" b="1">
                <a:solidFill>
                  <a:schemeClr val="tx2"/>
                </a:solidFill>
                <a:latin typeface="Arial" charset="0"/>
              </a:defRPr>
            </a:lvl8pPr>
            <a:lvl9pPr marL="1828800" algn="ctr" rtl="0" fontAlgn="base">
              <a:spcBef>
                <a:spcPct val="0"/>
              </a:spcBef>
              <a:spcAft>
                <a:spcPct val="0"/>
              </a:spcAft>
              <a:defRPr sz="3600" b="1">
                <a:solidFill>
                  <a:schemeClr val="tx2"/>
                </a:solidFill>
                <a:latin typeface="Arial" charset="0"/>
              </a:defRPr>
            </a:lvl9pPr>
          </a:lstStyle>
          <a:p>
            <a:pPr algn="l">
              <a:spcAft>
                <a:spcPts val="1200"/>
              </a:spcAft>
            </a:pPr>
            <a:r>
              <a:rPr lang="en-US" sz="2000" b="0" kern="0" dirty="0">
                <a:solidFill>
                  <a:schemeClr val="tx1"/>
                </a:solidFill>
                <a:latin typeface="Arial" panose="020B0604020202020204" pitchFamily="34" charset="0"/>
                <a:cs typeface="Arial" panose="020B0604020202020204" pitchFamily="34" charset="0"/>
              </a:rPr>
              <a:t>Soldiers will be subject to recoupment if they:</a:t>
            </a:r>
          </a:p>
          <a:p>
            <a:pPr marL="914400" lvl="1" indent="-457200" algn="l">
              <a:spcAft>
                <a:spcPts val="1200"/>
              </a:spcAft>
              <a:buFont typeface="+mj-lt"/>
              <a:buAutoNum type="arabicPeriod"/>
            </a:pPr>
            <a:r>
              <a:rPr lang="en-US" sz="2000" b="0" kern="0" dirty="0">
                <a:solidFill>
                  <a:schemeClr val="tx1"/>
                </a:solidFill>
                <a:latin typeface="Arial" panose="020B0604020202020204" pitchFamily="34" charset="0"/>
                <a:cs typeface="Arial" panose="020B0604020202020204" pitchFamily="34" charset="0"/>
              </a:rPr>
              <a:t>Receive a failing grade or no grade reported.</a:t>
            </a:r>
          </a:p>
          <a:p>
            <a:pPr marL="1428750" lvl="2" indent="-514350" algn="l">
              <a:spcAft>
                <a:spcPts val="0"/>
              </a:spcAft>
              <a:buFont typeface="Wingdings" panose="05000000000000000000" pitchFamily="2" charset="2"/>
              <a:buChar char="§"/>
            </a:pPr>
            <a:r>
              <a:rPr lang="en-US" sz="2000" b="0" kern="0" dirty="0">
                <a:solidFill>
                  <a:schemeClr val="tx1"/>
                </a:solidFill>
                <a:latin typeface="Arial" panose="020B0604020202020204" pitchFamily="34" charset="0"/>
                <a:cs typeface="Arial" panose="020B0604020202020204" pitchFamily="34" charset="0"/>
              </a:rPr>
              <a:t>Grades </a:t>
            </a:r>
            <a:r>
              <a:rPr lang="en-US" sz="2000" kern="0" dirty="0">
                <a:solidFill>
                  <a:schemeClr val="tx1"/>
                </a:solidFill>
                <a:latin typeface="Arial" panose="020B0604020202020204" pitchFamily="34" charset="0"/>
                <a:cs typeface="Arial" panose="020B0604020202020204" pitchFamily="34" charset="0"/>
              </a:rPr>
              <a:t>D- &amp; F </a:t>
            </a:r>
            <a:r>
              <a:rPr lang="en-US" sz="2000" b="0" kern="0" dirty="0">
                <a:solidFill>
                  <a:schemeClr val="tx1"/>
                </a:solidFill>
                <a:latin typeface="Arial" panose="020B0604020202020204" pitchFamily="34" charset="0"/>
                <a:cs typeface="Arial" panose="020B0604020202020204" pitchFamily="34" charset="0"/>
              </a:rPr>
              <a:t>for undergraduate degree</a:t>
            </a:r>
          </a:p>
          <a:p>
            <a:pPr marL="1428750" lvl="2" indent="-514350" algn="l">
              <a:spcAft>
                <a:spcPts val="0"/>
              </a:spcAft>
              <a:buFont typeface="Wingdings" panose="05000000000000000000" pitchFamily="2" charset="2"/>
              <a:buChar char="§"/>
            </a:pPr>
            <a:r>
              <a:rPr lang="en-US" sz="2000" b="0" kern="0" dirty="0">
                <a:solidFill>
                  <a:schemeClr val="tx1"/>
                </a:solidFill>
                <a:latin typeface="Arial" panose="020B0604020202020204" pitchFamily="34" charset="0"/>
                <a:cs typeface="Arial" panose="020B0604020202020204" pitchFamily="34" charset="0"/>
              </a:rPr>
              <a:t>Grades </a:t>
            </a:r>
            <a:r>
              <a:rPr lang="en-US" sz="2000" kern="0" dirty="0">
                <a:solidFill>
                  <a:schemeClr val="tx1"/>
                </a:solidFill>
                <a:latin typeface="Arial" panose="020B0604020202020204" pitchFamily="34" charset="0"/>
                <a:cs typeface="Arial" panose="020B0604020202020204" pitchFamily="34" charset="0"/>
              </a:rPr>
              <a:t>C-, D, &amp; F </a:t>
            </a:r>
            <a:r>
              <a:rPr lang="en-US" sz="2000" b="0" kern="0" dirty="0">
                <a:solidFill>
                  <a:schemeClr val="tx1"/>
                </a:solidFill>
                <a:latin typeface="Arial" panose="020B0604020202020204" pitchFamily="34" charset="0"/>
                <a:cs typeface="Arial" panose="020B0604020202020204" pitchFamily="34" charset="0"/>
              </a:rPr>
              <a:t>for graduate degree</a:t>
            </a:r>
          </a:p>
          <a:p>
            <a:pPr marL="1428750" lvl="2" indent="-514350" algn="l">
              <a:spcAft>
                <a:spcPts val="1200"/>
              </a:spcAft>
              <a:buFont typeface="Wingdings" panose="05000000000000000000" pitchFamily="2" charset="2"/>
              <a:buChar char="§"/>
            </a:pPr>
            <a:r>
              <a:rPr lang="en-US" sz="2000" b="0" kern="0" dirty="0">
                <a:solidFill>
                  <a:srgbClr val="FF0000"/>
                </a:solidFill>
                <a:latin typeface="Arial" panose="020B0604020202020204" pitchFamily="34" charset="0"/>
                <a:cs typeface="Arial" panose="020B0604020202020204" pitchFamily="34" charset="0"/>
              </a:rPr>
              <a:t>Students will face recoupment if the institution does not report a grade within 30 days.</a:t>
            </a:r>
          </a:p>
          <a:p>
            <a:pPr marL="914400" lvl="1" indent="-457200" algn="l">
              <a:spcAft>
                <a:spcPts val="1200"/>
              </a:spcAft>
              <a:buFont typeface="+mj-lt"/>
              <a:buAutoNum type="arabicPeriod"/>
            </a:pPr>
            <a:r>
              <a:rPr lang="en-US" sz="2000" b="0" kern="0" dirty="0">
                <a:solidFill>
                  <a:schemeClr val="tx1"/>
                </a:solidFill>
                <a:latin typeface="Arial" panose="020B0604020202020204" pitchFamily="34" charset="0"/>
                <a:cs typeface="Arial" panose="020B0604020202020204" pitchFamily="34" charset="0"/>
              </a:rPr>
              <a:t>Receive an incomplete for the course and do not complete requirements within 180 days.</a:t>
            </a:r>
          </a:p>
          <a:p>
            <a:pPr marL="914400" lvl="1" indent="-457200" algn="l">
              <a:spcAft>
                <a:spcPts val="1200"/>
              </a:spcAft>
              <a:buFont typeface="+mj-lt"/>
              <a:buAutoNum type="arabicPeriod"/>
            </a:pPr>
            <a:r>
              <a:rPr lang="en-US" sz="2000" b="0" kern="0" dirty="0">
                <a:solidFill>
                  <a:schemeClr val="tx1"/>
                </a:solidFill>
                <a:latin typeface="Arial" panose="020B0604020202020204" pitchFamily="34" charset="0"/>
                <a:cs typeface="Arial" panose="020B0604020202020204" pitchFamily="34" charset="0"/>
              </a:rPr>
              <a:t>Withdraw from a course without an approved recoupment waiver (i.e. military absence)</a:t>
            </a:r>
          </a:p>
          <a:p>
            <a:pPr marL="914400" lvl="1" indent="-457200" algn="l">
              <a:spcAft>
                <a:spcPts val="1200"/>
              </a:spcAft>
              <a:buFont typeface="+mj-lt"/>
              <a:buAutoNum type="arabicPeriod"/>
            </a:pPr>
            <a:r>
              <a:rPr lang="en-US" sz="2000" b="0" kern="0" dirty="0">
                <a:solidFill>
                  <a:schemeClr val="tx1"/>
                </a:solidFill>
                <a:latin typeface="Arial" panose="020B0604020202020204" pitchFamily="34" charset="0"/>
                <a:cs typeface="Arial" panose="020B0604020202020204" pitchFamily="34" charset="0"/>
              </a:rPr>
              <a:t>Do not complete their Military Service Obligation (MSO) after the course end date:</a:t>
            </a:r>
          </a:p>
          <a:p>
            <a:pPr marL="1371600" lvl="2" indent="-457200" algn="l">
              <a:spcAft>
                <a:spcPts val="0"/>
              </a:spcAft>
              <a:buFont typeface="Arial" panose="020B0604020202020204" pitchFamily="34" charset="0"/>
              <a:buChar char="•"/>
            </a:pPr>
            <a:r>
              <a:rPr lang="en-US" sz="2000" b="0" kern="0" dirty="0">
                <a:solidFill>
                  <a:schemeClr val="tx1"/>
                </a:solidFill>
                <a:latin typeface="Arial" panose="020B0604020202020204" pitchFamily="34" charset="0"/>
                <a:cs typeface="Arial" panose="020B0604020202020204" pitchFamily="34" charset="0"/>
              </a:rPr>
              <a:t>Enlisted Soldiers must have </a:t>
            </a:r>
            <a:r>
              <a:rPr lang="en-US" sz="2000" kern="0" dirty="0">
                <a:solidFill>
                  <a:schemeClr val="tx1"/>
                </a:solidFill>
                <a:latin typeface="Arial" panose="020B0604020202020204" pitchFamily="34" charset="0"/>
                <a:cs typeface="Arial" panose="020B0604020202020204" pitchFamily="34" charset="0"/>
              </a:rPr>
              <a:t>14 days </a:t>
            </a:r>
            <a:r>
              <a:rPr lang="en-US" sz="2000" b="0" kern="0" dirty="0">
                <a:solidFill>
                  <a:schemeClr val="tx1"/>
                </a:solidFill>
                <a:latin typeface="Arial" panose="020B0604020202020204" pitchFamily="34" charset="0"/>
                <a:cs typeface="Arial" panose="020B0604020202020204" pitchFamily="34" charset="0"/>
              </a:rPr>
              <a:t>remaining on their contract.</a:t>
            </a:r>
          </a:p>
          <a:p>
            <a:pPr marL="1371600" lvl="2" indent="-457200" algn="l">
              <a:spcAft>
                <a:spcPts val="0"/>
              </a:spcAft>
              <a:buFont typeface="Arial" panose="020B0604020202020204" pitchFamily="34" charset="0"/>
              <a:buChar char="•"/>
            </a:pPr>
            <a:r>
              <a:rPr lang="en-US" sz="2000" b="0" kern="0" dirty="0">
                <a:solidFill>
                  <a:schemeClr val="tx1"/>
                </a:solidFill>
                <a:latin typeface="Arial" panose="020B0604020202020204" pitchFamily="34" charset="0"/>
                <a:cs typeface="Arial" panose="020B0604020202020204" pitchFamily="34" charset="0"/>
              </a:rPr>
              <a:t>Traditional drilling officers have a </a:t>
            </a:r>
            <a:r>
              <a:rPr lang="en-US" sz="2000" kern="0" dirty="0">
                <a:solidFill>
                  <a:schemeClr val="tx1"/>
                </a:solidFill>
                <a:latin typeface="Arial" panose="020B0604020202020204" pitchFamily="34" charset="0"/>
                <a:cs typeface="Arial" panose="020B0604020202020204" pitchFamily="34" charset="0"/>
              </a:rPr>
              <a:t>4-year</a:t>
            </a:r>
            <a:r>
              <a:rPr lang="en-US" sz="2000" b="0" kern="0" dirty="0">
                <a:solidFill>
                  <a:schemeClr val="tx1"/>
                </a:solidFill>
                <a:latin typeface="Arial" panose="020B0604020202020204" pitchFamily="34" charset="0"/>
                <a:cs typeface="Arial" panose="020B0604020202020204" pitchFamily="34" charset="0"/>
              </a:rPr>
              <a:t> MSO.</a:t>
            </a:r>
          </a:p>
          <a:p>
            <a:pPr marL="1371600" lvl="2" indent="-457200" algn="l">
              <a:spcAft>
                <a:spcPts val="0"/>
              </a:spcAft>
              <a:buFont typeface="Arial" panose="020B0604020202020204" pitchFamily="34" charset="0"/>
              <a:buChar char="•"/>
            </a:pPr>
            <a:r>
              <a:rPr lang="en-US" sz="2000" b="0" kern="0" dirty="0">
                <a:solidFill>
                  <a:schemeClr val="tx1"/>
                </a:solidFill>
                <a:latin typeface="Arial" panose="020B0604020202020204" pitchFamily="34" charset="0"/>
                <a:cs typeface="Arial" panose="020B0604020202020204" pitchFamily="34" charset="0"/>
              </a:rPr>
              <a:t>Active Guard Reserve (AGR ) / Active-Duty officers have a </a:t>
            </a:r>
            <a:r>
              <a:rPr lang="en-US" sz="2000" kern="0" dirty="0">
                <a:solidFill>
                  <a:schemeClr val="tx1"/>
                </a:solidFill>
                <a:latin typeface="Arial" panose="020B0604020202020204" pitchFamily="34" charset="0"/>
                <a:cs typeface="Arial" panose="020B0604020202020204" pitchFamily="34" charset="0"/>
              </a:rPr>
              <a:t>2-year</a:t>
            </a:r>
            <a:r>
              <a:rPr lang="en-US" sz="2000" b="0" kern="0" dirty="0">
                <a:solidFill>
                  <a:schemeClr val="tx1"/>
                </a:solidFill>
                <a:latin typeface="Arial" panose="020B0604020202020204" pitchFamily="34" charset="0"/>
                <a:cs typeface="Arial" panose="020B0604020202020204" pitchFamily="34" charset="0"/>
              </a:rPr>
              <a:t> MSO.</a:t>
            </a:r>
          </a:p>
          <a:p>
            <a:pPr marL="1371600" lvl="2" indent="-457200" algn="l">
              <a:spcAft>
                <a:spcPts val="1200"/>
              </a:spcAft>
              <a:buFont typeface="+mj-lt"/>
              <a:buAutoNum type="arabicPeriod"/>
            </a:pPr>
            <a:endParaRPr lang="en-US" sz="2400" b="0" kern="0" dirty="0">
              <a:solidFill>
                <a:schemeClr val="tx1"/>
              </a:solidFill>
              <a:latin typeface="Arial" panose="020B0604020202020204" pitchFamily="34" charset="0"/>
              <a:cs typeface="Arial" panose="020B0604020202020204" pitchFamily="34" charset="0"/>
            </a:endParaRPr>
          </a:p>
          <a:p>
            <a:pPr marL="1371600" lvl="2" indent="-457200" algn="l">
              <a:spcAft>
                <a:spcPts val="1200"/>
              </a:spcAft>
              <a:buFont typeface="+mj-lt"/>
              <a:buAutoNum type="arabicPeriod"/>
            </a:pPr>
            <a:endParaRPr lang="en-US" sz="2400" b="0" kern="0" dirty="0">
              <a:solidFill>
                <a:schemeClr val="tx1"/>
              </a:solidFill>
              <a:latin typeface="Arial" panose="020B0604020202020204" pitchFamily="34" charset="0"/>
              <a:cs typeface="Arial" panose="020B0604020202020204" pitchFamily="34" charset="0"/>
            </a:endParaRPr>
          </a:p>
          <a:p>
            <a:pPr marL="342900" indent="-342900" algn="l">
              <a:spcAft>
                <a:spcPts val="1200"/>
              </a:spcAft>
              <a:buFont typeface="Arial" panose="020B0604020202020204" pitchFamily="34" charset="0"/>
              <a:buChar char="•"/>
            </a:pPr>
            <a:endParaRPr lang="en-US" sz="2400" b="0" kern="0" dirty="0">
              <a:solidFill>
                <a:schemeClr val="tx1"/>
              </a:solidFill>
              <a:latin typeface="Arial" panose="020B0604020202020204" pitchFamily="34" charset="0"/>
              <a:cs typeface="Arial" panose="020B0604020202020204" pitchFamily="34" charset="0"/>
            </a:endParaRPr>
          </a:p>
          <a:p>
            <a:pPr marL="342900" indent="-342900" algn="l">
              <a:spcAft>
                <a:spcPts val="1200"/>
              </a:spcAft>
              <a:buFont typeface="Arial" panose="020B0604020202020204" pitchFamily="34" charset="0"/>
              <a:buChar char="•"/>
            </a:pPr>
            <a:endParaRPr lang="en-US" sz="2400" b="0" kern="0" dirty="0">
              <a:solidFill>
                <a:schemeClr val="tx1"/>
              </a:solidFill>
              <a:latin typeface="Arial" panose="020B0604020202020204" pitchFamily="34" charset="0"/>
              <a:cs typeface="Arial" panose="020B0604020202020204" pitchFamily="34" charset="0"/>
            </a:endParaRPr>
          </a:p>
          <a:p>
            <a:pPr marL="342900" indent="-342900" algn="l">
              <a:spcAft>
                <a:spcPts val="1200"/>
              </a:spcAft>
              <a:buFont typeface="Arial" panose="020B0604020202020204" pitchFamily="34" charset="0"/>
              <a:buChar char="•"/>
            </a:pPr>
            <a:endParaRPr lang="en-US" sz="2400" b="0" kern="0" dirty="0">
              <a:solidFill>
                <a:schemeClr val="tx1"/>
              </a:solidFill>
              <a:latin typeface="Arial" panose="020B0604020202020204" pitchFamily="34" charset="0"/>
              <a:cs typeface="Arial" panose="020B0604020202020204" pitchFamily="34" charset="0"/>
            </a:endParaRPr>
          </a:p>
          <a:p>
            <a:pPr lvl="1" algn="l">
              <a:spcAft>
                <a:spcPts val="1200"/>
              </a:spcAft>
            </a:pPr>
            <a:endParaRPr lang="en-US" sz="2000" b="0" kern="0" dirty="0">
              <a:solidFill>
                <a:schemeClr val="tx1"/>
              </a:solidFill>
              <a:latin typeface="Arial" panose="020B0604020202020204" pitchFamily="34" charset="0"/>
              <a:cs typeface="Arial" panose="020B0604020202020204" pitchFamily="34" charset="0"/>
            </a:endParaRPr>
          </a:p>
          <a:p>
            <a:pPr marL="800100" lvl="1" indent="-342900" algn="l">
              <a:spcAft>
                <a:spcPts val="1200"/>
              </a:spcAft>
              <a:buFont typeface="Arial" panose="020B0604020202020204" pitchFamily="34" charset="0"/>
              <a:buChar char="•"/>
            </a:pPr>
            <a:endParaRPr lang="en-US" sz="2000" b="0" kern="0" dirty="0">
              <a:solidFill>
                <a:schemeClr val="tx1"/>
              </a:solidFill>
              <a:latin typeface="Arial" panose="020B0604020202020204" pitchFamily="34" charset="0"/>
              <a:cs typeface="Arial" panose="020B0604020202020204" pitchFamily="34" charset="0"/>
            </a:endParaRPr>
          </a:p>
          <a:p>
            <a:pPr marL="800100" lvl="1" indent="-342900" algn="l">
              <a:spcAft>
                <a:spcPts val="1200"/>
              </a:spcAft>
              <a:buFont typeface="Arial" panose="020B0604020202020204" pitchFamily="34" charset="0"/>
              <a:buChar char="•"/>
            </a:pPr>
            <a:endParaRPr lang="en-US" sz="2400" b="0" kern="0" dirty="0">
              <a:solidFill>
                <a:schemeClr val="tx1"/>
              </a:solidFill>
              <a:latin typeface="Arial" panose="020B0604020202020204" pitchFamily="34" charset="0"/>
              <a:cs typeface="Arial" panose="020B0604020202020204" pitchFamily="34" charset="0"/>
            </a:endParaRPr>
          </a:p>
          <a:p>
            <a:pPr algn="l"/>
            <a:endParaRPr lang="en-US" sz="2400" u="sng" kern="0" dirty="0">
              <a:solidFill>
                <a:schemeClr val="tx1"/>
              </a:solidFill>
              <a:latin typeface="Arial" panose="020B0604020202020204" pitchFamily="34" charset="0"/>
              <a:cs typeface="Arial" panose="020B0604020202020204" pitchFamily="34" charset="0"/>
            </a:endParaRPr>
          </a:p>
          <a:p>
            <a:pPr algn="l"/>
            <a:endParaRPr lang="en-US" sz="2400" u="sng" kern="0" dirty="0">
              <a:solidFill>
                <a:schemeClr val="tx1"/>
              </a:solidFill>
              <a:latin typeface="Arial" panose="020B0604020202020204" pitchFamily="34" charset="0"/>
              <a:cs typeface="Arial" panose="020B0604020202020204" pitchFamily="34" charset="0"/>
            </a:endParaRPr>
          </a:p>
          <a:p>
            <a:pPr algn="l"/>
            <a:endParaRPr lang="en-US" sz="2400" u="sng" kern="0" dirty="0">
              <a:solidFill>
                <a:schemeClr val="tx1"/>
              </a:solidFill>
              <a:latin typeface="Arial" panose="020B0604020202020204" pitchFamily="34" charset="0"/>
              <a:cs typeface="Arial" panose="020B0604020202020204" pitchFamily="34" charset="0"/>
            </a:endParaRPr>
          </a:p>
          <a:p>
            <a:pPr algn="l"/>
            <a:endParaRPr lang="en-US" sz="2400" u="sng" kern="0" dirty="0">
              <a:solidFill>
                <a:schemeClr val="tx1"/>
              </a:solidFill>
              <a:latin typeface="Arial" panose="020B0604020202020204" pitchFamily="34" charset="0"/>
              <a:cs typeface="Arial" panose="020B0604020202020204" pitchFamily="34" charset="0"/>
            </a:endParaRPr>
          </a:p>
          <a:p>
            <a:pPr algn="l"/>
            <a:endParaRPr lang="en-US" sz="2400" kern="0" dirty="0">
              <a:solidFill>
                <a:schemeClr val="tx1"/>
              </a:solidFill>
              <a:latin typeface="Arial" panose="020B0604020202020204" pitchFamily="34" charset="0"/>
              <a:cs typeface="Arial" panose="020B0604020202020204" pitchFamily="34" charset="0"/>
            </a:endParaRPr>
          </a:p>
          <a:p>
            <a:pPr algn="l"/>
            <a:endParaRPr lang="en-US" sz="2400" kern="0" dirty="0">
              <a:solidFill>
                <a:schemeClr val="tx1"/>
              </a:solidFill>
              <a:latin typeface="Arial" panose="020B0604020202020204" pitchFamily="34" charset="0"/>
              <a:cs typeface="Arial" panose="020B0604020202020204" pitchFamily="34" charset="0"/>
            </a:endParaRPr>
          </a:p>
        </p:txBody>
      </p:sp>
      <p:sp>
        <p:nvSpPr>
          <p:cNvPr id="6" name="Title 1">
            <a:extLst>
              <a:ext uri="{FF2B5EF4-FFF2-40B4-BE49-F238E27FC236}">
                <a16:creationId xmlns:a16="http://schemas.microsoft.com/office/drawing/2014/main" id="{3A7CCF99-A7E0-8CE9-A66A-BBDDCDCAB571}"/>
              </a:ext>
            </a:extLst>
          </p:cNvPr>
          <p:cNvSpPr txBox="1">
            <a:spLocks/>
          </p:cNvSpPr>
          <p:nvPr/>
        </p:nvSpPr>
        <p:spPr>
          <a:xfrm>
            <a:off x="838200" y="133179"/>
            <a:ext cx="10515600" cy="82391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TA Recoupment	</a:t>
            </a:r>
          </a:p>
        </p:txBody>
      </p:sp>
    </p:spTree>
    <p:extLst>
      <p:ext uri="{BB962C8B-B14F-4D97-AF65-F5344CB8AC3E}">
        <p14:creationId xmlns:p14="http://schemas.microsoft.com/office/powerpoint/2010/main" val="31121853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48AAAD-D2E7-3C71-7C24-844121859C6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11141A4-FFD2-2FB8-EB79-D57DD21AAD54}"/>
              </a:ext>
            </a:extLst>
          </p:cNvPr>
          <p:cNvSpPr txBox="1">
            <a:spLocks/>
          </p:cNvSpPr>
          <p:nvPr/>
        </p:nvSpPr>
        <p:spPr>
          <a:xfrm>
            <a:off x="963151" y="957092"/>
            <a:ext cx="10265698" cy="5767729"/>
          </a:xfrm>
          <a:prstGeom prst="rect">
            <a:avLst/>
          </a:prstGeom>
        </p:spPr>
        <p:txBody>
          <a:bodyPr lIns="91440" tIns="45720" rIns="91440" bIns="45720" anchor="t"/>
          <a:lstStyle>
            <a:lvl1pPr algn="ctr" rtl="0" eaLnBrk="0" fontAlgn="base" hangingPunct="0">
              <a:spcBef>
                <a:spcPct val="0"/>
              </a:spcBef>
              <a:spcAft>
                <a:spcPct val="0"/>
              </a:spcAft>
              <a:defRPr sz="3600" b="1">
                <a:solidFill>
                  <a:schemeClr val="tx2"/>
                </a:solidFill>
                <a:latin typeface="+mj-lt"/>
                <a:ea typeface="+mj-ea"/>
                <a:cs typeface="+mj-cs"/>
              </a:defRPr>
            </a:lvl1pPr>
            <a:lvl2pPr algn="ctr" rtl="0" eaLnBrk="0" fontAlgn="base" hangingPunct="0">
              <a:spcBef>
                <a:spcPct val="0"/>
              </a:spcBef>
              <a:spcAft>
                <a:spcPct val="0"/>
              </a:spcAft>
              <a:defRPr sz="3600" b="1">
                <a:solidFill>
                  <a:schemeClr val="tx2"/>
                </a:solidFill>
                <a:latin typeface="Arial" charset="0"/>
              </a:defRPr>
            </a:lvl2pPr>
            <a:lvl3pPr algn="ctr" rtl="0" eaLnBrk="0" fontAlgn="base" hangingPunct="0">
              <a:spcBef>
                <a:spcPct val="0"/>
              </a:spcBef>
              <a:spcAft>
                <a:spcPct val="0"/>
              </a:spcAft>
              <a:defRPr sz="3600" b="1">
                <a:solidFill>
                  <a:schemeClr val="tx2"/>
                </a:solidFill>
                <a:latin typeface="Arial" charset="0"/>
              </a:defRPr>
            </a:lvl3pPr>
            <a:lvl4pPr algn="ctr" rtl="0" eaLnBrk="0" fontAlgn="base" hangingPunct="0">
              <a:spcBef>
                <a:spcPct val="0"/>
              </a:spcBef>
              <a:spcAft>
                <a:spcPct val="0"/>
              </a:spcAft>
              <a:defRPr sz="3600" b="1">
                <a:solidFill>
                  <a:schemeClr val="tx2"/>
                </a:solidFill>
                <a:latin typeface="Arial" charset="0"/>
              </a:defRPr>
            </a:lvl4pPr>
            <a:lvl5pPr algn="ctr" rtl="0" eaLnBrk="0" fontAlgn="base" hangingPunct="0">
              <a:spcBef>
                <a:spcPct val="0"/>
              </a:spcBef>
              <a:spcAft>
                <a:spcPct val="0"/>
              </a:spcAft>
              <a:defRPr sz="3600" b="1">
                <a:solidFill>
                  <a:schemeClr val="tx2"/>
                </a:solidFill>
                <a:latin typeface="Arial" charset="0"/>
              </a:defRPr>
            </a:lvl5pPr>
            <a:lvl6pPr marL="457200" algn="ctr" rtl="0" fontAlgn="base">
              <a:spcBef>
                <a:spcPct val="0"/>
              </a:spcBef>
              <a:spcAft>
                <a:spcPct val="0"/>
              </a:spcAft>
              <a:defRPr sz="3600" b="1">
                <a:solidFill>
                  <a:schemeClr val="tx2"/>
                </a:solidFill>
                <a:latin typeface="Arial" charset="0"/>
              </a:defRPr>
            </a:lvl6pPr>
            <a:lvl7pPr marL="914400" algn="ctr" rtl="0" fontAlgn="base">
              <a:spcBef>
                <a:spcPct val="0"/>
              </a:spcBef>
              <a:spcAft>
                <a:spcPct val="0"/>
              </a:spcAft>
              <a:defRPr sz="3600" b="1">
                <a:solidFill>
                  <a:schemeClr val="tx2"/>
                </a:solidFill>
                <a:latin typeface="Arial" charset="0"/>
              </a:defRPr>
            </a:lvl7pPr>
            <a:lvl8pPr marL="1371600" algn="ctr" rtl="0" fontAlgn="base">
              <a:spcBef>
                <a:spcPct val="0"/>
              </a:spcBef>
              <a:spcAft>
                <a:spcPct val="0"/>
              </a:spcAft>
              <a:defRPr sz="3600" b="1">
                <a:solidFill>
                  <a:schemeClr val="tx2"/>
                </a:solidFill>
                <a:latin typeface="Arial" charset="0"/>
              </a:defRPr>
            </a:lvl8pPr>
            <a:lvl9pPr marL="1828800" algn="ctr" rtl="0" fontAlgn="base">
              <a:spcBef>
                <a:spcPct val="0"/>
              </a:spcBef>
              <a:spcAft>
                <a:spcPct val="0"/>
              </a:spcAft>
              <a:defRPr sz="3600" b="1">
                <a:solidFill>
                  <a:schemeClr val="tx2"/>
                </a:solidFill>
                <a:latin typeface="Arial" charset="0"/>
              </a:defRPr>
            </a:lvl9pPr>
          </a:lstStyle>
          <a:p>
            <a:pPr marL="342900" indent="-342900" algn="l">
              <a:spcAft>
                <a:spcPts val="1200"/>
              </a:spcAft>
              <a:buFont typeface="Arial" panose="020B0604020202020204" pitchFamily="34" charset="0"/>
              <a:buChar char="•"/>
            </a:pPr>
            <a:r>
              <a:rPr lang="en-US" sz="2400" b="0" kern="0" dirty="0">
                <a:solidFill>
                  <a:schemeClr val="tx1"/>
                </a:solidFill>
                <a:latin typeface="Arial" panose="020B0604020202020204" pitchFamily="34" charset="0"/>
                <a:cs typeface="Arial" panose="020B0604020202020204" pitchFamily="34" charset="0"/>
              </a:rPr>
              <a:t>CA will fund up to </a:t>
            </a:r>
            <a:r>
              <a:rPr lang="en-US" sz="2400" kern="0" dirty="0">
                <a:solidFill>
                  <a:schemeClr val="tx1"/>
                </a:solidFill>
                <a:latin typeface="Arial" panose="020B0604020202020204" pitchFamily="34" charset="0"/>
                <a:cs typeface="Arial" panose="020B0604020202020204" pitchFamily="34" charset="0"/>
              </a:rPr>
              <a:t>$2,000 per fiscal year </a:t>
            </a:r>
            <a:r>
              <a:rPr lang="en-US" sz="2400" b="0" kern="0" dirty="0">
                <a:solidFill>
                  <a:schemeClr val="tx1"/>
                </a:solidFill>
                <a:latin typeface="Arial" panose="020B0604020202020204" pitchFamily="34" charset="0"/>
                <a:cs typeface="Arial" panose="020B0604020202020204" pitchFamily="34" charset="0"/>
              </a:rPr>
              <a:t>(October 1</a:t>
            </a:r>
            <a:r>
              <a:rPr lang="en-US" sz="2400" b="0" kern="0" baseline="30000" dirty="0">
                <a:solidFill>
                  <a:schemeClr val="tx1"/>
                </a:solidFill>
                <a:latin typeface="Arial" panose="020B0604020202020204" pitchFamily="34" charset="0"/>
                <a:cs typeface="Arial" panose="020B0604020202020204" pitchFamily="34" charset="0"/>
              </a:rPr>
              <a:t>st</a:t>
            </a:r>
            <a:r>
              <a:rPr lang="en-US" sz="2400" b="0" kern="0" dirty="0">
                <a:solidFill>
                  <a:schemeClr val="tx1"/>
                </a:solidFill>
                <a:latin typeface="Arial" panose="020B0604020202020204" pitchFamily="34" charset="0"/>
                <a:cs typeface="Arial" panose="020B0604020202020204" pitchFamily="34" charset="0"/>
              </a:rPr>
              <a:t> – September 30</a:t>
            </a:r>
            <a:r>
              <a:rPr lang="en-US" sz="2400" b="0" kern="0" baseline="30000" dirty="0">
                <a:solidFill>
                  <a:schemeClr val="tx1"/>
                </a:solidFill>
                <a:latin typeface="Arial" panose="020B0604020202020204" pitchFamily="34" charset="0"/>
                <a:cs typeface="Arial" panose="020B0604020202020204" pitchFamily="34" charset="0"/>
              </a:rPr>
              <a:t>th</a:t>
            </a:r>
            <a:r>
              <a:rPr lang="en-US" sz="2400" b="0" kern="0" dirty="0">
                <a:solidFill>
                  <a:schemeClr val="tx1"/>
                </a:solidFill>
                <a:latin typeface="Arial" panose="020B0604020202020204" pitchFamily="34" charset="0"/>
                <a:cs typeface="Arial" panose="020B0604020202020204" pitchFamily="34" charset="0"/>
              </a:rPr>
              <a:t>). </a:t>
            </a:r>
          </a:p>
          <a:p>
            <a:pPr marL="342900" indent="-342900" algn="l">
              <a:spcAft>
                <a:spcPts val="1200"/>
              </a:spcAft>
              <a:buFont typeface="Arial" panose="020B0604020202020204" pitchFamily="34" charset="0"/>
              <a:buChar char="•"/>
            </a:pPr>
            <a:r>
              <a:rPr lang="en-US" sz="2400" b="0" kern="0" dirty="0">
                <a:solidFill>
                  <a:schemeClr val="tx1"/>
                </a:solidFill>
                <a:latin typeface="Arial" panose="020B0604020202020204" pitchFamily="34" charset="0"/>
                <a:cs typeface="Arial" panose="020B0604020202020204" pitchFamily="34" charset="0"/>
              </a:rPr>
              <a:t>Can be used toward 1 approved credential per year up to 3 for every 10 years of service.</a:t>
            </a:r>
          </a:p>
          <a:p>
            <a:pPr marL="342900" indent="-342900" algn="l">
              <a:spcAft>
                <a:spcPts val="1200"/>
              </a:spcAft>
              <a:buFont typeface="Arial" panose="020B0604020202020204" pitchFamily="34" charset="0"/>
              <a:buChar char="•"/>
            </a:pPr>
            <a:r>
              <a:rPr lang="en-US" sz="2400" b="0" kern="0" dirty="0">
                <a:solidFill>
                  <a:schemeClr val="tx1"/>
                </a:solidFill>
                <a:latin typeface="Arial" panose="020B0604020202020204" pitchFamily="34" charset="0"/>
                <a:cs typeface="Arial" panose="020B0604020202020204" pitchFamily="34" charset="0"/>
              </a:rPr>
              <a:t>Use of this benefit takes away from TA and vice versa. CA is always subject to the availability of funding.</a:t>
            </a:r>
          </a:p>
          <a:p>
            <a:pPr marL="342900" indent="-342900" algn="l">
              <a:spcAft>
                <a:spcPts val="1200"/>
              </a:spcAft>
              <a:buFont typeface="Arial" panose="020B0604020202020204" pitchFamily="34" charset="0"/>
              <a:buChar char="•"/>
            </a:pPr>
            <a:r>
              <a:rPr lang="en-US" sz="2400" b="0" kern="0" dirty="0">
                <a:solidFill>
                  <a:schemeClr val="tx1"/>
                </a:solidFill>
                <a:latin typeface="Arial" panose="020B0604020202020204" pitchFamily="34" charset="0"/>
                <a:cs typeface="Arial" panose="020B0604020202020204" pitchFamily="34" charset="0"/>
              </a:rPr>
              <a:t>Eligibility:</a:t>
            </a:r>
          </a:p>
          <a:p>
            <a:pPr marL="800100" lvl="1" indent="-342900" algn="l">
              <a:spcAft>
                <a:spcPts val="1200"/>
              </a:spcAft>
              <a:buFont typeface="Arial" panose="020B0604020202020204" pitchFamily="34" charset="0"/>
              <a:buChar char="•"/>
            </a:pPr>
            <a:r>
              <a:rPr lang="en-US" sz="2200" b="0" kern="0" dirty="0">
                <a:solidFill>
                  <a:schemeClr val="tx1"/>
                </a:solidFill>
                <a:latin typeface="Arial" panose="020B0604020202020204" pitchFamily="34" charset="0"/>
                <a:cs typeface="Arial" panose="020B0604020202020204" pitchFamily="34" charset="0"/>
              </a:rPr>
              <a:t>Be in good standing and have a military ID card,</a:t>
            </a:r>
          </a:p>
          <a:p>
            <a:pPr marL="800100" lvl="1" indent="-342900" algn="l">
              <a:spcAft>
                <a:spcPts val="1200"/>
              </a:spcAft>
              <a:buFont typeface="Arial" panose="020B0604020202020204" pitchFamily="34" charset="0"/>
              <a:buChar char="•"/>
            </a:pPr>
            <a:r>
              <a:rPr lang="en-US" sz="2200" b="0" kern="0" dirty="0">
                <a:solidFill>
                  <a:schemeClr val="tx1"/>
                </a:solidFill>
                <a:latin typeface="Arial" panose="020B0604020202020204" pitchFamily="34" charset="0"/>
                <a:cs typeface="Arial" panose="020B0604020202020204" pitchFamily="34" charset="0"/>
              </a:rPr>
              <a:t>Completion of initial entry training is not required.</a:t>
            </a:r>
          </a:p>
          <a:p>
            <a:pPr marL="800100" lvl="1" indent="-342900" algn="l">
              <a:spcAft>
                <a:spcPts val="1200"/>
              </a:spcAft>
              <a:buFont typeface="Arial" panose="020B0604020202020204" pitchFamily="34" charset="0"/>
              <a:buChar char="•"/>
            </a:pPr>
            <a:r>
              <a:rPr lang="en-US" sz="2200" b="0" kern="0" dirty="0">
                <a:solidFill>
                  <a:schemeClr val="tx1"/>
                </a:solidFill>
                <a:latin typeface="Arial" panose="020B0604020202020204" pitchFamily="34" charset="0"/>
                <a:cs typeface="Arial" panose="020B0604020202020204" pitchFamily="34" charset="0"/>
              </a:rPr>
              <a:t>Cannot be flagged (i.e. fitness test failure, misconduct, not meeting height/weight standards).</a:t>
            </a:r>
          </a:p>
          <a:p>
            <a:pPr marL="800100" lvl="1" indent="-342900" algn="l">
              <a:spcAft>
                <a:spcPts val="1200"/>
              </a:spcAft>
              <a:buFont typeface="Arial" panose="020B0604020202020204" pitchFamily="34" charset="0"/>
              <a:buChar char="•"/>
            </a:pPr>
            <a:r>
              <a:rPr lang="en-US" sz="2200" b="0" kern="0" dirty="0">
                <a:solidFill>
                  <a:srgbClr val="FF0000"/>
                </a:solidFill>
                <a:latin typeface="Arial" panose="020B0604020202020204" pitchFamily="34" charset="0"/>
                <a:cs typeface="Arial" panose="020B0604020202020204" pitchFamily="34" charset="0"/>
              </a:rPr>
              <a:t>Cannot be a commissioned officer as of 19 March 2026.</a:t>
            </a:r>
          </a:p>
          <a:p>
            <a:pPr marL="342900" indent="-342900" algn="l">
              <a:spcAft>
                <a:spcPts val="1200"/>
              </a:spcAft>
              <a:buFont typeface="Arial" panose="020B0604020202020204" pitchFamily="34" charset="0"/>
              <a:buChar char="•"/>
            </a:pPr>
            <a:endParaRPr lang="en-US" sz="2400" b="0" kern="0" dirty="0">
              <a:solidFill>
                <a:schemeClr val="tx1"/>
              </a:solidFill>
              <a:latin typeface="Arial" panose="020B0604020202020204" pitchFamily="34" charset="0"/>
              <a:cs typeface="Arial" panose="020B0604020202020204" pitchFamily="34" charset="0"/>
            </a:endParaRPr>
          </a:p>
          <a:p>
            <a:pPr marL="342900" indent="-342900" algn="l">
              <a:spcAft>
                <a:spcPts val="1200"/>
              </a:spcAft>
              <a:buFont typeface="Arial" panose="020B0604020202020204" pitchFamily="34" charset="0"/>
              <a:buChar char="•"/>
            </a:pPr>
            <a:endParaRPr lang="en-US" sz="2400" b="0" kern="0" dirty="0">
              <a:solidFill>
                <a:schemeClr val="tx1"/>
              </a:solidFill>
              <a:latin typeface="Arial" panose="020B0604020202020204" pitchFamily="34" charset="0"/>
              <a:cs typeface="Arial" panose="020B0604020202020204" pitchFamily="34" charset="0"/>
            </a:endParaRPr>
          </a:p>
          <a:p>
            <a:pPr lvl="1" algn="l">
              <a:spcAft>
                <a:spcPts val="1200"/>
              </a:spcAft>
            </a:pPr>
            <a:endParaRPr lang="en-US" sz="2000" b="0" kern="0" dirty="0">
              <a:solidFill>
                <a:schemeClr val="tx1"/>
              </a:solidFill>
              <a:latin typeface="Arial" panose="020B0604020202020204" pitchFamily="34" charset="0"/>
              <a:cs typeface="Arial" panose="020B0604020202020204" pitchFamily="34" charset="0"/>
            </a:endParaRPr>
          </a:p>
          <a:p>
            <a:pPr marL="800100" lvl="1" indent="-342900" algn="l">
              <a:spcAft>
                <a:spcPts val="1200"/>
              </a:spcAft>
              <a:buFont typeface="Arial" panose="020B0604020202020204" pitchFamily="34" charset="0"/>
              <a:buChar char="•"/>
            </a:pPr>
            <a:endParaRPr lang="en-US" sz="2000" b="0" kern="0" dirty="0">
              <a:solidFill>
                <a:schemeClr val="tx1"/>
              </a:solidFill>
              <a:latin typeface="Arial" panose="020B0604020202020204" pitchFamily="34" charset="0"/>
              <a:cs typeface="Arial" panose="020B0604020202020204" pitchFamily="34" charset="0"/>
            </a:endParaRPr>
          </a:p>
          <a:p>
            <a:pPr marL="800100" lvl="1" indent="-342900" algn="l">
              <a:spcAft>
                <a:spcPts val="1200"/>
              </a:spcAft>
              <a:buFont typeface="Arial" panose="020B0604020202020204" pitchFamily="34" charset="0"/>
              <a:buChar char="•"/>
            </a:pPr>
            <a:endParaRPr lang="en-US" sz="2400" b="0" kern="0" dirty="0">
              <a:solidFill>
                <a:schemeClr val="tx1"/>
              </a:solidFill>
              <a:latin typeface="Arial" panose="020B0604020202020204" pitchFamily="34" charset="0"/>
              <a:cs typeface="Arial" panose="020B0604020202020204" pitchFamily="34" charset="0"/>
            </a:endParaRPr>
          </a:p>
          <a:p>
            <a:pPr algn="l"/>
            <a:endParaRPr lang="en-US" sz="2400" u="sng" kern="0" dirty="0">
              <a:solidFill>
                <a:schemeClr val="tx1"/>
              </a:solidFill>
              <a:latin typeface="Arial" panose="020B0604020202020204" pitchFamily="34" charset="0"/>
              <a:cs typeface="Arial" panose="020B0604020202020204" pitchFamily="34" charset="0"/>
            </a:endParaRPr>
          </a:p>
          <a:p>
            <a:pPr algn="l"/>
            <a:endParaRPr lang="en-US" sz="2400" u="sng" kern="0" dirty="0">
              <a:solidFill>
                <a:schemeClr val="tx1"/>
              </a:solidFill>
              <a:latin typeface="Arial" panose="020B0604020202020204" pitchFamily="34" charset="0"/>
              <a:cs typeface="Arial" panose="020B0604020202020204" pitchFamily="34" charset="0"/>
            </a:endParaRPr>
          </a:p>
          <a:p>
            <a:pPr algn="l"/>
            <a:endParaRPr lang="en-US" sz="2400" u="sng" kern="0" dirty="0">
              <a:solidFill>
                <a:schemeClr val="tx1"/>
              </a:solidFill>
              <a:latin typeface="Arial" panose="020B0604020202020204" pitchFamily="34" charset="0"/>
              <a:cs typeface="Arial" panose="020B0604020202020204" pitchFamily="34" charset="0"/>
            </a:endParaRPr>
          </a:p>
          <a:p>
            <a:pPr algn="l"/>
            <a:endParaRPr lang="en-US" sz="2400" u="sng" kern="0" dirty="0">
              <a:solidFill>
                <a:schemeClr val="tx1"/>
              </a:solidFill>
              <a:latin typeface="Arial" panose="020B0604020202020204" pitchFamily="34" charset="0"/>
              <a:cs typeface="Arial" panose="020B0604020202020204" pitchFamily="34" charset="0"/>
            </a:endParaRPr>
          </a:p>
          <a:p>
            <a:pPr algn="l"/>
            <a:endParaRPr lang="en-US" sz="2400" kern="0" dirty="0">
              <a:solidFill>
                <a:schemeClr val="tx1"/>
              </a:solidFill>
              <a:latin typeface="Arial" panose="020B0604020202020204" pitchFamily="34" charset="0"/>
              <a:cs typeface="Arial" panose="020B0604020202020204" pitchFamily="34" charset="0"/>
            </a:endParaRPr>
          </a:p>
          <a:p>
            <a:pPr algn="l"/>
            <a:endParaRPr lang="en-US" sz="2400" kern="0" dirty="0">
              <a:solidFill>
                <a:schemeClr val="tx1"/>
              </a:solidFill>
              <a:latin typeface="Arial" panose="020B0604020202020204" pitchFamily="34" charset="0"/>
              <a:cs typeface="Arial" panose="020B0604020202020204" pitchFamily="34" charset="0"/>
            </a:endParaRPr>
          </a:p>
        </p:txBody>
      </p:sp>
      <p:sp>
        <p:nvSpPr>
          <p:cNvPr id="6" name="Title 1">
            <a:extLst>
              <a:ext uri="{FF2B5EF4-FFF2-40B4-BE49-F238E27FC236}">
                <a16:creationId xmlns:a16="http://schemas.microsoft.com/office/drawing/2014/main" id="{0D4171AC-F025-C07C-DCB0-C75BEFD2960C}"/>
              </a:ext>
            </a:extLst>
          </p:cNvPr>
          <p:cNvSpPr txBox="1">
            <a:spLocks/>
          </p:cNvSpPr>
          <p:nvPr/>
        </p:nvSpPr>
        <p:spPr>
          <a:xfrm>
            <a:off x="838200" y="133179"/>
            <a:ext cx="10515600" cy="82391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Credentialing Assistance	</a:t>
            </a:r>
          </a:p>
        </p:txBody>
      </p:sp>
    </p:spTree>
    <p:extLst>
      <p:ext uri="{BB962C8B-B14F-4D97-AF65-F5344CB8AC3E}">
        <p14:creationId xmlns:p14="http://schemas.microsoft.com/office/powerpoint/2010/main" val="10488624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6AE9E6-50A8-F9D5-AE90-0E4B10CDE49E}"/>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F7737ECD-E7D7-7B3B-C1B6-5DA52DCA75A9}"/>
              </a:ext>
            </a:extLst>
          </p:cNvPr>
          <p:cNvSpPr txBox="1">
            <a:spLocks/>
          </p:cNvSpPr>
          <p:nvPr/>
        </p:nvSpPr>
        <p:spPr>
          <a:xfrm>
            <a:off x="838200" y="133179"/>
            <a:ext cx="10515600" cy="82391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CA Process for Service Members	</a:t>
            </a:r>
          </a:p>
        </p:txBody>
      </p:sp>
      <p:sp>
        <p:nvSpPr>
          <p:cNvPr id="3" name="Title 1">
            <a:extLst>
              <a:ext uri="{FF2B5EF4-FFF2-40B4-BE49-F238E27FC236}">
                <a16:creationId xmlns:a16="http://schemas.microsoft.com/office/drawing/2014/main" id="{AFA673C2-0718-B013-06FC-521B8E7000BF}"/>
              </a:ext>
            </a:extLst>
          </p:cNvPr>
          <p:cNvSpPr txBox="1">
            <a:spLocks/>
          </p:cNvSpPr>
          <p:nvPr/>
        </p:nvSpPr>
        <p:spPr>
          <a:xfrm>
            <a:off x="1360806" y="1218046"/>
            <a:ext cx="9470387" cy="2210954"/>
          </a:xfrm>
          <a:prstGeom prst="rect">
            <a:avLst/>
          </a:prstGeom>
          <a:ln>
            <a:solidFill>
              <a:schemeClr val="tx1"/>
            </a:solidFill>
          </a:ln>
        </p:spPr>
        <p:txBody>
          <a:bodyPr lIns="91440" tIns="45720" rIns="91440" bIns="45720" anchor="t"/>
          <a:lstStyle>
            <a:lvl1pPr algn="ctr" rtl="0" eaLnBrk="0" fontAlgn="base" hangingPunct="0">
              <a:spcBef>
                <a:spcPct val="0"/>
              </a:spcBef>
              <a:spcAft>
                <a:spcPct val="0"/>
              </a:spcAft>
              <a:defRPr sz="3600" b="1">
                <a:solidFill>
                  <a:schemeClr val="tx2"/>
                </a:solidFill>
                <a:latin typeface="+mj-lt"/>
                <a:ea typeface="+mj-ea"/>
                <a:cs typeface="+mj-cs"/>
              </a:defRPr>
            </a:lvl1pPr>
            <a:lvl2pPr algn="ctr" rtl="0" eaLnBrk="0" fontAlgn="base" hangingPunct="0">
              <a:spcBef>
                <a:spcPct val="0"/>
              </a:spcBef>
              <a:spcAft>
                <a:spcPct val="0"/>
              </a:spcAft>
              <a:defRPr sz="3600" b="1">
                <a:solidFill>
                  <a:schemeClr val="tx2"/>
                </a:solidFill>
                <a:latin typeface="Arial" charset="0"/>
              </a:defRPr>
            </a:lvl2pPr>
            <a:lvl3pPr algn="ctr" rtl="0" eaLnBrk="0" fontAlgn="base" hangingPunct="0">
              <a:spcBef>
                <a:spcPct val="0"/>
              </a:spcBef>
              <a:spcAft>
                <a:spcPct val="0"/>
              </a:spcAft>
              <a:defRPr sz="3600" b="1">
                <a:solidFill>
                  <a:schemeClr val="tx2"/>
                </a:solidFill>
                <a:latin typeface="Arial" charset="0"/>
              </a:defRPr>
            </a:lvl3pPr>
            <a:lvl4pPr algn="ctr" rtl="0" eaLnBrk="0" fontAlgn="base" hangingPunct="0">
              <a:spcBef>
                <a:spcPct val="0"/>
              </a:spcBef>
              <a:spcAft>
                <a:spcPct val="0"/>
              </a:spcAft>
              <a:defRPr sz="3600" b="1">
                <a:solidFill>
                  <a:schemeClr val="tx2"/>
                </a:solidFill>
                <a:latin typeface="Arial" charset="0"/>
              </a:defRPr>
            </a:lvl4pPr>
            <a:lvl5pPr algn="ctr" rtl="0" eaLnBrk="0" fontAlgn="base" hangingPunct="0">
              <a:spcBef>
                <a:spcPct val="0"/>
              </a:spcBef>
              <a:spcAft>
                <a:spcPct val="0"/>
              </a:spcAft>
              <a:defRPr sz="3600" b="1">
                <a:solidFill>
                  <a:schemeClr val="tx2"/>
                </a:solidFill>
                <a:latin typeface="Arial" charset="0"/>
              </a:defRPr>
            </a:lvl5pPr>
            <a:lvl6pPr marL="457200" algn="ctr" rtl="0" fontAlgn="base">
              <a:spcBef>
                <a:spcPct val="0"/>
              </a:spcBef>
              <a:spcAft>
                <a:spcPct val="0"/>
              </a:spcAft>
              <a:defRPr sz="3600" b="1">
                <a:solidFill>
                  <a:schemeClr val="tx2"/>
                </a:solidFill>
                <a:latin typeface="Arial" charset="0"/>
              </a:defRPr>
            </a:lvl6pPr>
            <a:lvl7pPr marL="914400" algn="ctr" rtl="0" fontAlgn="base">
              <a:spcBef>
                <a:spcPct val="0"/>
              </a:spcBef>
              <a:spcAft>
                <a:spcPct val="0"/>
              </a:spcAft>
              <a:defRPr sz="3600" b="1">
                <a:solidFill>
                  <a:schemeClr val="tx2"/>
                </a:solidFill>
                <a:latin typeface="Arial" charset="0"/>
              </a:defRPr>
            </a:lvl7pPr>
            <a:lvl8pPr marL="1371600" algn="ctr" rtl="0" fontAlgn="base">
              <a:spcBef>
                <a:spcPct val="0"/>
              </a:spcBef>
              <a:spcAft>
                <a:spcPct val="0"/>
              </a:spcAft>
              <a:defRPr sz="3600" b="1">
                <a:solidFill>
                  <a:schemeClr val="tx2"/>
                </a:solidFill>
                <a:latin typeface="Arial" charset="0"/>
              </a:defRPr>
            </a:lvl8pPr>
            <a:lvl9pPr marL="1828800" algn="ctr" rtl="0" fontAlgn="base">
              <a:spcBef>
                <a:spcPct val="0"/>
              </a:spcBef>
              <a:spcAft>
                <a:spcPct val="0"/>
              </a:spcAft>
              <a:defRPr sz="3600" b="1">
                <a:solidFill>
                  <a:schemeClr val="tx2"/>
                </a:solidFill>
                <a:latin typeface="Arial" charset="0"/>
              </a:defRPr>
            </a:lvl9pPr>
          </a:lstStyle>
          <a:p>
            <a:pPr algn="l">
              <a:spcAft>
                <a:spcPts val="800"/>
              </a:spcAft>
            </a:pPr>
            <a:r>
              <a:rPr lang="en-US" sz="2400" kern="0" dirty="0">
                <a:solidFill>
                  <a:srgbClr val="FF0000"/>
                </a:solidFill>
                <a:latin typeface="Arial" panose="020B0604020202020204" pitchFamily="34" charset="0"/>
                <a:cs typeface="Arial" panose="020B0604020202020204" pitchFamily="34" charset="0"/>
              </a:rPr>
              <a:t>CA requests must be approved no later than 45 days before the training start date. </a:t>
            </a:r>
            <a:r>
              <a:rPr lang="en-US" sz="2400" kern="0" dirty="0">
                <a:solidFill>
                  <a:schemeClr val="tx1"/>
                </a:solidFill>
                <a:latin typeface="Arial" panose="020B0604020202020204" pitchFamily="34" charset="0"/>
                <a:cs typeface="Arial" panose="020B0604020202020204" pitchFamily="34" charset="0"/>
              </a:rPr>
              <a:t>Students can apply up to 90 days before. </a:t>
            </a:r>
          </a:p>
          <a:p>
            <a:pPr marL="342900" indent="-342900" algn="l">
              <a:buFont typeface="Wingdings" panose="05000000000000000000" pitchFamily="2" charset="2"/>
              <a:buChar char="Ø"/>
            </a:pPr>
            <a:r>
              <a:rPr lang="en-US" sz="2400" b="0" kern="0" dirty="0">
                <a:solidFill>
                  <a:schemeClr val="tx1"/>
                </a:solidFill>
                <a:latin typeface="Arial" panose="020B0604020202020204" pitchFamily="34" charset="0"/>
                <a:cs typeface="Arial" panose="020B0604020202020204" pitchFamily="34" charset="0"/>
              </a:rPr>
              <a:t>Like TA, there are several steps required to apply for Credentialing Assistance. The </a:t>
            </a:r>
            <a:r>
              <a:rPr lang="en-US" sz="2400" b="0" kern="0" dirty="0">
                <a:solidFill>
                  <a:schemeClr val="tx1"/>
                </a:solidFill>
                <a:latin typeface="Arial" panose="020B0604020202020204" pitchFamily="34" charset="0"/>
                <a:cs typeface="Arial" panose="020B0604020202020204" pitchFamily="34" charset="0"/>
                <a:hlinkClick r:id="rId3"/>
              </a:rPr>
              <a:t>Army Credentialing Opportunities On-Line (COOL) </a:t>
            </a:r>
            <a:r>
              <a:rPr lang="en-US" sz="2400" b="0" kern="0" dirty="0">
                <a:solidFill>
                  <a:schemeClr val="tx1"/>
                </a:solidFill>
                <a:latin typeface="Arial" panose="020B0604020202020204" pitchFamily="34" charset="0"/>
                <a:cs typeface="Arial" panose="020B0604020202020204" pitchFamily="34" charset="0"/>
              </a:rPr>
              <a:t>website has a great overview of all steps.</a:t>
            </a:r>
          </a:p>
          <a:p>
            <a:pPr marL="342900" indent="-342900" algn="l">
              <a:buFont typeface="Arial" panose="020B0604020202020204" pitchFamily="34" charset="0"/>
              <a:buChar char="•"/>
            </a:pPr>
            <a:endParaRPr lang="en-US" sz="2400" kern="0" dirty="0">
              <a:solidFill>
                <a:schemeClr val="tx1"/>
              </a:solidFill>
              <a:highlight>
                <a:srgbClr val="FFFF00"/>
              </a:highlight>
              <a:latin typeface="Arial" panose="020B0604020202020204" pitchFamily="34" charset="0"/>
              <a:cs typeface="Arial" panose="020B0604020202020204" pitchFamily="34" charset="0"/>
            </a:endParaRPr>
          </a:p>
          <a:p>
            <a:pPr algn="l"/>
            <a:endParaRPr lang="en-US" sz="2400" kern="0" dirty="0">
              <a:solidFill>
                <a:schemeClr val="tx1"/>
              </a:solidFill>
              <a:latin typeface="Arial" panose="020B0604020202020204" pitchFamily="34" charset="0"/>
              <a:cs typeface="Arial" panose="020B0604020202020204" pitchFamily="34" charset="0"/>
            </a:endParaRPr>
          </a:p>
          <a:p>
            <a:pPr algn="l"/>
            <a:r>
              <a:rPr lang="en-US" sz="2400" kern="0" dirty="0">
                <a:solidFill>
                  <a:schemeClr val="tx1"/>
                </a:solidFill>
                <a:latin typeface="Arial" panose="020B0604020202020204" pitchFamily="34" charset="0"/>
                <a:cs typeface="Arial" panose="020B0604020202020204" pitchFamily="34" charset="0"/>
              </a:rPr>
              <a:t> </a:t>
            </a:r>
          </a:p>
        </p:txBody>
      </p:sp>
      <p:sp>
        <p:nvSpPr>
          <p:cNvPr id="7" name="TextBox 6">
            <a:extLst>
              <a:ext uri="{FF2B5EF4-FFF2-40B4-BE49-F238E27FC236}">
                <a16:creationId xmlns:a16="http://schemas.microsoft.com/office/drawing/2014/main" id="{A0B8DB1F-09D1-5C07-8066-95ED2C017EF6}"/>
              </a:ext>
            </a:extLst>
          </p:cNvPr>
          <p:cNvSpPr txBox="1"/>
          <p:nvPr/>
        </p:nvSpPr>
        <p:spPr>
          <a:xfrm>
            <a:off x="1360806" y="3657600"/>
            <a:ext cx="9470387" cy="2308324"/>
          </a:xfrm>
          <a:prstGeom prst="rect">
            <a:avLst/>
          </a:prstGeom>
          <a:noFill/>
        </p:spPr>
        <p:txBody>
          <a:bodyPr wrap="square" rtlCol="0">
            <a:spAutoFit/>
          </a:bodyPr>
          <a:lstStyle/>
          <a:p>
            <a:r>
              <a:rPr lang="en-US" sz="2400" b="1" dirty="0">
                <a:latin typeface="Arial" panose="020B0604020202020204" pitchFamily="34" charset="0"/>
                <a:cs typeface="Arial" panose="020B0604020202020204" pitchFamily="34" charset="0"/>
              </a:rPr>
              <a:t>Popular Certifications in the WIARNG:</a:t>
            </a:r>
          </a:p>
          <a:p>
            <a:pPr marL="285750" indent="-285750">
              <a:buFont typeface="Arial" panose="020B0604020202020204" pitchFamily="34" charset="0"/>
              <a:buChar char="•"/>
            </a:pPr>
            <a:r>
              <a:rPr lang="en-US" sz="2400" dirty="0">
                <a:latin typeface="Arial" panose="020B0604020202020204" pitchFamily="34" charset="0"/>
                <a:cs typeface="Arial" panose="020B0604020202020204" pitchFamily="34" charset="0"/>
              </a:rPr>
              <a:t>Lean Six Sigma</a:t>
            </a:r>
          </a:p>
          <a:p>
            <a:pPr marL="285750" indent="-285750">
              <a:buFont typeface="Arial" panose="020B0604020202020204" pitchFamily="34" charset="0"/>
              <a:buChar char="•"/>
            </a:pPr>
            <a:r>
              <a:rPr lang="en-US" sz="2400" dirty="0">
                <a:latin typeface="Arial" panose="020B0604020202020204" pitchFamily="34" charset="0"/>
                <a:cs typeface="Arial" panose="020B0604020202020204" pitchFamily="34" charset="0"/>
              </a:rPr>
              <a:t>Project Management Professional (PMP)</a:t>
            </a:r>
          </a:p>
          <a:p>
            <a:pPr marL="285750" indent="-285750">
              <a:buFont typeface="Arial" panose="020B0604020202020204" pitchFamily="34" charset="0"/>
              <a:buChar char="•"/>
            </a:pPr>
            <a:r>
              <a:rPr lang="en-US" sz="2400" dirty="0">
                <a:latin typeface="Arial" panose="020B0604020202020204" pitchFamily="34" charset="0"/>
                <a:cs typeface="Arial" panose="020B0604020202020204" pitchFamily="34" charset="0"/>
              </a:rPr>
              <a:t>Certified Personal Training (NASM-CPT)</a:t>
            </a:r>
          </a:p>
          <a:p>
            <a:pPr marL="285750" indent="-285750">
              <a:buFont typeface="Arial" panose="020B0604020202020204" pitchFamily="34" charset="0"/>
              <a:buChar char="•"/>
            </a:pPr>
            <a:r>
              <a:rPr lang="en-US" sz="2400" dirty="0">
                <a:latin typeface="Arial" panose="020B0604020202020204" pitchFamily="34" charset="0"/>
                <a:cs typeface="Arial" panose="020B0604020202020204" pitchFamily="34" charset="0"/>
              </a:rPr>
              <a:t>Human Resources (PHR / aPHR)</a:t>
            </a:r>
          </a:p>
          <a:p>
            <a:pPr marL="285750" indent="-285750">
              <a:buFont typeface="Arial" panose="020B0604020202020204" pitchFamily="34" charset="0"/>
              <a:buChar char="•"/>
            </a:pPr>
            <a:r>
              <a:rPr lang="en-US" sz="2400" dirty="0">
                <a:latin typeface="Arial" panose="020B0604020202020204" pitchFamily="34" charset="0"/>
                <a:cs typeface="Arial" panose="020B0604020202020204" pitchFamily="34" charset="0"/>
              </a:rPr>
              <a:t>CompTIA Security+</a:t>
            </a:r>
          </a:p>
        </p:txBody>
      </p:sp>
    </p:spTree>
    <p:extLst>
      <p:ext uri="{BB962C8B-B14F-4D97-AF65-F5344CB8AC3E}">
        <p14:creationId xmlns:p14="http://schemas.microsoft.com/office/powerpoint/2010/main" val="5268717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FED0A5-D7E9-D2FF-1EC5-D06A49FF9D1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E91BA5-7B5C-FE43-F701-F52519EF9710}"/>
              </a:ext>
            </a:extLst>
          </p:cNvPr>
          <p:cNvSpPr txBox="1">
            <a:spLocks/>
          </p:cNvSpPr>
          <p:nvPr/>
        </p:nvSpPr>
        <p:spPr>
          <a:xfrm>
            <a:off x="1088102" y="1299995"/>
            <a:ext cx="10265698" cy="3506784"/>
          </a:xfrm>
          <a:prstGeom prst="rect">
            <a:avLst/>
          </a:prstGeom>
        </p:spPr>
        <p:txBody>
          <a:bodyPr lIns="91440" tIns="45720" rIns="91440" bIns="45720" anchor="t"/>
          <a:lstStyle>
            <a:lvl1pPr algn="ctr" rtl="0" eaLnBrk="0" fontAlgn="base" hangingPunct="0">
              <a:spcBef>
                <a:spcPct val="0"/>
              </a:spcBef>
              <a:spcAft>
                <a:spcPct val="0"/>
              </a:spcAft>
              <a:defRPr sz="3600" b="1">
                <a:solidFill>
                  <a:schemeClr val="tx2"/>
                </a:solidFill>
                <a:latin typeface="+mj-lt"/>
                <a:ea typeface="+mj-ea"/>
                <a:cs typeface="+mj-cs"/>
              </a:defRPr>
            </a:lvl1pPr>
            <a:lvl2pPr algn="ctr" rtl="0" eaLnBrk="0" fontAlgn="base" hangingPunct="0">
              <a:spcBef>
                <a:spcPct val="0"/>
              </a:spcBef>
              <a:spcAft>
                <a:spcPct val="0"/>
              </a:spcAft>
              <a:defRPr sz="3600" b="1">
                <a:solidFill>
                  <a:schemeClr val="tx2"/>
                </a:solidFill>
                <a:latin typeface="Arial" charset="0"/>
              </a:defRPr>
            </a:lvl2pPr>
            <a:lvl3pPr algn="ctr" rtl="0" eaLnBrk="0" fontAlgn="base" hangingPunct="0">
              <a:spcBef>
                <a:spcPct val="0"/>
              </a:spcBef>
              <a:spcAft>
                <a:spcPct val="0"/>
              </a:spcAft>
              <a:defRPr sz="3600" b="1">
                <a:solidFill>
                  <a:schemeClr val="tx2"/>
                </a:solidFill>
                <a:latin typeface="Arial" charset="0"/>
              </a:defRPr>
            </a:lvl3pPr>
            <a:lvl4pPr algn="ctr" rtl="0" eaLnBrk="0" fontAlgn="base" hangingPunct="0">
              <a:spcBef>
                <a:spcPct val="0"/>
              </a:spcBef>
              <a:spcAft>
                <a:spcPct val="0"/>
              </a:spcAft>
              <a:defRPr sz="3600" b="1">
                <a:solidFill>
                  <a:schemeClr val="tx2"/>
                </a:solidFill>
                <a:latin typeface="Arial" charset="0"/>
              </a:defRPr>
            </a:lvl4pPr>
            <a:lvl5pPr algn="ctr" rtl="0" eaLnBrk="0" fontAlgn="base" hangingPunct="0">
              <a:spcBef>
                <a:spcPct val="0"/>
              </a:spcBef>
              <a:spcAft>
                <a:spcPct val="0"/>
              </a:spcAft>
              <a:defRPr sz="3600" b="1">
                <a:solidFill>
                  <a:schemeClr val="tx2"/>
                </a:solidFill>
                <a:latin typeface="Arial" charset="0"/>
              </a:defRPr>
            </a:lvl5pPr>
            <a:lvl6pPr marL="457200" algn="ctr" rtl="0" fontAlgn="base">
              <a:spcBef>
                <a:spcPct val="0"/>
              </a:spcBef>
              <a:spcAft>
                <a:spcPct val="0"/>
              </a:spcAft>
              <a:defRPr sz="3600" b="1">
                <a:solidFill>
                  <a:schemeClr val="tx2"/>
                </a:solidFill>
                <a:latin typeface="Arial" charset="0"/>
              </a:defRPr>
            </a:lvl6pPr>
            <a:lvl7pPr marL="914400" algn="ctr" rtl="0" fontAlgn="base">
              <a:spcBef>
                <a:spcPct val="0"/>
              </a:spcBef>
              <a:spcAft>
                <a:spcPct val="0"/>
              </a:spcAft>
              <a:defRPr sz="3600" b="1">
                <a:solidFill>
                  <a:schemeClr val="tx2"/>
                </a:solidFill>
                <a:latin typeface="Arial" charset="0"/>
              </a:defRPr>
            </a:lvl7pPr>
            <a:lvl8pPr marL="1371600" algn="ctr" rtl="0" fontAlgn="base">
              <a:spcBef>
                <a:spcPct val="0"/>
              </a:spcBef>
              <a:spcAft>
                <a:spcPct val="0"/>
              </a:spcAft>
              <a:defRPr sz="3600" b="1">
                <a:solidFill>
                  <a:schemeClr val="tx2"/>
                </a:solidFill>
                <a:latin typeface="Arial" charset="0"/>
              </a:defRPr>
            </a:lvl8pPr>
            <a:lvl9pPr marL="1828800" algn="ctr" rtl="0" fontAlgn="base">
              <a:spcBef>
                <a:spcPct val="0"/>
              </a:spcBef>
              <a:spcAft>
                <a:spcPct val="0"/>
              </a:spcAft>
              <a:defRPr sz="3600" b="1">
                <a:solidFill>
                  <a:schemeClr val="tx2"/>
                </a:solidFill>
                <a:latin typeface="Arial" charset="0"/>
              </a:defRPr>
            </a:lvl9pPr>
          </a:lstStyle>
          <a:p>
            <a:pPr algn="l">
              <a:spcAft>
                <a:spcPts val="1200"/>
              </a:spcAft>
            </a:pPr>
            <a:r>
              <a:rPr lang="en-US" sz="2200" b="0" kern="0" dirty="0">
                <a:solidFill>
                  <a:schemeClr val="tx1"/>
                </a:solidFill>
                <a:latin typeface="Arial" panose="020B0604020202020204" pitchFamily="34" charset="0"/>
                <a:cs typeface="Arial" panose="020B0604020202020204" pitchFamily="34" charset="0"/>
              </a:rPr>
              <a:t>Soldiers will be subject to recoupment if they:</a:t>
            </a:r>
          </a:p>
          <a:p>
            <a:pPr marL="914400" lvl="1" indent="-457200" algn="l">
              <a:spcAft>
                <a:spcPts val="1200"/>
              </a:spcAft>
              <a:buFont typeface="+mj-lt"/>
              <a:buAutoNum type="arabicPeriod"/>
            </a:pPr>
            <a:r>
              <a:rPr lang="en-US" sz="2200" b="0" kern="0" dirty="0">
                <a:solidFill>
                  <a:schemeClr val="tx1"/>
                </a:solidFill>
                <a:latin typeface="Arial" panose="020B0604020202020204" pitchFamily="34" charset="0"/>
                <a:cs typeface="Arial" panose="020B0604020202020204" pitchFamily="34" charset="0"/>
              </a:rPr>
              <a:t>Fail to complete the training or provide proof of training completion within 30 days of completion.</a:t>
            </a:r>
          </a:p>
          <a:p>
            <a:pPr marL="914400" lvl="1" indent="-457200" algn="l">
              <a:spcAft>
                <a:spcPts val="1200"/>
              </a:spcAft>
              <a:buFont typeface="+mj-lt"/>
              <a:buAutoNum type="arabicPeriod"/>
            </a:pPr>
            <a:r>
              <a:rPr lang="en-US" sz="2200" b="0" kern="0" dirty="0">
                <a:solidFill>
                  <a:schemeClr val="tx1"/>
                </a:solidFill>
                <a:latin typeface="Arial" panose="020B0604020202020204" pitchFamily="34" charset="0"/>
                <a:cs typeface="Arial" panose="020B0604020202020204" pitchFamily="34" charset="0"/>
              </a:rPr>
              <a:t>Fail to request a training extension if needed before the training end date.</a:t>
            </a:r>
          </a:p>
          <a:p>
            <a:pPr marL="914400" lvl="1" indent="-457200" algn="l">
              <a:spcAft>
                <a:spcPts val="1200"/>
              </a:spcAft>
              <a:buFont typeface="+mj-lt"/>
              <a:buAutoNum type="arabicPeriod"/>
            </a:pPr>
            <a:r>
              <a:rPr lang="en-US" sz="2200" b="0" kern="0" dirty="0">
                <a:solidFill>
                  <a:schemeClr val="tx1"/>
                </a:solidFill>
                <a:latin typeface="Arial" panose="020B0604020202020204" pitchFamily="34" charset="0"/>
                <a:cs typeface="Arial" panose="020B0604020202020204" pitchFamily="34" charset="0"/>
              </a:rPr>
              <a:t>Withdraw from training without an approved recoupment waiver (i.e. military absence)</a:t>
            </a:r>
          </a:p>
          <a:p>
            <a:pPr marL="914400" lvl="1" indent="-457200" algn="l">
              <a:spcAft>
                <a:spcPts val="1200"/>
              </a:spcAft>
              <a:buFont typeface="+mj-lt"/>
              <a:buAutoNum type="arabicPeriod"/>
            </a:pPr>
            <a:r>
              <a:rPr lang="en-US" sz="2200" b="0" kern="0" dirty="0">
                <a:solidFill>
                  <a:schemeClr val="tx1"/>
                </a:solidFill>
                <a:latin typeface="Arial" panose="020B0604020202020204" pitchFamily="34" charset="0"/>
                <a:cs typeface="Arial" panose="020B0604020202020204" pitchFamily="34" charset="0"/>
              </a:rPr>
              <a:t>Fail to take the associated exam within 180 days of completing the training.</a:t>
            </a:r>
          </a:p>
          <a:p>
            <a:pPr lvl="2" algn="l">
              <a:spcAft>
                <a:spcPts val="1200"/>
              </a:spcAft>
            </a:pPr>
            <a:endParaRPr lang="en-US" sz="2400" b="0" kern="0" dirty="0">
              <a:solidFill>
                <a:schemeClr val="tx1"/>
              </a:solidFill>
              <a:latin typeface="Arial" panose="020B0604020202020204" pitchFamily="34" charset="0"/>
              <a:cs typeface="Arial" panose="020B0604020202020204" pitchFamily="34" charset="0"/>
            </a:endParaRPr>
          </a:p>
          <a:p>
            <a:pPr marL="1371600" lvl="2" indent="-457200" algn="l">
              <a:spcAft>
                <a:spcPts val="1200"/>
              </a:spcAft>
              <a:buFont typeface="+mj-lt"/>
              <a:buAutoNum type="arabicPeriod"/>
            </a:pPr>
            <a:endParaRPr lang="en-US" sz="2400" b="0" kern="0" dirty="0">
              <a:solidFill>
                <a:schemeClr val="tx1"/>
              </a:solidFill>
              <a:latin typeface="Arial" panose="020B0604020202020204" pitchFamily="34" charset="0"/>
              <a:cs typeface="Arial" panose="020B0604020202020204" pitchFamily="34" charset="0"/>
            </a:endParaRPr>
          </a:p>
          <a:p>
            <a:pPr marL="342900" indent="-342900" algn="l">
              <a:spcAft>
                <a:spcPts val="1200"/>
              </a:spcAft>
              <a:buFont typeface="Arial" panose="020B0604020202020204" pitchFamily="34" charset="0"/>
              <a:buChar char="•"/>
            </a:pPr>
            <a:endParaRPr lang="en-US" sz="2400" b="0" kern="0" dirty="0">
              <a:solidFill>
                <a:schemeClr val="tx1"/>
              </a:solidFill>
              <a:latin typeface="Arial" panose="020B0604020202020204" pitchFamily="34" charset="0"/>
              <a:cs typeface="Arial" panose="020B0604020202020204" pitchFamily="34" charset="0"/>
            </a:endParaRPr>
          </a:p>
          <a:p>
            <a:pPr marL="342900" indent="-342900" algn="l">
              <a:spcAft>
                <a:spcPts val="1200"/>
              </a:spcAft>
              <a:buFont typeface="Arial" panose="020B0604020202020204" pitchFamily="34" charset="0"/>
              <a:buChar char="•"/>
            </a:pPr>
            <a:endParaRPr lang="en-US" sz="2400" b="0" kern="0" dirty="0">
              <a:solidFill>
                <a:schemeClr val="tx1"/>
              </a:solidFill>
              <a:latin typeface="Arial" panose="020B0604020202020204" pitchFamily="34" charset="0"/>
              <a:cs typeface="Arial" panose="020B0604020202020204" pitchFamily="34" charset="0"/>
            </a:endParaRPr>
          </a:p>
          <a:p>
            <a:pPr marL="342900" indent="-342900" algn="l">
              <a:spcAft>
                <a:spcPts val="1200"/>
              </a:spcAft>
              <a:buFont typeface="Arial" panose="020B0604020202020204" pitchFamily="34" charset="0"/>
              <a:buChar char="•"/>
            </a:pPr>
            <a:endParaRPr lang="en-US" sz="2400" b="0" kern="0" dirty="0">
              <a:solidFill>
                <a:schemeClr val="tx1"/>
              </a:solidFill>
              <a:latin typeface="Arial" panose="020B0604020202020204" pitchFamily="34" charset="0"/>
              <a:cs typeface="Arial" panose="020B0604020202020204" pitchFamily="34" charset="0"/>
            </a:endParaRPr>
          </a:p>
          <a:p>
            <a:pPr lvl="1" algn="l">
              <a:spcAft>
                <a:spcPts val="1200"/>
              </a:spcAft>
            </a:pPr>
            <a:endParaRPr lang="en-US" sz="2000" b="0" kern="0" dirty="0">
              <a:solidFill>
                <a:schemeClr val="tx1"/>
              </a:solidFill>
              <a:latin typeface="Arial" panose="020B0604020202020204" pitchFamily="34" charset="0"/>
              <a:cs typeface="Arial" panose="020B0604020202020204" pitchFamily="34" charset="0"/>
            </a:endParaRPr>
          </a:p>
          <a:p>
            <a:pPr marL="800100" lvl="1" indent="-342900" algn="l">
              <a:spcAft>
                <a:spcPts val="1200"/>
              </a:spcAft>
              <a:buFont typeface="Arial" panose="020B0604020202020204" pitchFamily="34" charset="0"/>
              <a:buChar char="•"/>
            </a:pPr>
            <a:endParaRPr lang="en-US" sz="2000" b="0" kern="0" dirty="0">
              <a:solidFill>
                <a:schemeClr val="tx1"/>
              </a:solidFill>
              <a:latin typeface="Arial" panose="020B0604020202020204" pitchFamily="34" charset="0"/>
              <a:cs typeface="Arial" panose="020B0604020202020204" pitchFamily="34" charset="0"/>
            </a:endParaRPr>
          </a:p>
          <a:p>
            <a:pPr marL="800100" lvl="1" indent="-342900" algn="l">
              <a:spcAft>
                <a:spcPts val="1200"/>
              </a:spcAft>
              <a:buFont typeface="Arial" panose="020B0604020202020204" pitchFamily="34" charset="0"/>
              <a:buChar char="•"/>
            </a:pPr>
            <a:endParaRPr lang="en-US" sz="2400" b="0" kern="0" dirty="0">
              <a:solidFill>
                <a:schemeClr val="tx1"/>
              </a:solidFill>
              <a:latin typeface="Arial" panose="020B0604020202020204" pitchFamily="34" charset="0"/>
              <a:cs typeface="Arial" panose="020B0604020202020204" pitchFamily="34" charset="0"/>
            </a:endParaRPr>
          </a:p>
          <a:p>
            <a:pPr algn="l"/>
            <a:endParaRPr lang="en-US" sz="2400" u="sng" kern="0" dirty="0">
              <a:solidFill>
                <a:schemeClr val="tx1"/>
              </a:solidFill>
              <a:latin typeface="Arial" panose="020B0604020202020204" pitchFamily="34" charset="0"/>
              <a:cs typeface="Arial" panose="020B0604020202020204" pitchFamily="34" charset="0"/>
            </a:endParaRPr>
          </a:p>
          <a:p>
            <a:pPr algn="l"/>
            <a:endParaRPr lang="en-US" sz="2400" u="sng" kern="0" dirty="0">
              <a:solidFill>
                <a:schemeClr val="tx1"/>
              </a:solidFill>
              <a:latin typeface="Arial" panose="020B0604020202020204" pitchFamily="34" charset="0"/>
              <a:cs typeface="Arial" panose="020B0604020202020204" pitchFamily="34" charset="0"/>
            </a:endParaRPr>
          </a:p>
          <a:p>
            <a:pPr algn="l"/>
            <a:endParaRPr lang="en-US" sz="2400" u="sng" kern="0" dirty="0">
              <a:solidFill>
                <a:schemeClr val="tx1"/>
              </a:solidFill>
              <a:latin typeface="Arial" panose="020B0604020202020204" pitchFamily="34" charset="0"/>
              <a:cs typeface="Arial" panose="020B0604020202020204" pitchFamily="34" charset="0"/>
            </a:endParaRPr>
          </a:p>
          <a:p>
            <a:pPr algn="l"/>
            <a:endParaRPr lang="en-US" sz="2400" u="sng" kern="0" dirty="0">
              <a:solidFill>
                <a:schemeClr val="tx1"/>
              </a:solidFill>
              <a:latin typeface="Arial" panose="020B0604020202020204" pitchFamily="34" charset="0"/>
              <a:cs typeface="Arial" panose="020B0604020202020204" pitchFamily="34" charset="0"/>
            </a:endParaRPr>
          </a:p>
          <a:p>
            <a:pPr algn="l"/>
            <a:endParaRPr lang="en-US" sz="2400" kern="0" dirty="0">
              <a:solidFill>
                <a:schemeClr val="tx1"/>
              </a:solidFill>
              <a:latin typeface="Arial" panose="020B0604020202020204" pitchFamily="34" charset="0"/>
              <a:cs typeface="Arial" panose="020B0604020202020204" pitchFamily="34" charset="0"/>
            </a:endParaRPr>
          </a:p>
          <a:p>
            <a:pPr algn="l"/>
            <a:endParaRPr lang="en-US" sz="2400" kern="0" dirty="0">
              <a:solidFill>
                <a:schemeClr val="tx1"/>
              </a:solidFill>
              <a:latin typeface="Arial" panose="020B0604020202020204" pitchFamily="34" charset="0"/>
              <a:cs typeface="Arial" panose="020B0604020202020204" pitchFamily="34" charset="0"/>
            </a:endParaRPr>
          </a:p>
        </p:txBody>
      </p:sp>
      <p:sp>
        <p:nvSpPr>
          <p:cNvPr id="6" name="Title 1">
            <a:extLst>
              <a:ext uri="{FF2B5EF4-FFF2-40B4-BE49-F238E27FC236}">
                <a16:creationId xmlns:a16="http://schemas.microsoft.com/office/drawing/2014/main" id="{949053EE-5698-0E25-C669-BA7870B7BA85}"/>
              </a:ext>
            </a:extLst>
          </p:cNvPr>
          <p:cNvSpPr txBox="1">
            <a:spLocks/>
          </p:cNvSpPr>
          <p:nvPr/>
        </p:nvSpPr>
        <p:spPr>
          <a:xfrm>
            <a:off x="838200" y="133179"/>
            <a:ext cx="10515600" cy="82391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CA Recoupment	</a:t>
            </a:r>
          </a:p>
        </p:txBody>
      </p:sp>
    </p:spTree>
    <p:extLst>
      <p:ext uri="{BB962C8B-B14F-4D97-AF65-F5344CB8AC3E}">
        <p14:creationId xmlns:p14="http://schemas.microsoft.com/office/powerpoint/2010/main" val="4037863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7F0174-917F-734C-C630-241B618C2452}"/>
              </a:ext>
            </a:extLst>
          </p:cNvPr>
          <p:cNvSpPr txBox="1">
            <a:spLocks/>
          </p:cNvSpPr>
          <p:nvPr/>
        </p:nvSpPr>
        <p:spPr>
          <a:xfrm>
            <a:off x="963151" y="1143000"/>
            <a:ext cx="10265698" cy="4572000"/>
          </a:xfrm>
          <a:prstGeom prst="rect">
            <a:avLst/>
          </a:prstGeom>
        </p:spPr>
        <p:txBody>
          <a:bodyPr lIns="91440" tIns="45720" rIns="91440" bIns="45720" anchor="t"/>
          <a:lstStyle>
            <a:lvl1pPr algn="ctr" rtl="0" eaLnBrk="0" fontAlgn="base" hangingPunct="0">
              <a:spcBef>
                <a:spcPct val="0"/>
              </a:spcBef>
              <a:spcAft>
                <a:spcPct val="0"/>
              </a:spcAft>
              <a:defRPr sz="3600" b="1">
                <a:solidFill>
                  <a:schemeClr val="tx2"/>
                </a:solidFill>
                <a:latin typeface="+mj-lt"/>
                <a:ea typeface="+mj-ea"/>
                <a:cs typeface="+mj-cs"/>
              </a:defRPr>
            </a:lvl1pPr>
            <a:lvl2pPr algn="ctr" rtl="0" eaLnBrk="0" fontAlgn="base" hangingPunct="0">
              <a:spcBef>
                <a:spcPct val="0"/>
              </a:spcBef>
              <a:spcAft>
                <a:spcPct val="0"/>
              </a:spcAft>
              <a:defRPr sz="3600" b="1">
                <a:solidFill>
                  <a:schemeClr val="tx2"/>
                </a:solidFill>
                <a:latin typeface="Arial" charset="0"/>
              </a:defRPr>
            </a:lvl2pPr>
            <a:lvl3pPr algn="ctr" rtl="0" eaLnBrk="0" fontAlgn="base" hangingPunct="0">
              <a:spcBef>
                <a:spcPct val="0"/>
              </a:spcBef>
              <a:spcAft>
                <a:spcPct val="0"/>
              </a:spcAft>
              <a:defRPr sz="3600" b="1">
                <a:solidFill>
                  <a:schemeClr val="tx2"/>
                </a:solidFill>
                <a:latin typeface="Arial" charset="0"/>
              </a:defRPr>
            </a:lvl3pPr>
            <a:lvl4pPr algn="ctr" rtl="0" eaLnBrk="0" fontAlgn="base" hangingPunct="0">
              <a:spcBef>
                <a:spcPct val="0"/>
              </a:spcBef>
              <a:spcAft>
                <a:spcPct val="0"/>
              </a:spcAft>
              <a:defRPr sz="3600" b="1">
                <a:solidFill>
                  <a:schemeClr val="tx2"/>
                </a:solidFill>
                <a:latin typeface="Arial" charset="0"/>
              </a:defRPr>
            </a:lvl4pPr>
            <a:lvl5pPr algn="ctr" rtl="0" eaLnBrk="0" fontAlgn="base" hangingPunct="0">
              <a:spcBef>
                <a:spcPct val="0"/>
              </a:spcBef>
              <a:spcAft>
                <a:spcPct val="0"/>
              </a:spcAft>
              <a:defRPr sz="3600" b="1">
                <a:solidFill>
                  <a:schemeClr val="tx2"/>
                </a:solidFill>
                <a:latin typeface="Arial" charset="0"/>
              </a:defRPr>
            </a:lvl5pPr>
            <a:lvl6pPr marL="457200" algn="ctr" rtl="0" fontAlgn="base">
              <a:spcBef>
                <a:spcPct val="0"/>
              </a:spcBef>
              <a:spcAft>
                <a:spcPct val="0"/>
              </a:spcAft>
              <a:defRPr sz="3600" b="1">
                <a:solidFill>
                  <a:schemeClr val="tx2"/>
                </a:solidFill>
                <a:latin typeface="Arial" charset="0"/>
              </a:defRPr>
            </a:lvl6pPr>
            <a:lvl7pPr marL="914400" algn="ctr" rtl="0" fontAlgn="base">
              <a:spcBef>
                <a:spcPct val="0"/>
              </a:spcBef>
              <a:spcAft>
                <a:spcPct val="0"/>
              </a:spcAft>
              <a:defRPr sz="3600" b="1">
                <a:solidFill>
                  <a:schemeClr val="tx2"/>
                </a:solidFill>
                <a:latin typeface="Arial" charset="0"/>
              </a:defRPr>
            </a:lvl7pPr>
            <a:lvl8pPr marL="1371600" algn="ctr" rtl="0" fontAlgn="base">
              <a:spcBef>
                <a:spcPct val="0"/>
              </a:spcBef>
              <a:spcAft>
                <a:spcPct val="0"/>
              </a:spcAft>
              <a:defRPr sz="3600" b="1">
                <a:solidFill>
                  <a:schemeClr val="tx2"/>
                </a:solidFill>
                <a:latin typeface="Arial" charset="0"/>
              </a:defRPr>
            </a:lvl8pPr>
            <a:lvl9pPr marL="1828800" algn="ctr" rtl="0" fontAlgn="base">
              <a:spcBef>
                <a:spcPct val="0"/>
              </a:spcBef>
              <a:spcAft>
                <a:spcPct val="0"/>
              </a:spcAft>
              <a:defRPr sz="3600" b="1">
                <a:solidFill>
                  <a:schemeClr val="tx2"/>
                </a:solidFill>
                <a:latin typeface="Arial" charset="0"/>
              </a:defRPr>
            </a:lvl9pPr>
          </a:lstStyle>
          <a:p>
            <a:pPr marL="457200" indent="-457200" algn="l">
              <a:spcAft>
                <a:spcPts val="800"/>
              </a:spcAft>
              <a:buFont typeface="+mj-lt"/>
              <a:buAutoNum type="arabicPeriod"/>
            </a:pPr>
            <a:r>
              <a:rPr lang="en-US" sz="2600" b="0" kern="0" dirty="0">
                <a:solidFill>
                  <a:schemeClr val="tx1"/>
                </a:solidFill>
                <a:latin typeface="Arial" panose="020B0604020202020204" pitchFamily="34" charset="0"/>
                <a:cs typeface="Arial" panose="020B0604020202020204" pitchFamily="34" charset="0"/>
              </a:rPr>
              <a:t>WIARNG Education &amp; Incentives Office</a:t>
            </a:r>
          </a:p>
          <a:p>
            <a:pPr marL="457200" indent="-457200" algn="l">
              <a:spcAft>
                <a:spcPts val="800"/>
              </a:spcAft>
              <a:buFont typeface="+mj-lt"/>
              <a:buAutoNum type="arabicPeriod"/>
            </a:pPr>
            <a:r>
              <a:rPr lang="en-US" sz="2600" b="0" kern="0" dirty="0">
                <a:solidFill>
                  <a:schemeClr val="tx1"/>
                </a:solidFill>
                <a:latin typeface="Arial" panose="020B0604020202020204" pitchFamily="34" charset="0"/>
                <a:cs typeface="Arial" panose="020B0604020202020204" pitchFamily="34" charset="0"/>
              </a:rPr>
              <a:t>Additional Points of Contact</a:t>
            </a:r>
          </a:p>
          <a:p>
            <a:pPr marL="457200" indent="-457200" algn="l">
              <a:spcAft>
                <a:spcPts val="800"/>
              </a:spcAft>
              <a:buFont typeface="+mj-lt"/>
              <a:buAutoNum type="arabicPeriod"/>
            </a:pPr>
            <a:r>
              <a:rPr lang="en-US" sz="2600" b="0" kern="0" dirty="0">
                <a:solidFill>
                  <a:schemeClr val="tx1"/>
                </a:solidFill>
                <a:latin typeface="Arial" panose="020B0604020202020204" pitchFamily="34" charset="0"/>
                <a:cs typeface="Arial" panose="020B0604020202020204" pitchFamily="34" charset="0"/>
              </a:rPr>
              <a:t>Chapter 1606 &amp; Kicker</a:t>
            </a:r>
          </a:p>
          <a:p>
            <a:pPr marL="457200" indent="-457200" algn="l">
              <a:spcAft>
                <a:spcPts val="800"/>
              </a:spcAft>
              <a:buFont typeface="+mj-lt"/>
              <a:buAutoNum type="arabicPeriod"/>
            </a:pPr>
            <a:r>
              <a:rPr lang="en-US" sz="2600" b="0" kern="0" dirty="0">
                <a:solidFill>
                  <a:schemeClr val="tx1"/>
                </a:solidFill>
                <a:latin typeface="Arial" panose="020B0604020202020204" pitchFamily="34" charset="0"/>
                <a:cs typeface="Arial" panose="020B0604020202020204" pitchFamily="34" charset="0"/>
              </a:rPr>
              <a:t>Tuition &amp; Credentialing Assistance</a:t>
            </a:r>
          </a:p>
          <a:p>
            <a:pPr marL="457200" indent="-457200" algn="l">
              <a:spcAft>
                <a:spcPts val="800"/>
              </a:spcAft>
              <a:buFont typeface="+mj-lt"/>
              <a:buAutoNum type="arabicPeriod"/>
            </a:pPr>
            <a:r>
              <a:rPr lang="en-US" sz="2600" b="0" kern="0" dirty="0">
                <a:solidFill>
                  <a:schemeClr val="tx1"/>
                </a:solidFill>
                <a:latin typeface="Arial" panose="020B0604020202020204" pitchFamily="34" charset="0"/>
                <a:cs typeface="Arial" panose="020B0604020202020204" pitchFamily="34" charset="0"/>
              </a:rPr>
              <a:t>WING Tuition Grant</a:t>
            </a:r>
          </a:p>
          <a:p>
            <a:pPr marL="457200" indent="-457200" algn="l">
              <a:spcAft>
                <a:spcPts val="800"/>
              </a:spcAft>
              <a:buFont typeface="+mj-lt"/>
              <a:buAutoNum type="arabicPeriod"/>
            </a:pPr>
            <a:r>
              <a:rPr lang="en-US" sz="2600" b="0" kern="0" dirty="0">
                <a:solidFill>
                  <a:schemeClr val="tx1"/>
                </a:solidFill>
                <a:latin typeface="Arial" panose="020B0604020202020204" pitchFamily="34" charset="0"/>
                <a:cs typeface="Arial" panose="020B0604020202020204" pitchFamily="34" charset="0"/>
              </a:rPr>
              <a:t>Duty Statuses &amp; Benefit Eligibility</a:t>
            </a:r>
          </a:p>
          <a:p>
            <a:pPr marL="457200" indent="-457200" algn="l">
              <a:spcAft>
                <a:spcPts val="800"/>
              </a:spcAft>
              <a:buFont typeface="+mj-lt"/>
              <a:buAutoNum type="arabicPeriod"/>
            </a:pPr>
            <a:r>
              <a:rPr lang="en-US" sz="2600" b="0" kern="0" dirty="0">
                <a:solidFill>
                  <a:schemeClr val="tx1"/>
                </a:solidFill>
                <a:latin typeface="Arial" panose="020B0604020202020204" pitchFamily="34" charset="0"/>
                <a:cs typeface="Arial" panose="020B0604020202020204" pitchFamily="34" charset="0"/>
              </a:rPr>
              <a:t>Advising National Guard Students</a:t>
            </a:r>
          </a:p>
          <a:p>
            <a:pPr marL="457200" indent="-457200" algn="l">
              <a:spcAft>
                <a:spcPts val="800"/>
              </a:spcAft>
              <a:buFont typeface="+mj-lt"/>
              <a:buAutoNum type="arabicPeriod"/>
            </a:pPr>
            <a:r>
              <a:rPr lang="en-US" sz="2600" b="0" kern="0" dirty="0">
                <a:solidFill>
                  <a:schemeClr val="tx1"/>
                </a:solidFill>
                <a:latin typeface="Arial" panose="020B0604020202020204" pitchFamily="34" charset="0"/>
                <a:cs typeface="Arial" panose="020B0604020202020204" pitchFamily="34" charset="0"/>
              </a:rPr>
              <a:t>Military Absences</a:t>
            </a:r>
          </a:p>
          <a:p>
            <a:pPr marL="457200" indent="-457200" algn="l">
              <a:spcAft>
                <a:spcPts val="800"/>
              </a:spcAft>
              <a:buFont typeface="+mj-lt"/>
              <a:buAutoNum type="arabicPeriod"/>
            </a:pPr>
            <a:r>
              <a:rPr lang="en-US" sz="2600" b="0" kern="0" dirty="0">
                <a:solidFill>
                  <a:schemeClr val="tx1"/>
                </a:solidFill>
                <a:latin typeface="Arial" panose="020B0604020202020204" pitchFamily="34" charset="0"/>
                <a:cs typeface="Arial" panose="020B0604020202020204" pitchFamily="34" charset="0"/>
              </a:rPr>
              <a:t>Key Takeaway</a:t>
            </a:r>
          </a:p>
          <a:p>
            <a:pPr marL="457200" indent="-457200" algn="l">
              <a:buFont typeface="+mj-lt"/>
              <a:buAutoNum type="arabicPeriod"/>
            </a:pPr>
            <a:endParaRPr lang="en-US" sz="2400" b="0" kern="0" dirty="0">
              <a:solidFill>
                <a:schemeClr val="tx1"/>
              </a:solidFill>
              <a:latin typeface="Arial" panose="020B0604020202020204" pitchFamily="34" charset="0"/>
              <a:cs typeface="Arial" panose="020B0604020202020204" pitchFamily="34" charset="0"/>
            </a:endParaRPr>
          </a:p>
          <a:p>
            <a:pPr marL="457200" indent="-457200" algn="l">
              <a:buFont typeface="+mj-lt"/>
              <a:buAutoNum type="arabicPeriod"/>
            </a:pPr>
            <a:endParaRPr lang="en-US" sz="2400" b="0" kern="0" dirty="0">
              <a:solidFill>
                <a:schemeClr val="tx1"/>
              </a:solidFill>
              <a:latin typeface="Arial" panose="020B0604020202020204" pitchFamily="34" charset="0"/>
              <a:cs typeface="Arial" panose="020B0604020202020204" pitchFamily="34" charset="0"/>
            </a:endParaRPr>
          </a:p>
          <a:p>
            <a:pPr algn="l"/>
            <a:endParaRPr lang="en-US" sz="2400" kern="0" dirty="0">
              <a:solidFill>
                <a:schemeClr val="tx1"/>
              </a:solidFill>
              <a:latin typeface="Arial" panose="020B0604020202020204" pitchFamily="34" charset="0"/>
              <a:cs typeface="Arial" panose="020B0604020202020204" pitchFamily="34" charset="0"/>
            </a:endParaRPr>
          </a:p>
          <a:p>
            <a:pPr algn="l"/>
            <a:endParaRPr lang="en-US" sz="2400" kern="0" dirty="0">
              <a:solidFill>
                <a:schemeClr val="tx1"/>
              </a:solidFill>
              <a:latin typeface="Arial" panose="020B0604020202020204" pitchFamily="34" charset="0"/>
              <a:cs typeface="Arial" panose="020B0604020202020204" pitchFamily="34" charset="0"/>
            </a:endParaRPr>
          </a:p>
        </p:txBody>
      </p:sp>
      <p:sp>
        <p:nvSpPr>
          <p:cNvPr id="6" name="Title 1">
            <a:extLst>
              <a:ext uri="{FF2B5EF4-FFF2-40B4-BE49-F238E27FC236}">
                <a16:creationId xmlns:a16="http://schemas.microsoft.com/office/drawing/2014/main" id="{0AA30DC9-5B5C-DD39-1198-3D3CAFD17EDD}"/>
              </a:ext>
            </a:extLst>
          </p:cNvPr>
          <p:cNvSpPr txBox="1">
            <a:spLocks/>
          </p:cNvSpPr>
          <p:nvPr/>
        </p:nvSpPr>
        <p:spPr>
          <a:xfrm>
            <a:off x="838200" y="133179"/>
            <a:ext cx="10515600" cy="82391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Agenda	</a:t>
            </a:r>
          </a:p>
        </p:txBody>
      </p:sp>
    </p:spTree>
    <p:extLst>
      <p:ext uri="{BB962C8B-B14F-4D97-AF65-F5344CB8AC3E}">
        <p14:creationId xmlns:p14="http://schemas.microsoft.com/office/powerpoint/2010/main" val="26580149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30A08E-087E-D893-978E-8A62A60496F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8561514-C073-293D-D8B0-BA6FFBBA9A96}"/>
              </a:ext>
            </a:extLst>
          </p:cNvPr>
          <p:cNvSpPr txBox="1">
            <a:spLocks/>
          </p:cNvSpPr>
          <p:nvPr/>
        </p:nvSpPr>
        <p:spPr>
          <a:xfrm>
            <a:off x="1088102" y="1419762"/>
            <a:ext cx="10265698" cy="4276703"/>
          </a:xfrm>
          <a:prstGeom prst="rect">
            <a:avLst/>
          </a:prstGeom>
        </p:spPr>
        <p:txBody>
          <a:bodyPr lIns="91440" tIns="45720" rIns="91440" bIns="45720" anchor="t"/>
          <a:lstStyle>
            <a:lvl1pPr algn="ctr" rtl="0" eaLnBrk="0" fontAlgn="base" hangingPunct="0">
              <a:spcBef>
                <a:spcPct val="0"/>
              </a:spcBef>
              <a:spcAft>
                <a:spcPct val="0"/>
              </a:spcAft>
              <a:defRPr sz="3600" b="1">
                <a:solidFill>
                  <a:schemeClr val="tx2"/>
                </a:solidFill>
                <a:latin typeface="+mj-lt"/>
                <a:ea typeface="+mj-ea"/>
                <a:cs typeface="+mj-cs"/>
              </a:defRPr>
            </a:lvl1pPr>
            <a:lvl2pPr algn="ctr" rtl="0" eaLnBrk="0" fontAlgn="base" hangingPunct="0">
              <a:spcBef>
                <a:spcPct val="0"/>
              </a:spcBef>
              <a:spcAft>
                <a:spcPct val="0"/>
              </a:spcAft>
              <a:defRPr sz="3600" b="1">
                <a:solidFill>
                  <a:schemeClr val="tx2"/>
                </a:solidFill>
                <a:latin typeface="Arial" charset="0"/>
              </a:defRPr>
            </a:lvl2pPr>
            <a:lvl3pPr algn="ctr" rtl="0" eaLnBrk="0" fontAlgn="base" hangingPunct="0">
              <a:spcBef>
                <a:spcPct val="0"/>
              </a:spcBef>
              <a:spcAft>
                <a:spcPct val="0"/>
              </a:spcAft>
              <a:defRPr sz="3600" b="1">
                <a:solidFill>
                  <a:schemeClr val="tx2"/>
                </a:solidFill>
                <a:latin typeface="Arial" charset="0"/>
              </a:defRPr>
            </a:lvl3pPr>
            <a:lvl4pPr algn="ctr" rtl="0" eaLnBrk="0" fontAlgn="base" hangingPunct="0">
              <a:spcBef>
                <a:spcPct val="0"/>
              </a:spcBef>
              <a:spcAft>
                <a:spcPct val="0"/>
              </a:spcAft>
              <a:defRPr sz="3600" b="1">
                <a:solidFill>
                  <a:schemeClr val="tx2"/>
                </a:solidFill>
                <a:latin typeface="Arial" charset="0"/>
              </a:defRPr>
            </a:lvl4pPr>
            <a:lvl5pPr algn="ctr" rtl="0" eaLnBrk="0" fontAlgn="base" hangingPunct="0">
              <a:spcBef>
                <a:spcPct val="0"/>
              </a:spcBef>
              <a:spcAft>
                <a:spcPct val="0"/>
              </a:spcAft>
              <a:defRPr sz="3600" b="1">
                <a:solidFill>
                  <a:schemeClr val="tx2"/>
                </a:solidFill>
                <a:latin typeface="Arial" charset="0"/>
              </a:defRPr>
            </a:lvl5pPr>
            <a:lvl6pPr marL="457200" algn="ctr" rtl="0" fontAlgn="base">
              <a:spcBef>
                <a:spcPct val="0"/>
              </a:spcBef>
              <a:spcAft>
                <a:spcPct val="0"/>
              </a:spcAft>
              <a:defRPr sz="3600" b="1">
                <a:solidFill>
                  <a:schemeClr val="tx2"/>
                </a:solidFill>
                <a:latin typeface="Arial" charset="0"/>
              </a:defRPr>
            </a:lvl6pPr>
            <a:lvl7pPr marL="914400" algn="ctr" rtl="0" fontAlgn="base">
              <a:spcBef>
                <a:spcPct val="0"/>
              </a:spcBef>
              <a:spcAft>
                <a:spcPct val="0"/>
              </a:spcAft>
              <a:defRPr sz="3600" b="1">
                <a:solidFill>
                  <a:schemeClr val="tx2"/>
                </a:solidFill>
                <a:latin typeface="Arial" charset="0"/>
              </a:defRPr>
            </a:lvl7pPr>
            <a:lvl8pPr marL="1371600" algn="ctr" rtl="0" fontAlgn="base">
              <a:spcBef>
                <a:spcPct val="0"/>
              </a:spcBef>
              <a:spcAft>
                <a:spcPct val="0"/>
              </a:spcAft>
              <a:defRPr sz="3600" b="1">
                <a:solidFill>
                  <a:schemeClr val="tx2"/>
                </a:solidFill>
                <a:latin typeface="Arial" charset="0"/>
              </a:defRPr>
            </a:lvl8pPr>
            <a:lvl9pPr marL="1828800" algn="ctr" rtl="0" fontAlgn="base">
              <a:spcBef>
                <a:spcPct val="0"/>
              </a:spcBef>
              <a:spcAft>
                <a:spcPct val="0"/>
              </a:spcAft>
              <a:defRPr sz="3600" b="1">
                <a:solidFill>
                  <a:schemeClr val="tx2"/>
                </a:solidFill>
                <a:latin typeface="Arial" charset="0"/>
              </a:defRPr>
            </a:lvl9pPr>
          </a:lstStyle>
          <a:p>
            <a:pPr marL="457200" indent="-457200" algn="l">
              <a:spcAft>
                <a:spcPts val="1200"/>
              </a:spcAft>
              <a:buFont typeface="+mj-lt"/>
              <a:buAutoNum type="arabicPeriod"/>
            </a:pPr>
            <a:r>
              <a:rPr lang="en-US" sz="2400" b="0" kern="0" dirty="0">
                <a:solidFill>
                  <a:schemeClr val="tx1"/>
                </a:solidFill>
                <a:latin typeface="Arial" panose="020B0604020202020204" pitchFamily="34" charset="0"/>
                <a:cs typeface="Arial" panose="020B0604020202020204" pitchFamily="34" charset="0"/>
              </a:rPr>
              <a:t>Students not reading their ArmyIgnited messages.</a:t>
            </a:r>
          </a:p>
          <a:p>
            <a:pPr marL="914400" lvl="1" indent="-457200" algn="l">
              <a:spcAft>
                <a:spcPts val="1200"/>
              </a:spcAft>
              <a:buFont typeface="Arial" panose="020B0604020202020204" pitchFamily="34" charset="0"/>
              <a:buChar char="•"/>
            </a:pPr>
            <a:r>
              <a:rPr lang="en-US" sz="2200" b="0" kern="0" dirty="0">
                <a:solidFill>
                  <a:schemeClr val="tx1"/>
                </a:solidFill>
                <a:latin typeface="Arial" panose="020B0604020202020204" pitchFamily="34" charset="0"/>
                <a:cs typeface="Arial" panose="020B0604020202020204" pitchFamily="34" charset="0"/>
              </a:rPr>
              <a:t>They are notified via their military email when a new message is sent in ArmyIgnited, but most don’t have access to this email.</a:t>
            </a:r>
          </a:p>
          <a:p>
            <a:pPr marL="457200" indent="-457200" algn="l">
              <a:spcAft>
                <a:spcPts val="1200"/>
              </a:spcAft>
              <a:buFont typeface="+mj-lt"/>
              <a:buAutoNum type="arabicPeriod"/>
            </a:pPr>
            <a:r>
              <a:rPr lang="en-US" sz="2400" b="0" kern="0" dirty="0">
                <a:solidFill>
                  <a:schemeClr val="tx1"/>
                </a:solidFill>
                <a:latin typeface="Arial" panose="020B0604020202020204" pitchFamily="34" charset="0"/>
                <a:cs typeface="Arial" panose="020B0604020202020204" pitchFamily="34" charset="0"/>
              </a:rPr>
              <a:t>Incorrect personnel data (i.e. contract end date, civilian education level, flags).</a:t>
            </a:r>
          </a:p>
          <a:p>
            <a:pPr marL="457200" indent="-457200" algn="l">
              <a:spcAft>
                <a:spcPts val="1200"/>
              </a:spcAft>
              <a:buFont typeface="+mj-lt"/>
              <a:buAutoNum type="arabicPeriod"/>
            </a:pPr>
            <a:r>
              <a:rPr lang="en-US" sz="2400" b="0" kern="0" dirty="0">
                <a:solidFill>
                  <a:schemeClr val="tx1"/>
                </a:solidFill>
                <a:latin typeface="Arial" panose="020B0604020202020204" pitchFamily="34" charset="0"/>
                <a:cs typeface="Arial" panose="020B0604020202020204" pitchFamily="34" charset="0"/>
              </a:rPr>
              <a:t>Waiting too long to start the application process. There is no waiver for missing the application deadlines prior to classes starting. </a:t>
            </a:r>
          </a:p>
          <a:p>
            <a:pPr marL="457200" indent="-457200" algn="l">
              <a:spcAft>
                <a:spcPts val="1200"/>
              </a:spcAft>
              <a:buFont typeface="+mj-lt"/>
              <a:buAutoNum type="arabicPeriod"/>
            </a:pPr>
            <a:r>
              <a:rPr lang="en-US" sz="2400" b="0" kern="0" dirty="0">
                <a:solidFill>
                  <a:schemeClr val="tx1"/>
                </a:solidFill>
                <a:latin typeface="Arial" panose="020B0604020202020204" pitchFamily="34" charset="0"/>
                <a:cs typeface="Arial" panose="020B0604020202020204" pitchFamily="34" charset="0"/>
              </a:rPr>
              <a:t>Not understanding the full application process.</a:t>
            </a:r>
          </a:p>
          <a:p>
            <a:pPr marL="457200" indent="-457200" algn="l">
              <a:spcAft>
                <a:spcPts val="1200"/>
              </a:spcAft>
              <a:buFont typeface="+mj-lt"/>
              <a:buAutoNum type="arabicPeriod"/>
            </a:pPr>
            <a:r>
              <a:rPr lang="en-US" sz="2400" b="0" kern="0" dirty="0">
                <a:solidFill>
                  <a:schemeClr val="tx1"/>
                </a:solidFill>
                <a:latin typeface="Arial" panose="020B0604020202020204" pitchFamily="34" charset="0"/>
                <a:cs typeface="Arial" panose="020B0604020202020204" pitchFamily="34" charset="0"/>
              </a:rPr>
              <a:t>Grade input (TA) or proof of training or exam completion (CA).</a:t>
            </a:r>
          </a:p>
          <a:p>
            <a:pPr marL="914400" lvl="1" indent="-457200" algn="l">
              <a:spcAft>
                <a:spcPts val="1200"/>
              </a:spcAft>
              <a:buFont typeface="+mj-lt"/>
              <a:buAutoNum type="arabicPeriod"/>
            </a:pPr>
            <a:endParaRPr lang="en-US" sz="2400" b="0" kern="0" dirty="0">
              <a:solidFill>
                <a:schemeClr val="tx1"/>
              </a:solidFill>
              <a:latin typeface="Arial" panose="020B0604020202020204" pitchFamily="34" charset="0"/>
              <a:cs typeface="Arial" panose="020B0604020202020204" pitchFamily="34" charset="0"/>
            </a:endParaRPr>
          </a:p>
          <a:p>
            <a:pPr marL="342900" indent="-342900" algn="l">
              <a:spcAft>
                <a:spcPts val="1200"/>
              </a:spcAft>
              <a:buFont typeface="Arial" panose="020B0604020202020204" pitchFamily="34" charset="0"/>
              <a:buChar char="•"/>
            </a:pPr>
            <a:endParaRPr lang="en-US" sz="2400" b="0" kern="0" dirty="0">
              <a:solidFill>
                <a:schemeClr val="tx1"/>
              </a:solidFill>
              <a:latin typeface="Arial" panose="020B0604020202020204" pitchFamily="34" charset="0"/>
              <a:cs typeface="Arial" panose="020B0604020202020204" pitchFamily="34" charset="0"/>
            </a:endParaRPr>
          </a:p>
          <a:p>
            <a:pPr marL="342900" indent="-342900" algn="l">
              <a:spcAft>
                <a:spcPts val="1200"/>
              </a:spcAft>
              <a:buFont typeface="Arial" panose="020B0604020202020204" pitchFamily="34" charset="0"/>
              <a:buChar char="•"/>
            </a:pPr>
            <a:endParaRPr lang="en-US" sz="2400" b="0" kern="0" dirty="0">
              <a:solidFill>
                <a:schemeClr val="tx1"/>
              </a:solidFill>
              <a:latin typeface="Arial" panose="020B0604020202020204" pitchFamily="34" charset="0"/>
              <a:cs typeface="Arial" panose="020B0604020202020204" pitchFamily="34" charset="0"/>
            </a:endParaRPr>
          </a:p>
          <a:p>
            <a:pPr marL="342900" indent="-342900" algn="l">
              <a:spcAft>
                <a:spcPts val="1200"/>
              </a:spcAft>
              <a:buFont typeface="Arial" panose="020B0604020202020204" pitchFamily="34" charset="0"/>
              <a:buChar char="•"/>
            </a:pPr>
            <a:endParaRPr lang="en-US" sz="2400" b="0" kern="0" dirty="0">
              <a:solidFill>
                <a:schemeClr val="tx1"/>
              </a:solidFill>
              <a:latin typeface="Arial" panose="020B0604020202020204" pitchFamily="34" charset="0"/>
              <a:cs typeface="Arial" panose="020B0604020202020204" pitchFamily="34" charset="0"/>
            </a:endParaRPr>
          </a:p>
          <a:p>
            <a:pPr lvl="1" algn="l">
              <a:spcAft>
                <a:spcPts val="1200"/>
              </a:spcAft>
            </a:pPr>
            <a:endParaRPr lang="en-US" sz="2000" b="0" kern="0" dirty="0">
              <a:solidFill>
                <a:schemeClr val="tx1"/>
              </a:solidFill>
              <a:latin typeface="Arial" panose="020B0604020202020204" pitchFamily="34" charset="0"/>
              <a:cs typeface="Arial" panose="020B0604020202020204" pitchFamily="34" charset="0"/>
            </a:endParaRPr>
          </a:p>
          <a:p>
            <a:pPr marL="800100" lvl="1" indent="-342900" algn="l">
              <a:spcAft>
                <a:spcPts val="1200"/>
              </a:spcAft>
              <a:buFont typeface="Arial" panose="020B0604020202020204" pitchFamily="34" charset="0"/>
              <a:buChar char="•"/>
            </a:pPr>
            <a:endParaRPr lang="en-US" sz="2000" b="0" kern="0" dirty="0">
              <a:solidFill>
                <a:schemeClr val="tx1"/>
              </a:solidFill>
              <a:latin typeface="Arial" panose="020B0604020202020204" pitchFamily="34" charset="0"/>
              <a:cs typeface="Arial" panose="020B0604020202020204" pitchFamily="34" charset="0"/>
            </a:endParaRPr>
          </a:p>
          <a:p>
            <a:pPr marL="800100" lvl="1" indent="-342900" algn="l">
              <a:spcAft>
                <a:spcPts val="1200"/>
              </a:spcAft>
              <a:buFont typeface="Arial" panose="020B0604020202020204" pitchFamily="34" charset="0"/>
              <a:buChar char="•"/>
            </a:pPr>
            <a:endParaRPr lang="en-US" sz="2400" b="0" kern="0" dirty="0">
              <a:solidFill>
                <a:schemeClr val="tx1"/>
              </a:solidFill>
              <a:latin typeface="Arial" panose="020B0604020202020204" pitchFamily="34" charset="0"/>
              <a:cs typeface="Arial" panose="020B0604020202020204" pitchFamily="34" charset="0"/>
            </a:endParaRPr>
          </a:p>
          <a:p>
            <a:pPr algn="l"/>
            <a:endParaRPr lang="en-US" sz="2400" u="sng" kern="0" dirty="0">
              <a:solidFill>
                <a:schemeClr val="tx1"/>
              </a:solidFill>
              <a:latin typeface="Arial" panose="020B0604020202020204" pitchFamily="34" charset="0"/>
              <a:cs typeface="Arial" panose="020B0604020202020204" pitchFamily="34" charset="0"/>
            </a:endParaRPr>
          </a:p>
          <a:p>
            <a:pPr algn="l"/>
            <a:endParaRPr lang="en-US" sz="2400" u="sng" kern="0" dirty="0">
              <a:solidFill>
                <a:schemeClr val="tx1"/>
              </a:solidFill>
              <a:latin typeface="Arial" panose="020B0604020202020204" pitchFamily="34" charset="0"/>
              <a:cs typeface="Arial" panose="020B0604020202020204" pitchFamily="34" charset="0"/>
            </a:endParaRPr>
          </a:p>
          <a:p>
            <a:pPr algn="l"/>
            <a:endParaRPr lang="en-US" sz="2400" u="sng" kern="0" dirty="0">
              <a:solidFill>
                <a:schemeClr val="tx1"/>
              </a:solidFill>
              <a:latin typeface="Arial" panose="020B0604020202020204" pitchFamily="34" charset="0"/>
              <a:cs typeface="Arial" panose="020B0604020202020204" pitchFamily="34" charset="0"/>
            </a:endParaRPr>
          </a:p>
          <a:p>
            <a:pPr algn="l"/>
            <a:endParaRPr lang="en-US" sz="2400" u="sng" kern="0" dirty="0">
              <a:solidFill>
                <a:schemeClr val="tx1"/>
              </a:solidFill>
              <a:latin typeface="Arial" panose="020B0604020202020204" pitchFamily="34" charset="0"/>
              <a:cs typeface="Arial" panose="020B0604020202020204" pitchFamily="34" charset="0"/>
            </a:endParaRPr>
          </a:p>
          <a:p>
            <a:pPr algn="l"/>
            <a:endParaRPr lang="en-US" sz="2400" kern="0" dirty="0">
              <a:solidFill>
                <a:schemeClr val="tx1"/>
              </a:solidFill>
              <a:latin typeface="Arial" panose="020B0604020202020204" pitchFamily="34" charset="0"/>
              <a:cs typeface="Arial" panose="020B0604020202020204" pitchFamily="34" charset="0"/>
            </a:endParaRPr>
          </a:p>
          <a:p>
            <a:pPr algn="l"/>
            <a:endParaRPr lang="en-US" sz="2400" kern="0" dirty="0">
              <a:solidFill>
                <a:schemeClr val="tx1"/>
              </a:solidFill>
              <a:latin typeface="Arial" panose="020B0604020202020204" pitchFamily="34" charset="0"/>
              <a:cs typeface="Arial" panose="020B0604020202020204" pitchFamily="34" charset="0"/>
            </a:endParaRPr>
          </a:p>
        </p:txBody>
      </p:sp>
      <p:sp>
        <p:nvSpPr>
          <p:cNvPr id="6" name="Title 1">
            <a:extLst>
              <a:ext uri="{FF2B5EF4-FFF2-40B4-BE49-F238E27FC236}">
                <a16:creationId xmlns:a16="http://schemas.microsoft.com/office/drawing/2014/main" id="{FBE72EFF-7B40-D7B8-EDEB-322305C942E8}"/>
              </a:ext>
            </a:extLst>
          </p:cNvPr>
          <p:cNvSpPr txBox="1">
            <a:spLocks/>
          </p:cNvSpPr>
          <p:nvPr/>
        </p:nvSpPr>
        <p:spPr>
          <a:xfrm>
            <a:off x="838200" y="133179"/>
            <a:ext cx="10515600" cy="82391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Common Issues	</a:t>
            </a:r>
          </a:p>
        </p:txBody>
      </p:sp>
    </p:spTree>
    <p:extLst>
      <p:ext uri="{BB962C8B-B14F-4D97-AF65-F5344CB8AC3E}">
        <p14:creationId xmlns:p14="http://schemas.microsoft.com/office/powerpoint/2010/main" val="187980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385D36-0D1C-8063-933D-808753A1F2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FBF1AE9-16BD-8356-E173-D9E23989123E}"/>
              </a:ext>
            </a:extLst>
          </p:cNvPr>
          <p:cNvSpPr txBox="1">
            <a:spLocks/>
          </p:cNvSpPr>
          <p:nvPr/>
        </p:nvSpPr>
        <p:spPr>
          <a:xfrm>
            <a:off x="1088102" y="1062347"/>
            <a:ext cx="10265698" cy="4251058"/>
          </a:xfrm>
          <a:prstGeom prst="rect">
            <a:avLst/>
          </a:prstGeom>
        </p:spPr>
        <p:txBody>
          <a:bodyPr lIns="91440" tIns="45720" rIns="91440" bIns="45720" anchor="t"/>
          <a:lstStyle>
            <a:lvl1pPr algn="ctr" rtl="0" eaLnBrk="0" fontAlgn="base" hangingPunct="0">
              <a:spcBef>
                <a:spcPct val="0"/>
              </a:spcBef>
              <a:spcAft>
                <a:spcPct val="0"/>
              </a:spcAft>
              <a:defRPr sz="3600" b="1">
                <a:solidFill>
                  <a:schemeClr val="tx2"/>
                </a:solidFill>
                <a:latin typeface="+mj-lt"/>
                <a:ea typeface="+mj-ea"/>
                <a:cs typeface="+mj-cs"/>
              </a:defRPr>
            </a:lvl1pPr>
            <a:lvl2pPr algn="ctr" rtl="0" eaLnBrk="0" fontAlgn="base" hangingPunct="0">
              <a:spcBef>
                <a:spcPct val="0"/>
              </a:spcBef>
              <a:spcAft>
                <a:spcPct val="0"/>
              </a:spcAft>
              <a:defRPr sz="3600" b="1">
                <a:solidFill>
                  <a:schemeClr val="tx2"/>
                </a:solidFill>
                <a:latin typeface="Arial" charset="0"/>
              </a:defRPr>
            </a:lvl2pPr>
            <a:lvl3pPr algn="ctr" rtl="0" eaLnBrk="0" fontAlgn="base" hangingPunct="0">
              <a:spcBef>
                <a:spcPct val="0"/>
              </a:spcBef>
              <a:spcAft>
                <a:spcPct val="0"/>
              </a:spcAft>
              <a:defRPr sz="3600" b="1">
                <a:solidFill>
                  <a:schemeClr val="tx2"/>
                </a:solidFill>
                <a:latin typeface="Arial" charset="0"/>
              </a:defRPr>
            </a:lvl3pPr>
            <a:lvl4pPr algn="ctr" rtl="0" eaLnBrk="0" fontAlgn="base" hangingPunct="0">
              <a:spcBef>
                <a:spcPct val="0"/>
              </a:spcBef>
              <a:spcAft>
                <a:spcPct val="0"/>
              </a:spcAft>
              <a:defRPr sz="3600" b="1">
                <a:solidFill>
                  <a:schemeClr val="tx2"/>
                </a:solidFill>
                <a:latin typeface="Arial" charset="0"/>
              </a:defRPr>
            </a:lvl4pPr>
            <a:lvl5pPr algn="ctr" rtl="0" eaLnBrk="0" fontAlgn="base" hangingPunct="0">
              <a:spcBef>
                <a:spcPct val="0"/>
              </a:spcBef>
              <a:spcAft>
                <a:spcPct val="0"/>
              </a:spcAft>
              <a:defRPr sz="3600" b="1">
                <a:solidFill>
                  <a:schemeClr val="tx2"/>
                </a:solidFill>
                <a:latin typeface="Arial" charset="0"/>
              </a:defRPr>
            </a:lvl5pPr>
            <a:lvl6pPr marL="457200" algn="ctr" rtl="0" fontAlgn="base">
              <a:spcBef>
                <a:spcPct val="0"/>
              </a:spcBef>
              <a:spcAft>
                <a:spcPct val="0"/>
              </a:spcAft>
              <a:defRPr sz="3600" b="1">
                <a:solidFill>
                  <a:schemeClr val="tx2"/>
                </a:solidFill>
                <a:latin typeface="Arial" charset="0"/>
              </a:defRPr>
            </a:lvl6pPr>
            <a:lvl7pPr marL="914400" algn="ctr" rtl="0" fontAlgn="base">
              <a:spcBef>
                <a:spcPct val="0"/>
              </a:spcBef>
              <a:spcAft>
                <a:spcPct val="0"/>
              </a:spcAft>
              <a:defRPr sz="3600" b="1">
                <a:solidFill>
                  <a:schemeClr val="tx2"/>
                </a:solidFill>
                <a:latin typeface="Arial" charset="0"/>
              </a:defRPr>
            </a:lvl7pPr>
            <a:lvl8pPr marL="1371600" algn="ctr" rtl="0" fontAlgn="base">
              <a:spcBef>
                <a:spcPct val="0"/>
              </a:spcBef>
              <a:spcAft>
                <a:spcPct val="0"/>
              </a:spcAft>
              <a:defRPr sz="3600" b="1">
                <a:solidFill>
                  <a:schemeClr val="tx2"/>
                </a:solidFill>
                <a:latin typeface="Arial" charset="0"/>
              </a:defRPr>
            </a:lvl8pPr>
            <a:lvl9pPr marL="1828800" algn="ctr" rtl="0" fontAlgn="base">
              <a:spcBef>
                <a:spcPct val="0"/>
              </a:spcBef>
              <a:spcAft>
                <a:spcPct val="0"/>
              </a:spcAft>
              <a:defRPr sz="3600" b="1">
                <a:solidFill>
                  <a:schemeClr val="tx2"/>
                </a:solidFill>
                <a:latin typeface="Arial" charset="0"/>
              </a:defRPr>
            </a:lvl9pPr>
          </a:lstStyle>
          <a:p>
            <a:pPr algn="l"/>
            <a:r>
              <a:rPr lang="en-US" sz="2400" kern="0" dirty="0">
                <a:solidFill>
                  <a:schemeClr val="tx1"/>
                </a:solidFill>
                <a:latin typeface="Arial" panose="020B0604020202020204" pitchFamily="34" charset="0"/>
                <a:cs typeface="Arial" panose="020B0604020202020204" pitchFamily="34" charset="0"/>
              </a:rPr>
              <a:t>First: </a:t>
            </a:r>
            <a:r>
              <a:rPr lang="en-US" sz="2400" b="0" kern="0" dirty="0">
                <a:solidFill>
                  <a:schemeClr val="tx1"/>
                </a:solidFill>
                <a:latin typeface="Arial" panose="020B0604020202020204" pitchFamily="34" charset="0"/>
                <a:cs typeface="Arial" panose="020B0604020202020204" pitchFamily="34" charset="0"/>
              </a:rPr>
              <a:t>WIARNG Education &amp; Incentives Office, 1LT Jolene Anders</a:t>
            </a:r>
          </a:p>
          <a:p>
            <a:pPr marL="800100" lvl="1" indent="-342900" algn="l">
              <a:buFont typeface="Arial" panose="020B0604020202020204" pitchFamily="34" charset="0"/>
              <a:buChar char="•"/>
            </a:pPr>
            <a:r>
              <a:rPr lang="en-US" sz="2200" b="0" kern="0" dirty="0">
                <a:solidFill>
                  <a:schemeClr val="tx1"/>
                </a:solidFill>
                <a:latin typeface="Arial" panose="020B0604020202020204" pitchFamily="34" charset="0"/>
                <a:cs typeface="Arial" panose="020B0604020202020204" pitchFamily="34" charset="0"/>
              </a:rPr>
              <a:t>Office mailbox: </a:t>
            </a:r>
            <a:r>
              <a:rPr lang="en-US" sz="2200" b="0" kern="0" dirty="0">
                <a:solidFill>
                  <a:schemeClr val="tx1"/>
                </a:solidFill>
                <a:latin typeface="Arial" panose="020B0604020202020204" pitchFamily="34" charset="0"/>
                <a:cs typeface="Arial" panose="020B0604020202020204" pitchFamily="34" charset="0"/>
                <a:hlinkClick r:id="rId3"/>
              </a:rPr>
              <a:t>ngwi.edu@army.mil</a:t>
            </a:r>
            <a:r>
              <a:rPr lang="en-US" sz="2200" b="0" kern="0" dirty="0">
                <a:solidFill>
                  <a:schemeClr val="tx1"/>
                </a:solidFill>
                <a:latin typeface="Arial" panose="020B0604020202020204" pitchFamily="34" charset="0"/>
                <a:cs typeface="Arial" panose="020B0604020202020204" pitchFamily="34" charset="0"/>
              </a:rPr>
              <a:t> </a:t>
            </a:r>
          </a:p>
          <a:p>
            <a:pPr marL="800100" lvl="1" indent="-342900" algn="l">
              <a:buFont typeface="Arial" panose="020B0604020202020204" pitchFamily="34" charset="0"/>
              <a:buChar char="•"/>
            </a:pPr>
            <a:r>
              <a:rPr lang="en-US" sz="2200" b="0" kern="0" dirty="0">
                <a:solidFill>
                  <a:schemeClr val="tx1"/>
                </a:solidFill>
                <a:latin typeface="Arial" panose="020B0604020202020204" pitchFamily="34" charset="0"/>
                <a:cs typeface="Arial" panose="020B0604020202020204" pitchFamily="34" charset="0"/>
              </a:rPr>
              <a:t>Phone: 608.242.3447</a:t>
            </a:r>
          </a:p>
          <a:p>
            <a:pPr marL="800100" lvl="1" indent="-342900" algn="l">
              <a:buFont typeface="Arial" panose="020B0604020202020204" pitchFamily="34" charset="0"/>
              <a:buChar char="•"/>
            </a:pPr>
            <a:r>
              <a:rPr lang="en-US" sz="2200" b="0" kern="0" dirty="0">
                <a:solidFill>
                  <a:schemeClr val="tx1"/>
                </a:solidFill>
                <a:latin typeface="Arial" panose="020B0604020202020204" pitchFamily="34" charset="0"/>
                <a:cs typeface="Arial" panose="020B0604020202020204" pitchFamily="34" charset="0"/>
              </a:rPr>
              <a:t>We can review their ArmyIgnited profile, see where they’re at in the application process, upload and evaluate degree plans, input tuition funding requests, change supervisor information. </a:t>
            </a:r>
          </a:p>
          <a:p>
            <a:pPr lvl="1" algn="l"/>
            <a:endParaRPr lang="en-US" sz="2400" u="sng" kern="0" dirty="0">
              <a:solidFill>
                <a:schemeClr val="tx1"/>
              </a:solidFill>
              <a:latin typeface="Arial" panose="020B0604020202020204" pitchFamily="34" charset="0"/>
              <a:cs typeface="Arial" panose="020B0604020202020204" pitchFamily="34" charset="0"/>
            </a:endParaRPr>
          </a:p>
          <a:p>
            <a:pPr algn="l"/>
            <a:r>
              <a:rPr lang="en-US" sz="2400" kern="0" dirty="0">
                <a:solidFill>
                  <a:schemeClr val="tx1"/>
                </a:solidFill>
                <a:latin typeface="Arial" panose="020B0604020202020204" pitchFamily="34" charset="0"/>
                <a:cs typeface="Arial" panose="020B0604020202020204" pitchFamily="34" charset="0"/>
              </a:rPr>
              <a:t>Second: </a:t>
            </a:r>
            <a:r>
              <a:rPr lang="en-US" sz="2400" b="0" kern="0" dirty="0">
                <a:solidFill>
                  <a:schemeClr val="tx1"/>
                </a:solidFill>
                <a:latin typeface="Arial" panose="020B0604020202020204" pitchFamily="34" charset="0"/>
                <a:cs typeface="Arial" panose="020B0604020202020204" pitchFamily="34" charset="0"/>
              </a:rPr>
              <a:t>Send a message in ArmyIgnited.</a:t>
            </a:r>
          </a:p>
          <a:p>
            <a:pPr algn="l"/>
            <a:endParaRPr lang="en-US" sz="2400" kern="0" dirty="0">
              <a:solidFill>
                <a:schemeClr val="tx1"/>
              </a:solidFill>
              <a:latin typeface="Arial" panose="020B0604020202020204" pitchFamily="34" charset="0"/>
              <a:cs typeface="Arial" panose="020B0604020202020204" pitchFamily="34" charset="0"/>
            </a:endParaRPr>
          </a:p>
          <a:p>
            <a:pPr algn="l"/>
            <a:r>
              <a:rPr lang="en-US" sz="2400" kern="0" dirty="0">
                <a:solidFill>
                  <a:schemeClr val="tx1"/>
                </a:solidFill>
                <a:latin typeface="Arial" panose="020B0604020202020204" pitchFamily="34" charset="0"/>
                <a:cs typeface="Arial" panose="020B0604020202020204" pitchFamily="34" charset="0"/>
              </a:rPr>
              <a:t>AIED Technical Issues: </a:t>
            </a:r>
          </a:p>
          <a:p>
            <a:pPr marL="342900" indent="-342900" algn="l">
              <a:buFont typeface="Arial" panose="020B0604020202020204" pitchFamily="34" charset="0"/>
              <a:buChar char="•"/>
            </a:pPr>
            <a:r>
              <a:rPr lang="en-US" sz="2200" b="0" kern="0" dirty="0">
                <a:solidFill>
                  <a:schemeClr val="tx1"/>
                </a:solidFill>
                <a:latin typeface="Arial" panose="020B0604020202020204" pitchFamily="34" charset="0"/>
                <a:cs typeface="Arial" panose="020B0604020202020204" pitchFamily="34" charset="0"/>
              </a:rPr>
              <a:t>BAM Helpdesk Phone: 276-231-0938 </a:t>
            </a:r>
          </a:p>
          <a:p>
            <a:pPr marL="342900" indent="-342900" algn="l">
              <a:buFont typeface="Arial" panose="020B0604020202020204" pitchFamily="34" charset="0"/>
              <a:buChar char="•"/>
            </a:pPr>
            <a:r>
              <a:rPr lang="en-US" sz="2200" b="0" kern="0" dirty="0">
                <a:solidFill>
                  <a:schemeClr val="tx1"/>
                </a:solidFill>
                <a:latin typeface="Arial" panose="020B0604020202020204" pitchFamily="34" charset="0"/>
                <a:cs typeface="Arial" panose="020B0604020202020204" pitchFamily="34" charset="0"/>
              </a:rPr>
              <a:t>BAM Technical Issue Email:  </a:t>
            </a:r>
            <a:r>
              <a:rPr lang="en-US" sz="2200" b="0" kern="0" dirty="0">
                <a:solidFill>
                  <a:schemeClr val="tx1"/>
                </a:solidFill>
                <a:latin typeface="Arial" panose="020B0604020202020204" pitchFamily="34" charset="0"/>
                <a:cs typeface="Arial" panose="020B0604020202020204" pitchFamily="34" charset="0"/>
                <a:hlinkClick r:id="rId4"/>
              </a:rPr>
              <a:t>army@bamtech.net</a:t>
            </a:r>
            <a:r>
              <a:rPr lang="en-US" sz="2200" b="0" kern="0" dirty="0">
                <a:solidFill>
                  <a:schemeClr val="tx1"/>
                </a:solidFill>
                <a:latin typeface="Arial" panose="020B0604020202020204" pitchFamily="34" charset="0"/>
                <a:cs typeface="Arial" panose="020B0604020202020204" pitchFamily="34" charset="0"/>
              </a:rPr>
              <a:t> </a:t>
            </a:r>
          </a:p>
          <a:p>
            <a:pPr algn="l"/>
            <a:endParaRPr lang="en-US" sz="2400" kern="0" dirty="0">
              <a:solidFill>
                <a:schemeClr val="tx1"/>
              </a:solidFill>
              <a:latin typeface="Arial" panose="020B0604020202020204" pitchFamily="34" charset="0"/>
              <a:cs typeface="Arial" panose="020B0604020202020204" pitchFamily="34" charset="0"/>
            </a:endParaRPr>
          </a:p>
          <a:p>
            <a:pPr algn="l"/>
            <a:endParaRPr lang="en-US" sz="2400" kern="0" dirty="0">
              <a:solidFill>
                <a:schemeClr val="tx1"/>
              </a:solidFill>
              <a:latin typeface="Arial" panose="020B0604020202020204" pitchFamily="34" charset="0"/>
              <a:cs typeface="Arial" panose="020B0604020202020204" pitchFamily="34" charset="0"/>
            </a:endParaRPr>
          </a:p>
        </p:txBody>
      </p:sp>
      <p:sp>
        <p:nvSpPr>
          <p:cNvPr id="3" name="Title 1">
            <a:extLst>
              <a:ext uri="{FF2B5EF4-FFF2-40B4-BE49-F238E27FC236}">
                <a16:creationId xmlns:a16="http://schemas.microsoft.com/office/drawing/2014/main" id="{8D48EDAD-3930-E1EF-17E0-E4B6A86CD300}"/>
              </a:ext>
            </a:extLst>
          </p:cNvPr>
          <p:cNvSpPr txBox="1">
            <a:spLocks/>
          </p:cNvSpPr>
          <p:nvPr/>
        </p:nvSpPr>
        <p:spPr>
          <a:xfrm>
            <a:off x="838200" y="133179"/>
            <a:ext cx="10515600" cy="82391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Student Support	</a:t>
            </a:r>
          </a:p>
        </p:txBody>
      </p:sp>
    </p:spTree>
    <p:extLst>
      <p:ext uri="{BB962C8B-B14F-4D97-AF65-F5344CB8AC3E}">
        <p14:creationId xmlns:p14="http://schemas.microsoft.com/office/powerpoint/2010/main" val="27882500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5A7379-88E1-5019-6396-BCEF2808606A}"/>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B72A9D2B-3C51-6EED-3FD8-C191B9A163AF}"/>
              </a:ext>
            </a:extLst>
          </p:cNvPr>
          <p:cNvSpPr/>
          <p:nvPr/>
        </p:nvSpPr>
        <p:spPr bwMode="auto">
          <a:xfrm>
            <a:off x="1" y="0"/>
            <a:ext cx="5034986" cy="6638925"/>
          </a:xfrm>
          <a:prstGeom prst="rect">
            <a:avLst/>
          </a:prstGeom>
          <a:solidFill>
            <a:schemeClr val="tx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1" i="0" u="none" strike="noStrike" cap="none" normalizeH="0" baseline="0">
              <a:ln>
                <a:noFill/>
              </a:ln>
              <a:solidFill>
                <a:schemeClr val="tx1"/>
              </a:solidFill>
              <a:effectLst/>
              <a:latin typeface="Arial" charset="0"/>
            </a:endParaRPr>
          </a:p>
        </p:txBody>
      </p:sp>
      <p:sp>
        <p:nvSpPr>
          <p:cNvPr id="3" name="TextBox 2">
            <a:extLst>
              <a:ext uri="{FF2B5EF4-FFF2-40B4-BE49-F238E27FC236}">
                <a16:creationId xmlns:a16="http://schemas.microsoft.com/office/drawing/2014/main" id="{7C236958-5B1C-E33F-DDE4-F1BA990163C3}"/>
              </a:ext>
            </a:extLst>
          </p:cNvPr>
          <p:cNvSpPr txBox="1"/>
          <p:nvPr/>
        </p:nvSpPr>
        <p:spPr>
          <a:xfrm>
            <a:off x="158716" y="2467197"/>
            <a:ext cx="4717554" cy="1923604"/>
          </a:xfrm>
          <a:prstGeom prst="rect">
            <a:avLst/>
          </a:prstGeom>
          <a:noFill/>
        </p:spPr>
        <p:txBody>
          <a:bodyPr wrap="square" rtlCol="0">
            <a:spAutoFit/>
          </a:bodyPr>
          <a:lstStyle/>
          <a:p>
            <a:pPr algn="ctr"/>
            <a:r>
              <a:rPr lang="en-US" sz="5500" spc="200" dirty="0">
                <a:solidFill>
                  <a:schemeClr val="bg1"/>
                </a:solidFill>
                <a:latin typeface="Arial" panose="020B0604020202020204" pitchFamily="34" charset="0"/>
                <a:cs typeface="Arial" panose="020B0604020202020204" pitchFamily="34" charset="0"/>
              </a:rPr>
              <a:t>WING Tuition Grant</a:t>
            </a:r>
          </a:p>
          <a:p>
            <a:pPr algn="ctr"/>
            <a:endParaRPr lang="en-US" sz="900" spc="100" dirty="0">
              <a:solidFill>
                <a:schemeClr val="bg1"/>
              </a:solidFill>
            </a:endParaRPr>
          </a:p>
        </p:txBody>
      </p:sp>
      <p:sp>
        <p:nvSpPr>
          <p:cNvPr id="11" name="TextBox 10">
            <a:extLst>
              <a:ext uri="{FF2B5EF4-FFF2-40B4-BE49-F238E27FC236}">
                <a16:creationId xmlns:a16="http://schemas.microsoft.com/office/drawing/2014/main" id="{DE1B937C-A4C3-542A-C97C-9BB500181A4A}"/>
              </a:ext>
            </a:extLst>
          </p:cNvPr>
          <p:cNvSpPr txBox="1"/>
          <p:nvPr/>
        </p:nvSpPr>
        <p:spPr>
          <a:xfrm>
            <a:off x="5428982" y="2736502"/>
            <a:ext cx="5960961" cy="1384995"/>
          </a:xfrm>
          <a:prstGeom prst="rect">
            <a:avLst/>
          </a:prstGeom>
          <a:noFill/>
          <a:effectLst/>
        </p:spPr>
        <p:txBody>
          <a:bodyPr wrap="square" rtlCol="0">
            <a:spAutoFit/>
          </a:bodyPr>
          <a:lstStyle/>
          <a:p>
            <a:pPr algn="ctr"/>
            <a:r>
              <a:rPr lang="en-US" sz="2800" b="0" i="1" spc="-100" dirty="0">
                <a:latin typeface="Arial" panose="020B0604020202020204" pitchFamily="34" charset="0"/>
                <a:cs typeface="Arial" panose="020B0604020202020204" pitchFamily="34" charset="0"/>
              </a:rPr>
              <a:t>Role of the WING education points of contact; </a:t>
            </a:r>
            <a:r>
              <a:rPr lang="en-US" sz="2800" i="1" spc="-100" dirty="0">
                <a:latin typeface="Arial" panose="020B0604020202020204" pitchFamily="34" charset="0"/>
                <a:cs typeface="Arial" panose="020B0604020202020204" pitchFamily="34" charset="0"/>
              </a:rPr>
              <a:t>military</a:t>
            </a:r>
            <a:r>
              <a:rPr lang="en-US" sz="2800" b="0" i="1" spc="-100" dirty="0">
                <a:latin typeface="Arial" panose="020B0604020202020204" pitchFamily="34" charset="0"/>
                <a:cs typeface="Arial" panose="020B0604020202020204" pitchFamily="34" charset="0"/>
              </a:rPr>
              <a:t> eligibility; good standing defined</a:t>
            </a:r>
          </a:p>
        </p:txBody>
      </p:sp>
      <p:cxnSp>
        <p:nvCxnSpPr>
          <p:cNvPr id="4" name="Straight Connector 3">
            <a:extLst>
              <a:ext uri="{FF2B5EF4-FFF2-40B4-BE49-F238E27FC236}">
                <a16:creationId xmlns:a16="http://schemas.microsoft.com/office/drawing/2014/main" id="{D7CF1436-FECB-BED6-12BC-9098BD035959}"/>
              </a:ext>
            </a:extLst>
          </p:cNvPr>
          <p:cNvCxnSpPr/>
          <p:nvPr/>
        </p:nvCxnSpPr>
        <p:spPr bwMode="auto">
          <a:xfrm flipV="1">
            <a:off x="850926" y="4323094"/>
            <a:ext cx="3333135" cy="9832"/>
          </a:xfrm>
          <a:prstGeom prst="line">
            <a:avLst/>
          </a:prstGeom>
          <a:solidFill>
            <a:schemeClr val="accent1"/>
          </a:solidFill>
          <a:ln w="38100" cap="flat" cmpd="sng" algn="ctr">
            <a:solidFill>
              <a:srgbClr val="FFCC00"/>
            </a:solidFill>
            <a:prstDash val="solid"/>
            <a:round/>
            <a:headEnd type="none" w="sm" len="sm"/>
            <a:tailEnd type="none" w="sm" len="sm"/>
          </a:ln>
          <a:effectLst/>
        </p:spPr>
      </p:cxnSp>
      <p:sp>
        <p:nvSpPr>
          <p:cNvPr id="6" name="5-Point Star 7">
            <a:extLst>
              <a:ext uri="{FF2B5EF4-FFF2-40B4-BE49-F238E27FC236}">
                <a16:creationId xmlns:a16="http://schemas.microsoft.com/office/drawing/2014/main" id="{935EFADB-4313-46CF-A684-9296A4466D8E}"/>
              </a:ext>
            </a:extLst>
          </p:cNvPr>
          <p:cNvSpPr/>
          <p:nvPr/>
        </p:nvSpPr>
        <p:spPr bwMode="auto">
          <a:xfrm>
            <a:off x="2104538" y="4562183"/>
            <a:ext cx="825910" cy="698091"/>
          </a:xfrm>
          <a:prstGeom prst="star5">
            <a:avLst/>
          </a:prstGeom>
          <a:solidFill>
            <a:srgbClr val="FFCC00"/>
          </a:solidFill>
          <a:ln w="12700" cap="flat" cmpd="sng" algn="ctr">
            <a:solidFill>
              <a:srgbClr val="FFCC00"/>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1" i="0" u="none" strike="noStrike" cap="none" normalizeH="0" baseline="0">
              <a:ln>
                <a:noFill/>
              </a:ln>
              <a:solidFill>
                <a:schemeClr val="tx1"/>
              </a:solidFill>
              <a:effectLst/>
              <a:latin typeface="Arial" charset="0"/>
            </a:endParaRPr>
          </a:p>
        </p:txBody>
      </p:sp>
    </p:spTree>
    <p:extLst>
      <p:ext uri="{BB962C8B-B14F-4D97-AF65-F5344CB8AC3E}">
        <p14:creationId xmlns:p14="http://schemas.microsoft.com/office/powerpoint/2010/main" val="266029884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F4270F-CFD6-4542-58C7-8516FCA47B4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2B39CB6-CC01-93A5-BE90-7F2C53D042FE}"/>
              </a:ext>
            </a:extLst>
          </p:cNvPr>
          <p:cNvSpPr txBox="1">
            <a:spLocks/>
          </p:cNvSpPr>
          <p:nvPr/>
        </p:nvSpPr>
        <p:spPr>
          <a:xfrm>
            <a:off x="1194647" y="957092"/>
            <a:ext cx="10390650" cy="5647356"/>
          </a:xfrm>
          <a:prstGeom prst="rect">
            <a:avLst/>
          </a:prstGeom>
        </p:spPr>
        <p:txBody>
          <a:bodyPr lIns="91440" tIns="45720" rIns="91440" bIns="45720" anchor="t"/>
          <a:lstStyle>
            <a:lvl1pPr algn="ctr" rtl="0" eaLnBrk="0" fontAlgn="base" hangingPunct="0">
              <a:spcBef>
                <a:spcPct val="0"/>
              </a:spcBef>
              <a:spcAft>
                <a:spcPct val="0"/>
              </a:spcAft>
              <a:defRPr sz="3600" b="1">
                <a:solidFill>
                  <a:schemeClr val="tx2"/>
                </a:solidFill>
                <a:latin typeface="+mj-lt"/>
                <a:ea typeface="+mj-ea"/>
                <a:cs typeface="+mj-cs"/>
              </a:defRPr>
            </a:lvl1pPr>
            <a:lvl2pPr algn="ctr" rtl="0" eaLnBrk="0" fontAlgn="base" hangingPunct="0">
              <a:spcBef>
                <a:spcPct val="0"/>
              </a:spcBef>
              <a:spcAft>
                <a:spcPct val="0"/>
              </a:spcAft>
              <a:defRPr sz="3600" b="1">
                <a:solidFill>
                  <a:schemeClr val="tx2"/>
                </a:solidFill>
                <a:latin typeface="Arial" charset="0"/>
              </a:defRPr>
            </a:lvl2pPr>
            <a:lvl3pPr algn="ctr" rtl="0" eaLnBrk="0" fontAlgn="base" hangingPunct="0">
              <a:spcBef>
                <a:spcPct val="0"/>
              </a:spcBef>
              <a:spcAft>
                <a:spcPct val="0"/>
              </a:spcAft>
              <a:defRPr sz="3600" b="1">
                <a:solidFill>
                  <a:schemeClr val="tx2"/>
                </a:solidFill>
                <a:latin typeface="Arial" charset="0"/>
              </a:defRPr>
            </a:lvl3pPr>
            <a:lvl4pPr algn="ctr" rtl="0" eaLnBrk="0" fontAlgn="base" hangingPunct="0">
              <a:spcBef>
                <a:spcPct val="0"/>
              </a:spcBef>
              <a:spcAft>
                <a:spcPct val="0"/>
              </a:spcAft>
              <a:defRPr sz="3600" b="1">
                <a:solidFill>
                  <a:schemeClr val="tx2"/>
                </a:solidFill>
                <a:latin typeface="Arial" charset="0"/>
              </a:defRPr>
            </a:lvl4pPr>
            <a:lvl5pPr algn="ctr" rtl="0" eaLnBrk="0" fontAlgn="base" hangingPunct="0">
              <a:spcBef>
                <a:spcPct val="0"/>
              </a:spcBef>
              <a:spcAft>
                <a:spcPct val="0"/>
              </a:spcAft>
              <a:defRPr sz="3600" b="1">
                <a:solidFill>
                  <a:schemeClr val="tx2"/>
                </a:solidFill>
                <a:latin typeface="Arial" charset="0"/>
              </a:defRPr>
            </a:lvl5pPr>
            <a:lvl6pPr marL="457200" algn="ctr" rtl="0" fontAlgn="base">
              <a:spcBef>
                <a:spcPct val="0"/>
              </a:spcBef>
              <a:spcAft>
                <a:spcPct val="0"/>
              </a:spcAft>
              <a:defRPr sz="3600" b="1">
                <a:solidFill>
                  <a:schemeClr val="tx2"/>
                </a:solidFill>
                <a:latin typeface="Arial" charset="0"/>
              </a:defRPr>
            </a:lvl6pPr>
            <a:lvl7pPr marL="914400" algn="ctr" rtl="0" fontAlgn="base">
              <a:spcBef>
                <a:spcPct val="0"/>
              </a:spcBef>
              <a:spcAft>
                <a:spcPct val="0"/>
              </a:spcAft>
              <a:defRPr sz="3600" b="1">
                <a:solidFill>
                  <a:schemeClr val="tx2"/>
                </a:solidFill>
                <a:latin typeface="Arial" charset="0"/>
              </a:defRPr>
            </a:lvl7pPr>
            <a:lvl8pPr marL="1371600" algn="ctr" rtl="0" fontAlgn="base">
              <a:spcBef>
                <a:spcPct val="0"/>
              </a:spcBef>
              <a:spcAft>
                <a:spcPct val="0"/>
              </a:spcAft>
              <a:defRPr sz="3600" b="1">
                <a:solidFill>
                  <a:schemeClr val="tx2"/>
                </a:solidFill>
                <a:latin typeface="Arial" charset="0"/>
              </a:defRPr>
            </a:lvl8pPr>
            <a:lvl9pPr marL="1828800" algn="ctr" rtl="0" fontAlgn="base">
              <a:spcBef>
                <a:spcPct val="0"/>
              </a:spcBef>
              <a:spcAft>
                <a:spcPct val="0"/>
              </a:spcAft>
              <a:defRPr sz="3600" b="1">
                <a:solidFill>
                  <a:schemeClr val="tx2"/>
                </a:solidFill>
                <a:latin typeface="Arial" charset="0"/>
              </a:defRPr>
            </a:lvl9pPr>
          </a:lstStyle>
          <a:p>
            <a:pPr algn="l">
              <a:spcAft>
                <a:spcPts val="800"/>
              </a:spcAft>
            </a:pPr>
            <a:r>
              <a:rPr lang="en-US" sz="2200" b="0" kern="0" dirty="0">
                <a:solidFill>
                  <a:schemeClr val="tx1"/>
                </a:solidFill>
                <a:latin typeface="Arial" panose="020B0604020202020204" pitchFamily="34" charset="0"/>
                <a:cs typeface="Arial" panose="020B0604020202020204" pitchFamily="34" charset="0"/>
              </a:rPr>
              <a:t>WIARNG Education Office &amp; WI Air National Guard Recruiting &amp; Retention responsibilities:</a:t>
            </a:r>
          </a:p>
          <a:p>
            <a:pPr marL="1257300" lvl="2" indent="-342900" algn="l">
              <a:spcAft>
                <a:spcPts val="800"/>
              </a:spcAft>
              <a:buFont typeface="Arial" panose="020B0604020202020204" pitchFamily="34" charset="0"/>
              <a:buChar char="•"/>
            </a:pPr>
            <a:r>
              <a:rPr lang="en-US" sz="2200" b="0" kern="0" dirty="0">
                <a:solidFill>
                  <a:schemeClr val="tx1"/>
                </a:solidFill>
                <a:latin typeface="Arial" panose="020B0604020202020204" pitchFamily="34" charset="0"/>
                <a:cs typeface="Arial" panose="020B0604020202020204" pitchFamily="34" charset="0"/>
              </a:rPr>
              <a:t>Certify / recertify our respective Servicemembers after school certification.</a:t>
            </a:r>
          </a:p>
          <a:p>
            <a:pPr marL="1257300" lvl="2" indent="-342900" algn="l">
              <a:spcAft>
                <a:spcPts val="800"/>
              </a:spcAft>
              <a:buFont typeface="Arial" panose="020B0604020202020204" pitchFamily="34" charset="0"/>
              <a:buChar char="•"/>
            </a:pPr>
            <a:r>
              <a:rPr lang="en-US" sz="2200" b="0" kern="0" dirty="0">
                <a:solidFill>
                  <a:schemeClr val="tx1"/>
                </a:solidFill>
                <a:latin typeface="Arial" panose="020B0604020202020204" pitchFamily="34" charset="0"/>
                <a:cs typeface="Arial" panose="020B0604020202020204" pitchFamily="34" charset="0"/>
              </a:rPr>
              <a:t>Advise on military eligibility. Students with questions on the below standards should reach out to our office or our Air counterparts.</a:t>
            </a:r>
          </a:p>
          <a:p>
            <a:pPr lvl="1" algn="l">
              <a:spcAft>
                <a:spcPts val="800"/>
              </a:spcAft>
            </a:pPr>
            <a:r>
              <a:rPr lang="en-US" sz="2200" kern="0" dirty="0">
                <a:solidFill>
                  <a:schemeClr val="tx1"/>
                </a:solidFill>
                <a:latin typeface="Arial" panose="020B0604020202020204" pitchFamily="34" charset="0"/>
                <a:cs typeface="Arial" panose="020B0604020202020204" pitchFamily="34" charset="0"/>
              </a:rPr>
              <a:t>Military eligibility:</a:t>
            </a:r>
          </a:p>
          <a:p>
            <a:pPr marL="1257300" lvl="2" indent="-342900" algn="l">
              <a:spcAft>
                <a:spcPts val="800"/>
              </a:spcAft>
              <a:buFont typeface="Wingdings" panose="05000000000000000000" pitchFamily="2" charset="2"/>
              <a:buChar char="ü"/>
            </a:pPr>
            <a:r>
              <a:rPr lang="en-US" sz="2200" b="0" kern="0" dirty="0">
                <a:solidFill>
                  <a:schemeClr val="tx1"/>
                </a:solidFill>
                <a:latin typeface="Arial" panose="020B0604020202020204" pitchFamily="34" charset="0"/>
                <a:cs typeface="Arial" panose="020B0604020202020204" pitchFamily="34" charset="0"/>
              </a:rPr>
              <a:t>Enlisted or warrant officers (at time of application AND the end of the term).</a:t>
            </a:r>
          </a:p>
          <a:p>
            <a:pPr marL="1257300" lvl="2" indent="-342900" algn="l">
              <a:spcAft>
                <a:spcPts val="800"/>
              </a:spcAft>
              <a:buFont typeface="Wingdings" panose="05000000000000000000" pitchFamily="2" charset="2"/>
              <a:buChar char="ü"/>
            </a:pPr>
            <a:r>
              <a:rPr lang="en-US" sz="2200" b="0" kern="0" dirty="0">
                <a:solidFill>
                  <a:schemeClr val="tx1"/>
                </a:solidFill>
                <a:latin typeface="Arial" panose="020B0604020202020204" pitchFamily="34" charset="0"/>
                <a:cs typeface="Arial" panose="020B0604020202020204" pitchFamily="34" charset="0"/>
              </a:rPr>
              <a:t>Can be used </a:t>
            </a:r>
            <a:r>
              <a:rPr lang="en-US" sz="2200" b="0" u="sng" kern="0" dirty="0">
                <a:solidFill>
                  <a:schemeClr val="tx1"/>
                </a:solidFill>
                <a:latin typeface="Arial" panose="020B0604020202020204" pitchFamily="34" charset="0"/>
                <a:cs typeface="Arial" panose="020B0604020202020204" pitchFamily="34" charset="0"/>
              </a:rPr>
              <a:t>prior</a:t>
            </a:r>
            <a:r>
              <a:rPr lang="en-US" sz="2200" b="0" kern="0" dirty="0">
                <a:solidFill>
                  <a:schemeClr val="tx1"/>
                </a:solidFill>
                <a:latin typeface="Arial" panose="020B0604020202020204" pitchFamily="34" charset="0"/>
                <a:cs typeface="Arial" panose="020B0604020202020204" pitchFamily="34" charset="0"/>
              </a:rPr>
              <a:t> to completion of initial training.  </a:t>
            </a:r>
          </a:p>
          <a:p>
            <a:pPr marL="1257300" lvl="2" indent="-342900" algn="l">
              <a:spcAft>
                <a:spcPts val="800"/>
              </a:spcAft>
              <a:buFont typeface="Wingdings" panose="05000000000000000000" pitchFamily="2" charset="2"/>
              <a:buChar char="ü"/>
            </a:pPr>
            <a:r>
              <a:rPr lang="en-US" sz="2200" b="0" kern="0" dirty="0">
                <a:solidFill>
                  <a:schemeClr val="tx1"/>
                </a:solidFill>
                <a:latin typeface="Arial" panose="020B0604020202020204" pitchFamily="34" charset="0"/>
                <a:cs typeface="Arial" panose="020B0604020202020204" pitchFamily="34" charset="0"/>
              </a:rPr>
              <a:t>Cannot be AWOL for 9 unit training assemblies. </a:t>
            </a:r>
          </a:p>
          <a:p>
            <a:pPr marL="1257300" lvl="2" indent="-342900" algn="l">
              <a:spcAft>
                <a:spcPts val="800"/>
              </a:spcAft>
              <a:buFont typeface="Wingdings" panose="05000000000000000000" pitchFamily="2" charset="2"/>
              <a:buChar char="ü"/>
            </a:pPr>
            <a:r>
              <a:rPr lang="en-US" sz="2200" b="0" kern="0" dirty="0">
                <a:solidFill>
                  <a:schemeClr val="tx1"/>
                </a:solidFill>
                <a:latin typeface="Arial" panose="020B0604020202020204" pitchFamily="34" charset="0"/>
                <a:cs typeface="Arial" panose="020B0604020202020204" pitchFamily="34" charset="0"/>
              </a:rPr>
              <a:t>Must be in good standing.</a:t>
            </a:r>
          </a:p>
          <a:p>
            <a:pPr marL="1257300" lvl="2" indent="-342900" algn="l">
              <a:spcAft>
                <a:spcPts val="800"/>
              </a:spcAft>
              <a:buFont typeface="Wingdings" panose="05000000000000000000" pitchFamily="2" charset="2"/>
              <a:buChar char="ü"/>
            </a:pPr>
            <a:r>
              <a:rPr lang="en-US" sz="2200" b="0" kern="0" dirty="0">
                <a:solidFill>
                  <a:schemeClr val="tx1"/>
                </a:solidFill>
                <a:latin typeface="Arial" panose="020B0604020202020204" pitchFamily="34" charset="0"/>
                <a:cs typeface="Arial" panose="020B0604020202020204" pitchFamily="34" charset="0"/>
              </a:rPr>
              <a:t>Cannot continue using after separation from the WING.</a:t>
            </a:r>
          </a:p>
          <a:p>
            <a:pPr marL="1371600" lvl="2" indent="-457200" algn="l">
              <a:spcAft>
                <a:spcPts val="1200"/>
              </a:spcAft>
              <a:buFont typeface="+mj-lt"/>
              <a:buAutoNum type="arabicPeriod"/>
            </a:pPr>
            <a:endParaRPr lang="en-US" sz="2400" b="0" kern="0" dirty="0">
              <a:solidFill>
                <a:schemeClr val="tx1"/>
              </a:solidFill>
              <a:latin typeface="Arial" panose="020B0604020202020204" pitchFamily="34" charset="0"/>
              <a:cs typeface="Arial" panose="020B0604020202020204" pitchFamily="34" charset="0"/>
            </a:endParaRPr>
          </a:p>
          <a:p>
            <a:pPr marL="342900" indent="-342900" algn="l">
              <a:spcAft>
                <a:spcPts val="1200"/>
              </a:spcAft>
              <a:buFont typeface="Arial" panose="020B0604020202020204" pitchFamily="34" charset="0"/>
              <a:buChar char="•"/>
            </a:pPr>
            <a:endParaRPr lang="en-US" sz="2400" b="0" kern="0" dirty="0">
              <a:solidFill>
                <a:schemeClr val="tx1"/>
              </a:solidFill>
              <a:latin typeface="Arial" panose="020B0604020202020204" pitchFamily="34" charset="0"/>
              <a:cs typeface="Arial" panose="020B0604020202020204" pitchFamily="34" charset="0"/>
            </a:endParaRPr>
          </a:p>
          <a:p>
            <a:pPr marL="342900" indent="-342900" algn="l">
              <a:spcAft>
                <a:spcPts val="1200"/>
              </a:spcAft>
              <a:buFont typeface="Arial" panose="020B0604020202020204" pitchFamily="34" charset="0"/>
              <a:buChar char="•"/>
            </a:pPr>
            <a:endParaRPr lang="en-US" sz="2400" b="0" kern="0" dirty="0">
              <a:solidFill>
                <a:schemeClr val="tx1"/>
              </a:solidFill>
              <a:latin typeface="Arial" panose="020B0604020202020204" pitchFamily="34" charset="0"/>
              <a:cs typeface="Arial" panose="020B0604020202020204" pitchFamily="34" charset="0"/>
            </a:endParaRPr>
          </a:p>
          <a:p>
            <a:pPr marL="342900" indent="-342900" algn="l">
              <a:spcAft>
                <a:spcPts val="1200"/>
              </a:spcAft>
              <a:buFont typeface="Arial" panose="020B0604020202020204" pitchFamily="34" charset="0"/>
              <a:buChar char="•"/>
            </a:pPr>
            <a:endParaRPr lang="en-US" sz="2400" b="0" kern="0" dirty="0">
              <a:solidFill>
                <a:schemeClr val="tx1"/>
              </a:solidFill>
              <a:latin typeface="Arial" panose="020B0604020202020204" pitchFamily="34" charset="0"/>
              <a:cs typeface="Arial" panose="020B0604020202020204" pitchFamily="34" charset="0"/>
            </a:endParaRPr>
          </a:p>
          <a:p>
            <a:pPr lvl="1" algn="l">
              <a:spcAft>
                <a:spcPts val="1200"/>
              </a:spcAft>
            </a:pPr>
            <a:endParaRPr lang="en-US" sz="2000" b="0" kern="0" dirty="0">
              <a:solidFill>
                <a:schemeClr val="tx1"/>
              </a:solidFill>
              <a:latin typeface="Arial" panose="020B0604020202020204" pitchFamily="34" charset="0"/>
              <a:cs typeface="Arial" panose="020B0604020202020204" pitchFamily="34" charset="0"/>
            </a:endParaRPr>
          </a:p>
          <a:p>
            <a:pPr marL="800100" lvl="1" indent="-342900" algn="l">
              <a:spcAft>
                <a:spcPts val="1200"/>
              </a:spcAft>
              <a:buFont typeface="Arial" panose="020B0604020202020204" pitchFamily="34" charset="0"/>
              <a:buChar char="•"/>
            </a:pPr>
            <a:endParaRPr lang="en-US" sz="2000" b="0" kern="0" dirty="0">
              <a:solidFill>
                <a:schemeClr val="tx1"/>
              </a:solidFill>
              <a:latin typeface="Arial" panose="020B0604020202020204" pitchFamily="34" charset="0"/>
              <a:cs typeface="Arial" panose="020B0604020202020204" pitchFamily="34" charset="0"/>
            </a:endParaRPr>
          </a:p>
          <a:p>
            <a:pPr marL="800100" lvl="1" indent="-342900" algn="l">
              <a:spcAft>
                <a:spcPts val="1200"/>
              </a:spcAft>
              <a:buFont typeface="Arial" panose="020B0604020202020204" pitchFamily="34" charset="0"/>
              <a:buChar char="•"/>
            </a:pPr>
            <a:endParaRPr lang="en-US" sz="2400" b="0" kern="0" dirty="0">
              <a:solidFill>
                <a:schemeClr val="tx1"/>
              </a:solidFill>
              <a:latin typeface="Arial" panose="020B0604020202020204" pitchFamily="34" charset="0"/>
              <a:cs typeface="Arial" panose="020B0604020202020204" pitchFamily="34" charset="0"/>
            </a:endParaRPr>
          </a:p>
          <a:p>
            <a:pPr algn="l"/>
            <a:endParaRPr lang="en-US" sz="2400" u="sng" kern="0" dirty="0">
              <a:solidFill>
                <a:schemeClr val="tx1"/>
              </a:solidFill>
              <a:latin typeface="Arial" panose="020B0604020202020204" pitchFamily="34" charset="0"/>
              <a:cs typeface="Arial" panose="020B0604020202020204" pitchFamily="34" charset="0"/>
            </a:endParaRPr>
          </a:p>
          <a:p>
            <a:pPr algn="l"/>
            <a:endParaRPr lang="en-US" sz="2400" u="sng" kern="0" dirty="0">
              <a:solidFill>
                <a:schemeClr val="tx1"/>
              </a:solidFill>
              <a:latin typeface="Arial" panose="020B0604020202020204" pitchFamily="34" charset="0"/>
              <a:cs typeface="Arial" panose="020B0604020202020204" pitchFamily="34" charset="0"/>
            </a:endParaRPr>
          </a:p>
          <a:p>
            <a:pPr algn="l"/>
            <a:endParaRPr lang="en-US" sz="2400" u="sng" kern="0" dirty="0">
              <a:solidFill>
                <a:schemeClr val="tx1"/>
              </a:solidFill>
              <a:latin typeface="Arial" panose="020B0604020202020204" pitchFamily="34" charset="0"/>
              <a:cs typeface="Arial" panose="020B0604020202020204" pitchFamily="34" charset="0"/>
            </a:endParaRPr>
          </a:p>
          <a:p>
            <a:pPr algn="l"/>
            <a:endParaRPr lang="en-US" sz="2400" u="sng" kern="0" dirty="0">
              <a:solidFill>
                <a:schemeClr val="tx1"/>
              </a:solidFill>
              <a:latin typeface="Arial" panose="020B0604020202020204" pitchFamily="34" charset="0"/>
              <a:cs typeface="Arial" panose="020B0604020202020204" pitchFamily="34" charset="0"/>
            </a:endParaRPr>
          </a:p>
          <a:p>
            <a:pPr algn="l"/>
            <a:endParaRPr lang="en-US" sz="2400" kern="0" dirty="0">
              <a:solidFill>
                <a:schemeClr val="tx1"/>
              </a:solidFill>
              <a:latin typeface="Arial" panose="020B0604020202020204" pitchFamily="34" charset="0"/>
              <a:cs typeface="Arial" panose="020B0604020202020204" pitchFamily="34" charset="0"/>
            </a:endParaRPr>
          </a:p>
          <a:p>
            <a:pPr algn="l"/>
            <a:endParaRPr lang="en-US" sz="2400" kern="0" dirty="0">
              <a:solidFill>
                <a:schemeClr val="tx1"/>
              </a:solidFill>
              <a:latin typeface="Arial" panose="020B0604020202020204" pitchFamily="34" charset="0"/>
              <a:cs typeface="Arial" panose="020B0604020202020204" pitchFamily="34" charset="0"/>
            </a:endParaRPr>
          </a:p>
        </p:txBody>
      </p:sp>
      <p:sp>
        <p:nvSpPr>
          <p:cNvPr id="6" name="Title 1">
            <a:extLst>
              <a:ext uri="{FF2B5EF4-FFF2-40B4-BE49-F238E27FC236}">
                <a16:creationId xmlns:a16="http://schemas.microsoft.com/office/drawing/2014/main" id="{32D600D5-42BE-2692-5E5C-48E5C8BC2BFC}"/>
              </a:ext>
            </a:extLst>
          </p:cNvPr>
          <p:cNvSpPr txBox="1">
            <a:spLocks/>
          </p:cNvSpPr>
          <p:nvPr/>
        </p:nvSpPr>
        <p:spPr>
          <a:xfrm>
            <a:off x="838200" y="133179"/>
            <a:ext cx="10515600" cy="82391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Roles &amp; Military Eligibility	</a:t>
            </a:r>
          </a:p>
        </p:txBody>
      </p:sp>
    </p:spTree>
    <p:extLst>
      <p:ext uri="{BB962C8B-B14F-4D97-AF65-F5344CB8AC3E}">
        <p14:creationId xmlns:p14="http://schemas.microsoft.com/office/powerpoint/2010/main" val="146760616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81F1BA-80DC-C591-F016-F5EC2FBED52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967FBD4-313A-19B1-0D35-C0441311751D}"/>
              </a:ext>
            </a:extLst>
          </p:cNvPr>
          <p:cNvSpPr txBox="1">
            <a:spLocks/>
          </p:cNvSpPr>
          <p:nvPr/>
        </p:nvSpPr>
        <p:spPr>
          <a:xfrm>
            <a:off x="963150" y="1054386"/>
            <a:ext cx="9801305" cy="4749227"/>
          </a:xfrm>
          <a:prstGeom prst="rect">
            <a:avLst/>
          </a:prstGeom>
        </p:spPr>
        <p:txBody>
          <a:bodyPr lIns="91440" tIns="45720" rIns="91440" bIns="45720" anchor="t"/>
          <a:lstStyle>
            <a:lvl1pPr algn="ctr" rtl="0" eaLnBrk="0" fontAlgn="base" hangingPunct="0">
              <a:spcBef>
                <a:spcPct val="0"/>
              </a:spcBef>
              <a:spcAft>
                <a:spcPct val="0"/>
              </a:spcAft>
              <a:defRPr sz="3600" b="1">
                <a:solidFill>
                  <a:schemeClr val="tx2"/>
                </a:solidFill>
                <a:latin typeface="+mj-lt"/>
                <a:ea typeface="+mj-ea"/>
                <a:cs typeface="+mj-cs"/>
              </a:defRPr>
            </a:lvl1pPr>
            <a:lvl2pPr algn="ctr" rtl="0" eaLnBrk="0" fontAlgn="base" hangingPunct="0">
              <a:spcBef>
                <a:spcPct val="0"/>
              </a:spcBef>
              <a:spcAft>
                <a:spcPct val="0"/>
              </a:spcAft>
              <a:defRPr sz="3600" b="1">
                <a:solidFill>
                  <a:schemeClr val="tx2"/>
                </a:solidFill>
                <a:latin typeface="Arial" charset="0"/>
              </a:defRPr>
            </a:lvl2pPr>
            <a:lvl3pPr algn="ctr" rtl="0" eaLnBrk="0" fontAlgn="base" hangingPunct="0">
              <a:spcBef>
                <a:spcPct val="0"/>
              </a:spcBef>
              <a:spcAft>
                <a:spcPct val="0"/>
              </a:spcAft>
              <a:defRPr sz="3600" b="1">
                <a:solidFill>
                  <a:schemeClr val="tx2"/>
                </a:solidFill>
                <a:latin typeface="Arial" charset="0"/>
              </a:defRPr>
            </a:lvl3pPr>
            <a:lvl4pPr algn="ctr" rtl="0" eaLnBrk="0" fontAlgn="base" hangingPunct="0">
              <a:spcBef>
                <a:spcPct val="0"/>
              </a:spcBef>
              <a:spcAft>
                <a:spcPct val="0"/>
              </a:spcAft>
              <a:defRPr sz="3600" b="1">
                <a:solidFill>
                  <a:schemeClr val="tx2"/>
                </a:solidFill>
                <a:latin typeface="Arial" charset="0"/>
              </a:defRPr>
            </a:lvl4pPr>
            <a:lvl5pPr algn="ctr" rtl="0" eaLnBrk="0" fontAlgn="base" hangingPunct="0">
              <a:spcBef>
                <a:spcPct val="0"/>
              </a:spcBef>
              <a:spcAft>
                <a:spcPct val="0"/>
              </a:spcAft>
              <a:defRPr sz="3600" b="1">
                <a:solidFill>
                  <a:schemeClr val="tx2"/>
                </a:solidFill>
                <a:latin typeface="Arial" charset="0"/>
              </a:defRPr>
            </a:lvl5pPr>
            <a:lvl6pPr marL="457200" algn="ctr" rtl="0" fontAlgn="base">
              <a:spcBef>
                <a:spcPct val="0"/>
              </a:spcBef>
              <a:spcAft>
                <a:spcPct val="0"/>
              </a:spcAft>
              <a:defRPr sz="3600" b="1">
                <a:solidFill>
                  <a:schemeClr val="tx2"/>
                </a:solidFill>
                <a:latin typeface="Arial" charset="0"/>
              </a:defRPr>
            </a:lvl6pPr>
            <a:lvl7pPr marL="914400" algn="ctr" rtl="0" fontAlgn="base">
              <a:spcBef>
                <a:spcPct val="0"/>
              </a:spcBef>
              <a:spcAft>
                <a:spcPct val="0"/>
              </a:spcAft>
              <a:defRPr sz="3600" b="1">
                <a:solidFill>
                  <a:schemeClr val="tx2"/>
                </a:solidFill>
                <a:latin typeface="Arial" charset="0"/>
              </a:defRPr>
            </a:lvl7pPr>
            <a:lvl8pPr marL="1371600" algn="ctr" rtl="0" fontAlgn="base">
              <a:spcBef>
                <a:spcPct val="0"/>
              </a:spcBef>
              <a:spcAft>
                <a:spcPct val="0"/>
              </a:spcAft>
              <a:defRPr sz="3600" b="1">
                <a:solidFill>
                  <a:schemeClr val="tx2"/>
                </a:solidFill>
                <a:latin typeface="Arial" charset="0"/>
              </a:defRPr>
            </a:lvl8pPr>
            <a:lvl9pPr marL="1828800" algn="ctr" rtl="0" fontAlgn="base">
              <a:spcBef>
                <a:spcPct val="0"/>
              </a:spcBef>
              <a:spcAft>
                <a:spcPct val="0"/>
              </a:spcAft>
              <a:defRPr sz="3600" b="1">
                <a:solidFill>
                  <a:schemeClr val="tx2"/>
                </a:solidFill>
                <a:latin typeface="Arial" charset="0"/>
              </a:defRPr>
            </a:lvl9pPr>
          </a:lstStyle>
          <a:p>
            <a:pPr lvl="1" algn="l">
              <a:spcAft>
                <a:spcPts val="1200"/>
              </a:spcAft>
            </a:pPr>
            <a:endParaRPr lang="en-US" sz="2400" b="0" kern="0" dirty="0">
              <a:solidFill>
                <a:schemeClr val="tx1"/>
              </a:solidFill>
              <a:latin typeface="Arial" panose="020B0604020202020204" pitchFamily="34" charset="0"/>
              <a:cs typeface="Arial" panose="020B0604020202020204" pitchFamily="34" charset="0"/>
            </a:endParaRPr>
          </a:p>
          <a:p>
            <a:pPr marL="342900" indent="-342900" algn="l">
              <a:spcAft>
                <a:spcPts val="1200"/>
              </a:spcAft>
              <a:buFont typeface="Arial" panose="020B0604020202020204" pitchFamily="34" charset="0"/>
              <a:buChar char="•"/>
            </a:pPr>
            <a:endParaRPr lang="en-US" sz="2400" b="0" kern="0" dirty="0">
              <a:solidFill>
                <a:schemeClr val="tx1"/>
              </a:solidFill>
              <a:latin typeface="Arial" panose="020B0604020202020204" pitchFamily="34" charset="0"/>
              <a:cs typeface="Arial" panose="020B0604020202020204" pitchFamily="34" charset="0"/>
            </a:endParaRPr>
          </a:p>
          <a:p>
            <a:pPr marL="342900" indent="-342900" algn="l">
              <a:spcAft>
                <a:spcPts val="1200"/>
              </a:spcAft>
              <a:buFont typeface="Arial" panose="020B0604020202020204" pitchFamily="34" charset="0"/>
              <a:buChar char="•"/>
            </a:pPr>
            <a:endParaRPr lang="en-US" sz="2400" b="0" kern="0" dirty="0">
              <a:solidFill>
                <a:schemeClr val="tx1"/>
              </a:solidFill>
              <a:latin typeface="Arial" panose="020B0604020202020204" pitchFamily="34" charset="0"/>
              <a:cs typeface="Arial" panose="020B0604020202020204" pitchFamily="34" charset="0"/>
            </a:endParaRPr>
          </a:p>
          <a:p>
            <a:pPr marL="342900" indent="-342900" algn="l">
              <a:spcAft>
                <a:spcPts val="1200"/>
              </a:spcAft>
              <a:buFont typeface="Arial" panose="020B0604020202020204" pitchFamily="34" charset="0"/>
              <a:buChar char="•"/>
            </a:pPr>
            <a:endParaRPr lang="en-US" sz="2400" b="0" kern="0" dirty="0">
              <a:solidFill>
                <a:schemeClr val="tx1"/>
              </a:solidFill>
              <a:latin typeface="Arial" panose="020B0604020202020204" pitchFamily="34" charset="0"/>
              <a:cs typeface="Arial" panose="020B0604020202020204" pitchFamily="34" charset="0"/>
            </a:endParaRPr>
          </a:p>
          <a:p>
            <a:pPr lvl="1" algn="l">
              <a:spcAft>
                <a:spcPts val="1200"/>
              </a:spcAft>
            </a:pPr>
            <a:endParaRPr lang="en-US" sz="2000" b="0" kern="0" dirty="0">
              <a:solidFill>
                <a:schemeClr val="tx1"/>
              </a:solidFill>
              <a:latin typeface="Arial" panose="020B0604020202020204" pitchFamily="34" charset="0"/>
              <a:cs typeface="Arial" panose="020B0604020202020204" pitchFamily="34" charset="0"/>
            </a:endParaRPr>
          </a:p>
          <a:p>
            <a:pPr marL="800100" lvl="1" indent="-342900" algn="l">
              <a:spcAft>
                <a:spcPts val="1200"/>
              </a:spcAft>
              <a:buFont typeface="Arial" panose="020B0604020202020204" pitchFamily="34" charset="0"/>
              <a:buChar char="•"/>
            </a:pPr>
            <a:endParaRPr lang="en-US" sz="2000" b="0" kern="0" dirty="0">
              <a:solidFill>
                <a:schemeClr val="tx1"/>
              </a:solidFill>
              <a:latin typeface="Arial" panose="020B0604020202020204" pitchFamily="34" charset="0"/>
              <a:cs typeface="Arial" panose="020B0604020202020204" pitchFamily="34" charset="0"/>
            </a:endParaRPr>
          </a:p>
          <a:p>
            <a:pPr marL="800100" lvl="1" indent="-342900" algn="l">
              <a:spcAft>
                <a:spcPts val="1200"/>
              </a:spcAft>
              <a:buFont typeface="Arial" panose="020B0604020202020204" pitchFamily="34" charset="0"/>
              <a:buChar char="•"/>
            </a:pPr>
            <a:endParaRPr lang="en-US" sz="2400" b="0" kern="0" dirty="0">
              <a:solidFill>
                <a:schemeClr val="tx1"/>
              </a:solidFill>
              <a:latin typeface="Arial" panose="020B0604020202020204" pitchFamily="34" charset="0"/>
              <a:cs typeface="Arial" panose="020B0604020202020204" pitchFamily="34" charset="0"/>
            </a:endParaRPr>
          </a:p>
          <a:p>
            <a:pPr algn="l"/>
            <a:endParaRPr lang="en-US" sz="2400" u="sng" kern="0" dirty="0">
              <a:solidFill>
                <a:schemeClr val="tx1"/>
              </a:solidFill>
              <a:latin typeface="Arial" panose="020B0604020202020204" pitchFamily="34" charset="0"/>
              <a:cs typeface="Arial" panose="020B0604020202020204" pitchFamily="34" charset="0"/>
            </a:endParaRPr>
          </a:p>
          <a:p>
            <a:pPr algn="l"/>
            <a:endParaRPr lang="en-US" sz="2400" u="sng" kern="0" dirty="0">
              <a:solidFill>
                <a:schemeClr val="tx1"/>
              </a:solidFill>
              <a:latin typeface="Arial" panose="020B0604020202020204" pitchFamily="34" charset="0"/>
              <a:cs typeface="Arial" panose="020B0604020202020204" pitchFamily="34" charset="0"/>
            </a:endParaRPr>
          </a:p>
          <a:p>
            <a:pPr algn="l"/>
            <a:endParaRPr lang="en-US" sz="2400" u="sng" kern="0" dirty="0">
              <a:solidFill>
                <a:schemeClr val="tx1"/>
              </a:solidFill>
              <a:latin typeface="Arial" panose="020B0604020202020204" pitchFamily="34" charset="0"/>
              <a:cs typeface="Arial" panose="020B0604020202020204" pitchFamily="34" charset="0"/>
            </a:endParaRPr>
          </a:p>
          <a:p>
            <a:pPr algn="l"/>
            <a:endParaRPr lang="en-US" sz="2400" u="sng" kern="0" dirty="0">
              <a:solidFill>
                <a:schemeClr val="tx1"/>
              </a:solidFill>
              <a:latin typeface="Arial" panose="020B0604020202020204" pitchFamily="34" charset="0"/>
              <a:cs typeface="Arial" panose="020B0604020202020204" pitchFamily="34" charset="0"/>
            </a:endParaRPr>
          </a:p>
          <a:p>
            <a:pPr algn="l"/>
            <a:endParaRPr lang="en-US" sz="2400" kern="0" dirty="0">
              <a:solidFill>
                <a:schemeClr val="tx1"/>
              </a:solidFill>
              <a:latin typeface="Arial" panose="020B0604020202020204" pitchFamily="34" charset="0"/>
              <a:cs typeface="Arial" panose="020B0604020202020204" pitchFamily="34" charset="0"/>
            </a:endParaRPr>
          </a:p>
          <a:p>
            <a:pPr algn="l"/>
            <a:endParaRPr lang="en-US" sz="2400" kern="0" dirty="0">
              <a:solidFill>
                <a:schemeClr val="tx1"/>
              </a:solidFill>
              <a:latin typeface="Arial" panose="020B0604020202020204" pitchFamily="34" charset="0"/>
              <a:cs typeface="Arial" panose="020B0604020202020204" pitchFamily="34" charset="0"/>
            </a:endParaRPr>
          </a:p>
        </p:txBody>
      </p:sp>
      <p:sp>
        <p:nvSpPr>
          <p:cNvPr id="6" name="Title 1">
            <a:extLst>
              <a:ext uri="{FF2B5EF4-FFF2-40B4-BE49-F238E27FC236}">
                <a16:creationId xmlns:a16="http://schemas.microsoft.com/office/drawing/2014/main" id="{7DA5699C-2BD8-115C-BB1D-C27FD17C8851}"/>
              </a:ext>
            </a:extLst>
          </p:cNvPr>
          <p:cNvSpPr txBox="1">
            <a:spLocks/>
          </p:cNvSpPr>
          <p:nvPr/>
        </p:nvSpPr>
        <p:spPr>
          <a:xfrm>
            <a:off x="838200" y="133179"/>
            <a:ext cx="10515600" cy="82391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Good Standing Defined	</a:t>
            </a:r>
          </a:p>
        </p:txBody>
      </p:sp>
      <p:sp>
        <p:nvSpPr>
          <p:cNvPr id="3" name="Title 1">
            <a:extLst>
              <a:ext uri="{FF2B5EF4-FFF2-40B4-BE49-F238E27FC236}">
                <a16:creationId xmlns:a16="http://schemas.microsoft.com/office/drawing/2014/main" id="{8DEA8DC8-9AD2-E0D8-469F-C0918080C602}"/>
              </a:ext>
            </a:extLst>
          </p:cNvPr>
          <p:cNvSpPr txBox="1">
            <a:spLocks/>
          </p:cNvSpPr>
          <p:nvPr/>
        </p:nvSpPr>
        <p:spPr>
          <a:xfrm>
            <a:off x="1103974" y="927061"/>
            <a:ext cx="9801305" cy="5184369"/>
          </a:xfrm>
          <a:prstGeom prst="rect">
            <a:avLst/>
          </a:prstGeom>
        </p:spPr>
        <p:txBody>
          <a:bodyPr lIns="91440" tIns="45720" rIns="91440" bIns="45720" anchor="t"/>
          <a:lstStyle>
            <a:lvl1pPr algn="ctr" rtl="0" eaLnBrk="0" fontAlgn="base" hangingPunct="0">
              <a:spcBef>
                <a:spcPct val="0"/>
              </a:spcBef>
              <a:spcAft>
                <a:spcPct val="0"/>
              </a:spcAft>
              <a:defRPr sz="3600" b="1">
                <a:solidFill>
                  <a:schemeClr val="tx2"/>
                </a:solidFill>
                <a:latin typeface="+mj-lt"/>
                <a:ea typeface="+mj-ea"/>
                <a:cs typeface="+mj-cs"/>
              </a:defRPr>
            </a:lvl1pPr>
            <a:lvl2pPr algn="ctr" rtl="0" eaLnBrk="0" fontAlgn="base" hangingPunct="0">
              <a:spcBef>
                <a:spcPct val="0"/>
              </a:spcBef>
              <a:spcAft>
                <a:spcPct val="0"/>
              </a:spcAft>
              <a:defRPr sz="3600" b="1">
                <a:solidFill>
                  <a:schemeClr val="tx2"/>
                </a:solidFill>
                <a:latin typeface="Arial" charset="0"/>
              </a:defRPr>
            </a:lvl2pPr>
            <a:lvl3pPr algn="ctr" rtl="0" eaLnBrk="0" fontAlgn="base" hangingPunct="0">
              <a:spcBef>
                <a:spcPct val="0"/>
              </a:spcBef>
              <a:spcAft>
                <a:spcPct val="0"/>
              </a:spcAft>
              <a:defRPr sz="3600" b="1">
                <a:solidFill>
                  <a:schemeClr val="tx2"/>
                </a:solidFill>
                <a:latin typeface="Arial" charset="0"/>
              </a:defRPr>
            </a:lvl3pPr>
            <a:lvl4pPr algn="ctr" rtl="0" eaLnBrk="0" fontAlgn="base" hangingPunct="0">
              <a:spcBef>
                <a:spcPct val="0"/>
              </a:spcBef>
              <a:spcAft>
                <a:spcPct val="0"/>
              </a:spcAft>
              <a:defRPr sz="3600" b="1">
                <a:solidFill>
                  <a:schemeClr val="tx2"/>
                </a:solidFill>
                <a:latin typeface="Arial" charset="0"/>
              </a:defRPr>
            </a:lvl4pPr>
            <a:lvl5pPr algn="ctr" rtl="0" eaLnBrk="0" fontAlgn="base" hangingPunct="0">
              <a:spcBef>
                <a:spcPct val="0"/>
              </a:spcBef>
              <a:spcAft>
                <a:spcPct val="0"/>
              </a:spcAft>
              <a:defRPr sz="3600" b="1">
                <a:solidFill>
                  <a:schemeClr val="tx2"/>
                </a:solidFill>
                <a:latin typeface="Arial" charset="0"/>
              </a:defRPr>
            </a:lvl5pPr>
            <a:lvl6pPr marL="457200" algn="ctr" rtl="0" fontAlgn="base">
              <a:spcBef>
                <a:spcPct val="0"/>
              </a:spcBef>
              <a:spcAft>
                <a:spcPct val="0"/>
              </a:spcAft>
              <a:defRPr sz="3600" b="1">
                <a:solidFill>
                  <a:schemeClr val="tx2"/>
                </a:solidFill>
                <a:latin typeface="Arial" charset="0"/>
              </a:defRPr>
            </a:lvl6pPr>
            <a:lvl7pPr marL="914400" algn="ctr" rtl="0" fontAlgn="base">
              <a:spcBef>
                <a:spcPct val="0"/>
              </a:spcBef>
              <a:spcAft>
                <a:spcPct val="0"/>
              </a:spcAft>
              <a:defRPr sz="3600" b="1">
                <a:solidFill>
                  <a:schemeClr val="tx2"/>
                </a:solidFill>
                <a:latin typeface="Arial" charset="0"/>
              </a:defRPr>
            </a:lvl7pPr>
            <a:lvl8pPr marL="1371600" algn="ctr" rtl="0" fontAlgn="base">
              <a:spcBef>
                <a:spcPct val="0"/>
              </a:spcBef>
              <a:spcAft>
                <a:spcPct val="0"/>
              </a:spcAft>
              <a:defRPr sz="3600" b="1">
                <a:solidFill>
                  <a:schemeClr val="tx2"/>
                </a:solidFill>
                <a:latin typeface="Arial" charset="0"/>
              </a:defRPr>
            </a:lvl8pPr>
            <a:lvl9pPr marL="1828800" algn="ctr" rtl="0" fontAlgn="base">
              <a:spcBef>
                <a:spcPct val="0"/>
              </a:spcBef>
              <a:spcAft>
                <a:spcPct val="0"/>
              </a:spcAft>
              <a:defRPr sz="3600" b="1">
                <a:solidFill>
                  <a:schemeClr val="tx2"/>
                </a:solidFill>
                <a:latin typeface="Arial" charset="0"/>
              </a:defRPr>
            </a:lvl9pPr>
          </a:lstStyle>
          <a:p>
            <a:pPr algn="l">
              <a:spcAft>
                <a:spcPts val="1200"/>
              </a:spcAft>
            </a:pPr>
            <a:r>
              <a:rPr lang="en-US" sz="2400" b="0" kern="0" dirty="0">
                <a:solidFill>
                  <a:schemeClr val="tx1"/>
                </a:solidFill>
                <a:latin typeface="Arial" panose="020B0604020202020204" pitchFamily="34" charset="0"/>
                <a:cs typeface="Arial" panose="020B0604020202020204" pitchFamily="34" charset="0"/>
              </a:rPr>
              <a:t>“Good standing” requirements were changed January 1, 2026:</a:t>
            </a:r>
          </a:p>
          <a:p>
            <a:pPr marL="800100" lvl="1" indent="-342900" algn="l">
              <a:spcAft>
                <a:spcPts val="1200"/>
              </a:spcAft>
              <a:buFont typeface="Arial" panose="020B0604020202020204" pitchFamily="34" charset="0"/>
              <a:buChar char="•"/>
            </a:pPr>
            <a:r>
              <a:rPr lang="en-US" sz="2400" b="0" kern="0" dirty="0">
                <a:solidFill>
                  <a:schemeClr val="tx1"/>
                </a:solidFill>
                <a:latin typeface="Arial" panose="020B0604020202020204" pitchFamily="34" charset="0"/>
                <a:cs typeface="Arial" panose="020B0604020202020204" pitchFamily="34" charset="0"/>
              </a:rPr>
              <a:t>Must not be flagged for </a:t>
            </a:r>
            <a:r>
              <a:rPr lang="en-US" sz="2400" u="sng" kern="0" dirty="0">
                <a:solidFill>
                  <a:schemeClr val="tx1"/>
                </a:solidFill>
                <a:latin typeface="Arial" panose="020B0604020202020204" pitchFamily="34" charset="0"/>
                <a:cs typeface="Arial" panose="020B0604020202020204" pitchFamily="34" charset="0"/>
              </a:rPr>
              <a:t>involuntary separation</a:t>
            </a:r>
            <a:r>
              <a:rPr lang="en-US" sz="2400" kern="0" dirty="0">
                <a:solidFill>
                  <a:schemeClr val="tx1"/>
                </a:solidFill>
                <a:latin typeface="Arial" panose="020B0604020202020204" pitchFamily="34" charset="0"/>
                <a:cs typeface="Arial" panose="020B0604020202020204" pitchFamily="34" charset="0"/>
              </a:rPr>
              <a:t> </a:t>
            </a:r>
            <a:r>
              <a:rPr lang="en-US" sz="2400" b="0" kern="0" dirty="0">
                <a:solidFill>
                  <a:schemeClr val="tx1"/>
                </a:solidFill>
                <a:latin typeface="Arial" panose="020B0604020202020204" pitchFamily="34" charset="0"/>
                <a:cs typeface="Arial" panose="020B0604020202020204" pitchFamily="34" charset="0"/>
              </a:rPr>
              <a:t>at the time of application AND the last day of the term.</a:t>
            </a:r>
          </a:p>
          <a:p>
            <a:pPr marL="800100" lvl="1" indent="-342900" algn="l">
              <a:spcAft>
                <a:spcPts val="1200"/>
              </a:spcAft>
              <a:buFont typeface="Arial" panose="020B0604020202020204" pitchFamily="34" charset="0"/>
              <a:buChar char="•"/>
            </a:pPr>
            <a:r>
              <a:rPr lang="en-US" sz="2400" b="0" kern="0" dirty="0">
                <a:solidFill>
                  <a:schemeClr val="tx1"/>
                </a:solidFill>
                <a:latin typeface="Arial" panose="020B0604020202020204" pitchFamily="34" charset="0"/>
                <a:cs typeface="Arial" panose="020B0604020202020204" pitchFamily="34" charset="0"/>
              </a:rPr>
              <a:t>Previously, all “flags” resulted in a suspension and potential repayment of the benefit. </a:t>
            </a:r>
          </a:p>
          <a:p>
            <a:pPr marL="1257300" lvl="2" indent="-342900" algn="l">
              <a:spcAft>
                <a:spcPts val="1200"/>
              </a:spcAft>
              <a:buFont typeface="Arial" panose="020B0604020202020204" pitchFamily="34" charset="0"/>
              <a:buChar char="•"/>
            </a:pPr>
            <a:r>
              <a:rPr lang="en-US" sz="2400" b="0" kern="0" dirty="0">
                <a:solidFill>
                  <a:schemeClr val="tx1"/>
                </a:solidFill>
                <a:latin typeface="Arial" panose="020B0604020202020204" pitchFamily="34" charset="0"/>
                <a:cs typeface="Arial" panose="020B0604020202020204" pitchFamily="34" charset="0"/>
              </a:rPr>
              <a:t>Common examples: failing a physical fitness test, height/weight standards, and being under investigation. </a:t>
            </a:r>
          </a:p>
          <a:p>
            <a:pPr marL="800100" lvl="1" indent="-342900" algn="l">
              <a:spcAft>
                <a:spcPts val="1200"/>
              </a:spcAft>
              <a:buFont typeface="Arial" panose="020B0604020202020204" pitchFamily="34" charset="0"/>
              <a:buChar char="•"/>
            </a:pPr>
            <a:r>
              <a:rPr lang="en-US" sz="2400" b="0" kern="0" dirty="0">
                <a:solidFill>
                  <a:schemeClr val="tx1"/>
                </a:solidFill>
                <a:latin typeface="Arial" panose="020B0604020202020204" pitchFamily="34" charset="0"/>
                <a:cs typeface="Arial" panose="020B0604020202020204" pitchFamily="34" charset="0"/>
              </a:rPr>
              <a:t>Flags for </a:t>
            </a:r>
            <a:r>
              <a:rPr lang="en-US" sz="2400" b="0" u="sng" kern="0" dirty="0">
                <a:solidFill>
                  <a:schemeClr val="tx1"/>
                </a:solidFill>
                <a:latin typeface="Arial" panose="020B0604020202020204" pitchFamily="34" charset="0"/>
                <a:cs typeface="Arial" panose="020B0604020202020204" pitchFamily="34" charset="0"/>
              </a:rPr>
              <a:t>involuntary separation </a:t>
            </a:r>
            <a:r>
              <a:rPr lang="en-US" sz="2400" b="0" kern="0" dirty="0">
                <a:solidFill>
                  <a:schemeClr val="tx1"/>
                </a:solidFill>
                <a:latin typeface="Arial" panose="020B0604020202020204" pitchFamily="34" charset="0"/>
                <a:cs typeface="Arial" panose="020B0604020202020204" pitchFamily="34" charset="0"/>
              </a:rPr>
              <a:t>are typically reserved for more serious missteps such as drug/alcohol abuse, civilian criminal charges, or multiple instances of failing to meet standards.</a:t>
            </a:r>
          </a:p>
          <a:p>
            <a:pPr marL="800100" lvl="1" indent="-342900" algn="l">
              <a:spcAft>
                <a:spcPts val="1200"/>
              </a:spcAft>
              <a:buFont typeface="Arial" panose="020B0604020202020204" pitchFamily="34" charset="0"/>
              <a:buChar char="•"/>
            </a:pPr>
            <a:r>
              <a:rPr lang="en-US" sz="2400" b="0" kern="0" dirty="0">
                <a:solidFill>
                  <a:schemeClr val="tx1"/>
                </a:solidFill>
                <a:latin typeface="Arial" panose="020B0604020202020204" pitchFamily="34" charset="0"/>
                <a:cs typeface="Arial" panose="020B0604020202020204" pitchFamily="34" charset="0"/>
              </a:rPr>
              <a:t>Overall, there are fewer instances in which students will not meet “good standing” requirements under the new policy.</a:t>
            </a:r>
          </a:p>
          <a:p>
            <a:pPr lvl="2" algn="l">
              <a:spcAft>
                <a:spcPts val="1200"/>
              </a:spcAft>
            </a:pPr>
            <a:endParaRPr lang="en-US" sz="2400" b="0" kern="0" dirty="0">
              <a:solidFill>
                <a:schemeClr val="tx1"/>
              </a:solidFill>
              <a:latin typeface="Arial" panose="020B0604020202020204" pitchFamily="34" charset="0"/>
              <a:cs typeface="Arial" panose="020B0604020202020204" pitchFamily="34" charset="0"/>
            </a:endParaRPr>
          </a:p>
          <a:p>
            <a:pPr marL="342900" indent="-342900" algn="l">
              <a:spcAft>
                <a:spcPts val="1200"/>
              </a:spcAft>
              <a:buFont typeface="Arial" panose="020B0604020202020204" pitchFamily="34" charset="0"/>
              <a:buChar char="•"/>
            </a:pPr>
            <a:endParaRPr lang="en-US" sz="2400" b="0" kern="0" dirty="0">
              <a:solidFill>
                <a:schemeClr val="tx1"/>
              </a:solidFill>
              <a:latin typeface="Arial" panose="020B0604020202020204" pitchFamily="34" charset="0"/>
              <a:cs typeface="Arial" panose="020B0604020202020204" pitchFamily="34" charset="0"/>
            </a:endParaRPr>
          </a:p>
          <a:p>
            <a:pPr marL="342900" indent="-342900" algn="l">
              <a:spcAft>
                <a:spcPts val="1200"/>
              </a:spcAft>
              <a:buFont typeface="Arial" panose="020B0604020202020204" pitchFamily="34" charset="0"/>
              <a:buChar char="•"/>
            </a:pPr>
            <a:endParaRPr lang="en-US" sz="2400" b="0" kern="0" dirty="0">
              <a:solidFill>
                <a:schemeClr val="tx1"/>
              </a:solidFill>
              <a:latin typeface="Arial" panose="020B0604020202020204" pitchFamily="34" charset="0"/>
              <a:cs typeface="Arial" panose="020B0604020202020204" pitchFamily="34" charset="0"/>
            </a:endParaRPr>
          </a:p>
          <a:p>
            <a:pPr marL="342900" indent="-342900" algn="l">
              <a:spcAft>
                <a:spcPts val="1200"/>
              </a:spcAft>
              <a:buFont typeface="Arial" panose="020B0604020202020204" pitchFamily="34" charset="0"/>
              <a:buChar char="•"/>
            </a:pPr>
            <a:endParaRPr lang="en-US" sz="2400" b="0" kern="0" dirty="0">
              <a:solidFill>
                <a:schemeClr val="tx1"/>
              </a:solidFill>
              <a:latin typeface="Arial" panose="020B0604020202020204" pitchFamily="34" charset="0"/>
              <a:cs typeface="Arial" panose="020B0604020202020204" pitchFamily="34" charset="0"/>
            </a:endParaRPr>
          </a:p>
          <a:p>
            <a:pPr lvl="1" algn="l">
              <a:spcAft>
                <a:spcPts val="1200"/>
              </a:spcAft>
            </a:pPr>
            <a:endParaRPr lang="en-US" sz="2000" b="0" kern="0" dirty="0">
              <a:solidFill>
                <a:schemeClr val="tx1"/>
              </a:solidFill>
              <a:latin typeface="Arial" panose="020B0604020202020204" pitchFamily="34" charset="0"/>
              <a:cs typeface="Arial" panose="020B0604020202020204" pitchFamily="34" charset="0"/>
            </a:endParaRPr>
          </a:p>
          <a:p>
            <a:pPr marL="800100" lvl="1" indent="-342900" algn="l">
              <a:spcAft>
                <a:spcPts val="1200"/>
              </a:spcAft>
              <a:buFont typeface="Arial" panose="020B0604020202020204" pitchFamily="34" charset="0"/>
              <a:buChar char="•"/>
            </a:pPr>
            <a:endParaRPr lang="en-US" sz="2000" b="0" kern="0" dirty="0">
              <a:solidFill>
                <a:schemeClr val="tx1"/>
              </a:solidFill>
              <a:latin typeface="Arial" panose="020B0604020202020204" pitchFamily="34" charset="0"/>
              <a:cs typeface="Arial" panose="020B0604020202020204" pitchFamily="34" charset="0"/>
            </a:endParaRPr>
          </a:p>
          <a:p>
            <a:pPr marL="800100" lvl="1" indent="-342900" algn="l">
              <a:spcAft>
                <a:spcPts val="1200"/>
              </a:spcAft>
              <a:buFont typeface="Arial" panose="020B0604020202020204" pitchFamily="34" charset="0"/>
              <a:buChar char="•"/>
            </a:pPr>
            <a:endParaRPr lang="en-US" sz="2400" b="0" kern="0" dirty="0">
              <a:solidFill>
                <a:schemeClr val="tx1"/>
              </a:solidFill>
              <a:latin typeface="Arial" panose="020B0604020202020204" pitchFamily="34" charset="0"/>
              <a:cs typeface="Arial" panose="020B0604020202020204" pitchFamily="34" charset="0"/>
            </a:endParaRPr>
          </a:p>
          <a:p>
            <a:pPr algn="l"/>
            <a:endParaRPr lang="en-US" sz="2400" u="sng" kern="0" dirty="0">
              <a:solidFill>
                <a:schemeClr val="tx1"/>
              </a:solidFill>
              <a:latin typeface="Arial" panose="020B0604020202020204" pitchFamily="34" charset="0"/>
              <a:cs typeface="Arial" panose="020B0604020202020204" pitchFamily="34" charset="0"/>
            </a:endParaRPr>
          </a:p>
          <a:p>
            <a:pPr algn="l"/>
            <a:endParaRPr lang="en-US" sz="2400" u="sng" kern="0" dirty="0">
              <a:solidFill>
                <a:schemeClr val="tx1"/>
              </a:solidFill>
              <a:latin typeface="Arial" panose="020B0604020202020204" pitchFamily="34" charset="0"/>
              <a:cs typeface="Arial" panose="020B0604020202020204" pitchFamily="34" charset="0"/>
            </a:endParaRPr>
          </a:p>
          <a:p>
            <a:pPr algn="l"/>
            <a:endParaRPr lang="en-US" sz="2400" u="sng" kern="0" dirty="0">
              <a:solidFill>
                <a:schemeClr val="tx1"/>
              </a:solidFill>
              <a:latin typeface="Arial" panose="020B0604020202020204" pitchFamily="34" charset="0"/>
              <a:cs typeface="Arial" panose="020B0604020202020204" pitchFamily="34" charset="0"/>
            </a:endParaRPr>
          </a:p>
          <a:p>
            <a:pPr algn="l"/>
            <a:endParaRPr lang="en-US" sz="2400" u="sng" kern="0" dirty="0">
              <a:solidFill>
                <a:schemeClr val="tx1"/>
              </a:solidFill>
              <a:latin typeface="Arial" panose="020B0604020202020204" pitchFamily="34" charset="0"/>
              <a:cs typeface="Arial" panose="020B0604020202020204" pitchFamily="34" charset="0"/>
            </a:endParaRPr>
          </a:p>
          <a:p>
            <a:pPr algn="l"/>
            <a:endParaRPr lang="en-US" sz="2400" kern="0" dirty="0">
              <a:solidFill>
                <a:schemeClr val="tx1"/>
              </a:solidFill>
              <a:latin typeface="Arial" panose="020B0604020202020204" pitchFamily="34" charset="0"/>
              <a:cs typeface="Arial" panose="020B0604020202020204" pitchFamily="34" charset="0"/>
            </a:endParaRPr>
          </a:p>
          <a:p>
            <a:pPr algn="l"/>
            <a:endParaRPr lang="en-US" sz="2400" kern="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1700133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3C459C-BD88-4C41-17D3-D40B98BD1DF6}"/>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1556E539-2053-A422-E9D5-4B157052A811}"/>
              </a:ext>
            </a:extLst>
          </p:cNvPr>
          <p:cNvSpPr/>
          <p:nvPr/>
        </p:nvSpPr>
        <p:spPr bwMode="auto">
          <a:xfrm>
            <a:off x="1" y="0"/>
            <a:ext cx="5034986" cy="6638925"/>
          </a:xfrm>
          <a:prstGeom prst="rect">
            <a:avLst/>
          </a:prstGeom>
          <a:solidFill>
            <a:schemeClr val="tx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1" i="0" u="none" strike="noStrike" cap="none" normalizeH="0" baseline="0">
              <a:ln>
                <a:noFill/>
              </a:ln>
              <a:solidFill>
                <a:schemeClr val="tx1"/>
              </a:solidFill>
              <a:effectLst/>
              <a:latin typeface="Arial" charset="0"/>
            </a:endParaRPr>
          </a:p>
        </p:txBody>
      </p:sp>
      <p:sp>
        <p:nvSpPr>
          <p:cNvPr id="3" name="TextBox 2">
            <a:extLst>
              <a:ext uri="{FF2B5EF4-FFF2-40B4-BE49-F238E27FC236}">
                <a16:creationId xmlns:a16="http://schemas.microsoft.com/office/drawing/2014/main" id="{3BE99012-E5A3-4C45-3F5D-B146AFB91D46}"/>
              </a:ext>
            </a:extLst>
          </p:cNvPr>
          <p:cNvSpPr txBox="1"/>
          <p:nvPr/>
        </p:nvSpPr>
        <p:spPr>
          <a:xfrm>
            <a:off x="158716" y="1746441"/>
            <a:ext cx="4717554" cy="2492990"/>
          </a:xfrm>
          <a:prstGeom prst="rect">
            <a:avLst/>
          </a:prstGeom>
          <a:noFill/>
        </p:spPr>
        <p:txBody>
          <a:bodyPr wrap="square" rtlCol="0">
            <a:spAutoFit/>
          </a:bodyPr>
          <a:lstStyle/>
          <a:p>
            <a:pPr algn="ctr"/>
            <a:r>
              <a:rPr lang="en-US" sz="5200" spc="200" dirty="0">
                <a:solidFill>
                  <a:schemeClr val="bg1"/>
                </a:solidFill>
                <a:latin typeface="Arial" panose="020B0604020202020204" pitchFamily="34" charset="0"/>
                <a:cs typeface="Arial" panose="020B0604020202020204" pitchFamily="34" charset="0"/>
              </a:rPr>
              <a:t>Duty Statuses &amp; Veteran Eligibility</a:t>
            </a:r>
          </a:p>
        </p:txBody>
      </p:sp>
      <p:sp>
        <p:nvSpPr>
          <p:cNvPr id="11" name="TextBox 10">
            <a:extLst>
              <a:ext uri="{FF2B5EF4-FFF2-40B4-BE49-F238E27FC236}">
                <a16:creationId xmlns:a16="http://schemas.microsoft.com/office/drawing/2014/main" id="{1F18AA0F-F715-5F3A-BDE1-370757040AA3}"/>
              </a:ext>
            </a:extLst>
          </p:cNvPr>
          <p:cNvSpPr txBox="1"/>
          <p:nvPr/>
        </p:nvSpPr>
        <p:spPr>
          <a:xfrm>
            <a:off x="5428982" y="2736502"/>
            <a:ext cx="5960961" cy="1384995"/>
          </a:xfrm>
          <a:prstGeom prst="rect">
            <a:avLst/>
          </a:prstGeom>
          <a:noFill/>
          <a:effectLst/>
        </p:spPr>
        <p:txBody>
          <a:bodyPr wrap="square" rtlCol="0">
            <a:spAutoFit/>
          </a:bodyPr>
          <a:lstStyle/>
          <a:p>
            <a:pPr algn="ctr"/>
            <a:r>
              <a:rPr lang="en-US" sz="2800" b="0" i="1" spc="-100" dirty="0">
                <a:latin typeface="Arial" panose="020B0604020202020204" pitchFamily="34" charset="0"/>
                <a:cs typeface="Arial" panose="020B0604020202020204" pitchFamily="34" charset="0"/>
              </a:rPr>
              <a:t>National Guard duty statuses &amp; types of active-duty service, eligibility for veteran education benefits</a:t>
            </a:r>
          </a:p>
        </p:txBody>
      </p:sp>
      <p:cxnSp>
        <p:nvCxnSpPr>
          <p:cNvPr id="4" name="Straight Connector 3">
            <a:extLst>
              <a:ext uri="{FF2B5EF4-FFF2-40B4-BE49-F238E27FC236}">
                <a16:creationId xmlns:a16="http://schemas.microsoft.com/office/drawing/2014/main" id="{EB15D397-44C6-CB82-75A4-A5907B6A4BD7}"/>
              </a:ext>
            </a:extLst>
          </p:cNvPr>
          <p:cNvCxnSpPr/>
          <p:nvPr/>
        </p:nvCxnSpPr>
        <p:spPr bwMode="auto">
          <a:xfrm flipV="1">
            <a:off x="850926" y="4323094"/>
            <a:ext cx="3333135" cy="9832"/>
          </a:xfrm>
          <a:prstGeom prst="line">
            <a:avLst/>
          </a:prstGeom>
          <a:solidFill>
            <a:schemeClr val="accent1"/>
          </a:solidFill>
          <a:ln w="38100" cap="flat" cmpd="sng" algn="ctr">
            <a:solidFill>
              <a:srgbClr val="FFCC00"/>
            </a:solidFill>
            <a:prstDash val="solid"/>
            <a:round/>
            <a:headEnd type="none" w="sm" len="sm"/>
            <a:tailEnd type="none" w="sm" len="sm"/>
          </a:ln>
          <a:effectLst/>
        </p:spPr>
      </p:cxnSp>
      <p:sp>
        <p:nvSpPr>
          <p:cNvPr id="6" name="5-Point Star 7">
            <a:extLst>
              <a:ext uri="{FF2B5EF4-FFF2-40B4-BE49-F238E27FC236}">
                <a16:creationId xmlns:a16="http://schemas.microsoft.com/office/drawing/2014/main" id="{B25FF6B4-058E-B83E-C94C-9F728DC51EE3}"/>
              </a:ext>
            </a:extLst>
          </p:cNvPr>
          <p:cNvSpPr/>
          <p:nvPr/>
        </p:nvSpPr>
        <p:spPr bwMode="auto">
          <a:xfrm>
            <a:off x="2104538" y="4562183"/>
            <a:ext cx="825910" cy="698091"/>
          </a:xfrm>
          <a:prstGeom prst="star5">
            <a:avLst/>
          </a:prstGeom>
          <a:solidFill>
            <a:srgbClr val="FFCC00"/>
          </a:solidFill>
          <a:ln w="12700" cap="flat" cmpd="sng" algn="ctr">
            <a:solidFill>
              <a:srgbClr val="FFCC00"/>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1" i="0" u="none" strike="noStrike" cap="none" normalizeH="0" baseline="0">
              <a:ln>
                <a:noFill/>
              </a:ln>
              <a:solidFill>
                <a:schemeClr val="tx1"/>
              </a:solidFill>
              <a:effectLst/>
              <a:latin typeface="Arial" charset="0"/>
            </a:endParaRPr>
          </a:p>
        </p:txBody>
      </p:sp>
    </p:spTree>
    <p:extLst>
      <p:ext uri="{BB962C8B-B14F-4D97-AF65-F5344CB8AC3E}">
        <p14:creationId xmlns:p14="http://schemas.microsoft.com/office/powerpoint/2010/main" val="51113249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137EC5-CD73-B3B6-D355-0AB5650A41F3}"/>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D467B5C6-B897-E884-C89F-3A78B8D5E96A}"/>
              </a:ext>
            </a:extLst>
          </p:cNvPr>
          <p:cNvSpPr txBox="1">
            <a:spLocks/>
          </p:cNvSpPr>
          <p:nvPr/>
        </p:nvSpPr>
        <p:spPr>
          <a:xfrm>
            <a:off x="838200" y="133179"/>
            <a:ext cx="10515600" cy="82391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Types of National Guard Service	</a:t>
            </a:r>
          </a:p>
        </p:txBody>
      </p:sp>
      <p:graphicFrame>
        <p:nvGraphicFramePr>
          <p:cNvPr id="4" name="Table 3">
            <a:extLst>
              <a:ext uri="{FF2B5EF4-FFF2-40B4-BE49-F238E27FC236}">
                <a16:creationId xmlns:a16="http://schemas.microsoft.com/office/drawing/2014/main" id="{8D26E4B9-ADCE-CF70-889A-4E54D33DA367}"/>
              </a:ext>
            </a:extLst>
          </p:cNvPr>
          <p:cNvGraphicFramePr>
            <a:graphicFrameLocks noGrp="1"/>
          </p:cNvGraphicFramePr>
          <p:nvPr>
            <p:extLst>
              <p:ext uri="{D42A27DB-BD31-4B8C-83A1-F6EECF244321}">
                <p14:modId xmlns:p14="http://schemas.microsoft.com/office/powerpoint/2010/main" val="910121937"/>
              </p:ext>
            </p:extLst>
          </p:nvPr>
        </p:nvGraphicFramePr>
        <p:xfrm>
          <a:off x="984708" y="1363752"/>
          <a:ext cx="10222584" cy="4130495"/>
        </p:xfrm>
        <a:graphic>
          <a:graphicData uri="http://schemas.openxmlformats.org/drawingml/2006/table">
            <a:tbl>
              <a:tblPr firstRow="1" bandRow="1">
                <a:tableStyleId>{5940675A-B579-460E-94D1-54222C63F5DA}</a:tableStyleId>
              </a:tblPr>
              <a:tblGrid>
                <a:gridCol w="3129699">
                  <a:extLst>
                    <a:ext uri="{9D8B030D-6E8A-4147-A177-3AD203B41FA5}">
                      <a16:colId xmlns:a16="http://schemas.microsoft.com/office/drawing/2014/main" val="2217171321"/>
                    </a:ext>
                  </a:extLst>
                </a:gridCol>
                <a:gridCol w="3761295">
                  <a:extLst>
                    <a:ext uri="{9D8B030D-6E8A-4147-A177-3AD203B41FA5}">
                      <a16:colId xmlns:a16="http://schemas.microsoft.com/office/drawing/2014/main" val="4082719243"/>
                    </a:ext>
                  </a:extLst>
                </a:gridCol>
                <a:gridCol w="3331590">
                  <a:extLst>
                    <a:ext uri="{9D8B030D-6E8A-4147-A177-3AD203B41FA5}">
                      <a16:colId xmlns:a16="http://schemas.microsoft.com/office/drawing/2014/main" val="4040079385"/>
                    </a:ext>
                  </a:extLst>
                </a:gridCol>
              </a:tblGrid>
              <a:tr h="420050">
                <a:tc>
                  <a:txBody>
                    <a:bodyPr/>
                    <a:lstStyle/>
                    <a:p>
                      <a:pPr algn="ctr"/>
                      <a:r>
                        <a:rPr lang="en-US" sz="2000" b="1" dirty="0">
                          <a:solidFill>
                            <a:schemeClr val="bg1"/>
                          </a:solidFill>
                          <a:latin typeface="Arial" panose="020B0604020202020204" pitchFamily="34" charset="0"/>
                          <a:cs typeface="Arial" panose="020B0604020202020204" pitchFamily="34" charset="0"/>
                        </a:rPr>
                        <a:t>Title 10 U.S.C.</a:t>
                      </a:r>
                    </a:p>
                  </a:txBody>
                  <a:tcPr anchor="ctr">
                    <a:solidFill>
                      <a:schemeClr val="accent6">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1" kern="1200" dirty="0">
                          <a:solidFill>
                            <a:schemeClr val="bg1"/>
                          </a:solidFill>
                          <a:latin typeface="Arial" panose="020B0604020202020204" pitchFamily="34" charset="0"/>
                          <a:ea typeface="+mn-ea"/>
                          <a:cs typeface="Arial" panose="020B0604020202020204" pitchFamily="34" charset="0"/>
                        </a:rPr>
                        <a:t>Title 32 U.S.C.</a:t>
                      </a:r>
                    </a:p>
                  </a:txBody>
                  <a:tcPr anchor="ctr">
                    <a:solidFill>
                      <a:schemeClr val="accent6">
                        <a:lumMod val="75000"/>
                      </a:schemeClr>
                    </a:solidFill>
                  </a:tcPr>
                </a:tc>
                <a:tc>
                  <a:txBody>
                    <a:bodyPr/>
                    <a:lstStyle/>
                    <a:p>
                      <a:pPr algn="ctr"/>
                      <a:r>
                        <a:rPr lang="en-US" sz="2000" b="1" dirty="0">
                          <a:solidFill>
                            <a:schemeClr val="bg1"/>
                          </a:solidFill>
                          <a:latin typeface="Arial" panose="020B0604020202020204" pitchFamily="34" charset="0"/>
                          <a:cs typeface="Arial" panose="020B0604020202020204" pitchFamily="34" charset="0"/>
                        </a:rPr>
                        <a:t>State Active Duty</a:t>
                      </a:r>
                    </a:p>
                  </a:txBody>
                  <a:tcPr anchor="ctr">
                    <a:solidFill>
                      <a:schemeClr val="accent6">
                        <a:lumMod val="75000"/>
                      </a:schemeClr>
                    </a:solidFill>
                  </a:tcPr>
                </a:tc>
                <a:extLst>
                  <a:ext uri="{0D108BD9-81ED-4DB2-BD59-A6C34878D82A}">
                    <a16:rowId xmlns:a16="http://schemas.microsoft.com/office/drawing/2014/main" val="1640446710"/>
                  </a:ext>
                </a:extLst>
              </a:tr>
              <a:tr h="3710445">
                <a:tc>
                  <a:txBody>
                    <a:bodyPr/>
                    <a:lstStyle/>
                    <a:p>
                      <a:pPr marL="285750" indent="-285750">
                        <a:spcAft>
                          <a:spcPts val="600"/>
                        </a:spcAft>
                        <a:buFont typeface="Arial" panose="020B0604020202020204" pitchFamily="34" charset="0"/>
                        <a:buChar char="•"/>
                      </a:pPr>
                      <a:r>
                        <a:rPr lang="en-US" sz="1600" dirty="0">
                          <a:latin typeface="Arial" panose="020B0604020202020204" pitchFamily="34" charset="0"/>
                          <a:cs typeface="Arial" panose="020B0604020202020204" pitchFamily="34" charset="0"/>
                        </a:rPr>
                        <a:t>Federal Support</a:t>
                      </a:r>
                    </a:p>
                    <a:p>
                      <a:pPr marL="285750" indent="-285750">
                        <a:spcAft>
                          <a:spcPts val="600"/>
                        </a:spcAft>
                        <a:buFont typeface="Arial" panose="020B0604020202020204" pitchFamily="34" charset="0"/>
                        <a:buChar char="•"/>
                      </a:pPr>
                      <a:r>
                        <a:rPr lang="en-US" sz="1600" dirty="0">
                          <a:latin typeface="Arial" panose="020B0604020202020204" pitchFamily="34" charset="0"/>
                          <a:cs typeface="Arial" panose="020B0604020202020204" pitchFamily="34" charset="0"/>
                        </a:rPr>
                        <a:t>All enlisted initial entry training (basic training and job school)</a:t>
                      </a:r>
                    </a:p>
                    <a:p>
                      <a:pPr marL="285750" indent="-285750">
                        <a:spcAft>
                          <a:spcPts val="600"/>
                        </a:spcAft>
                        <a:buFont typeface="Arial" panose="020B0604020202020204" pitchFamily="34" charset="0"/>
                        <a:buChar char="•"/>
                      </a:pPr>
                      <a:r>
                        <a:rPr lang="en-US" sz="1600" dirty="0">
                          <a:latin typeface="Arial" panose="020B0604020202020204" pitchFamily="34" charset="0"/>
                          <a:cs typeface="Arial" panose="020B0604020202020204" pitchFamily="34" charset="0"/>
                        </a:rPr>
                        <a:t>Mobilizations – overseas and stateside (</a:t>
                      </a:r>
                      <a:r>
                        <a:rPr lang="en-US" sz="1600" b="0" i="0" kern="1200" dirty="0">
                          <a:solidFill>
                            <a:schemeClr val="tx1"/>
                          </a:solidFill>
                          <a:effectLst/>
                          <a:latin typeface="Arial" panose="020B0604020202020204" pitchFamily="34" charset="0"/>
                          <a:ea typeface="+mn-ea"/>
                          <a:cs typeface="Arial" panose="020B0604020202020204" pitchFamily="34" charset="0"/>
                        </a:rPr>
                        <a:t>§</a:t>
                      </a:r>
                      <a:r>
                        <a:rPr lang="en-US" sz="1600" dirty="0">
                          <a:latin typeface="Arial" panose="020B0604020202020204" pitchFamily="34" charset="0"/>
                          <a:cs typeface="Arial" panose="020B0604020202020204" pitchFamily="34" charset="0"/>
                        </a:rPr>
                        <a:t>12301, 12302, 12304)</a:t>
                      </a:r>
                    </a:p>
                    <a:p>
                      <a:pPr marL="285750" indent="-285750">
                        <a:spcAft>
                          <a:spcPts val="600"/>
                        </a:spcAft>
                        <a:buFont typeface="Arial" panose="020B0604020202020204" pitchFamily="34" charset="0"/>
                        <a:buChar char="•"/>
                      </a:pPr>
                      <a:r>
                        <a:rPr lang="en-US" sz="1600" dirty="0">
                          <a:latin typeface="Arial" panose="020B0604020202020204" pitchFamily="34" charset="0"/>
                          <a:cs typeface="Arial" panose="020B0604020202020204" pitchFamily="34" charset="0"/>
                        </a:rPr>
                        <a:t>Active Guard &amp; Reserve – usually serving at National Guard Bureau in D.C. (some exceptions)</a:t>
                      </a:r>
                    </a:p>
                  </a:txBody>
                  <a:tcPr>
                    <a:solidFill>
                      <a:schemeClr val="bg2"/>
                    </a:solidFill>
                  </a:tcPr>
                </a:tc>
                <a:tc>
                  <a:txBody>
                    <a:bodyPr/>
                    <a:lstStyle/>
                    <a:p>
                      <a:pPr marL="285750" indent="-285750">
                        <a:spcAft>
                          <a:spcPts val="600"/>
                        </a:spcAft>
                        <a:buFont typeface="Arial" panose="020B0604020202020204" pitchFamily="34" charset="0"/>
                        <a:buChar char="•"/>
                      </a:pPr>
                      <a:r>
                        <a:rPr lang="en-US" sz="1600" dirty="0">
                          <a:latin typeface="Arial" panose="020B0604020202020204" pitchFamily="34" charset="0"/>
                          <a:cs typeface="Arial" panose="020B0604020202020204" pitchFamily="34" charset="0"/>
                        </a:rPr>
                        <a:t>State or Federal Support</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sz="1600" dirty="0">
                          <a:latin typeface="Arial" panose="020B0604020202020204" pitchFamily="34" charset="0"/>
                          <a:cs typeface="Arial" panose="020B0604020202020204" pitchFamily="34" charset="0"/>
                        </a:rPr>
                        <a:t>Active Guard &amp; Reserve in WI</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sz="1600" dirty="0">
                          <a:latin typeface="Arial" panose="020B0604020202020204" pitchFamily="34" charset="0"/>
                          <a:cs typeface="Arial" panose="020B0604020202020204" pitchFamily="34" charset="0"/>
                        </a:rPr>
                        <a:t>Full-Time National Guard Duty – National Emergency</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sz="1600" dirty="0">
                          <a:latin typeface="Arial" panose="020B0604020202020204" pitchFamily="34" charset="0"/>
                          <a:cs typeface="Arial" panose="020B0604020202020204" pitchFamily="34" charset="0"/>
                        </a:rPr>
                        <a:t>Full-Time National Guard Duty – Operational Support</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sz="1600" dirty="0">
                          <a:latin typeface="Arial" panose="020B0604020202020204" pitchFamily="34" charset="0"/>
                          <a:cs typeface="Arial" panose="020B0604020202020204" pitchFamily="34" charset="0"/>
                        </a:rPr>
                        <a:t>Full-Time National Guard Duty – Other Training Duty</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sz="1600" dirty="0">
                          <a:latin typeface="Arial" panose="020B0604020202020204" pitchFamily="34" charset="0"/>
                          <a:cs typeface="Arial" panose="020B0604020202020204" pitchFamily="34" charset="0"/>
                        </a:rPr>
                        <a:t>Full-Time National Guard Duty – Counter Drug</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sz="1600" dirty="0">
                          <a:latin typeface="Arial" panose="020B0604020202020204" pitchFamily="34" charset="0"/>
                          <a:cs typeface="Arial" panose="020B0604020202020204" pitchFamily="34" charset="0"/>
                        </a:rPr>
                        <a:t>Annual Training</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sz="1600" dirty="0">
                          <a:latin typeface="Arial" panose="020B0604020202020204" pitchFamily="34" charset="0"/>
                          <a:cs typeface="Arial" panose="020B0604020202020204" pitchFamily="34" charset="0"/>
                        </a:rPr>
                        <a:t>Drill - Inactive Duty Training (IDT)</a:t>
                      </a:r>
                    </a:p>
                  </a:txBody>
                  <a:tcPr>
                    <a:solidFill>
                      <a:schemeClr val="bg2"/>
                    </a:solidFill>
                  </a:tcPr>
                </a:tc>
                <a:tc>
                  <a:txBody>
                    <a:bodyPr/>
                    <a:lstStyle/>
                    <a:p>
                      <a:pPr marL="285750" indent="-285750">
                        <a:spcAft>
                          <a:spcPts val="600"/>
                        </a:spcAft>
                        <a:buFont typeface="Wingdings" panose="05000000000000000000" pitchFamily="2" charset="2"/>
                        <a:buChar char="Ø"/>
                      </a:pPr>
                      <a:r>
                        <a:rPr lang="en-US" sz="1600" dirty="0">
                          <a:latin typeface="Arial" panose="020B0604020202020204" pitchFamily="34" charset="0"/>
                          <a:cs typeface="Arial" panose="020B0604020202020204" pitchFamily="34" charset="0"/>
                        </a:rPr>
                        <a:t>Activated by the Governor for state emergencies</a:t>
                      </a:r>
                    </a:p>
                    <a:p>
                      <a:pPr marL="285750" indent="-285750">
                        <a:spcAft>
                          <a:spcPts val="600"/>
                        </a:spcAft>
                        <a:buFont typeface="Wingdings" panose="05000000000000000000" pitchFamily="2" charset="2"/>
                        <a:buChar char="Ø"/>
                      </a:pPr>
                      <a:r>
                        <a:rPr lang="en-US" sz="1600" dirty="0">
                          <a:latin typeface="Arial" panose="020B0604020202020204" pitchFamily="34" charset="0"/>
                          <a:cs typeface="Arial" panose="020B0604020202020204" pitchFamily="34" charset="0"/>
                        </a:rPr>
                        <a:t>Temporary State of Wisconsin employees</a:t>
                      </a:r>
                    </a:p>
                    <a:p>
                      <a:pPr marL="285750" indent="-285750">
                        <a:spcAft>
                          <a:spcPts val="600"/>
                        </a:spcAft>
                        <a:buFont typeface="Wingdings" panose="05000000000000000000" pitchFamily="2" charset="2"/>
                        <a:buChar char="Ø"/>
                      </a:pPr>
                      <a:r>
                        <a:rPr lang="en-US" sz="1600" dirty="0">
                          <a:latin typeface="Arial" panose="020B0604020202020204" pitchFamily="34" charset="0"/>
                          <a:cs typeface="Arial" panose="020B0604020202020204" pitchFamily="34" charset="0"/>
                        </a:rPr>
                        <a:t>Injuries are covered by Workers’ Comp instead of TRICARE or the Line of Duty (LOD) process</a:t>
                      </a:r>
                    </a:p>
                    <a:p>
                      <a:pPr marL="285750" indent="-285750">
                        <a:spcAft>
                          <a:spcPts val="600"/>
                        </a:spcAft>
                        <a:buFont typeface="Wingdings" panose="05000000000000000000" pitchFamily="2" charset="2"/>
                        <a:buChar char="Ø"/>
                      </a:pPr>
                      <a:r>
                        <a:rPr lang="en-US" sz="1600" dirty="0">
                          <a:latin typeface="Arial" panose="020B0604020202020204" pitchFamily="34" charset="0"/>
                          <a:cs typeface="Arial" panose="020B0604020202020204" pitchFamily="34" charset="0"/>
                        </a:rPr>
                        <a:t>No military retirement points.</a:t>
                      </a:r>
                    </a:p>
                  </a:txBody>
                  <a:tcPr>
                    <a:solidFill>
                      <a:schemeClr val="bg2"/>
                    </a:solidFill>
                  </a:tcPr>
                </a:tc>
                <a:extLst>
                  <a:ext uri="{0D108BD9-81ED-4DB2-BD59-A6C34878D82A}">
                    <a16:rowId xmlns:a16="http://schemas.microsoft.com/office/drawing/2014/main" val="2550777340"/>
                  </a:ext>
                </a:extLst>
              </a:tr>
            </a:tbl>
          </a:graphicData>
        </a:graphic>
      </p:graphicFrame>
    </p:spTree>
    <p:extLst>
      <p:ext uri="{BB962C8B-B14F-4D97-AF65-F5344CB8AC3E}">
        <p14:creationId xmlns:p14="http://schemas.microsoft.com/office/powerpoint/2010/main" val="352087277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6447B3-02A3-9BE2-A8C8-9EF35AEDC253}"/>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6326838F-B936-7E41-603D-222851A622E3}"/>
              </a:ext>
            </a:extLst>
          </p:cNvPr>
          <p:cNvSpPr txBox="1">
            <a:spLocks/>
          </p:cNvSpPr>
          <p:nvPr/>
        </p:nvSpPr>
        <p:spPr>
          <a:xfrm>
            <a:off x="838200" y="133179"/>
            <a:ext cx="10515600" cy="82391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WI GI Bill &amp; WI Veterans Grant Eligibility	</a:t>
            </a:r>
          </a:p>
        </p:txBody>
      </p:sp>
      <p:graphicFrame>
        <p:nvGraphicFramePr>
          <p:cNvPr id="2" name="Table 1">
            <a:extLst>
              <a:ext uri="{FF2B5EF4-FFF2-40B4-BE49-F238E27FC236}">
                <a16:creationId xmlns:a16="http://schemas.microsoft.com/office/drawing/2014/main" id="{B6982658-8D7D-1595-24FA-13B21295251D}"/>
              </a:ext>
            </a:extLst>
          </p:cNvPr>
          <p:cNvGraphicFramePr>
            <a:graphicFrameLocks noGrp="1"/>
          </p:cNvGraphicFramePr>
          <p:nvPr>
            <p:extLst>
              <p:ext uri="{D42A27DB-BD31-4B8C-83A1-F6EECF244321}">
                <p14:modId xmlns:p14="http://schemas.microsoft.com/office/powerpoint/2010/main" val="3579715925"/>
              </p:ext>
            </p:extLst>
          </p:nvPr>
        </p:nvGraphicFramePr>
        <p:xfrm>
          <a:off x="984708" y="1242218"/>
          <a:ext cx="10222584" cy="4373564"/>
        </p:xfrm>
        <a:graphic>
          <a:graphicData uri="http://schemas.openxmlformats.org/drawingml/2006/table">
            <a:tbl>
              <a:tblPr firstRow="1" bandRow="1">
                <a:tableStyleId>{5940675A-B579-460E-94D1-54222C63F5DA}</a:tableStyleId>
              </a:tblPr>
              <a:tblGrid>
                <a:gridCol w="3393650">
                  <a:extLst>
                    <a:ext uri="{9D8B030D-6E8A-4147-A177-3AD203B41FA5}">
                      <a16:colId xmlns:a16="http://schemas.microsoft.com/office/drawing/2014/main" val="2217171321"/>
                    </a:ext>
                  </a:extLst>
                </a:gridCol>
                <a:gridCol w="3667027">
                  <a:extLst>
                    <a:ext uri="{9D8B030D-6E8A-4147-A177-3AD203B41FA5}">
                      <a16:colId xmlns:a16="http://schemas.microsoft.com/office/drawing/2014/main" val="4082719243"/>
                    </a:ext>
                  </a:extLst>
                </a:gridCol>
                <a:gridCol w="3161907">
                  <a:extLst>
                    <a:ext uri="{9D8B030D-6E8A-4147-A177-3AD203B41FA5}">
                      <a16:colId xmlns:a16="http://schemas.microsoft.com/office/drawing/2014/main" val="4040079385"/>
                    </a:ext>
                  </a:extLst>
                </a:gridCol>
              </a:tblGrid>
              <a:tr h="415180">
                <a:tc>
                  <a:txBody>
                    <a:bodyPr/>
                    <a:lstStyle/>
                    <a:p>
                      <a:pPr algn="ctr"/>
                      <a:r>
                        <a:rPr lang="en-US" sz="2000" b="1" dirty="0">
                          <a:solidFill>
                            <a:schemeClr val="bg1"/>
                          </a:solidFill>
                          <a:latin typeface="Arial" panose="020B0604020202020204" pitchFamily="34" charset="0"/>
                          <a:cs typeface="Arial" panose="020B0604020202020204" pitchFamily="34" charset="0"/>
                        </a:rPr>
                        <a:t>Title 10 U.S.C.</a:t>
                      </a:r>
                    </a:p>
                  </a:txBody>
                  <a:tcPr anchor="ctr">
                    <a:solidFill>
                      <a:srgbClr val="C0000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1" kern="1200" dirty="0">
                          <a:solidFill>
                            <a:schemeClr val="bg1"/>
                          </a:solidFill>
                          <a:latin typeface="Arial" panose="020B0604020202020204" pitchFamily="34" charset="0"/>
                          <a:ea typeface="+mn-ea"/>
                          <a:cs typeface="Arial" panose="020B0604020202020204" pitchFamily="34" charset="0"/>
                        </a:rPr>
                        <a:t>Title 32 U.S.C.</a:t>
                      </a:r>
                    </a:p>
                  </a:txBody>
                  <a:tcPr anchor="ctr">
                    <a:solidFill>
                      <a:srgbClr val="C00000"/>
                    </a:solidFill>
                  </a:tcPr>
                </a:tc>
                <a:tc>
                  <a:txBody>
                    <a:bodyPr/>
                    <a:lstStyle/>
                    <a:p>
                      <a:pPr algn="ctr"/>
                      <a:r>
                        <a:rPr lang="en-US" sz="2000" b="1" dirty="0">
                          <a:solidFill>
                            <a:schemeClr val="bg1"/>
                          </a:solidFill>
                          <a:latin typeface="Arial" panose="020B0604020202020204" pitchFamily="34" charset="0"/>
                          <a:cs typeface="Arial" panose="020B0604020202020204" pitchFamily="34" charset="0"/>
                        </a:rPr>
                        <a:t>State Active Duty</a:t>
                      </a:r>
                    </a:p>
                  </a:txBody>
                  <a:tcPr anchor="ctr">
                    <a:solidFill>
                      <a:srgbClr val="C00000"/>
                    </a:solidFill>
                  </a:tcPr>
                </a:tc>
                <a:extLst>
                  <a:ext uri="{0D108BD9-81ED-4DB2-BD59-A6C34878D82A}">
                    <a16:rowId xmlns:a16="http://schemas.microsoft.com/office/drawing/2014/main" val="1640446710"/>
                  </a:ext>
                </a:extLst>
              </a:tr>
              <a:tr h="3958384">
                <a:tc>
                  <a:txBody>
                    <a:bodyPr/>
                    <a:lstStyle/>
                    <a:p>
                      <a:pPr marL="285750" indent="-285750">
                        <a:spcAft>
                          <a:spcPts val="600"/>
                        </a:spcAft>
                        <a:buFont typeface="Arial" panose="020B0604020202020204" pitchFamily="34" charset="0"/>
                        <a:buChar char="•"/>
                      </a:pPr>
                      <a:r>
                        <a:rPr lang="en-US" sz="1800" dirty="0">
                          <a:solidFill>
                            <a:srgbClr val="00B050"/>
                          </a:solidFill>
                          <a:latin typeface="Arial" panose="020B0604020202020204" pitchFamily="34" charset="0"/>
                          <a:cs typeface="Arial" panose="020B0604020202020204" pitchFamily="34" charset="0"/>
                        </a:rPr>
                        <a:t>All enlisted initial entry training (basic training and job school) </a:t>
                      </a:r>
                    </a:p>
                    <a:p>
                      <a:pPr marL="285750" indent="-285750">
                        <a:spcAft>
                          <a:spcPts val="600"/>
                        </a:spcAft>
                        <a:buFont typeface="Arial" panose="020B0604020202020204" pitchFamily="34" charset="0"/>
                        <a:buChar char="•"/>
                      </a:pPr>
                      <a:r>
                        <a:rPr lang="en-US" sz="1800" dirty="0">
                          <a:solidFill>
                            <a:srgbClr val="00B050"/>
                          </a:solidFill>
                          <a:latin typeface="Arial" panose="020B0604020202020204" pitchFamily="34" charset="0"/>
                          <a:cs typeface="Arial" panose="020B0604020202020204" pitchFamily="34" charset="0"/>
                        </a:rPr>
                        <a:t>Mobilizations – overseas and stateside (</a:t>
                      </a:r>
                      <a:r>
                        <a:rPr lang="en-US" sz="1800" b="0" i="0" kern="1200" dirty="0">
                          <a:solidFill>
                            <a:srgbClr val="00B050"/>
                          </a:solidFill>
                          <a:effectLst/>
                          <a:latin typeface="Arial" panose="020B0604020202020204" pitchFamily="34" charset="0"/>
                          <a:ea typeface="+mn-ea"/>
                          <a:cs typeface="Arial" panose="020B0604020202020204" pitchFamily="34" charset="0"/>
                        </a:rPr>
                        <a:t>§</a:t>
                      </a:r>
                      <a:r>
                        <a:rPr lang="en-US" sz="1800" dirty="0">
                          <a:solidFill>
                            <a:srgbClr val="00B050"/>
                          </a:solidFill>
                          <a:latin typeface="Arial" panose="020B0604020202020204" pitchFamily="34" charset="0"/>
                          <a:cs typeface="Arial" panose="020B0604020202020204" pitchFamily="34" charset="0"/>
                        </a:rPr>
                        <a:t>12301, 12302, 12304)</a:t>
                      </a:r>
                    </a:p>
                    <a:p>
                      <a:pPr marL="285750" indent="-285750">
                        <a:spcAft>
                          <a:spcPts val="600"/>
                        </a:spcAft>
                        <a:buFont typeface="Arial" panose="020B0604020202020204" pitchFamily="34" charset="0"/>
                        <a:buChar char="•"/>
                      </a:pPr>
                      <a:r>
                        <a:rPr lang="en-US" sz="1800" dirty="0">
                          <a:solidFill>
                            <a:srgbClr val="00B050"/>
                          </a:solidFill>
                          <a:latin typeface="Arial" panose="020B0604020202020204" pitchFamily="34" charset="0"/>
                          <a:cs typeface="Arial" panose="020B0604020202020204" pitchFamily="34" charset="0"/>
                        </a:rPr>
                        <a:t>Active Guard &amp; Reserve – usually serving at National Guard Bureau in D.C.</a:t>
                      </a:r>
                    </a:p>
                  </a:txBody>
                  <a:tcPr>
                    <a:solidFill>
                      <a:schemeClr val="bg2"/>
                    </a:solidFill>
                  </a:tcPr>
                </a:tc>
                <a:tc>
                  <a:txBody>
                    <a:bodyPr/>
                    <a:lstStyle/>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dirty="0">
                          <a:solidFill>
                            <a:schemeClr val="tx1"/>
                          </a:solidFill>
                          <a:latin typeface="Arial" panose="020B0604020202020204" pitchFamily="34" charset="0"/>
                          <a:cs typeface="Arial" panose="020B0604020202020204" pitchFamily="34" charset="0"/>
                        </a:rPr>
                        <a:t>Active Guard &amp; Reserve </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dirty="0">
                          <a:solidFill>
                            <a:schemeClr val="tx1"/>
                          </a:solidFill>
                          <a:latin typeface="Arial" panose="020B0604020202020204" pitchFamily="34" charset="0"/>
                          <a:cs typeface="Arial" panose="020B0604020202020204" pitchFamily="34" charset="0"/>
                        </a:rPr>
                        <a:t>Full-Time National Guard Duty – National Emergency</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dirty="0">
                          <a:latin typeface="Arial" panose="020B0604020202020204" pitchFamily="34" charset="0"/>
                          <a:cs typeface="Arial" panose="020B0604020202020204" pitchFamily="34" charset="0"/>
                        </a:rPr>
                        <a:t>Full-Time National Guard Duty – Operational Support</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dirty="0">
                          <a:latin typeface="Arial" panose="020B0604020202020204" pitchFamily="34" charset="0"/>
                          <a:cs typeface="Arial" panose="020B0604020202020204" pitchFamily="34" charset="0"/>
                        </a:rPr>
                        <a:t>Full-Time National Guard Duty – Other Training Duty</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sz="1800" dirty="0">
                          <a:latin typeface="Arial" panose="020B0604020202020204" pitchFamily="34" charset="0"/>
                          <a:cs typeface="Arial" panose="020B0604020202020204" pitchFamily="34" charset="0"/>
                        </a:rPr>
                        <a:t>Full-Time National Guard Duty – Counter Drug</a:t>
                      </a:r>
                      <a:endParaRPr lang="en-US" dirty="0">
                        <a:latin typeface="Arial" panose="020B0604020202020204" pitchFamily="34" charset="0"/>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dirty="0">
                          <a:latin typeface="Arial" panose="020B0604020202020204" pitchFamily="34" charset="0"/>
                          <a:cs typeface="Arial" panose="020B0604020202020204" pitchFamily="34" charset="0"/>
                        </a:rPr>
                        <a:t>Annual Training</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dirty="0">
                          <a:latin typeface="Arial" panose="020B0604020202020204" pitchFamily="34" charset="0"/>
                          <a:cs typeface="Arial" panose="020B0604020202020204" pitchFamily="34" charset="0"/>
                        </a:rPr>
                        <a:t>Drill - Inactive Duty Training (IDT)</a:t>
                      </a:r>
                    </a:p>
                  </a:txBody>
                  <a:tcPr>
                    <a:solidFill>
                      <a:schemeClr val="bg2"/>
                    </a:solidFill>
                  </a:tcPr>
                </a:tc>
                <a:tc>
                  <a:txBody>
                    <a:bodyPr/>
                    <a:lstStyle/>
                    <a:p>
                      <a:pPr marL="285750" indent="-285750">
                        <a:buFont typeface="Wingdings" panose="05000000000000000000" pitchFamily="2" charset="2"/>
                        <a:buChar char="Ø"/>
                      </a:pPr>
                      <a:r>
                        <a:rPr lang="en-US" dirty="0">
                          <a:latin typeface="Arial" panose="020B0604020202020204" pitchFamily="34" charset="0"/>
                          <a:cs typeface="Arial" panose="020B0604020202020204" pitchFamily="34" charset="0"/>
                        </a:rPr>
                        <a:t>Activated by the Governor for state-specific emergencies</a:t>
                      </a:r>
                    </a:p>
                  </a:txBody>
                  <a:tcPr>
                    <a:solidFill>
                      <a:schemeClr val="bg2"/>
                    </a:solidFill>
                  </a:tcPr>
                </a:tc>
                <a:extLst>
                  <a:ext uri="{0D108BD9-81ED-4DB2-BD59-A6C34878D82A}">
                    <a16:rowId xmlns:a16="http://schemas.microsoft.com/office/drawing/2014/main" val="2550777340"/>
                  </a:ext>
                </a:extLst>
              </a:tr>
            </a:tbl>
          </a:graphicData>
        </a:graphic>
      </p:graphicFrame>
    </p:spTree>
    <p:extLst>
      <p:ext uri="{BB962C8B-B14F-4D97-AF65-F5344CB8AC3E}">
        <p14:creationId xmlns:p14="http://schemas.microsoft.com/office/powerpoint/2010/main" val="351318685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F503A7-6FD8-E15C-E44C-0A22BC253959}"/>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2CA06041-81E9-ACE6-DEEA-0FDBCD3BF4E6}"/>
              </a:ext>
            </a:extLst>
          </p:cNvPr>
          <p:cNvSpPr txBox="1">
            <a:spLocks/>
          </p:cNvSpPr>
          <p:nvPr/>
        </p:nvSpPr>
        <p:spPr>
          <a:xfrm>
            <a:off x="838200" y="133179"/>
            <a:ext cx="10515600" cy="82391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Post 9/11 GI Bill Eligibility	</a:t>
            </a:r>
          </a:p>
        </p:txBody>
      </p:sp>
      <p:graphicFrame>
        <p:nvGraphicFramePr>
          <p:cNvPr id="2" name="Table 1">
            <a:extLst>
              <a:ext uri="{FF2B5EF4-FFF2-40B4-BE49-F238E27FC236}">
                <a16:creationId xmlns:a16="http://schemas.microsoft.com/office/drawing/2014/main" id="{83908D4F-2632-40C2-0341-AA7BA95AD94F}"/>
              </a:ext>
            </a:extLst>
          </p:cNvPr>
          <p:cNvGraphicFramePr>
            <a:graphicFrameLocks noGrp="1"/>
          </p:cNvGraphicFramePr>
          <p:nvPr>
            <p:extLst>
              <p:ext uri="{D42A27DB-BD31-4B8C-83A1-F6EECF244321}">
                <p14:modId xmlns:p14="http://schemas.microsoft.com/office/powerpoint/2010/main" val="3877421808"/>
              </p:ext>
            </p:extLst>
          </p:nvPr>
        </p:nvGraphicFramePr>
        <p:xfrm>
          <a:off x="984708" y="1365785"/>
          <a:ext cx="10222584" cy="4373564"/>
        </p:xfrm>
        <a:graphic>
          <a:graphicData uri="http://schemas.openxmlformats.org/drawingml/2006/table">
            <a:tbl>
              <a:tblPr firstRow="1" bandRow="1">
                <a:tableStyleId>{5940675A-B579-460E-94D1-54222C63F5DA}</a:tableStyleId>
              </a:tblPr>
              <a:tblGrid>
                <a:gridCol w="3393650">
                  <a:extLst>
                    <a:ext uri="{9D8B030D-6E8A-4147-A177-3AD203B41FA5}">
                      <a16:colId xmlns:a16="http://schemas.microsoft.com/office/drawing/2014/main" val="2217171321"/>
                    </a:ext>
                  </a:extLst>
                </a:gridCol>
                <a:gridCol w="3667027">
                  <a:extLst>
                    <a:ext uri="{9D8B030D-6E8A-4147-A177-3AD203B41FA5}">
                      <a16:colId xmlns:a16="http://schemas.microsoft.com/office/drawing/2014/main" val="4082719243"/>
                    </a:ext>
                  </a:extLst>
                </a:gridCol>
                <a:gridCol w="3161907">
                  <a:extLst>
                    <a:ext uri="{9D8B030D-6E8A-4147-A177-3AD203B41FA5}">
                      <a16:colId xmlns:a16="http://schemas.microsoft.com/office/drawing/2014/main" val="4040079385"/>
                    </a:ext>
                  </a:extLst>
                </a:gridCol>
              </a:tblGrid>
              <a:tr h="415180">
                <a:tc>
                  <a:txBody>
                    <a:bodyPr/>
                    <a:lstStyle/>
                    <a:p>
                      <a:pPr algn="ctr"/>
                      <a:r>
                        <a:rPr lang="en-US" sz="2000" b="1" dirty="0">
                          <a:solidFill>
                            <a:schemeClr val="bg1"/>
                          </a:solidFill>
                          <a:latin typeface="Arial" panose="020B0604020202020204" pitchFamily="34" charset="0"/>
                          <a:cs typeface="Arial" panose="020B0604020202020204" pitchFamily="34" charset="0"/>
                        </a:rPr>
                        <a:t>Title 10 U.S.C.</a:t>
                      </a:r>
                    </a:p>
                  </a:txBody>
                  <a:tcPr anchor="ctr">
                    <a:solidFill>
                      <a:schemeClr val="accent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1" kern="1200" dirty="0">
                          <a:solidFill>
                            <a:schemeClr val="bg1"/>
                          </a:solidFill>
                          <a:latin typeface="Arial" panose="020B0604020202020204" pitchFamily="34" charset="0"/>
                          <a:ea typeface="+mn-ea"/>
                          <a:cs typeface="Arial" panose="020B0604020202020204" pitchFamily="34" charset="0"/>
                        </a:rPr>
                        <a:t>Title 32 U.S.C.</a:t>
                      </a:r>
                    </a:p>
                  </a:txBody>
                  <a:tcPr anchor="ctr">
                    <a:solidFill>
                      <a:schemeClr val="accent1">
                        <a:lumMod val="75000"/>
                      </a:schemeClr>
                    </a:solidFill>
                  </a:tcPr>
                </a:tc>
                <a:tc>
                  <a:txBody>
                    <a:bodyPr/>
                    <a:lstStyle/>
                    <a:p>
                      <a:pPr algn="ctr"/>
                      <a:r>
                        <a:rPr lang="en-US" sz="2000" b="1" dirty="0">
                          <a:solidFill>
                            <a:schemeClr val="bg1"/>
                          </a:solidFill>
                          <a:latin typeface="Arial" panose="020B0604020202020204" pitchFamily="34" charset="0"/>
                          <a:cs typeface="Arial" panose="020B0604020202020204" pitchFamily="34" charset="0"/>
                        </a:rPr>
                        <a:t>State Active Duty</a:t>
                      </a:r>
                    </a:p>
                  </a:txBody>
                  <a:tcPr anchor="ctr">
                    <a:solidFill>
                      <a:schemeClr val="accent1">
                        <a:lumMod val="75000"/>
                      </a:schemeClr>
                    </a:solidFill>
                  </a:tcPr>
                </a:tc>
                <a:extLst>
                  <a:ext uri="{0D108BD9-81ED-4DB2-BD59-A6C34878D82A}">
                    <a16:rowId xmlns:a16="http://schemas.microsoft.com/office/drawing/2014/main" val="1640446710"/>
                  </a:ext>
                </a:extLst>
              </a:tr>
              <a:tr h="3958384">
                <a:tc>
                  <a:txBody>
                    <a:bodyPr/>
                    <a:lstStyle/>
                    <a:p>
                      <a:pPr marL="285750" indent="-285750">
                        <a:spcAft>
                          <a:spcPts val="600"/>
                        </a:spcAft>
                        <a:buFont typeface="Arial" panose="020B0604020202020204" pitchFamily="34" charset="0"/>
                        <a:buChar char="•"/>
                      </a:pPr>
                      <a:r>
                        <a:rPr lang="en-US" dirty="0">
                          <a:solidFill>
                            <a:schemeClr val="accent2"/>
                          </a:solidFill>
                          <a:latin typeface="Arial" panose="020B0604020202020204" pitchFamily="34" charset="0"/>
                          <a:cs typeface="Arial" panose="020B0604020202020204" pitchFamily="34" charset="0"/>
                        </a:rPr>
                        <a:t>All enlisted initial entry training (basic training and job school) – after 24 months</a:t>
                      </a:r>
                    </a:p>
                    <a:p>
                      <a:pPr marL="285750" indent="-285750">
                        <a:spcAft>
                          <a:spcPts val="600"/>
                        </a:spcAft>
                        <a:buFont typeface="Arial" panose="020B0604020202020204" pitchFamily="34" charset="0"/>
                        <a:buChar char="•"/>
                      </a:pPr>
                      <a:r>
                        <a:rPr lang="en-US" dirty="0">
                          <a:solidFill>
                            <a:srgbClr val="00B050"/>
                          </a:solidFill>
                          <a:latin typeface="Arial" panose="020B0604020202020204" pitchFamily="34" charset="0"/>
                          <a:cs typeface="Arial" panose="020B0604020202020204" pitchFamily="34" charset="0"/>
                        </a:rPr>
                        <a:t>Mobilizations – overseas and stateside (</a:t>
                      </a:r>
                      <a:r>
                        <a:rPr lang="en-US" sz="1800" b="0" i="0" kern="1200" dirty="0">
                          <a:solidFill>
                            <a:srgbClr val="00B050"/>
                          </a:solidFill>
                          <a:effectLst/>
                          <a:latin typeface="Arial" panose="020B0604020202020204" pitchFamily="34" charset="0"/>
                          <a:ea typeface="+mn-ea"/>
                          <a:cs typeface="Arial" panose="020B0604020202020204" pitchFamily="34" charset="0"/>
                        </a:rPr>
                        <a:t>§</a:t>
                      </a:r>
                      <a:r>
                        <a:rPr lang="en-US" dirty="0">
                          <a:solidFill>
                            <a:srgbClr val="00B050"/>
                          </a:solidFill>
                          <a:latin typeface="Arial" panose="020B0604020202020204" pitchFamily="34" charset="0"/>
                          <a:cs typeface="Arial" panose="020B0604020202020204" pitchFamily="34" charset="0"/>
                        </a:rPr>
                        <a:t>12301, 12302, 12304)</a:t>
                      </a:r>
                    </a:p>
                    <a:p>
                      <a:pPr marL="285750" indent="-285750">
                        <a:spcAft>
                          <a:spcPts val="600"/>
                        </a:spcAft>
                        <a:buFont typeface="Arial" panose="020B0604020202020204" pitchFamily="34" charset="0"/>
                        <a:buChar char="•"/>
                      </a:pPr>
                      <a:r>
                        <a:rPr lang="en-US" dirty="0">
                          <a:solidFill>
                            <a:srgbClr val="00B050"/>
                          </a:solidFill>
                          <a:latin typeface="Arial" panose="020B0604020202020204" pitchFamily="34" charset="0"/>
                          <a:cs typeface="Arial" panose="020B0604020202020204" pitchFamily="34" charset="0"/>
                        </a:rPr>
                        <a:t>Active Guard &amp; Reserve – usually serving at National Guard Bureau in D.C.</a:t>
                      </a:r>
                    </a:p>
                  </a:txBody>
                  <a:tcPr>
                    <a:solidFill>
                      <a:schemeClr val="bg2"/>
                    </a:solidFill>
                  </a:tcPr>
                </a:tc>
                <a:tc>
                  <a:txBody>
                    <a:bodyPr/>
                    <a:lstStyle/>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dirty="0">
                          <a:solidFill>
                            <a:srgbClr val="00B050"/>
                          </a:solidFill>
                          <a:latin typeface="Arial" panose="020B0604020202020204" pitchFamily="34" charset="0"/>
                          <a:cs typeface="Arial" panose="020B0604020202020204" pitchFamily="34" charset="0"/>
                        </a:rPr>
                        <a:t>Active Guard &amp; Reserve </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dirty="0">
                          <a:solidFill>
                            <a:srgbClr val="00B050"/>
                          </a:solidFill>
                          <a:latin typeface="Arial" panose="020B0604020202020204" pitchFamily="34" charset="0"/>
                          <a:cs typeface="Arial" panose="020B0604020202020204" pitchFamily="34" charset="0"/>
                        </a:rPr>
                        <a:t>Full-Time National Guard Duty – National Emergency</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dirty="0">
                          <a:latin typeface="Arial" panose="020B0604020202020204" pitchFamily="34" charset="0"/>
                          <a:cs typeface="Arial" panose="020B0604020202020204" pitchFamily="34" charset="0"/>
                        </a:rPr>
                        <a:t>Full-Time National Guard Duty – Operational Support</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dirty="0">
                          <a:latin typeface="Arial" panose="020B0604020202020204" pitchFamily="34" charset="0"/>
                          <a:cs typeface="Arial" panose="020B0604020202020204" pitchFamily="34" charset="0"/>
                        </a:rPr>
                        <a:t>Full-Time National Guard Duty – Other Training Duty</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sz="1800" dirty="0">
                          <a:latin typeface="Arial" panose="020B0604020202020204" pitchFamily="34" charset="0"/>
                          <a:cs typeface="Arial" panose="020B0604020202020204" pitchFamily="34" charset="0"/>
                        </a:rPr>
                        <a:t>Full-Time National Guard Duty – Counter Drug</a:t>
                      </a:r>
                      <a:endParaRPr lang="en-US" dirty="0">
                        <a:latin typeface="Arial" panose="020B0604020202020204" pitchFamily="34" charset="0"/>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dirty="0">
                          <a:latin typeface="Arial" panose="020B0604020202020204" pitchFamily="34" charset="0"/>
                          <a:cs typeface="Arial" panose="020B0604020202020204" pitchFamily="34" charset="0"/>
                        </a:rPr>
                        <a:t>Annual Training</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dirty="0">
                          <a:latin typeface="Arial" panose="020B0604020202020204" pitchFamily="34" charset="0"/>
                          <a:cs typeface="Arial" panose="020B0604020202020204" pitchFamily="34" charset="0"/>
                        </a:rPr>
                        <a:t>Drill - Inactive Duty Training (IDT)</a:t>
                      </a:r>
                    </a:p>
                  </a:txBody>
                  <a:tcPr>
                    <a:solidFill>
                      <a:schemeClr val="bg2"/>
                    </a:solidFill>
                  </a:tcPr>
                </a:tc>
                <a:tc>
                  <a:txBody>
                    <a:bodyPr/>
                    <a:lstStyle/>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Activated by the Governor for state-specific emergencies</a:t>
                      </a:r>
                    </a:p>
                  </a:txBody>
                  <a:tcPr>
                    <a:solidFill>
                      <a:schemeClr val="bg2"/>
                    </a:solidFill>
                  </a:tcPr>
                </a:tc>
                <a:extLst>
                  <a:ext uri="{0D108BD9-81ED-4DB2-BD59-A6C34878D82A}">
                    <a16:rowId xmlns:a16="http://schemas.microsoft.com/office/drawing/2014/main" val="2550777340"/>
                  </a:ext>
                </a:extLst>
              </a:tr>
            </a:tbl>
          </a:graphicData>
        </a:graphic>
      </p:graphicFrame>
    </p:spTree>
    <p:extLst>
      <p:ext uri="{BB962C8B-B14F-4D97-AF65-F5344CB8AC3E}">
        <p14:creationId xmlns:p14="http://schemas.microsoft.com/office/powerpoint/2010/main" val="117249912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EDEF07-D5B9-7792-D843-FE0A6ED285EA}"/>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29684D68-5027-0E87-4F86-47B80CDED16C}"/>
              </a:ext>
            </a:extLst>
          </p:cNvPr>
          <p:cNvSpPr txBox="1">
            <a:spLocks/>
          </p:cNvSpPr>
          <p:nvPr/>
        </p:nvSpPr>
        <p:spPr>
          <a:xfrm>
            <a:off x="838200" y="133179"/>
            <a:ext cx="10515600" cy="82391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Post 9/11 Eligibility Example	</a:t>
            </a:r>
          </a:p>
        </p:txBody>
      </p:sp>
      <p:graphicFrame>
        <p:nvGraphicFramePr>
          <p:cNvPr id="2" name="Table 1">
            <a:extLst>
              <a:ext uri="{FF2B5EF4-FFF2-40B4-BE49-F238E27FC236}">
                <a16:creationId xmlns:a16="http://schemas.microsoft.com/office/drawing/2014/main" id="{D4091284-E587-CE8C-221B-CDA5D79A54C4}"/>
              </a:ext>
            </a:extLst>
          </p:cNvPr>
          <p:cNvGraphicFramePr>
            <a:graphicFrameLocks noGrp="1"/>
          </p:cNvGraphicFramePr>
          <p:nvPr>
            <p:extLst>
              <p:ext uri="{D42A27DB-BD31-4B8C-83A1-F6EECF244321}">
                <p14:modId xmlns:p14="http://schemas.microsoft.com/office/powerpoint/2010/main" val="3709350273"/>
              </p:ext>
            </p:extLst>
          </p:nvPr>
        </p:nvGraphicFramePr>
        <p:xfrm>
          <a:off x="939115" y="999784"/>
          <a:ext cx="7451124" cy="5224536"/>
        </p:xfrm>
        <a:graphic>
          <a:graphicData uri="http://schemas.openxmlformats.org/drawingml/2006/table">
            <a:tbl>
              <a:tblPr firstRow="1" bandRow="1">
                <a:tableStyleId>{5940675A-B579-460E-94D1-54222C63F5DA}</a:tableStyleId>
              </a:tblPr>
              <a:tblGrid>
                <a:gridCol w="4187409">
                  <a:extLst>
                    <a:ext uri="{9D8B030D-6E8A-4147-A177-3AD203B41FA5}">
                      <a16:colId xmlns:a16="http://schemas.microsoft.com/office/drawing/2014/main" val="2984085201"/>
                    </a:ext>
                  </a:extLst>
                </a:gridCol>
                <a:gridCol w="1801201">
                  <a:extLst>
                    <a:ext uri="{9D8B030D-6E8A-4147-A177-3AD203B41FA5}">
                      <a16:colId xmlns:a16="http://schemas.microsoft.com/office/drawing/2014/main" val="908158203"/>
                    </a:ext>
                  </a:extLst>
                </a:gridCol>
                <a:gridCol w="1462514">
                  <a:extLst>
                    <a:ext uri="{9D8B030D-6E8A-4147-A177-3AD203B41FA5}">
                      <a16:colId xmlns:a16="http://schemas.microsoft.com/office/drawing/2014/main" val="1190626"/>
                    </a:ext>
                  </a:extLst>
                </a:gridCol>
              </a:tblGrid>
              <a:tr h="476292">
                <a:tc>
                  <a:txBody>
                    <a:bodyPr/>
                    <a:lstStyle/>
                    <a:p>
                      <a:pPr algn="ctr"/>
                      <a:r>
                        <a:rPr lang="en-US" sz="2000" b="1" dirty="0">
                          <a:solidFill>
                            <a:schemeClr val="bg1"/>
                          </a:solidFill>
                          <a:latin typeface="Arial" panose="020B0604020202020204" pitchFamily="34" charset="0"/>
                          <a:cs typeface="Arial" panose="020B0604020202020204" pitchFamily="34" charset="0"/>
                        </a:rPr>
                        <a:t>Orders</a:t>
                      </a:r>
                    </a:p>
                  </a:txBody>
                  <a:tcPr anchor="ctr">
                    <a:solidFill>
                      <a:srgbClr val="0070C0"/>
                    </a:solidFill>
                  </a:tcPr>
                </a:tc>
                <a:tc>
                  <a:txBody>
                    <a:bodyPr/>
                    <a:lstStyle/>
                    <a:p>
                      <a:pPr algn="ctr"/>
                      <a:r>
                        <a:rPr lang="en-US" sz="2000" b="1" dirty="0">
                          <a:solidFill>
                            <a:schemeClr val="bg1"/>
                          </a:solidFill>
                          <a:latin typeface="Arial" panose="020B0604020202020204" pitchFamily="34" charset="0"/>
                          <a:cs typeface="Arial" panose="020B0604020202020204" pitchFamily="34" charset="0"/>
                        </a:rPr>
                        <a:t>Year</a:t>
                      </a:r>
                    </a:p>
                  </a:txBody>
                  <a:tcPr anchor="ctr">
                    <a:solidFill>
                      <a:srgbClr val="0070C0"/>
                    </a:solidFill>
                  </a:tcPr>
                </a:tc>
                <a:tc>
                  <a:txBody>
                    <a:bodyPr/>
                    <a:lstStyle/>
                    <a:p>
                      <a:pPr algn="ctr"/>
                      <a:r>
                        <a:rPr lang="en-US" sz="2000" b="1" dirty="0">
                          <a:solidFill>
                            <a:schemeClr val="bg1"/>
                          </a:solidFill>
                          <a:latin typeface="Arial" panose="020B0604020202020204" pitchFamily="34" charset="0"/>
                          <a:cs typeface="Arial" panose="020B0604020202020204" pitchFamily="34" charset="0"/>
                        </a:rPr>
                        <a:t>Days</a:t>
                      </a:r>
                    </a:p>
                  </a:txBody>
                  <a:tcPr anchor="ctr">
                    <a:solidFill>
                      <a:srgbClr val="0070C0"/>
                    </a:solidFill>
                  </a:tcPr>
                </a:tc>
                <a:extLst>
                  <a:ext uri="{0D108BD9-81ED-4DB2-BD59-A6C34878D82A}">
                    <a16:rowId xmlns:a16="http://schemas.microsoft.com/office/drawing/2014/main" val="2568324804"/>
                  </a:ext>
                </a:extLst>
              </a:tr>
              <a:tr h="578172">
                <a:tc>
                  <a:txBody>
                    <a:bodyPr/>
                    <a:lstStyle/>
                    <a:p>
                      <a:pPr algn="ctr"/>
                      <a:r>
                        <a:rPr lang="en-US" sz="2000" b="1" dirty="0">
                          <a:latin typeface="Arial" panose="020B0604020202020204" pitchFamily="34" charset="0"/>
                          <a:cs typeface="Arial" panose="020B0604020202020204" pitchFamily="34" charset="0"/>
                        </a:rPr>
                        <a:t>Basic / AIT (Title 10)</a:t>
                      </a:r>
                    </a:p>
                  </a:txBody>
                  <a:tcPr anchor="ctr"/>
                </a:tc>
                <a:tc>
                  <a:txBody>
                    <a:bodyPr/>
                    <a:lstStyle/>
                    <a:p>
                      <a:pPr algn="ctr"/>
                      <a:r>
                        <a:rPr lang="en-US" sz="2000" b="1" dirty="0">
                          <a:latin typeface="Arial" panose="020B0604020202020204" pitchFamily="34" charset="0"/>
                          <a:cs typeface="Arial" panose="020B0604020202020204" pitchFamily="34" charset="0"/>
                        </a:rPr>
                        <a:t>2011</a:t>
                      </a:r>
                    </a:p>
                  </a:txBody>
                  <a:tcPr anchor="ctr"/>
                </a:tc>
                <a:tc>
                  <a:txBody>
                    <a:bodyPr/>
                    <a:lstStyle/>
                    <a:p>
                      <a:pPr algn="ctr"/>
                      <a:r>
                        <a:rPr lang="en-US" sz="2000" b="1" dirty="0">
                          <a:latin typeface="Arial" panose="020B0604020202020204" pitchFamily="34" charset="0"/>
                          <a:cs typeface="Arial" panose="020B0604020202020204" pitchFamily="34" charset="0"/>
                        </a:rPr>
                        <a:t>143</a:t>
                      </a:r>
                    </a:p>
                  </a:txBody>
                  <a:tcPr anchor="ctr"/>
                </a:tc>
                <a:extLst>
                  <a:ext uri="{0D108BD9-81ED-4DB2-BD59-A6C34878D82A}">
                    <a16:rowId xmlns:a16="http://schemas.microsoft.com/office/drawing/2014/main" val="1689686124"/>
                  </a:ext>
                </a:extLst>
              </a:tr>
              <a:tr h="578172">
                <a:tc>
                  <a:txBody>
                    <a:bodyPr/>
                    <a:lstStyle/>
                    <a:p>
                      <a:pPr algn="ctr"/>
                      <a:r>
                        <a:rPr lang="en-US" sz="2000" b="1" dirty="0">
                          <a:latin typeface="Arial" panose="020B0604020202020204" pitchFamily="34" charset="0"/>
                          <a:cs typeface="Arial" panose="020B0604020202020204" pitchFamily="34" charset="0"/>
                        </a:rPr>
                        <a:t>Afghanistan (Title 10)</a:t>
                      </a:r>
                    </a:p>
                  </a:txBody>
                  <a:tcPr anchor="ctr">
                    <a:solidFill>
                      <a:schemeClr val="accent6">
                        <a:lumMod val="60000"/>
                        <a:lumOff val="40000"/>
                      </a:schemeClr>
                    </a:solidFill>
                  </a:tcPr>
                </a:tc>
                <a:tc>
                  <a:txBody>
                    <a:bodyPr/>
                    <a:lstStyle/>
                    <a:p>
                      <a:pPr algn="ctr"/>
                      <a:r>
                        <a:rPr lang="en-US" sz="2000" b="1" dirty="0">
                          <a:latin typeface="Arial" panose="020B0604020202020204" pitchFamily="34" charset="0"/>
                          <a:cs typeface="Arial" panose="020B0604020202020204" pitchFamily="34" charset="0"/>
                        </a:rPr>
                        <a:t>2014</a:t>
                      </a:r>
                    </a:p>
                  </a:txBody>
                  <a:tcPr anchor="ctr">
                    <a:solidFill>
                      <a:schemeClr val="accent6">
                        <a:lumMod val="60000"/>
                        <a:lumOff val="40000"/>
                      </a:schemeClr>
                    </a:solidFill>
                  </a:tcPr>
                </a:tc>
                <a:tc>
                  <a:txBody>
                    <a:bodyPr/>
                    <a:lstStyle/>
                    <a:p>
                      <a:pPr algn="ctr"/>
                      <a:r>
                        <a:rPr lang="en-US" sz="2000" b="1" dirty="0">
                          <a:latin typeface="Arial" panose="020B0604020202020204" pitchFamily="34" charset="0"/>
                          <a:cs typeface="Arial" panose="020B0604020202020204" pitchFamily="34" charset="0"/>
                        </a:rPr>
                        <a:t>277</a:t>
                      </a:r>
                    </a:p>
                  </a:txBody>
                  <a:tcPr anchor="ctr">
                    <a:solidFill>
                      <a:schemeClr val="accent6">
                        <a:lumMod val="60000"/>
                        <a:lumOff val="40000"/>
                      </a:schemeClr>
                    </a:solidFill>
                  </a:tcPr>
                </a:tc>
                <a:extLst>
                  <a:ext uri="{0D108BD9-81ED-4DB2-BD59-A6C34878D82A}">
                    <a16:rowId xmlns:a16="http://schemas.microsoft.com/office/drawing/2014/main" val="3043600744"/>
                  </a:ext>
                </a:extLst>
              </a:tr>
              <a:tr h="578172">
                <a:tc>
                  <a:txBody>
                    <a:bodyPr/>
                    <a:lstStyle/>
                    <a:p>
                      <a:pPr algn="ctr"/>
                      <a:r>
                        <a:rPr lang="en-US" sz="2000" b="1" dirty="0">
                          <a:latin typeface="Arial" panose="020B0604020202020204" pitchFamily="34" charset="0"/>
                          <a:cs typeface="Arial" panose="020B0604020202020204" pitchFamily="34" charset="0"/>
                        </a:rPr>
                        <a:t>FTNGD / Training (Title 32)</a:t>
                      </a:r>
                    </a:p>
                  </a:txBody>
                  <a:tcPr anchor="ctr"/>
                </a:tc>
                <a:tc>
                  <a:txBody>
                    <a:bodyPr/>
                    <a:lstStyle/>
                    <a:p>
                      <a:pPr algn="ctr"/>
                      <a:r>
                        <a:rPr lang="en-US" sz="2000" b="1" dirty="0">
                          <a:latin typeface="Arial" panose="020B0604020202020204" pitchFamily="34" charset="0"/>
                          <a:cs typeface="Arial" panose="020B0604020202020204" pitchFamily="34" charset="0"/>
                        </a:rPr>
                        <a:t>2015</a:t>
                      </a:r>
                    </a:p>
                  </a:txBody>
                  <a:tcPr anchor="ctr"/>
                </a:tc>
                <a:tc>
                  <a:txBody>
                    <a:bodyPr/>
                    <a:lstStyle/>
                    <a:p>
                      <a:pPr algn="ctr"/>
                      <a:r>
                        <a:rPr lang="en-US" sz="2000" b="1" dirty="0">
                          <a:latin typeface="Arial" panose="020B0604020202020204" pitchFamily="34" charset="0"/>
                          <a:cs typeface="Arial" panose="020B0604020202020204" pitchFamily="34" charset="0"/>
                        </a:rPr>
                        <a:t>165</a:t>
                      </a:r>
                    </a:p>
                  </a:txBody>
                  <a:tcPr anchor="ctr"/>
                </a:tc>
                <a:extLst>
                  <a:ext uri="{0D108BD9-81ED-4DB2-BD59-A6C34878D82A}">
                    <a16:rowId xmlns:a16="http://schemas.microsoft.com/office/drawing/2014/main" val="3073983042"/>
                  </a:ext>
                </a:extLst>
              </a:tr>
              <a:tr h="578172">
                <a:tc>
                  <a:txBody>
                    <a:bodyPr/>
                    <a:lstStyle/>
                    <a:p>
                      <a:pPr algn="ctr"/>
                      <a:r>
                        <a:rPr lang="en-US" sz="2000" b="1" dirty="0">
                          <a:latin typeface="Arial" panose="020B0604020202020204" pitchFamily="34" charset="0"/>
                          <a:cs typeface="Arial" panose="020B0604020202020204" pitchFamily="34" charset="0"/>
                        </a:rPr>
                        <a:t>Iraq (Title 10)</a:t>
                      </a:r>
                    </a:p>
                  </a:txBody>
                  <a:tcPr anchor="ctr">
                    <a:solidFill>
                      <a:schemeClr val="accent6">
                        <a:lumMod val="60000"/>
                        <a:lumOff val="40000"/>
                      </a:schemeClr>
                    </a:solidFill>
                  </a:tcPr>
                </a:tc>
                <a:tc>
                  <a:txBody>
                    <a:bodyPr/>
                    <a:lstStyle/>
                    <a:p>
                      <a:pPr algn="ctr"/>
                      <a:r>
                        <a:rPr lang="en-US" sz="2000" b="1" dirty="0">
                          <a:latin typeface="Arial" panose="020B0604020202020204" pitchFamily="34" charset="0"/>
                          <a:cs typeface="Arial" panose="020B0604020202020204" pitchFamily="34" charset="0"/>
                        </a:rPr>
                        <a:t>2016</a:t>
                      </a:r>
                    </a:p>
                  </a:txBody>
                  <a:tcPr anchor="ctr">
                    <a:solidFill>
                      <a:schemeClr val="accent6">
                        <a:lumMod val="60000"/>
                        <a:lumOff val="40000"/>
                      </a:schemeClr>
                    </a:solidFill>
                  </a:tcPr>
                </a:tc>
                <a:tc>
                  <a:txBody>
                    <a:bodyPr/>
                    <a:lstStyle/>
                    <a:p>
                      <a:pPr algn="ctr"/>
                      <a:r>
                        <a:rPr lang="en-US" sz="2000" b="1" dirty="0">
                          <a:latin typeface="Arial" panose="020B0604020202020204" pitchFamily="34" charset="0"/>
                          <a:cs typeface="Arial" panose="020B0604020202020204" pitchFamily="34" charset="0"/>
                        </a:rPr>
                        <a:t>391</a:t>
                      </a:r>
                    </a:p>
                  </a:txBody>
                  <a:tcPr anchor="ctr">
                    <a:solidFill>
                      <a:schemeClr val="accent6">
                        <a:lumMod val="60000"/>
                        <a:lumOff val="40000"/>
                      </a:schemeClr>
                    </a:solidFill>
                  </a:tcPr>
                </a:tc>
                <a:extLst>
                  <a:ext uri="{0D108BD9-81ED-4DB2-BD59-A6C34878D82A}">
                    <a16:rowId xmlns:a16="http://schemas.microsoft.com/office/drawing/2014/main" val="1904548155"/>
                  </a:ext>
                </a:extLst>
              </a:tr>
              <a:tr h="578172">
                <a:tc>
                  <a:txBody>
                    <a:bodyPr/>
                    <a:lstStyle/>
                    <a:p>
                      <a:pPr algn="ctr"/>
                      <a:r>
                        <a:rPr lang="en-US" sz="2000" b="1" dirty="0">
                          <a:latin typeface="Arial" panose="020B0604020202020204" pitchFamily="34" charset="0"/>
                          <a:cs typeface="Arial" panose="020B0604020202020204" pitchFamily="34" charset="0"/>
                        </a:rPr>
                        <a:t>COVID-19 Activation (SAD)</a:t>
                      </a:r>
                    </a:p>
                  </a:txBody>
                  <a:tcPr anchor="ctr"/>
                </a:tc>
                <a:tc>
                  <a:txBody>
                    <a:bodyPr/>
                    <a:lstStyle/>
                    <a:p>
                      <a:pPr algn="ctr"/>
                      <a:r>
                        <a:rPr lang="en-US" sz="2000" b="1" dirty="0">
                          <a:latin typeface="Arial" panose="020B0604020202020204" pitchFamily="34" charset="0"/>
                          <a:cs typeface="Arial" panose="020B0604020202020204" pitchFamily="34" charset="0"/>
                        </a:rPr>
                        <a:t>2020</a:t>
                      </a:r>
                    </a:p>
                  </a:txBody>
                  <a:tcPr anchor="ctr"/>
                </a:tc>
                <a:tc>
                  <a:txBody>
                    <a:bodyPr/>
                    <a:lstStyle/>
                    <a:p>
                      <a:pPr algn="ctr"/>
                      <a:r>
                        <a:rPr lang="en-US" sz="2000" b="1" dirty="0">
                          <a:latin typeface="Arial" panose="020B0604020202020204" pitchFamily="34" charset="0"/>
                          <a:cs typeface="Arial" panose="020B0604020202020204" pitchFamily="34" charset="0"/>
                        </a:rPr>
                        <a:t>30</a:t>
                      </a:r>
                    </a:p>
                  </a:txBody>
                  <a:tcPr anchor="ctr"/>
                </a:tc>
                <a:extLst>
                  <a:ext uri="{0D108BD9-81ED-4DB2-BD59-A6C34878D82A}">
                    <a16:rowId xmlns:a16="http://schemas.microsoft.com/office/drawing/2014/main" val="2321564583"/>
                  </a:ext>
                </a:extLst>
              </a:tr>
              <a:tr h="578172">
                <a:tc>
                  <a:txBody>
                    <a:bodyPr/>
                    <a:lstStyle/>
                    <a:p>
                      <a:pPr algn="ctr"/>
                      <a:r>
                        <a:rPr lang="en-US" sz="2000" b="1" dirty="0">
                          <a:latin typeface="Arial" panose="020B0604020202020204" pitchFamily="34" charset="0"/>
                          <a:cs typeface="Arial" panose="020B0604020202020204" pitchFamily="34" charset="0"/>
                        </a:rPr>
                        <a:t>COVID-19 Activation (Title 32 – National Emergency)</a:t>
                      </a:r>
                    </a:p>
                  </a:txBody>
                  <a:tcPr anchor="ctr">
                    <a:solidFill>
                      <a:schemeClr val="accent6">
                        <a:lumMod val="60000"/>
                        <a:lumOff val="40000"/>
                      </a:schemeClr>
                    </a:solidFill>
                  </a:tcPr>
                </a:tc>
                <a:tc>
                  <a:txBody>
                    <a:bodyPr/>
                    <a:lstStyle/>
                    <a:p>
                      <a:pPr algn="ctr"/>
                      <a:r>
                        <a:rPr lang="en-US" sz="2000" b="1" dirty="0">
                          <a:latin typeface="Arial" panose="020B0604020202020204" pitchFamily="34" charset="0"/>
                          <a:cs typeface="Arial" panose="020B0604020202020204" pitchFamily="34" charset="0"/>
                        </a:rPr>
                        <a:t>2020</a:t>
                      </a:r>
                    </a:p>
                  </a:txBody>
                  <a:tcPr anchor="ctr">
                    <a:solidFill>
                      <a:schemeClr val="accent6">
                        <a:lumMod val="60000"/>
                        <a:lumOff val="40000"/>
                      </a:schemeClr>
                    </a:solidFill>
                  </a:tcPr>
                </a:tc>
                <a:tc>
                  <a:txBody>
                    <a:bodyPr/>
                    <a:lstStyle/>
                    <a:p>
                      <a:pPr algn="ctr"/>
                      <a:r>
                        <a:rPr lang="en-US" sz="2000" b="1" dirty="0">
                          <a:latin typeface="Arial" panose="020B0604020202020204" pitchFamily="34" charset="0"/>
                          <a:cs typeface="Arial" panose="020B0604020202020204" pitchFamily="34" charset="0"/>
                        </a:rPr>
                        <a:t>31</a:t>
                      </a:r>
                    </a:p>
                  </a:txBody>
                  <a:tcPr anchor="ctr">
                    <a:solidFill>
                      <a:schemeClr val="accent6">
                        <a:lumMod val="60000"/>
                        <a:lumOff val="40000"/>
                      </a:schemeClr>
                    </a:solidFill>
                  </a:tcPr>
                </a:tc>
                <a:extLst>
                  <a:ext uri="{0D108BD9-81ED-4DB2-BD59-A6C34878D82A}">
                    <a16:rowId xmlns:a16="http://schemas.microsoft.com/office/drawing/2014/main" val="1547912478"/>
                  </a:ext>
                </a:extLst>
              </a:tr>
              <a:tr h="578172">
                <a:tc>
                  <a:txBody>
                    <a:bodyPr/>
                    <a:lstStyle/>
                    <a:p>
                      <a:pPr algn="ctr"/>
                      <a:r>
                        <a:rPr lang="en-US" sz="2000" b="1" dirty="0">
                          <a:latin typeface="Arial" panose="020B0604020202020204" pitchFamily="34" charset="0"/>
                          <a:cs typeface="Arial" panose="020B0604020202020204" pitchFamily="34" charset="0"/>
                        </a:rPr>
                        <a:t>FTNGD – OTD (Title 32)</a:t>
                      </a:r>
                    </a:p>
                  </a:txBody>
                  <a:tcPr anchor="ctr"/>
                </a:tc>
                <a:tc>
                  <a:txBody>
                    <a:bodyPr/>
                    <a:lstStyle/>
                    <a:p>
                      <a:pPr algn="ctr"/>
                      <a:r>
                        <a:rPr lang="en-US" sz="2000" b="1" dirty="0">
                          <a:latin typeface="Arial" panose="020B0604020202020204" pitchFamily="34" charset="0"/>
                          <a:cs typeface="Arial" panose="020B0604020202020204" pitchFamily="34" charset="0"/>
                        </a:rPr>
                        <a:t>2020-2022</a:t>
                      </a:r>
                    </a:p>
                  </a:txBody>
                  <a:tcPr anchor="ctr"/>
                </a:tc>
                <a:tc>
                  <a:txBody>
                    <a:bodyPr/>
                    <a:lstStyle/>
                    <a:p>
                      <a:pPr algn="ctr"/>
                      <a:r>
                        <a:rPr lang="en-US" sz="2000" b="1" dirty="0">
                          <a:latin typeface="Arial" panose="020B0604020202020204" pitchFamily="34" charset="0"/>
                          <a:cs typeface="Arial" panose="020B0604020202020204" pitchFamily="34" charset="0"/>
                        </a:rPr>
                        <a:t>792</a:t>
                      </a:r>
                    </a:p>
                  </a:txBody>
                  <a:tcPr anchor="ctr"/>
                </a:tc>
                <a:extLst>
                  <a:ext uri="{0D108BD9-81ED-4DB2-BD59-A6C34878D82A}">
                    <a16:rowId xmlns:a16="http://schemas.microsoft.com/office/drawing/2014/main" val="1366272290"/>
                  </a:ext>
                </a:extLst>
              </a:tr>
              <a:tr h="578172">
                <a:tc>
                  <a:txBody>
                    <a:bodyPr/>
                    <a:lstStyle/>
                    <a:p>
                      <a:pPr algn="ctr"/>
                      <a:r>
                        <a:rPr lang="en-US" sz="2000" b="1" dirty="0">
                          <a:latin typeface="Arial" panose="020B0604020202020204" pitchFamily="34" charset="0"/>
                          <a:cs typeface="Arial" panose="020B0604020202020204" pitchFamily="34" charset="0"/>
                        </a:rPr>
                        <a:t>Officer Basic Course (Title 32)</a:t>
                      </a:r>
                    </a:p>
                  </a:txBody>
                  <a:tcPr anchor="ctr"/>
                </a:tc>
                <a:tc>
                  <a:txBody>
                    <a:bodyPr/>
                    <a:lstStyle/>
                    <a:p>
                      <a:pPr algn="ctr"/>
                      <a:r>
                        <a:rPr lang="en-US" sz="2000" b="1" dirty="0">
                          <a:latin typeface="Arial" panose="020B0604020202020204" pitchFamily="34" charset="0"/>
                          <a:cs typeface="Arial" panose="020B0604020202020204" pitchFamily="34" charset="0"/>
                        </a:rPr>
                        <a:t>2024</a:t>
                      </a:r>
                    </a:p>
                  </a:txBody>
                  <a:tcPr anchor="ctr"/>
                </a:tc>
                <a:tc>
                  <a:txBody>
                    <a:bodyPr/>
                    <a:lstStyle/>
                    <a:p>
                      <a:pPr algn="ctr"/>
                      <a:r>
                        <a:rPr lang="en-US" sz="2000" b="1" dirty="0">
                          <a:latin typeface="Arial" panose="020B0604020202020204" pitchFamily="34" charset="0"/>
                          <a:cs typeface="Arial" panose="020B0604020202020204" pitchFamily="34" charset="0"/>
                        </a:rPr>
                        <a:t>88</a:t>
                      </a:r>
                    </a:p>
                  </a:txBody>
                  <a:tcPr anchor="ctr"/>
                </a:tc>
                <a:extLst>
                  <a:ext uri="{0D108BD9-81ED-4DB2-BD59-A6C34878D82A}">
                    <a16:rowId xmlns:a16="http://schemas.microsoft.com/office/drawing/2014/main" val="481831454"/>
                  </a:ext>
                </a:extLst>
              </a:tr>
            </a:tbl>
          </a:graphicData>
        </a:graphic>
      </p:graphicFrame>
      <p:sp>
        <p:nvSpPr>
          <p:cNvPr id="6" name="TextBox 5">
            <a:extLst>
              <a:ext uri="{FF2B5EF4-FFF2-40B4-BE49-F238E27FC236}">
                <a16:creationId xmlns:a16="http://schemas.microsoft.com/office/drawing/2014/main" id="{72148A24-56EC-F308-4CC0-585EE7D614FC}"/>
              </a:ext>
            </a:extLst>
          </p:cNvPr>
          <p:cNvSpPr txBox="1"/>
          <p:nvPr/>
        </p:nvSpPr>
        <p:spPr>
          <a:xfrm>
            <a:off x="8748584" y="1878228"/>
            <a:ext cx="2780271" cy="2677656"/>
          </a:xfrm>
          <a:prstGeom prst="rect">
            <a:avLst/>
          </a:prstGeom>
          <a:noFill/>
        </p:spPr>
        <p:txBody>
          <a:bodyPr wrap="square" rtlCol="0">
            <a:spAutoFit/>
          </a:bodyPr>
          <a:lstStyle/>
          <a:p>
            <a:r>
              <a:rPr lang="en-US" sz="2800" i="1" dirty="0">
                <a:latin typeface="Arial" panose="020B0604020202020204" pitchFamily="34" charset="0"/>
                <a:cs typeface="Arial" panose="020B0604020202020204" pitchFamily="34" charset="0"/>
              </a:rPr>
              <a:t>Total Days</a:t>
            </a:r>
            <a:r>
              <a:rPr lang="en-US" sz="2800" i="1">
                <a:latin typeface="Arial" panose="020B0604020202020204" pitchFamily="34" charset="0"/>
                <a:cs typeface="Arial" panose="020B0604020202020204" pitchFamily="34" charset="0"/>
              </a:rPr>
              <a:t>:</a:t>
            </a:r>
            <a:r>
              <a:rPr lang="en-US" sz="2800">
                <a:latin typeface="Arial" panose="020B0604020202020204" pitchFamily="34" charset="0"/>
                <a:cs typeface="Arial" panose="020B0604020202020204" pitchFamily="34" charset="0"/>
              </a:rPr>
              <a:t> 1,917</a:t>
            </a:r>
            <a:endParaRPr lang="en-US" sz="2800" dirty="0">
              <a:latin typeface="Arial" panose="020B0604020202020204" pitchFamily="34" charset="0"/>
              <a:cs typeface="Arial" panose="020B0604020202020204" pitchFamily="34" charset="0"/>
            </a:endParaRPr>
          </a:p>
          <a:p>
            <a:endParaRPr lang="en-US" sz="2800" dirty="0">
              <a:latin typeface="Arial" panose="020B0604020202020204" pitchFamily="34" charset="0"/>
              <a:cs typeface="Arial" panose="020B0604020202020204" pitchFamily="34" charset="0"/>
            </a:endParaRPr>
          </a:p>
          <a:p>
            <a:r>
              <a:rPr lang="en-US" sz="2800" i="1" dirty="0">
                <a:latin typeface="Arial" panose="020B0604020202020204" pitchFamily="34" charset="0"/>
                <a:cs typeface="Arial" panose="020B0604020202020204" pitchFamily="34" charset="0"/>
              </a:rPr>
              <a:t>Total Post 9/11 Qualifying Days: </a:t>
            </a:r>
            <a:r>
              <a:rPr lang="en-US" sz="2800" dirty="0">
                <a:latin typeface="Arial" panose="020B0604020202020204" pitchFamily="34" charset="0"/>
                <a:cs typeface="Arial" panose="020B0604020202020204" pitchFamily="34" charset="0"/>
              </a:rPr>
              <a:t>699 (70%)</a:t>
            </a:r>
          </a:p>
        </p:txBody>
      </p:sp>
    </p:spTree>
    <p:extLst>
      <p:ext uri="{BB962C8B-B14F-4D97-AF65-F5344CB8AC3E}">
        <p14:creationId xmlns:p14="http://schemas.microsoft.com/office/powerpoint/2010/main" val="31539680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14D3B3-63B3-B312-53E3-9388CF38C8A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FBDA09-ABB9-81C5-9D7E-DA7E0600F963}"/>
              </a:ext>
            </a:extLst>
          </p:cNvPr>
          <p:cNvSpPr txBox="1">
            <a:spLocks/>
          </p:cNvSpPr>
          <p:nvPr/>
        </p:nvSpPr>
        <p:spPr>
          <a:xfrm>
            <a:off x="1301187" y="1019907"/>
            <a:ext cx="9858052" cy="4818185"/>
          </a:xfrm>
          <a:prstGeom prst="rect">
            <a:avLst/>
          </a:prstGeom>
        </p:spPr>
        <p:txBody>
          <a:bodyPr lIns="91440" tIns="45720" rIns="91440" bIns="45720" anchor="t"/>
          <a:lstStyle>
            <a:lvl1pPr algn="ctr" rtl="0" eaLnBrk="0" fontAlgn="base" hangingPunct="0">
              <a:spcBef>
                <a:spcPct val="0"/>
              </a:spcBef>
              <a:spcAft>
                <a:spcPct val="0"/>
              </a:spcAft>
              <a:defRPr sz="3600" b="1">
                <a:solidFill>
                  <a:schemeClr val="tx2"/>
                </a:solidFill>
                <a:latin typeface="+mj-lt"/>
                <a:ea typeface="+mj-ea"/>
                <a:cs typeface="+mj-cs"/>
              </a:defRPr>
            </a:lvl1pPr>
            <a:lvl2pPr algn="ctr" rtl="0" eaLnBrk="0" fontAlgn="base" hangingPunct="0">
              <a:spcBef>
                <a:spcPct val="0"/>
              </a:spcBef>
              <a:spcAft>
                <a:spcPct val="0"/>
              </a:spcAft>
              <a:defRPr sz="3600" b="1">
                <a:solidFill>
                  <a:schemeClr val="tx2"/>
                </a:solidFill>
                <a:latin typeface="Arial" charset="0"/>
              </a:defRPr>
            </a:lvl2pPr>
            <a:lvl3pPr algn="ctr" rtl="0" eaLnBrk="0" fontAlgn="base" hangingPunct="0">
              <a:spcBef>
                <a:spcPct val="0"/>
              </a:spcBef>
              <a:spcAft>
                <a:spcPct val="0"/>
              </a:spcAft>
              <a:defRPr sz="3600" b="1">
                <a:solidFill>
                  <a:schemeClr val="tx2"/>
                </a:solidFill>
                <a:latin typeface="Arial" charset="0"/>
              </a:defRPr>
            </a:lvl3pPr>
            <a:lvl4pPr algn="ctr" rtl="0" eaLnBrk="0" fontAlgn="base" hangingPunct="0">
              <a:spcBef>
                <a:spcPct val="0"/>
              </a:spcBef>
              <a:spcAft>
                <a:spcPct val="0"/>
              </a:spcAft>
              <a:defRPr sz="3600" b="1">
                <a:solidFill>
                  <a:schemeClr val="tx2"/>
                </a:solidFill>
                <a:latin typeface="Arial" charset="0"/>
              </a:defRPr>
            </a:lvl4pPr>
            <a:lvl5pPr algn="ctr" rtl="0" eaLnBrk="0" fontAlgn="base" hangingPunct="0">
              <a:spcBef>
                <a:spcPct val="0"/>
              </a:spcBef>
              <a:spcAft>
                <a:spcPct val="0"/>
              </a:spcAft>
              <a:defRPr sz="3600" b="1">
                <a:solidFill>
                  <a:schemeClr val="tx2"/>
                </a:solidFill>
                <a:latin typeface="Arial" charset="0"/>
              </a:defRPr>
            </a:lvl5pPr>
            <a:lvl6pPr marL="457200" algn="ctr" rtl="0" fontAlgn="base">
              <a:spcBef>
                <a:spcPct val="0"/>
              </a:spcBef>
              <a:spcAft>
                <a:spcPct val="0"/>
              </a:spcAft>
              <a:defRPr sz="3600" b="1">
                <a:solidFill>
                  <a:schemeClr val="tx2"/>
                </a:solidFill>
                <a:latin typeface="Arial" charset="0"/>
              </a:defRPr>
            </a:lvl6pPr>
            <a:lvl7pPr marL="914400" algn="ctr" rtl="0" fontAlgn="base">
              <a:spcBef>
                <a:spcPct val="0"/>
              </a:spcBef>
              <a:spcAft>
                <a:spcPct val="0"/>
              </a:spcAft>
              <a:defRPr sz="3600" b="1">
                <a:solidFill>
                  <a:schemeClr val="tx2"/>
                </a:solidFill>
                <a:latin typeface="Arial" charset="0"/>
              </a:defRPr>
            </a:lvl7pPr>
            <a:lvl8pPr marL="1371600" algn="ctr" rtl="0" fontAlgn="base">
              <a:spcBef>
                <a:spcPct val="0"/>
              </a:spcBef>
              <a:spcAft>
                <a:spcPct val="0"/>
              </a:spcAft>
              <a:defRPr sz="3600" b="1">
                <a:solidFill>
                  <a:schemeClr val="tx2"/>
                </a:solidFill>
                <a:latin typeface="Arial" charset="0"/>
              </a:defRPr>
            </a:lvl8pPr>
            <a:lvl9pPr marL="1828800" algn="ctr" rtl="0" fontAlgn="base">
              <a:spcBef>
                <a:spcPct val="0"/>
              </a:spcBef>
              <a:spcAft>
                <a:spcPct val="0"/>
              </a:spcAft>
              <a:defRPr sz="3600" b="1">
                <a:solidFill>
                  <a:schemeClr val="tx2"/>
                </a:solidFill>
                <a:latin typeface="Arial" charset="0"/>
              </a:defRPr>
            </a:lvl9pPr>
          </a:lstStyle>
          <a:p>
            <a:pPr algn="l"/>
            <a:r>
              <a:rPr lang="en-US" sz="2400" kern="0" dirty="0">
                <a:solidFill>
                  <a:schemeClr val="tx1"/>
                </a:solidFill>
                <a:latin typeface="Arial" panose="020B0604020202020204" pitchFamily="34" charset="0"/>
                <a:cs typeface="Arial" panose="020B0604020202020204" pitchFamily="34" charset="0"/>
              </a:rPr>
              <a:t>Education Personnel:</a:t>
            </a:r>
          </a:p>
          <a:p>
            <a:pPr marL="800100" lvl="1" indent="-342900" algn="l">
              <a:buFont typeface="Arial" panose="020B0604020202020204" pitchFamily="34" charset="0"/>
              <a:buChar char="•"/>
            </a:pPr>
            <a:r>
              <a:rPr lang="en-US" sz="2200" b="0" kern="0" dirty="0">
                <a:solidFill>
                  <a:schemeClr val="tx1"/>
                </a:solidFill>
                <a:latin typeface="Arial" panose="020B0604020202020204" pitchFamily="34" charset="0"/>
                <a:cs typeface="Arial" panose="020B0604020202020204" pitchFamily="34" charset="0"/>
              </a:rPr>
              <a:t>Education Services Officer – </a:t>
            </a:r>
            <a:r>
              <a:rPr lang="en-US" sz="2200" b="0" i="1" kern="0" dirty="0">
                <a:solidFill>
                  <a:schemeClr val="tx1"/>
                </a:solidFill>
                <a:latin typeface="Arial" panose="020B0604020202020204" pitchFamily="34" charset="0"/>
                <a:cs typeface="Arial" panose="020B0604020202020204" pitchFamily="34" charset="0"/>
              </a:rPr>
              <a:t>1LT Jolene Anders</a:t>
            </a:r>
          </a:p>
          <a:p>
            <a:pPr marL="800100" lvl="1" indent="-342900" algn="l">
              <a:spcAft>
                <a:spcPts val="0"/>
              </a:spcAft>
              <a:buFont typeface="Arial" panose="020B0604020202020204" pitchFamily="34" charset="0"/>
              <a:buChar char="•"/>
            </a:pPr>
            <a:r>
              <a:rPr lang="en-US" sz="2200" b="0" kern="0" dirty="0">
                <a:solidFill>
                  <a:schemeClr val="tx1"/>
                </a:solidFill>
                <a:latin typeface="Arial" panose="020B0604020202020204" pitchFamily="34" charset="0"/>
                <a:cs typeface="Arial" panose="020B0604020202020204" pitchFamily="34" charset="0"/>
              </a:rPr>
              <a:t>Education Services Specialist / GI Bill Manager – </a:t>
            </a:r>
            <a:r>
              <a:rPr lang="en-US" sz="2200" b="0" i="1" kern="0" dirty="0">
                <a:solidFill>
                  <a:schemeClr val="tx1"/>
                </a:solidFill>
                <a:latin typeface="Arial" panose="020B0604020202020204" pitchFamily="34" charset="0"/>
                <a:cs typeface="Arial" panose="020B0604020202020204" pitchFamily="34" charset="0"/>
              </a:rPr>
              <a:t>SGT Krystol Vincent</a:t>
            </a:r>
          </a:p>
          <a:p>
            <a:pPr marL="800100" lvl="1" indent="-342900" algn="l">
              <a:spcAft>
                <a:spcPts val="1200"/>
              </a:spcAft>
              <a:buFont typeface="Arial" panose="020B0604020202020204" pitchFamily="34" charset="0"/>
              <a:buChar char="•"/>
            </a:pPr>
            <a:r>
              <a:rPr lang="en-US" sz="2200" b="0" kern="0" dirty="0">
                <a:solidFill>
                  <a:schemeClr val="tx1"/>
                </a:solidFill>
                <a:latin typeface="Arial" panose="020B0604020202020204" pitchFamily="34" charset="0"/>
                <a:cs typeface="Arial" panose="020B0604020202020204" pitchFamily="34" charset="0"/>
              </a:rPr>
              <a:t>Incentives Managers – </a:t>
            </a:r>
            <a:r>
              <a:rPr lang="en-US" sz="2200" b="0" i="1" kern="0" dirty="0">
                <a:solidFill>
                  <a:schemeClr val="tx1"/>
                </a:solidFill>
                <a:latin typeface="Arial" panose="020B0604020202020204" pitchFamily="34" charset="0"/>
                <a:cs typeface="Arial" panose="020B0604020202020204" pitchFamily="34" charset="0"/>
              </a:rPr>
              <a:t>Mr. Paul Baumgarten &amp; SSG Rachel Purucker</a:t>
            </a:r>
          </a:p>
          <a:p>
            <a:pPr algn="l"/>
            <a:r>
              <a:rPr lang="en-US" sz="2400" kern="0" dirty="0">
                <a:solidFill>
                  <a:schemeClr val="tx1"/>
                </a:solidFill>
                <a:latin typeface="Arial" panose="020B0604020202020204" pitchFamily="34" charset="0"/>
                <a:cs typeface="Arial" panose="020B0604020202020204" pitchFamily="34" charset="0"/>
              </a:rPr>
              <a:t>Key Education Functions:</a:t>
            </a:r>
          </a:p>
          <a:p>
            <a:pPr marL="800100" lvl="1" indent="-342900" algn="l">
              <a:buFont typeface="Arial" panose="020B0604020202020204" pitchFamily="34" charset="0"/>
              <a:buChar char="•"/>
            </a:pPr>
            <a:r>
              <a:rPr lang="en-US" sz="2200" b="0" kern="0" dirty="0">
                <a:solidFill>
                  <a:schemeClr val="tx1"/>
                </a:solidFill>
                <a:latin typeface="Arial" panose="020B0604020202020204" pitchFamily="34" charset="0"/>
                <a:cs typeface="Arial" panose="020B0604020202020204" pitchFamily="34" charset="0"/>
              </a:rPr>
              <a:t>Education benefit counseling and information.</a:t>
            </a:r>
          </a:p>
          <a:p>
            <a:pPr marL="800100" lvl="1" indent="-342900" algn="l">
              <a:buFont typeface="Arial" panose="020B0604020202020204" pitchFamily="34" charset="0"/>
              <a:buChar char="•"/>
            </a:pPr>
            <a:r>
              <a:rPr lang="en-US" sz="2200" b="0" kern="0" dirty="0">
                <a:solidFill>
                  <a:schemeClr val="tx1"/>
                </a:solidFill>
                <a:latin typeface="Arial" panose="020B0604020202020204" pitchFamily="34" charset="0"/>
                <a:cs typeface="Arial" panose="020B0604020202020204" pitchFamily="34" charset="0"/>
              </a:rPr>
              <a:t>Establishing Chapter 1606 &amp; Kicker eligibility.</a:t>
            </a:r>
          </a:p>
          <a:p>
            <a:pPr marL="800100" lvl="1" indent="-342900" algn="l">
              <a:buFont typeface="Arial" panose="020B0604020202020204" pitchFamily="34" charset="0"/>
              <a:buChar char="•"/>
            </a:pPr>
            <a:r>
              <a:rPr lang="en-US" sz="2200" b="0" kern="0" dirty="0">
                <a:solidFill>
                  <a:schemeClr val="tx1"/>
                </a:solidFill>
                <a:latin typeface="Arial" panose="020B0604020202020204" pitchFamily="34" charset="0"/>
                <a:cs typeface="Arial" panose="020B0604020202020204" pitchFamily="34" charset="0"/>
              </a:rPr>
              <a:t>Assistance with Post 9/11 GI Bill eligibility and Transfer of Education Benefit (TEB) issues.</a:t>
            </a:r>
          </a:p>
          <a:p>
            <a:pPr marL="800100" lvl="1" indent="-342900" algn="l">
              <a:buFont typeface="Arial" panose="020B0604020202020204" pitchFamily="34" charset="0"/>
              <a:buChar char="•"/>
            </a:pPr>
            <a:r>
              <a:rPr lang="en-US" sz="2200" b="0" kern="0" dirty="0">
                <a:solidFill>
                  <a:schemeClr val="tx1"/>
                </a:solidFill>
                <a:latin typeface="Arial" panose="020B0604020202020204" pitchFamily="34" charset="0"/>
                <a:cs typeface="Arial" panose="020B0604020202020204" pitchFamily="34" charset="0"/>
              </a:rPr>
              <a:t>Assistance with Federal Tuition Assistance &amp; Credentialing Assistance</a:t>
            </a:r>
          </a:p>
          <a:p>
            <a:pPr marL="800100" lvl="1" indent="-342900" algn="l">
              <a:buFont typeface="Arial" panose="020B0604020202020204" pitchFamily="34" charset="0"/>
              <a:buChar char="•"/>
            </a:pPr>
            <a:r>
              <a:rPr lang="en-US" sz="2200" b="0" kern="0" dirty="0">
                <a:solidFill>
                  <a:schemeClr val="tx1"/>
                </a:solidFill>
                <a:latin typeface="Arial" panose="020B0604020202020204" pitchFamily="34" charset="0"/>
                <a:cs typeface="Arial" panose="020B0604020202020204" pitchFamily="34" charset="0"/>
              </a:rPr>
              <a:t>Complete military portion of WING Tuition Grant applications.</a:t>
            </a:r>
          </a:p>
          <a:p>
            <a:pPr lvl="1" algn="l"/>
            <a:endParaRPr lang="en-US" sz="1400" b="0" kern="0" dirty="0">
              <a:solidFill>
                <a:schemeClr val="tx1"/>
              </a:solidFill>
              <a:latin typeface="Arial" panose="020B0604020202020204" pitchFamily="34" charset="0"/>
              <a:cs typeface="Arial" panose="020B0604020202020204" pitchFamily="34" charset="0"/>
            </a:endParaRPr>
          </a:p>
          <a:p>
            <a:pPr algn="l"/>
            <a:r>
              <a:rPr lang="en-US" sz="2400" kern="0" dirty="0">
                <a:solidFill>
                  <a:schemeClr val="tx1"/>
                </a:solidFill>
                <a:latin typeface="Arial" panose="020B0604020202020204" pitchFamily="34" charset="0"/>
                <a:cs typeface="Arial" panose="020B0604020202020204" pitchFamily="34" charset="0"/>
              </a:rPr>
              <a:t>Incentives: </a:t>
            </a:r>
            <a:r>
              <a:rPr lang="en-US" sz="2400" b="0" kern="0" dirty="0">
                <a:solidFill>
                  <a:schemeClr val="tx1"/>
                </a:solidFill>
                <a:latin typeface="Arial" panose="020B0604020202020204" pitchFamily="34" charset="0"/>
                <a:cs typeface="Arial" panose="020B0604020202020204" pitchFamily="34" charset="0"/>
              </a:rPr>
              <a:t>Process payments for bonuses and Student Loan Repayment (SLRP).</a:t>
            </a:r>
            <a:endParaRPr lang="en-US" sz="2400" kern="0" dirty="0">
              <a:solidFill>
                <a:schemeClr val="tx1"/>
              </a:solidFill>
              <a:latin typeface="Arial" panose="020B0604020202020204" pitchFamily="34" charset="0"/>
              <a:cs typeface="Arial" panose="020B0604020202020204" pitchFamily="34" charset="0"/>
            </a:endParaRPr>
          </a:p>
          <a:p>
            <a:pPr marL="800100" lvl="1" indent="-342900" algn="l">
              <a:buFont typeface="Arial" panose="020B0604020202020204" pitchFamily="34" charset="0"/>
              <a:buChar char="•"/>
            </a:pPr>
            <a:endParaRPr lang="en-US" sz="2400" kern="0" dirty="0">
              <a:solidFill>
                <a:schemeClr val="tx1"/>
              </a:solidFill>
              <a:latin typeface="Arial" panose="020B0604020202020204" pitchFamily="34" charset="0"/>
              <a:cs typeface="Arial" panose="020B0604020202020204" pitchFamily="34" charset="0"/>
            </a:endParaRPr>
          </a:p>
          <a:p>
            <a:pPr algn="l"/>
            <a:endParaRPr lang="en-US" sz="2400" kern="0" dirty="0">
              <a:solidFill>
                <a:schemeClr val="tx1"/>
              </a:solidFill>
              <a:latin typeface="Arial" panose="020B0604020202020204" pitchFamily="34" charset="0"/>
              <a:cs typeface="Arial" panose="020B0604020202020204" pitchFamily="34" charset="0"/>
            </a:endParaRPr>
          </a:p>
        </p:txBody>
      </p:sp>
      <p:sp>
        <p:nvSpPr>
          <p:cNvPr id="6" name="Title 1">
            <a:extLst>
              <a:ext uri="{FF2B5EF4-FFF2-40B4-BE49-F238E27FC236}">
                <a16:creationId xmlns:a16="http://schemas.microsoft.com/office/drawing/2014/main" id="{55DF0093-1E9C-7A65-36C3-CE41A578D2C6}"/>
              </a:ext>
            </a:extLst>
          </p:cNvPr>
          <p:cNvSpPr txBox="1">
            <a:spLocks/>
          </p:cNvSpPr>
          <p:nvPr/>
        </p:nvSpPr>
        <p:spPr>
          <a:xfrm>
            <a:off x="838200" y="133179"/>
            <a:ext cx="10515600" cy="82391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WIARNG Education &amp; Incentives Office	</a:t>
            </a:r>
          </a:p>
        </p:txBody>
      </p:sp>
    </p:spTree>
    <p:extLst>
      <p:ext uri="{BB962C8B-B14F-4D97-AF65-F5344CB8AC3E}">
        <p14:creationId xmlns:p14="http://schemas.microsoft.com/office/powerpoint/2010/main" val="400940662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64EE14-F1D2-F04C-DC72-7DB5B4A5A761}"/>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0C8FE4A3-42EF-1213-B268-800E052951F0}"/>
              </a:ext>
            </a:extLst>
          </p:cNvPr>
          <p:cNvSpPr txBox="1">
            <a:spLocks/>
          </p:cNvSpPr>
          <p:nvPr/>
        </p:nvSpPr>
        <p:spPr>
          <a:xfrm>
            <a:off x="838200" y="133179"/>
            <a:ext cx="10515600" cy="82391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How Do Soldiers Navigate This?	</a:t>
            </a:r>
          </a:p>
        </p:txBody>
      </p:sp>
      <p:sp>
        <p:nvSpPr>
          <p:cNvPr id="5" name="Title 1">
            <a:extLst>
              <a:ext uri="{FF2B5EF4-FFF2-40B4-BE49-F238E27FC236}">
                <a16:creationId xmlns:a16="http://schemas.microsoft.com/office/drawing/2014/main" id="{B3ABF362-BD80-A195-A818-69C53738923D}"/>
              </a:ext>
            </a:extLst>
          </p:cNvPr>
          <p:cNvSpPr txBox="1">
            <a:spLocks/>
          </p:cNvSpPr>
          <p:nvPr/>
        </p:nvSpPr>
        <p:spPr>
          <a:xfrm>
            <a:off x="963151" y="1241222"/>
            <a:ext cx="10265698" cy="3923903"/>
          </a:xfrm>
          <a:prstGeom prst="rect">
            <a:avLst/>
          </a:prstGeom>
        </p:spPr>
        <p:txBody>
          <a:bodyPr lIns="91440" tIns="45720" rIns="91440" bIns="45720" anchor="t"/>
          <a:lstStyle>
            <a:lvl1pPr algn="ctr" rtl="0" eaLnBrk="0" fontAlgn="base" hangingPunct="0">
              <a:spcBef>
                <a:spcPct val="0"/>
              </a:spcBef>
              <a:spcAft>
                <a:spcPct val="0"/>
              </a:spcAft>
              <a:defRPr sz="3600" b="1">
                <a:solidFill>
                  <a:schemeClr val="tx2"/>
                </a:solidFill>
                <a:latin typeface="+mj-lt"/>
                <a:ea typeface="+mj-ea"/>
                <a:cs typeface="+mj-cs"/>
              </a:defRPr>
            </a:lvl1pPr>
            <a:lvl2pPr algn="ctr" rtl="0" eaLnBrk="0" fontAlgn="base" hangingPunct="0">
              <a:spcBef>
                <a:spcPct val="0"/>
              </a:spcBef>
              <a:spcAft>
                <a:spcPct val="0"/>
              </a:spcAft>
              <a:defRPr sz="3600" b="1">
                <a:solidFill>
                  <a:schemeClr val="tx2"/>
                </a:solidFill>
                <a:latin typeface="Arial" charset="0"/>
              </a:defRPr>
            </a:lvl2pPr>
            <a:lvl3pPr algn="ctr" rtl="0" eaLnBrk="0" fontAlgn="base" hangingPunct="0">
              <a:spcBef>
                <a:spcPct val="0"/>
              </a:spcBef>
              <a:spcAft>
                <a:spcPct val="0"/>
              </a:spcAft>
              <a:defRPr sz="3600" b="1">
                <a:solidFill>
                  <a:schemeClr val="tx2"/>
                </a:solidFill>
                <a:latin typeface="Arial" charset="0"/>
              </a:defRPr>
            </a:lvl3pPr>
            <a:lvl4pPr algn="ctr" rtl="0" eaLnBrk="0" fontAlgn="base" hangingPunct="0">
              <a:spcBef>
                <a:spcPct val="0"/>
              </a:spcBef>
              <a:spcAft>
                <a:spcPct val="0"/>
              </a:spcAft>
              <a:defRPr sz="3600" b="1">
                <a:solidFill>
                  <a:schemeClr val="tx2"/>
                </a:solidFill>
                <a:latin typeface="Arial" charset="0"/>
              </a:defRPr>
            </a:lvl4pPr>
            <a:lvl5pPr algn="ctr" rtl="0" eaLnBrk="0" fontAlgn="base" hangingPunct="0">
              <a:spcBef>
                <a:spcPct val="0"/>
              </a:spcBef>
              <a:spcAft>
                <a:spcPct val="0"/>
              </a:spcAft>
              <a:defRPr sz="3600" b="1">
                <a:solidFill>
                  <a:schemeClr val="tx2"/>
                </a:solidFill>
                <a:latin typeface="Arial" charset="0"/>
              </a:defRPr>
            </a:lvl5pPr>
            <a:lvl6pPr marL="457200" algn="ctr" rtl="0" fontAlgn="base">
              <a:spcBef>
                <a:spcPct val="0"/>
              </a:spcBef>
              <a:spcAft>
                <a:spcPct val="0"/>
              </a:spcAft>
              <a:defRPr sz="3600" b="1">
                <a:solidFill>
                  <a:schemeClr val="tx2"/>
                </a:solidFill>
                <a:latin typeface="Arial" charset="0"/>
              </a:defRPr>
            </a:lvl6pPr>
            <a:lvl7pPr marL="914400" algn="ctr" rtl="0" fontAlgn="base">
              <a:spcBef>
                <a:spcPct val="0"/>
              </a:spcBef>
              <a:spcAft>
                <a:spcPct val="0"/>
              </a:spcAft>
              <a:defRPr sz="3600" b="1">
                <a:solidFill>
                  <a:schemeClr val="tx2"/>
                </a:solidFill>
                <a:latin typeface="Arial" charset="0"/>
              </a:defRPr>
            </a:lvl7pPr>
            <a:lvl8pPr marL="1371600" algn="ctr" rtl="0" fontAlgn="base">
              <a:spcBef>
                <a:spcPct val="0"/>
              </a:spcBef>
              <a:spcAft>
                <a:spcPct val="0"/>
              </a:spcAft>
              <a:defRPr sz="3600" b="1">
                <a:solidFill>
                  <a:schemeClr val="tx2"/>
                </a:solidFill>
                <a:latin typeface="Arial" charset="0"/>
              </a:defRPr>
            </a:lvl8pPr>
            <a:lvl9pPr marL="1828800" algn="ctr" rtl="0" fontAlgn="base">
              <a:spcBef>
                <a:spcPct val="0"/>
              </a:spcBef>
              <a:spcAft>
                <a:spcPct val="0"/>
              </a:spcAft>
              <a:defRPr sz="3600" b="1">
                <a:solidFill>
                  <a:schemeClr val="tx2"/>
                </a:solidFill>
                <a:latin typeface="Arial" charset="0"/>
              </a:defRPr>
            </a:lvl9pPr>
          </a:lstStyle>
          <a:p>
            <a:pPr marL="457200" indent="-457200" algn="l">
              <a:spcAft>
                <a:spcPts val="1200"/>
              </a:spcAft>
              <a:buFont typeface="+mj-lt"/>
              <a:buAutoNum type="arabicPeriod"/>
            </a:pPr>
            <a:r>
              <a:rPr lang="en-US" sz="2400" b="0" kern="0" dirty="0">
                <a:solidFill>
                  <a:schemeClr val="tx1"/>
                </a:solidFill>
                <a:latin typeface="Arial" panose="020B0604020202020204" pitchFamily="34" charset="0"/>
                <a:cs typeface="Arial" panose="020B0604020202020204" pitchFamily="34" charset="0"/>
              </a:rPr>
              <a:t>Look at their orders &amp; DD-214s. Orders are typically easier for a Soldier to understand.</a:t>
            </a:r>
          </a:p>
          <a:p>
            <a:pPr marL="457200" indent="-457200" algn="l">
              <a:spcAft>
                <a:spcPts val="1200"/>
              </a:spcAft>
              <a:buFont typeface="+mj-lt"/>
              <a:buAutoNum type="arabicPeriod"/>
            </a:pPr>
            <a:r>
              <a:rPr lang="en-US" sz="2400" b="0" kern="0" dirty="0">
                <a:solidFill>
                  <a:schemeClr val="tx1"/>
                </a:solidFill>
                <a:latin typeface="Arial" panose="020B0604020202020204" pitchFamily="34" charset="0"/>
                <a:cs typeface="Arial" panose="020B0604020202020204" pitchFamily="34" charset="0"/>
              </a:rPr>
              <a:t>Recommended: Contact the WIARNG Education Office!</a:t>
            </a:r>
          </a:p>
          <a:p>
            <a:pPr marL="914400" lvl="1" indent="-457200" algn="l">
              <a:spcAft>
                <a:spcPts val="1200"/>
              </a:spcAft>
              <a:buFont typeface="Arial" panose="020B0604020202020204" pitchFamily="34" charset="0"/>
              <a:buChar char="•"/>
            </a:pPr>
            <a:r>
              <a:rPr lang="en-US" sz="2400" b="0" kern="0" dirty="0">
                <a:solidFill>
                  <a:schemeClr val="tx1"/>
                </a:solidFill>
                <a:latin typeface="Arial" panose="020B0604020202020204" pitchFamily="34" charset="0"/>
                <a:cs typeface="Arial" panose="020B0604020202020204" pitchFamily="34" charset="0"/>
              </a:rPr>
              <a:t>We can see their entire service record, including all their orders.</a:t>
            </a:r>
          </a:p>
          <a:p>
            <a:pPr marL="914400" lvl="1" indent="-457200" algn="l">
              <a:spcAft>
                <a:spcPts val="1200"/>
              </a:spcAft>
              <a:buFont typeface="Arial" panose="020B0604020202020204" pitchFamily="34" charset="0"/>
              <a:buChar char="•"/>
            </a:pPr>
            <a:r>
              <a:rPr lang="en-US" sz="2400" b="0" kern="0" dirty="0">
                <a:solidFill>
                  <a:schemeClr val="tx1"/>
                </a:solidFill>
                <a:latin typeface="Arial" panose="020B0604020202020204" pitchFamily="34" charset="0"/>
                <a:cs typeface="Arial" panose="020B0604020202020204" pitchFamily="34" charset="0"/>
              </a:rPr>
              <a:t>We can also see all the same orders data the VA sees when they approve Post 9/11 GI Bill.</a:t>
            </a:r>
          </a:p>
          <a:p>
            <a:pPr marL="914400" lvl="1" indent="-457200" algn="l">
              <a:spcAft>
                <a:spcPts val="1200"/>
              </a:spcAft>
              <a:buFont typeface="Arial" panose="020B0604020202020204" pitchFamily="34" charset="0"/>
              <a:buChar char="•"/>
            </a:pPr>
            <a:r>
              <a:rPr lang="en-US" sz="2400" b="0" kern="0" dirty="0">
                <a:solidFill>
                  <a:schemeClr val="tx1"/>
                </a:solidFill>
                <a:latin typeface="Arial" panose="020B0604020202020204" pitchFamily="34" charset="0"/>
                <a:cs typeface="Arial" panose="020B0604020202020204" pitchFamily="34" charset="0"/>
              </a:rPr>
              <a:t>If there are any issues with a Soldier’s Post 9/11 eligibility determination, we can fix that with the VA. </a:t>
            </a:r>
          </a:p>
          <a:p>
            <a:pPr marL="342900" indent="-342900" algn="l">
              <a:spcAft>
                <a:spcPts val="1200"/>
              </a:spcAft>
              <a:buFont typeface="Arial" panose="020B0604020202020204" pitchFamily="34" charset="0"/>
              <a:buChar char="•"/>
            </a:pPr>
            <a:endParaRPr lang="en-US" sz="2400" b="0" kern="0" dirty="0">
              <a:solidFill>
                <a:schemeClr val="tx1"/>
              </a:solidFill>
              <a:latin typeface="Arial" panose="020B0604020202020204" pitchFamily="34" charset="0"/>
              <a:cs typeface="Arial" panose="020B0604020202020204" pitchFamily="34" charset="0"/>
            </a:endParaRPr>
          </a:p>
          <a:p>
            <a:pPr marL="342900" indent="-342900" algn="l">
              <a:spcAft>
                <a:spcPts val="1200"/>
              </a:spcAft>
              <a:buFont typeface="Arial" panose="020B0604020202020204" pitchFamily="34" charset="0"/>
              <a:buChar char="•"/>
            </a:pPr>
            <a:endParaRPr lang="en-US" sz="2400" b="0" kern="0" dirty="0">
              <a:solidFill>
                <a:schemeClr val="tx1"/>
              </a:solidFill>
              <a:latin typeface="Arial" panose="020B0604020202020204" pitchFamily="34" charset="0"/>
              <a:cs typeface="Arial" panose="020B0604020202020204" pitchFamily="34" charset="0"/>
            </a:endParaRPr>
          </a:p>
          <a:p>
            <a:pPr marL="342900" indent="-342900" algn="l">
              <a:spcAft>
                <a:spcPts val="1200"/>
              </a:spcAft>
              <a:buFont typeface="Arial" panose="020B0604020202020204" pitchFamily="34" charset="0"/>
              <a:buChar char="•"/>
            </a:pPr>
            <a:endParaRPr lang="en-US" sz="2400" b="0" kern="0" dirty="0">
              <a:solidFill>
                <a:schemeClr val="tx1"/>
              </a:solidFill>
              <a:latin typeface="Arial" panose="020B0604020202020204" pitchFamily="34" charset="0"/>
              <a:cs typeface="Arial" panose="020B0604020202020204" pitchFamily="34" charset="0"/>
            </a:endParaRPr>
          </a:p>
          <a:p>
            <a:pPr lvl="1" algn="l">
              <a:spcAft>
                <a:spcPts val="1200"/>
              </a:spcAft>
            </a:pPr>
            <a:endParaRPr lang="en-US" sz="2000" b="0" kern="0" dirty="0">
              <a:solidFill>
                <a:schemeClr val="tx1"/>
              </a:solidFill>
              <a:latin typeface="Arial" panose="020B0604020202020204" pitchFamily="34" charset="0"/>
              <a:cs typeface="Arial" panose="020B0604020202020204" pitchFamily="34" charset="0"/>
            </a:endParaRPr>
          </a:p>
          <a:p>
            <a:pPr marL="800100" lvl="1" indent="-342900" algn="l">
              <a:spcAft>
                <a:spcPts val="1200"/>
              </a:spcAft>
              <a:buFont typeface="Arial" panose="020B0604020202020204" pitchFamily="34" charset="0"/>
              <a:buChar char="•"/>
            </a:pPr>
            <a:endParaRPr lang="en-US" sz="2000" b="0" kern="0" dirty="0">
              <a:solidFill>
                <a:schemeClr val="tx1"/>
              </a:solidFill>
              <a:latin typeface="Arial" panose="020B0604020202020204" pitchFamily="34" charset="0"/>
              <a:cs typeface="Arial" panose="020B0604020202020204" pitchFamily="34" charset="0"/>
            </a:endParaRPr>
          </a:p>
          <a:p>
            <a:pPr marL="800100" lvl="1" indent="-342900" algn="l">
              <a:spcAft>
                <a:spcPts val="1200"/>
              </a:spcAft>
              <a:buFont typeface="Arial" panose="020B0604020202020204" pitchFamily="34" charset="0"/>
              <a:buChar char="•"/>
            </a:pPr>
            <a:endParaRPr lang="en-US" sz="2400" b="0" kern="0" dirty="0">
              <a:solidFill>
                <a:schemeClr val="tx1"/>
              </a:solidFill>
              <a:latin typeface="Arial" panose="020B0604020202020204" pitchFamily="34" charset="0"/>
              <a:cs typeface="Arial" panose="020B0604020202020204" pitchFamily="34" charset="0"/>
            </a:endParaRPr>
          </a:p>
          <a:p>
            <a:pPr algn="l"/>
            <a:endParaRPr lang="en-US" sz="2400" u="sng" kern="0" dirty="0">
              <a:solidFill>
                <a:schemeClr val="tx1"/>
              </a:solidFill>
              <a:latin typeface="Arial" panose="020B0604020202020204" pitchFamily="34" charset="0"/>
              <a:cs typeface="Arial" panose="020B0604020202020204" pitchFamily="34" charset="0"/>
            </a:endParaRPr>
          </a:p>
          <a:p>
            <a:pPr algn="l"/>
            <a:endParaRPr lang="en-US" sz="2400" u="sng" kern="0" dirty="0">
              <a:solidFill>
                <a:schemeClr val="tx1"/>
              </a:solidFill>
              <a:latin typeface="Arial" panose="020B0604020202020204" pitchFamily="34" charset="0"/>
              <a:cs typeface="Arial" panose="020B0604020202020204" pitchFamily="34" charset="0"/>
            </a:endParaRPr>
          </a:p>
          <a:p>
            <a:pPr algn="l"/>
            <a:endParaRPr lang="en-US" sz="2400" u="sng" kern="0" dirty="0">
              <a:solidFill>
                <a:schemeClr val="tx1"/>
              </a:solidFill>
              <a:latin typeface="Arial" panose="020B0604020202020204" pitchFamily="34" charset="0"/>
              <a:cs typeface="Arial" panose="020B0604020202020204" pitchFamily="34" charset="0"/>
            </a:endParaRPr>
          </a:p>
          <a:p>
            <a:pPr algn="l"/>
            <a:endParaRPr lang="en-US" sz="2400" u="sng" kern="0" dirty="0">
              <a:solidFill>
                <a:schemeClr val="tx1"/>
              </a:solidFill>
              <a:latin typeface="Arial" panose="020B0604020202020204" pitchFamily="34" charset="0"/>
              <a:cs typeface="Arial" panose="020B0604020202020204" pitchFamily="34" charset="0"/>
            </a:endParaRPr>
          </a:p>
          <a:p>
            <a:pPr algn="l"/>
            <a:endParaRPr lang="en-US" sz="2400" kern="0" dirty="0">
              <a:solidFill>
                <a:schemeClr val="tx1"/>
              </a:solidFill>
              <a:latin typeface="Arial" panose="020B0604020202020204" pitchFamily="34" charset="0"/>
              <a:cs typeface="Arial" panose="020B0604020202020204" pitchFamily="34" charset="0"/>
            </a:endParaRPr>
          </a:p>
          <a:p>
            <a:pPr algn="l"/>
            <a:endParaRPr lang="en-US" sz="2400" kern="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2982233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19B955-5083-56FD-15FB-0E0C57D81074}"/>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4E6DC082-E13A-BFD7-A7EA-E5F3A66065CD}"/>
              </a:ext>
            </a:extLst>
          </p:cNvPr>
          <p:cNvSpPr txBox="1">
            <a:spLocks/>
          </p:cNvSpPr>
          <p:nvPr/>
        </p:nvSpPr>
        <p:spPr>
          <a:xfrm>
            <a:off x="838200" y="133179"/>
            <a:ext cx="10515600" cy="82391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Orders	</a:t>
            </a:r>
          </a:p>
        </p:txBody>
      </p:sp>
      <p:pic>
        <p:nvPicPr>
          <p:cNvPr id="4" name="Picture 3">
            <a:extLst>
              <a:ext uri="{FF2B5EF4-FFF2-40B4-BE49-F238E27FC236}">
                <a16:creationId xmlns:a16="http://schemas.microsoft.com/office/drawing/2014/main" id="{01135344-2E73-8833-7B91-166DD0405E5A}"/>
              </a:ext>
            </a:extLst>
          </p:cNvPr>
          <p:cNvPicPr>
            <a:picLocks noChangeAspect="1"/>
          </p:cNvPicPr>
          <p:nvPr/>
        </p:nvPicPr>
        <p:blipFill>
          <a:blip r:embed="rId3"/>
          <a:stretch>
            <a:fillRect/>
          </a:stretch>
        </p:blipFill>
        <p:spPr>
          <a:xfrm>
            <a:off x="563814" y="1581665"/>
            <a:ext cx="11064371" cy="1013254"/>
          </a:xfrm>
          <a:prstGeom prst="rect">
            <a:avLst/>
          </a:prstGeom>
          <a:ln w="9525">
            <a:solidFill>
              <a:schemeClr val="tx1"/>
            </a:solidFill>
          </a:ln>
        </p:spPr>
      </p:pic>
      <p:pic>
        <p:nvPicPr>
          <p:cNvPr id="6" name="Picture 5">
            <a:extLst>
              <a:ext uri="{FF2B5EF4-FFF2-40B4-BE49-F238E27FC236}">
                <a16:creationId xmlns:a16="http://schemas.microsoft.com/office/drawing/2014/main" id="{8182FBA1-5B67-E73A-46F3-48A80264371B}"/>
              </a:ext>
            </a:extLst>
          </p:cNvPr>
          <p:cNvPicPr>
            <a:picLocks noChangeAspect="1"/>
          </p:cNvPicPr>
          <p:nvPr/>
        </p:nvPicPr>
        <p:blipFill>
          <a:blip r:embed="rId4"/>
          <a:stretch>
            <a:fillRect/>
          </a:stretch>
        </p:blipFill>
        <p:spPr>
          <a:xfrm>
            <a:off x="2592518" y="2795468"/>
            <a:ext cx="7006964" cy="548453"/>
          </a:xfrm>
          <a:prstGeom prst="rect">
            <a:avLst/>
          </a:prstGeom>
          <a:ln w="6350">
            <a:solidFill>
              <a:schemeClr val="tx1"/>
            </a:solidFill>
          </a:ln>
        </p:spPr>
      </p:pic>
      <p:sp>
        <p:nvSpPr>
          <p:cNvPr id="7" name="Rectangle 6">
            <a:extLst>
              <a:ext uri="{FF2B5EF4-FFF2-40B4-BE49-F238E27FC236}">
                <a16:creationId xmlns:a16="http://schemas.microsoft.com/office/drawing/2014/main" id="{00CF0C16-0559-0A71-E975-79FD747992D4}"/>
              </a:ext>
            </a:extLst>
          </p:cNvPr>
          <p:cNvSpPr/>
          <p:nvPr/>
        </p:nvSpPr>
        <p:spPr>
          <a:xfrm>
            <a:off x="3299254" y="3106765"/>
            <a:ext cx="2421924" cy="274227"/>
          </a:xfrm>
          <a:prstGeom prst="rect">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7161064B-5765-2BE8-794F-3045E350CD1B}"/>
              </a:ext>
            </a:extLst>
          </p:cNvPr>
          <p:cNvSpPr/>
          <p:nvPr/>
        </p:nvSpPr>
        <p:spPr>
          <a:xfrm>
            <a:off x="2895600" y="1648898"/>
            <a:ext cx="7298724" cy="254043"/>
          </a:xfrm>
          <a:prstGeom prst="rect">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3B952118-F96C-0774-8181-8CEF44D3BF17}"/>
              </a:ext>
            </a:extLst>
          </p:cNvPr>
          <p:cNvPicPr>
            <a:picLocks noChangeAspect="1"/>
          </p:cNvPicPr>
          <p:nvPr/>
        </p:nvPicPr>
        <p:blipFill>
          <a:blip r:embed="rId5"/>
          <a:stretch>
            <a:fillRect/>
          </a:stretch>
        </p:blipFill>
        <p:spPr>
          <a:xfrm>
            <a:off x="838200" y="4068209"/>
            <a:ext cx="10677277" cy="854535"/>
          </a:xfrm>
          <a:prstGeom prst="rect">
            <a:avLst/>
          </a:prstGeom>
          <a:ln w="12700">
            <a:solidFill>
              <a:schemeClr val="tx1"/>
            </a:solidFill>
          </a:ln>
        </p:spPr>
      </p:pic>
      <p:sp>
        <p:nvSpPr>
          <p:cNvPr id="11" name="Rectangle 10">
            <a:extLst>
              <a:ext uri="{FF2B5EF4-FFF2-40B4-BE49-F238E27FC236}">
                <a16:creationId xmlns:a16="http://schemas.microsoft.com/office/drawing/2014/main" id="{27B36B8D-D80A-7ECD-F603-A1506367569E}"/>
              </a:ext>
            </a:extLst>
          </p:cNvPr>
          <p:cNvSpPr/>
          <p:nvPr/>
        </p:nvSpPr>
        <p:spPr>
          <a:xfrm>
            <a:off x="3035643" y="4068209"/>
            <a:ext cx="6330779" cy="274227"/>
          </a:xfrm>
          <a:prstGeom prst="rect">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5B7DA999-A1AB-5596-4F8D-D09DFAC5BC32}"/>
              </a:ext>
            </a:extLst>
          </p:cNvPr>
          <p:cNvPicPr>
            <a:picLocks noChangeAspect="1"/>
          </p:cNvPicPr>
          <p:nvPr/>
        </p:nvPicPr>
        <p:blipFill>
          <a:blip r:embed="rId6"/>
          <a:stretch>
            <a:fillRect/>
          </a:stretch>
        </p:blipFill>
        <p:spPr>
          <a:xfrm>
            <a:off x="2592518" y="5209102"/>
            <a:ext cx="7271884" cy="753614"/>
          </a:xfrm>
          <a:prstGeom prst="rect">
            <a:avLst/>
          </a:prstGeom>
          <a:ln w="12700">
            <a:solidFill>
              <a:schemeClr val="tx1"/>
            </a:solidFill>
          </a:ln>
        </p:spPr>
      </p:pic>
      <p:sp>
        <p:nvSpPr>
          <p:cNvPr id="14" name="Rectangle 13">
            <a:extLst>
              <a:ext uri="{FF2B5EF4-FFF2-40B4-BE49-F238E27FC236}">
                <a16:creationId xmlns:a16="http://schemas.microsoft.com/office/drawing/2014/main" id="{553A3192-F6D0-105B-8457-767DAF9DE00A}"/>
              </a:ext>
            </a:extLst>
          </p:cNvPr>
          <p:cNvSpPr/>
          <p:nvPr/>
        </p:nvSpPr>
        <p:spPr>
          <a:xfrm>
            <a:off x="4123038" y="5534633"/>
            <a:ext cx="3624648" cy="273044"/>
          </a:xfrm>
          <a:prstGeom prst="rect">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826295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57E516-FE9C-C1E2-E908-4A9086386BD3}"/>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76C94F56-6865-ACD6-02F5-1517D901805C}"/>
              </a:ext>
            </a:extLst>
          </p:cNvPr>
          <p:cNvSpPr/>
          <p:nvPr/>
        </p:nvSpPr>
        <p:spPr bwMode="auto">
          <a:xfrm>
            <a:off x="1" y="0"/>
            <a:ext cx="5034986" cy="6638925"/>
          </a:xfrm>
          <a:prstGeom prst="rect">
            <a:avLst/>
          </a:prstGeom>
          <a:solidFill>
            <a:schemeClr val="tx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1" i="0" u="none" strike="noStrike" cap="none" normalizeH="0" baseline="0">
              <a:ln>
                <a:noFill/>
              </a:ln>
              <a:solidFill>
                <a:schemeClr val="tx1"/>
              </a:solidFill>
              <a:effectLst/>
              <a:latin typeface="Arial" charset="0"/>
            </a:endParaRPr>
          </a:p>
        </p:txBody>
      </p:sp>
      <p:sp>
        <p:nvSpPr>
          <p:cNvPr id="3" name="TextBox 2">
            <a:extLst>
              <a:ext uri="{FF2B5EF4-FFF2-40B4-BE49-F238E27FC236}">
                <a16:creationId xmlns:a16="http://schemas.microsoft.com/office/drawing/2014/main" id="{31727DD2-7EEE-10F0-2E87-8E0B4118E800}"/>
              </a:ext>
            </a:extLst>
          </p:cNvPr>
          <p:cNvSpPr txBox="1"/>
          <p:nvPr/>
        </p:nvSpPr>
        <p:spPr>
          <a:xfrm>
            <a:off x="158716" y="1039717"/>
            <a:ext cx="4717554" cy="3293209"/>
          </a:xfrm>
          <a:prstGeom prst="rect">
            <a:avLst/>
          </a:prstGeom>
          <a:noFill/>
        </p:spPr>
        <p:txBody>
          <a:bodyPr wrap="square" rtlCol="0">
            <a:spAutoFit/>
          </a:bodyPr>
          <a:lstStyle/>
          <a:p>
            <a:pPr algn="ctr"/>
            <a:r>
              <a:rPr lang="en-US" sz="5200" spc="200" dirty="0">
                <a:solidFill>
                  <a:schemeClr val="bg1"/>
                </a:solidFill>
                <a:latin typeface="Arial" panose="020B0604020202020204" pitchFamily="34" charset="0"/>
                <a:cs typeface="Arial" panose="020B0604020202020204" pitchFamily="34" charset="0"/>
              </a:rPr>
              <a:t>Advising National Guard Students</a:t>
            </a:r>
            <a:endParaRPr lang="en-US" sz="5200" spc="100" dirty="0">
              <a:solidFill>
                <a:schemeClr val="bg1"/>
              </a:solidFill>
            </a:endParaRPr>
          </a:p>
        </p:txBody>
      </p:sp>
      <p:sp>
        <p:nvSpPr>
          <p:cNvPr id="11" name="TextBox 10">
            <a:extLst>
              <a:ext uri="{FF2B5EF4-FFF2-40B4-BE49-F238E27FC236}">
                <a16:creationId xmlns:a16="http://schemas.microsoft.com/office/drawing/2014/main" id="{539EF6FB-DCB4-D5E0-C01A-1ADEC0AACFA8}"/>
              </a:ext>
            </a:extLst>
          </p:cNvPr>
          <p:cNvSpPr txBox="1"/>
          <p:nvPr/>
        </p:nvSpPr>
        <p:spPr>
          <a:xfrm>
            <a:off x="5428982" y="2736502"/>
            <a:ext cx="5960961" cy="1384995"/>
          </a:xfrm>
          <a:prstGeom prst="rect">
            <a:avLst/>
          </a:prstGeom>
          <a:noFill/>
          <a:effectLst/>
        </p:spPr>
        <p:txBody>
          <a:bodyPr wrap="square" rtlCol="0">
            <a:spAutoFit/>
          </a:bodyPr>
          <a:lstStyle/>
          <a:p>
            <a:pPr algn="ctr"/>
            <a:r>
              <a:rPr lang="en-US" sz="2800" b="0" i="1" spc="-100" dirty="0">
                <a:latin typeface="Arial" panose="020B0604020202020204" pitchFamily="34" charset="0"/>
                <a:cs typeface="Arial" panose="020B0604020202020204" pitchFamily="34" charset="0"/>
              </a:rPr>
              <a:t>Utilizing all available benefits, making the best benefit decisions, common recommendations I give</a:t>
            </a:r>
          </a:p>
        </p:txBody>
      </p:sp>
      <p:cxnSp>
        <p:nvCxnSpPr>
          <p:cNvPr id="4" name="Straight Connector 3">
            <a:extLst>
              <a:ext uri="{FF2B5EF4-FFF2-40B4-BE49-F238E27FC236}">
                <a16:creationId xmlns:a16="http://schemas.microsoft.com/office/drawing/2014/main" id="{796419CF-99FC-128F-D4B2-7271E9694BA3}"/>
              </a:ext>
            </a:extLst>
          </p:cNvPr>
          <p:cNvCxnSpPr/>
          <p:nvPr/>
        </p:nvCxnSpPr>
        <p:spPr bwMode="auto">
          <a:xfrm flipV="1">
            <a:off x="850926" y="4323094"/>
            <a:ext cx="3333135" cy="9832"/>
          </a:xfrm>
          <a:prstGeom prst="line">
            <a:avLst/>
          </a:prstGeom>
          <a:solidFill>
            <a:schemeClr val="accent1"/>
          </a:solidFill>
          <a:ln w="38100" cap="flat" cmpd="sng" algn="ctr">
            <a:solidFill>
              <a:srgbClr val="FFCC00"/>
            </a:solidFill>
            <a:prstDash val="solid"/>
            <a:round/>
            <a:headEnd type="none" w="sm" len="sm"/>
            <a:tailEnd type="none" w="sm" len="sm"/>
          </a:ln>
          <a:effectLst/>
        </p:spPr>
      </p:cxnSp>
      <p:sp>
        <p:nvSpPr>
          <p:cNvPr id="6" name="5-Point Star 7">
            <a:extLst>
              <a:ext uri="{FF2B5EF4-FFF2-40B4-BE49-F238E27FC236}">
                <a16:creationId xmlns:a16="http://schemas.microsoft.com/office/drawing/2014/main" id="{48E24813-552D-B8BA-9C93-F4D837AACC6C}"/>
              </a:ext>
            </a:extLst>
          </p:cNvPr>
          <p:cNvSpPr/>
          <p:nvPr/>
        </p:nvSpPr>
        <p:spPr bwMode="auto">
          <a:xfrm>
            <a:off x="2104538" y="4562183"/>
            <a:ext cx="825910" cy="698091"/>
          </a:xfrm>
          <a:prstGeom prst="star5">
            <a:avLst/>
          </a:prstGeom>
          <a:solidFill>
            <a:srgbClr val="FFCC00"/>
          </a:solidFill>
          <a:ln w="12700" cap="flat" cmpd="sng" algn="ctr">
            <a:solidFill>
              <a:srgbClr val="FFCC00"/>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1" i="0" u="none" strike="noStrike" cap="none" normalizeH="0" baseline="0">
              <a:ln>
                <a:noFill/>
              </a:ln>
              <a:solidFill>
                <a:schemeClr val="tx1"/>
              </a:solidFill>
              <a:effectLst/>
              <a:latin typeface="Arial" charset="0"/>
            </a:endParaRPr>
          </a:p>
        </p:txBody>
      </p:sp>
    </p:spTree>
    <p:extLst>
      <p:ext uri="{BB962C8B-B14F-4D97-AF65-F5344CB8AC3E}">
        <p14:creationId xmlns:p14="http://schemas.microsoft.com/office/powerpoint/2010/main" val="207322873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82DA72-04D9-D939-9F1A-077CF046349F}"/>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07ACF383-8E55-7068-1136-06970C0B488B}"/>
              </a:ext>
            </a:extLst>
          </p:cNvPr>
          <p:cNvSpPr txBox="1">
            <a:spLocks/>
          </p:cNvSpPr>
          <p:nvPr/>
        </p:nvSpPr>
        <p:spPr>
          <a:xfrm>
            <a:off x="838200" y="133179"/>
            <a:ext cx="10515600" cy="82391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Frequent Issues / Considerations	</a:t>
            </a:r>
          </a:p>
        </p:txBody>
      </p:sp>
      <p:sp>
        <p:nvSpPr>
          <p:cNvPr id="4" name="TextBox 3">
            <a:extLst>
              <a:ext uri="{FF2B5EF4-FFF2-40B4-BE49-F238E27FC236}">
                <a16:creationId xmlns:a16="http://schemas.microsoft.com/office/drawing/2014/main" id="{52644911-6A16-5D0C-7031-E5D794BA5536}"/>
              </a:ext>
            </a:extLst>
          </p:cNvPr>
          <p:cNvSpPr txBox="1"/>
          <p:nvPr/>
        </p:nvSpPr>
        <p:spPr>
          <a:xfrm>
            <a:off x="1018311" y="957092"/>
            <a:ext cx="10515599" cy="5324535"/>
          </a:xfrm>
          <a:prstGeom prst="rect">
            <a:avLst/>
          </a:prstGeom>
          <a:noFill/>
        </p:spPr>
        <p:txBody>
          <a:bodyPr wrap="square" rtlCol="0">
            <a:spAutoFit/>
          </a:bodyPr>
          <a:lstStyle/>
          <a:p>
            <a:pPr marL="342900" indent="-342900">
              <a:buFont typeface="+mj-lt"/>
              <a:buAutoNum type="arabicParenR"/>
            </a:pPr>
            <a:r>
              <a:rPr lang="en-US" sz="2100" b="1" dirty="0">
                <a:latin typeface="Arial" panose="020B0604020202020204" pitchFamily="34" charset="0"/>
                <a:cs typeface="Arial" panose="020B0604020202020204" pitchFamily="34" charset="0"/>
              </a:rPr>
              <a:t>Students don’t understand all the different benefit programs and what they’re eligible for.</a:t>
            </a:r>
          </a:p>
          <a:p>
            <a:pPr marL="800100" lvl="1" indent="-342900">
              <a:spcAft>
                <a:spcPts val="600"/>
              </a:spcAft>
              <a:buFont typeface="Arial" panose="020B0604020202020204" pitchFamily="34" charset="0"/>
              <a:buChar char="•"/>
            </a:pPr>
            <a:r>
              <a:rPr lang="en-US" sz="2100" dirty="0">
                <a:latin typeface="Arial" panose="020B0604020202020204" pitchFamily="34" charset="0"/>
                <a:cs typeface="Arial" panose="020B0604020202020204" pitchFamily="34" charset="0"/>
              </a:rPr>
              <a:t>May only ask to be certified for one or two benefits.</a:t>
            </a:r>
          </a:p>
          <a:p>
            <a:pPr marL="800100" lvl="1" indent="-342900">
              <a:spcAft>
                <a:spcPts val="600"/>
              </a:spcAft>
              <a:buFont typeface="Arial" panose="020B0604020202020204" pitchFamily="34" charset="0"/>
              <a:buChar char="•"/>
            </a:pPr>
            <a:r>
              <a:rPr lang="en-US" sz="2100" dirty="0">
                <a:latin typeface="Arial" panose="020B0604020202020204" pitchFamily="34" charset="0"/>
                <a:cs typeface="Arial" panose="020B0604020202020204" pitchFamily="34" charset="0"/>
              </a:rPr>
              <a:t>May ask to use a less beneficial option. </a:t>
            </a:r>
            <a:r>
              <a:rPr lang="en-US" sz="2100" i="1" dirty="0">
                <a:latin typeface="Arial" panose="020B0604020202020204" pitchFamily="34" charset="0"/>
                <a:cs typeface="Arial" panose="020B0604020202020204" pitchFamily="34" charset="0"/>
              </a:rPr>
              <a:t>Common example: Federal Tuition Assistance instead of the WING Tuition Grant.</a:t>
            </a:r>
          </a:p>
          <a:p>
            <a:pPr lvl="1"/>
            <a:endParaRPr lang="en-US" sz="2100" i="1" dirty="0">
              <a:latin typeface="Arial" panose="020B0604020202020204" pitchFamily="34" charset="0"/>
              <a:cs typeface="Arial" panose="020B0604020202020204" pitchFamily="34" charset="0"/>
            </a:endParaRPr>
          </a:p>
          <a:p>
            <a:pPr marL="342900" indent="-342900">
              <a:buAutoNum type="arabicParenR" startAt="2"/>
            </a:pPr>
            <a:r>
              <a:rPr lang="en-US" sz="2100" b="1" dirty="0">
                <a:latin typeface="Arial" panose="020B0604020202020204" pitchFamily="34" charset="0"/>
                <a:cs typeface="Arial" panose="020B0604020202020204" pitchFamily="34" charset="0"/>
              </a:rPr>
              <a:t>Students not realizing they can stack tuition benefits in certain situations.</a:t>
            </a:r>
          </a:p>
          <a:p>
            <a:pPr marL="800100" lvl="1" indent="-342900">
              <a:spcAft>
                <a:spcPts val="600"/>
              </a:spcAft>
              <a:buFont typeface="Arial" panose="020B0604020202020204" pitchFamily="34" charset="0"/>
              <a:buChar char="•"/>
            </a:pPr>
            <a:r>
              <a:rPr lang="en-US" sz="2100" dirty="0">
                <a:latin typeface="Arial" panose="020B0604020202020204" pitchFamily="34" charset="0"/>
                <a:cs typeface="Arial" panose="020B0604020202020204" pitchFamily="34" charset="0"/>
              </a:rPr>
              <a:t>Post 9/11 GI Bill + WING Tuition Grant, WI GI Bill, or WI Veterans Grant.</a:t>
            </a:r>
          </a:p>
          <a:p>
            <a:pPr marL="800100" lvl="1" indent="-342900">
              <a:spcAft>
                <a:spcPts val="600"/>
              </a:spcAft>
              <a:buFont typeface="Arial" panose="020B0604020202020204" pitchFamily="34" charset="0"/>
              <a:buChar char="•"/>
            </a:pPr>
            <a:r>
              <a:rPr lang="en-US" sz="2100" dirty="0">
                <a:latin typeface="Arial" panose="020B0604020202020204" pitchFamily="34" charset="0"/>
                <a:cs typeface="Arial" panose="020B0604020202020204" pitchFamily="34" charset="0"/>
              </a:rPr>
              <a:t>WING Tuition Grant + Federal Tuition Assistance (nonresident at public schools).</a:t>
            </a:r>
          </a:p>
          <a:p>
            <a:pPr marL="800100" lvl="1" indent="-342900">
              <a:spcAft>
                <a:spcPts val="600"/>
              </a:spcAft>
              <a:buFont typeface="Arial" panose="020B0604020202020204" pitchFamily="34" charset="0"/>
              <a:buChar char="•"/>
            </a:pPr>
            <a:r>
              <a:rPr lang="en-US" sz="2100" i="1" dirty="0">
                <a:latin typeface="Arial" panose="020B0604020202020204" pitchFamily="34" charset="0"/>
                <a:cs typeface="Arial" panose="020B0604020202020204" pitchFamily="34" charset="0"/>
              </a:rPr>
              <a:t>Most common: WING Tuition Grant + Federal Tuition Assistance + Wisconsin Veterans Grant (private schools).</a:t>
            </a:r>
          </a:p>
          <a:p>
            <a:pPr lvl="1"/>
            <a:endParaRPr lang="en-US" sz="2100" dirty="0">
              <a:latin typeface="Arial" panose="020B0604020202020204" pitchFamily="34" charset="0"/>
              <a:cs typeface="Arial" panose="020B0604020202020204" pitchFamily="34" charset="0"/>
            </a:endParaRPr>
          </a:p>
          <a:p>
            <a:r>
              <a:rPr lang="en-US" sz="2100" b="1" dirty="0">
                <a:latin typeface="Arial" panose="020B0604020202020204" pitchFamily="34" charset="0"/>
                <a:cs typeface="Arial" panose="020B0604020202020204" pitchFamily="34" charset="0"/>
              </a:rPr>
              <a:t>3) WING Tuition Grant does </a:t>
            </a:r>
            <a:r>
              <a:rPr lang="en-US" sz="2100" b="1" u="sng" dirty="0">
                <a:latin typeface="Arial" panose="020B0604020202020204" pitchFamily="34" charset="0"/>
                <a:cs typeface="Arial" panose="020B0604020202020204" pitchFamily="34" charset="0"/>
              </a:rPr>
              <a:t>NOT</a:t>
            </a:r>
            <a:r>
              <a:rPr lang="en-US" sz="2100" b="1" dirty="0">
                <a:latin typeface="Arial" panose="020B0604020202020204" pitchFamily="34" charset="0"/>
                <a:cs typeface="Arial" panose="020B0604020202020204" pitchFamily="34" charset="0"/>
              </a:rPr>
              <a:t> require the use of FTA first. </a:t>
            </a:r>
          </a:p>
          <a:p>
            <a:pPr marL="742950" lvl="1" indent="-285750">
              <a:spcAft>
                <a:spcPts val="600"/>
              </a:spcAft>
              <a:buFont typeface="Arial" panose="020B0604020202020204" pitchFamily="34" charset="0"/>
              <a:buChar char="•"/>
            </a:pPr>
            <a:r>
              <a:rPr lang="en-US" sz="2100" dirty="0">
                <a:latin typeface="Arial" panose="020B0604020202020204" pitchFamily="34" charset="0"/>
                <a:cs typeface="Arial" panose="020B0604020202020204" pitchFamily="34" charset="0"/>
              </a:rPr>
              <a:t>Each state has a different National Guard tuition program. While some require use of TA first (i.e. Minnesota), Wisconsin does not. </a:t>
            </a:r>
          </a:p>
        </p:txBody>
      </p:sp>
    </p:spTree>
    <p:extLst>
      <p:ext uri="{BB962C8B-B14F-4D97-AF65-F5344CB8AC3E}">
        <p14:creationId xmlns:p14="http://schemas.microsoft.com/office/powerpoint/2010/main" val="333337955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363426-7675-2A21-F210-22D86066D7E2}"/>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71BB0EDA-C5F6-4C46-1A92-8B7612989C9B}"/>
              </a:ext>
            </a:extLst>
          </p:cNvPr>
          <p:cNvSpPr txBox="1">
            <a:spLocks/>
          </p:cNvSpPr>
          <p:nvPr/>
        </p:nvSpPr>
        <p:spPr>
          <a:xfrm>
            <a:off x="838200" y="133179"/>
            <a:ext cx="10515600" cy="82391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Frequent Issues / Considerations	</a:t>
            </a:r>
          </a:p>
        </p:txBody>
      </p:sp>
      <p:sp>
        <p:nvSpPr>
          <p:cNvPr id="4" name="TextBox 3">
            <a:extLst>
              <a:ext uri="{FF2B5EF4-FFF2-40B4-BE49-F238E27FC236}">
                <a16:creationId xmlns:a16="http://schemas.microsoft.com/office/drawing/2014/main" id="{BA062A2E-CAD3-3293-CB32-C7A3C6F01239}"/>
              </a:ext>
            </a:extLst>
          </p:cNvPr>
          <p:cNvSpPr txBox="1"/>
          <p:nvPr/>
        </p:nvSpPr>
        <p:spPr>
          <a:xfrm>
            <a:off x="1417898" y="957092"/>
            <a:ext cx="9356203" cy="5539978"/>
          </a:xfrm>
          <a:prstGeom prst="rect">
            <a:avLst/>
          </a:prstGeom>
          <a:noFill/>
        </p:spPr>
        <p:txBody>
          <a:bodyPr wrap="square" rtlCol="0">
            <a:spAutoFit/>
          </a:bodyPr>
          <a:lstStyle/>
          <a:p>
            <a:pPr marL="342900" indent="-342900">
              <a:buFont typeface="+mj-lt"/>
              <a:buAutoNum type="arabicParenR" startAt="4"/>
            </a:pPr>
            <a:r>
              <a:rPr lang="en-US" sz="2100" b="1" dirty="0">
                <a:latin typeface="Arial" panose="020B0604020202020204" pitchFamily="34" charset="0"/>
                <a:cs typeface="Arial" panose="020B0604020202020204" pitchFamily="34" charset="0"/>
              </a:rPr>
              <a:t>Apply for WI GI Bill with a DD-214 from Title 32 service.</a:t>
            </a:r>
          </a:p>
          <a:p>
            <a:pPr marL="800100" lvl="1" indent="-342900">
              <a:buFont typeface="Arial" panose="020B0604020202020204" pitchFamily="34" charset="0"/>
              <a:buChar char="•"/>
            </a:pPr>
            <a:r>
              <a:rPr lang="en-US" sz="2100" dirty="0">
                <a:latin typeface="Arial" panose="020B0604020202020204" pitchFamily="34" charset="0"/>
                <a:cs typeface="Arial" panose="020B0604020202020204" pitchFamily="34" charset="0"/>
              </a:rPr>
              <a:t>Especially for those who were AGR.</a:t>
            </a:r>
          </a:p>
          <a:p>
            <a:pPr lvl="1"/>
            <a:endParaRPr lang="en-US" sz="2100" dirty="0">
              <a:latin typeface="Arial" panose="020B0604020202020204" pitchFamily="34" charset="0"/>
              <a:cs typeface="Arial" panose="020B0604020202020204" pitchFamily="34" charset="0"/>
            </a:endParaRPr>
          </a:p>
          <a:p>
            <a:pPr marL="342900" indent="-342900">
              <a:buFont typeface="+mj-lt"/>
              <a:buAutoNum type="arabicParenR" startAt="4"/>
            </a:pPr>
            <a:r>
              <a:rPr lang="en-US" sz="2100" b="1" dirty="0">
                <a:latin typeface="Arial" panose="020B0604020202020204" pitchFamily="34" charset="0"/>
                <a:cs typeface="Arial" panose="020B0604020202020204" pitchFamily="34" charset="0"/>
              </a:rPr>
              <a:t>Not realizing they have Post 9/11 GI Bill eligibility (or vice versa).</a:t>
            </a:r>
          </a:p>
          <a:p>
            <a:pPr marL="800100" lvl="1" indent="-342900">
              <a:buFont typeface="Arial" panose="020B0604020202020204" pitchFamily="34" charset="0"/>
              <a:buChar char="•"/>
            </a:pPr>
            <a:r>
              <a:rPr lang="en-US" sz="2100" dirty="0">
                <a:latin typeface="Arial" panose="020B0604020202020204" pitchFamily="34" charset="0"/>
                <a:cs typeface="Arial" panose="020B0604020202020204" pitchFamily="34" charset="0"/>
              </a:rPr>
              <a:t>Several different pay statuses and common misinformation causes confusion.</a:t>
            </a:r>
          </a:p>
          <a:p>
            <a:pPr marL="800100" lvl="1" indent="-342900">
              <a:buFont typeface="Arial" panose="020B0604020202020204" pitchFamily="34" charset="0"/>
              <a:buChar char="•"/>
            </a:pPr>
            <a:r>
              <a:rPr lang="en-US" sz="2100" dirty="0">
                <a:latin typeface="Arial" panose="020B0604020202020204" pitchFamily="34" charset="0"/>
                <a:cs typeface="Arial" panose="020B0604020202020204" pitchFamily="34" charset="0"/>
              </a:rPr>
              <a:t>Always recommend they reach out to our office for a review of their record before applying.</a:t>
            </a:r>
          </a:p>
          <a:p>
            <a:pPr lvl="1"/>
            <a:endParaRPr lang="en-US" sz="2100" dirty="0">
              <a:latin typeface="Arial" panose="020B0604020202020204" pitchFamily="34" charset="0"/>
              <a:cs typeface="Arial" panose="020B0604020202020204" pitchFamily="34" charset="0"/>
            </a:endParaRPr>
          </a:p>
          <a:p>
            <a:r>
              <a:rPr lang="en-US" sz="2100" b="1" dirty="0">
                <a:latin typeface="Arial" panose="020B0604020202020204" pitchFamily="34" charset="0"/>
                <a:cs typeface="Arial" panose="020B0604020202020204" pitchFamily="34" charset="0"/>
              </a:rPr>
              <a:t>6)  Students don’t have to use different benefits while deployed / activated. </a:t>
            </a:r>
          </a:p>
          <a:p>
            <a:pPr marL="742950" lvl="1" indent="-285750">
              <a:buFont typeface="Arial" panose="020B0604020202020204" pitchFamily="34" charset="0"/>
              <a:buChar char="•"/>
            </a:pPr>
            <a:r>
              <a:rPr lang="en-US" sz="2100" dirty="0">
                <a:latin typeface="Arial" panose="020B0604020202020204" pitchFamily="34" charset="0"/>
                <a:cs typeface="Arial" panose="020B0604020202020204" pitchFamily="34" charset="0"/>
              </a:rPr>
              <a:t>Many students believe they can only use Federal Tuition Assistance while deployed; this is false.</a:t>
            </a:r>
          </a:p>
          <a:p>
            <a:pPr marL="742950" lvl="1" indent="-285750">
              <a:buFont typeface="Arial" panose="020B0604020202020204" pitchFamily="34" charset="0"/>
              <a:buChar char="•"/>
            </a:pPr>
            <a:r>
              <a:rPr lang="en-US" sz="2100" dirty="0">
                <a:latin typeface="Arial" panose="020B0604020202020204" pitchFamily="34" charset="0"/>
                <a:cs typeface="Arial" panose="020B0604020202020204" pitchFamily="34" charset="0"/>
              </a:rPr>
              <a:t>Can still receive 1606 &amp; Kicker while deployed, but I often recommend against this due to the VA’s 48-month rule. </a:t>
            </a:r>
          </a:p>
          <a:p>
            <a:pPr marL="742950" lvl="1" indent="-285750">
              <a:buFont typeface="Arial" panose="020B0604020202020204" pitchFamily="34" charset="0"/>
              <a:buChar char="•"/>
            </a:pPr>
            <a:r>
              <a:rPr lang="en-US" sz="2100" dirty="0">
                <a:latin typeface="Arial" panose="020B0604020202020204" pitchFamily="34" charset="0"/>
                <a:cs typeface="Arial" panose="020B0604020202020204" pitchFamily="34" charset="0"/>
              </a:rPr>
              <a:t>Can still use WING Tuition Grant while deployed. </a:t>
            </a:r>
          </a:p>
          <a:p>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6856527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991F95-DA08-9F7E-0177-ADE50F2525BD}"/>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8F9CA28A-177C-3DF6-B567-B2F1AF9568F4}"/>
              </a:ext>
            </a:extLst>
          </p:cNvPr>
          <p:cNvSpPr txBox="1">
            <a:spLocks/>
          </p:cNvSpPr>
          <p:nvPr/>
        </p:nvSpPr>
        <p:spPr>
          <a:xfrm>
            <a:off x="838200" y="133179"/>
            <a:ext cx="10515600" cy="82391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Common Recommendations	</a:t>
            </a:r>
          </a:p>
        </p:txBody>
      </p:sp>
      <p:sp>
        <p:nvSpPr>
          <p:cNvPr id="4" name="TextBox 3">
            <a:extLst>
              <a:ext uri="{FF2B5EF4-FFF2-40B4-BE49-F238E27FC236}">
                <a16:creationId xmlns:a16="http://schemas.microsoft.com/office/drawing/2014/main" id="{A25EAC54-7765-6920-3936-4C4B55D0B965}"/>
              </a:ext>
            </a:extLst>
          </p:cNvPr>
          <p:cNvSpPr txBox="1"/>
          <p:nvPr/>
        </p:nvSpPr>
        <p:spPr>
          <a:xfrm>
            <a:off x="1034005" y="1072839"/>
            <a:ext cx="10319795" cy="4847481"/>
          </a:xfrm>
          <a:prstGeom prst="rect">
            <a:avLst/>
          </a:prstGeom>
          <a:noFill/>
        </p:spPr>
        <p:txBody>
          <a:bodyPr wrap="square" rtlCol="0">
            <a:spAutoFit/>
          </a:bodyPr>
          <a:lstStyle/>
          <a:p>
            <a:r>
              <a:rPr lang="en-US" sz="2100" i="1" dirty="0">
                <a:solidFill>
                  <a:schemeClr val="accent6">
                    <a:lumMod val="75000"/>
                  </a:schemeClr>
                </a:solidFill>
                <a:latin typeface="Arial" panose="020B0604020202020204" pitchFamily="34" charset="0"/>
                <a:cs typeface="Arial" panose="020B0604020202020204" pitchFamily="34" charset="0"/>
              </a:rPr>
              <a:t>I always recommend, not “direct.” Education benefits are </a:t>
            </a:r>
            <a:r>
              <a:rPr lang="en-US" sz="2100" i="1" u="sng" dirty="0">
                <a:solidFill>
                  <a:schemeClr val="accent6">
                    <a:lumMod val="75000"/>
                  </a:schemeClr>
                </a:solidFill>
                <a:latin typeface="Arial" panose="020B0604020202020204" pitchFamily="34" charset="0"/>
                <a:cs typeface="Arial" panose="020B0604020202020204" pitchFamily="34" charset="0"/>
              </a:rPr>
              <a:t>always</a:t>
            </a:r>
            <a:r>
              <a:rPr lang="en-US" sz="2100" i="1" dirty="0">
                <a:solidFill>
                  <a:schemeClr val="accent6">
                    <a:lumMod val="75000"/>
                  </a:schemeClr>
                </a:solidFill>
                <a:latin typeface="Arial" panose="020B0604020202020204" pitchFamily="34" charset="0"/>
                <a:cs typeface="Arial" panose="020B0604020202020204" pitchFamily="34" charset="0"/>
              </a:rPr>
              <a:t> the student’s choice.</a:t>
            </a:r>
          </a:p>
          <a:p>
            <a:pPr algn="ctr"/>
            <a:endParaRPr lang="en-US" b="1" dirty="0">
              <a:latin typeface="Arial" panose="020B0604020202020204" pitchFamily="34" charset="0"/>
              <a:cs typeface="Arial" panose="020B0604020202020204" pitchFamily="34" charset="0"/>
            </a:endParaRPr>
          </a:p>
          <a:p>
            <a:r>
              <a:rPr lang="en-US" b="1" dirty="0">
                <a:latin typeface="Arial" panose="020B0604020202020204" pitchFamily="34" charset="0"/>
                <a:cs typeface="Arial" panose="020B0604020202020204" pitchFamily="34" charset="0"/>
              </a:rPr>
              <a:t>1) Using WING Tuition Grant for at least part of their undergrad (UW / WI Tech).</a:t>
            </a:r>
          </a:p>
          <a:p>
            <a:pPr marL="800100" lvl="1" indent="-342900">
              <a:buFont typeface="Arial" panose="020B0604020202020204" pitchFamily="34" charset="0"/>
              <a:buChar char="•"/>
            </a:pPr>
            <a:r>
              <a:rPr lang="en-US" u="sng" dirty="0">
                <a:latin typeface="Arial" panose="020B0604020202020204" pitchFamily="34" charset="0"/>
                <a:cs typeface="Arial" panose="020B0604020202020204" pitchFamily="34" charset="0"/>
              </a:rPr>
              <a:t>Many</a:t>
            </a:r>
            <a:r>
              <a:rPr lang="en-US" dirty="0">
                <a:latin typeface="Arial" panose="020B0604020202020204" pitchFamily="34" charset="0"/>
                <a:cs typeface="Arial" panose="020B0604020202020204" pitchFamily="34" charset="0"/>
              </a:rPr>
              <a:t> later regret exhausting or using most of their WI GI Bill on a bachelor’s degree.</a:t>
            </a:r>
          </a:p>
          <a:p>
            <a:pPr marL="800100" lvl="1" indent="-342900">
              <a:buFont typeface="Arial" panose="020B0604020202020204" pitchFamily="34" charset="0"/>
              <a:buChar char="•"/>
            </a:pPr>
            <a:r>
              <a:rPr lang="en-US" dirty="0">
                <a:latin typeface="Arial" panose="020B0604020202020204" pitchFamily="34" charset="0"/>
                <a:cs typeface="Arial" panose="020B0604020202020204" pitchFamily="34" charset="0"/>
              </a:rPr>
              <a:t>Even using WING Tuition Grant for one academic year can leave the student with more options post-undergrad.</a:t>
            </a:r>
          </a:p>
          <a:p>
            <a:pPr marL="800100" lvl="1" indent="-342900">
              <a:buFont typeface="Arial" panose="020B0604020202020204" pitchFamily="34" charset="0"/>
              <a:buChar char="•"/>
            </a:pPr>
            <a:endParaRPr lang="en-US" dirty="0">
              <a:latin typeface="Arial" panose="020B0604020202020204" pitchFamily="34" charset="0"/>
              <a:cs typeface="Arial" panose="020B0604020202020204" pitchFamily="34" charset="0"/>
            </a:endParaRPr>
          </a:p>
          <a:p>
            <a:r>
              <a:rPr lang="en-US" b="1" dirty="0">
                <a:latin typeface="Arial" panose="020B0604020202020204" pitchFamily="34" charset="0"/>
                <a:cs typeface="Arial" panose="020B0604020202020204" pitchFamily="34" charset="0"/>
              </a:rPr>
              <a:t>2) Switching between Chapter 1606 &amp; Chapter 33.</a:t>
            </a:r>
            <a:r>
              <a:rPr lang="en-US" dirty="0">
                <a:latin typeface="Arial" panose="020B0604020202020204" pitchFamily="34" charset="0"/>
                <a:cs typeface="Arial" panose="020B0604020202020204" pitchFamily="34" charset="0"/>
              </a:rPr>
              <a:t> </a:t>
            </a:r>
          </a:p>
          <a:p>
            <a:pPr marL="742950" lvl="1" indent="-285750">
              <a:buFont typeface="Arial" panose="020B0604020202020204" pitchFamily="34" charset="0"/>
              <a:buChar char="•"/>
            </a:pPr>
            <a:r>
              <a:rPr lang="en-US" dirty="0">
                <a:latin typeface="Arial" panose="020B0604020202020204" pitchFamily="34" charset="0"/>
                <a:cs typeface="Arial" panose="020B0604020202020204" pitchFamily="34" charset="0"/>
              </a:rPr>
              <a:t>Student needs the full 48-months of GI Bill: switch to CH33 after 12 months of CH1606.</a:t>
            </a:r>
          </a:p>
          <a:p>
            <a:pPr marL="742950" lvl="1" indent="-285750">
              <a:buFont typeface="Arial" panose="020B0604020202020204" pitchFamily="34" charset="0"/>
              <a:buChar char="•"/>
            </a:pPr>
            <a:r>
              <a:rPr lang="en-US" dirty="0">
                <a:latin typeface="Arial" panose="020B0604020202020204" pitchFamily="34" charset="0"/>
                <a:cs typeface="Arial" panose="020B0604020202020204" pitchFamily="34" charset="0"/>
              </a:rPr>
              <a:t>Student needs more money: switch to CH33 now and explain the tradeoffs. </a:t>
            </a:r>
          </a:p>
          <a:p>
            <a:pPr marL="742950" lvl="1" indent="-285750">
              <a:buFont typeface="Arial" panose="020B0604020202020204" pitchFamily="34" charset="0"/>
              <a:buChar char="•"/>
            </a:pPr>
            <a:r>
              <a:rPr lang="en-US" dirty="0">
                <a:latin typeface="Arial" panose="020B0604020202020204" pitchFamily="34" charset="0"/>
                <a:cs typeface="Arial" panose="020B0604020202020204" pitchFamily="34" charset="0"/>
              </a:rPr>
              <a:t>I always recommend switching to CH33 right away if the student has used at least 12 months of CH1606. If they’re going to use GI Bill anyway, might as well get the most money they can. </a:t>
            </a:r>
          </a:p>
          <a:p>
            <a:pPr lvl="1"/>
            <a:endParaRPr lang="en-US" dirty="0">
              <a:latin typeface="Arial" panose="020B0604020202020204" pitchFamily="34" charset="0"/>
              <a:cs typeface="Arial" panose="020B0604020202020204" pitchFamily="34" charset="0"/>
            </a:endParaRPr>
          </a:p>
          <a:p>
            <a:r>
              <a:rPr lang="en-US" b="1" dirty="0">
                <a:latin typeface="Arial" panose="020B0604020202020204" pitchFamily="34" charset="0"/>
                <a:cs typeface="Arial" panose="020B0604020202020204" pitchFamily="34" charset="0"/>
              </a:rPr>
              <a:t>3) I always recommend Veteran Readiness &amp; Employment (Chapter 31) if the student is pursuing a VA disability rating or discloses they have one. </a:t>
            </a:r>
          </a:p>
          <a:p>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2173304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2FA75C-3711-0C05-5F60-6B6EFE7A1D04}"/>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205EC155-ACDF-D218-9A4D-621AB4429353}"/>
              </a:ext>
            </a:extLst>
          </p:cNvPr>
          <p:cNvSpPr/>
          <p:nvPr/>
        </p:nvSpPr>
        <p:spPr bwMode="auto">
          <a:xfrm>
            <a:off x="1" y="0"/>
            <a:ext cx="5034986" cy="6638925"/>
          </a:xfrm>
          <a:prstGeom prst="rect">
            <a:avLst/>
          </a:prstGeom>
          <a:solidFill>
            <a:schemeClr val="tx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1" i="0" u="none" strike="noStrike" cap="none" normalizeH="0" baseline="0">
              <a:ln>
                <a:noFill/>
              </a:ln>
              <a:solidFill>
                <a:schemeClr val="tx1"/>
              </a:solidFill>
              <a:effectLst/>
              <a:latin typeface="Arial" charset="0"/>
            </a:endParaRPr>
          </a:p>
        </p:txBody>
      </p:sp>
      <p:sp>
        <p:nvSpPr>
          <p:cNvPr id="3" name="TextBox 2">
            <a:extLst>
              <a:ext uri="{FF2B5EF4-FFF2-40B4-BE49-F238E27FC236}">
                <a16:creationId xmlns:a16="http://schemas.microsoft.com/office/drawing/2014/main" id="{302E8471-7F91-E3F9-F0D1-E5DA6EAC3850}"/>
              </a:ext>
            </a:extLst>
          </p:cNvPr>
          <p:cNvSpPr txBox="1"/>
          <p:nvPr/>
        </p:nvSpPr>
        <p:spPr>
          <a:xfrm>
            <a:off x="158716" y="2423362"/>
            <a:ext cx="4717554" cy="1785104"/>
          </a:xfrm>
          <a:prstGeom prst="rect">
            <a:avLst/>
          </a:prstGeom>
          <a:noFill/>
        </p:spPr>
        <p:txBody>
          <a:bodyPr wrap="square" rtlCol="0">
            <a:spAutoFit/>
          </a:bodyPr>
          <a:lstStyle/>
          <a:p>
            <a:pPr algn="ctr"/>
            <a:r>
              <a:rPr lang="en-US" sz="5500" spc="200" dirty="0">
                <a:solidFill>
                  <a:schemeClr val="bg1"/>
                </a:solidFill>
                <a:latin typeface="Arial" panose="020B0604020202020204" pitchFamily="34" charset="0"/>
                <a:cs typeface="Arial" panose="020B0604020202020204" pitchFamily="34" charset="0"/>
              </a:rPr>
              <a:t>Military Absences</a:t>
            </a:r>
            <a:endParaRPr lang="en-US" sz="900" spc="100" dirty="0">
              <a:solidFill>
                <a:schemeClr val="bg1"/>
              </a:solidFill>
            </a:endParaRPr>
          </a:p>
        </p:txBody>
      </p:sp>
      <p:sp>
        <p:nvSpPr>
          <p:cNvPr id="11" name="TextBox 10">
            <a:extLst>
              <a:ext uri="{FF2B5EF4-FFF2-40B4-BE49-F238E27FC236}">
                <a16:creationId xmlns:a16="http://schemas.microsoft.com/office/drawing/2014/main" id="{E1691C91-7DE4-8256-C8CB-E83580903D3D}"/>
              </a:ext>
            </a:extLst>
          </p:cNvPr>
          <p:cNvSpPr txBox="1"/>
          <p:nvPr/>
        </p:nvSpPr>
        <p:spPr>
          <a:xfrm>
            <a:off x="5428982" y="3054304"/>
            <a:ext cx="5960961" cy="523220"/>
          </a:xfrm>
          <a:prstGeom prst="rect">
            <a:avLst/>
          </a:prstGeom>
          <a:noFill/>
          <a:effectLst/>
        </p:spPr>
        <p:txBody>
          <a:bodyPr wrap="square" rtlCol="0">
            <a:spAutoFit/>
          </a:bodyPr>
          <a:lstStyle/>
          <a:p>
            <a:pPr algn="ctr"/>
            <a:r>
              <a:rPr lang="en-US" sz="2800" b="0" i="1" spc="-100" dirty="0">
                <a:latin typeface="Arial" panose="020B0604020202020204" pitchFamily="34" charset="0"/>
                <a:cs typeface="Arial" panose="020B0604020202020204" pitchFamily="34" charset="0"/>
              </a:rPr>
              <a:t>State and federal legislation</a:t>
            </a:r>
          </a:p>
        </p:txBody>
      </p:sp>
      <p:cxnSp>
        <p:nvCxnSpPr>
          <p:cNvPr id="4" name="Straight Connector 3">
            <a:extLst>
              <a:ext uri="{FF2B5EF4-FFF2-40B4-BE49-F238E27FC236}">
                <a16:creationId xmlns:a16="http://schemas.microsoft.com/office/drawing/2014/main" id="{5F98E778-544E-439D-3984-4CC81C7216AA}"/>
              </a:ext>
            </a:extLst>
          </p:cNvPr>
          <p:cNvCxnSpPr/>
          <p:nvPr/>
        </p:nvCxnSpPr>
        <p:spPr bwMode="auto">
          <a:xfrm flipV="1">
            <a:off x="850926" y="4323094"/>
            <a:ext cx="3333135" cy="9832"/>
          </a:xfrm>
          <a:prstGeom prst="line">
            <a:avLst/>
          </a:prstGeom>
          <a:solidFill>
            <a:schemeClr val="accent1"/>
          </a:solidFill>
          <a:ln w="38100" cap="flat" cmpd="sng" algn="ctr">
            <a:solidFill>
              <a:srgbClr val="FFCC00"/>
            </a:solidFill>
            <a:prstDash val="solid"/>
            <a:round/>
            <a:headEnd type="none" w="sm" len="sm"/>
            <a:tailEnd type="none" w="sm" len="sm"/>
          </a:ln>
          <a:effectLst/>
        </p:spPr>
      </p:cxnSp>
      <p:sp>
        <p:nvSpPr>
          <p:cNvPr id="6" name="5-Point Star 7">
            <a:extLst>
              <a:ext uri="{FF2B5EF4-FFF2-40B4-BE49-F238E27FC236}">
                <a16:creationId xmlns:a16="http://schemas.microsoft.com/office/drawing/2014/main" id="{5B5CA4CF-7500-1149-7230-A3864B9E92FB}"/>
              </a:ext>
            </a:extLst>
          </p:cNvPr>
          <p:cNvSpPr/>
          <p:nvPr/>
        </p:nvSpPr>
        <p:spPr bwMode="auto">
          <a:xfrm>
            <a:off x="2104538" y="4562183"/>
            <a:ext cx="825910" cy="698091"/>
          </a:xfrm>
          <a:prstGeom prst="star5">
            <a:avLst/>
          </a:prstGeom>
          <a:solidFill>
            <a:srgbClr val="FFCC00"/>
          </a:solidFill>
          <a:ln w="12700" cap="flat" cmpd="sng" algn="ctr">
            <a:solidFill>
              <a:srgbClr val="FFCC00"/>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1" i="0" u="none" strike="noStrike" cap="none" normalizeH="0" baseline="0">
              <a:ln>
                <a:noFill/>
              </a:ln>
              <a:solidFill>
                <a:schemeClr val="tx1"/>
              </a:solidFill>
              <a:effectLst/>
              <a:latin typeface="Arial" charset="0"/>
            </a:endParaRPr>
          </a:p>
        </p:txBody>
      </p:sp>
    </p:spTree>
    <p:extLst>
      <p:ext uri="{BB962C8B-B14F-4D97-AF65-F5344CB8AC3E}">
        <p14:creationId xmlns:p14="http://schemas.microsoft.com/office/powerpoint/2010/main" val="253728289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D4F655-082F-CC13-FD43-9812AAE7DE04}"/>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69452C25-4506-DF65-9772-90B3BCEE720E}"/>
              </a:ext>
            </a:extLst>
          </p:cNvPr>
          <p:cNvSpPr txBox="1">
            <a:spLocks/>
          </p:cNvSpPr>
          <p:nvPr/>
        </p:nvSpPr>
        <p:spPr>
          <a:xfrm>
            <a:off x="838200" y="133179"/>
            <a:ext cx="10515600" cy="82391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Legislation	</a:t>
            </a:r>
          </a:p>
        </p:txBody>
      </p:sp>
      <p:sp>
        <p:nvSpPr>
          <p:cNvPr id="4" name="TextBox 3">
            <a:extLst>
              <a:ext uri="{FF2B5EF4-FFF2-40B4-BE49-F238E27FC236}">
                <a16:creationId xmlns:a16="http://schemas.microsoft.com/office/drawing/2014/main" id="{238D58E5-DE45-2BCD-6315-46B0C43AD255}"/>
              </a:ext>
            </a:extLst>
          </p:cNvPr>
          <p:cNvSpPr txBox="1"/>
          <p:nvPr/>
        </p:nvSpPr>
        <p:spPr>
          <a:xfrm>
            <a:off x="1034005" y="1072839"/>
            <a:ext cx="10319795" cy="5293757"/>
          </a:xfrm>
          <a:prstGeom prst="rect">
            <a:avLst/>
          </a:prstGeom>
          <a:noFill/>
        </p:spPr>
        <p:txBody>
          <a:bodyPr wrap="square" rtlCol="0">
            <a:spAutoFit/>
          </a:bodyPr>
          <a:lstStyle/>
          <a:p>
            <a:r>
              <a:rPr lang="en-US" sz="2000" b="1" dirty="0">
                <a:latin typeface="Arial" panose="020B0604020202020204" pitchFamily="34" charset="0"/>
                <a:cs typeface="Arial" panose="020B0604020202020204" pitchFamily="34" charset="0"/>
                <a:hlinkClick r:id="rId3"/>
              </a:rPr>
              <a:t>2019 Wisconsin 75 </a:t>
            </a:r>
            <a:r>
              <a:rPr lang="en-US" sz="2000" b="1" dirty="0">
                <a:latin typeface="Arial" panose="020B0604020202020204" pitchFamily="34" charset="0"/>
                <a:cs typeface="Arial" panose="020B0604020202020204" pitchFamily="34" charset="0"/>
              </a:rPr>
              <a:t>(amended WI Chapter 36, 38, and 39).</a:t>
            </a:r>
          </a:p>
          <a:p>
            <a:pPr marL="800100" lvl="1" indent="-342900">
              <a:buFont typeface="Arial" panose="020B0604020202020204" pitchFamily="34" charset="0"/>
              <a:buChar char="•"/>
            </a:pPr>
            <a:r>
              <a:rPr lang="en-US" sz="2000" dirty="0">
                <a:latin typeface="Arial" panose="020B0604020202020204" pitchFamily="34" charset="0"/>
                <a:cs typeface="Arial" panose="020B0604020202020204" pitchFamily="34" charset="0"/>
              </a:rPr>
              <a:t>“If a student who is a member of a national guard or a member of a reserve unit of the U.S. armed forces withdraws from school after September 11, 2001, because he or she is called into state active duty or into active service with the U.S. armed forces..”</a:t>
            </a:r>
          </a:p>
          <a:p>
            <a:pPr lvl="1"/>
            <a:endParaRPr lang="en-US" sz="2000" dirty="0">
              <a:latin typeface="Arial" panose="020B0604020202020204" pitchFamily="34" charset="0"/>
              <a:cs typeface="Arial" panose="020B0604020202020204" pitchFamily="34" charset="0"/>
            </a:endParaRPr>
          </a:p>
          <a:p>
            <a:r>
              <a:rPr lang="en-US" sz="2000" b="1" dirty="0">
                <a:latin typeface="Arial" panose="020B0604020202020204" pitchFamily="34" charset="0"/>
                <a:cs typeface="Arial" panose="020B0604020202020204" pitchFamily="34" charset="0"/>
                <a:hlinkClick r:id="rId4"/>
              </a:rPr>
              <a:t>Public Law 117-328, December 2022 </a:t>
            </a:r>
            <a:r>
              <a:rPr lang="en-US" sz="2000" b="1" dirty="0">
                <a:latin typeface="Arial" panose="020B0604020202020204" pitchFamily="34" charset="0"/>
                <a:cs typeface="Arial" panose="020B0604020202020204" pitchFamily="34" charset="0"/>
              </a:rPr>
              <a:t>(Amended Title 38).</a:t>
            </a:r>
            <a:r>
              <a:rPr lang="en-US" sz="2000" dirty="0">
                <a:latin typeface="Arial" panose="020B0604020202020204" pitchFamily="34" charset="0"/>
                <a:cs typeface="Arial" panose="020B0604020202020204" pitchFamily="34" charset="0"/>
              </a:rPr>
              <a:t> </a:t>
            </a:r>
          </a:p>
          <a:p>
            <a:pPr marL="742950" lvl="1" indent="-285750">
              <a:buFont typeface="Arial" panose="020B0604020202020204" pitchFamily="34" charset="0"/>
              <a:buChar char="•"/>
            </a:pPr>
            <a:r>
              <a:rPr lang="en-US" sz="2000" dirty="0">
                <a:latin typeface="Arial" panose="020B0604020202020204" pitchFamily="34" charset="0"/>
                <a:cs typeface="Arial" panose="020B0604020202020204" pitchFamily="34" charset="0"/>
              </a:rPr>
              <a:t>Institutions cannot take any adverse action against “covered members” who withdraws or takes a leave of absence (failing grade, GPA reduction, unexcused absence, financial penalty).</a:t>
            </a:r>
          </a:p>
          <a:p>
            <a:pPr marL="742950" lvl="1" indent="-285750">
              <a:buFont typeface="Arial" panose="020B0604020202020204" pitchFamily="34" charset="0"/>
              <a:buChar char="•"/>
            </a:pPr>
            <a:r>
              <a:rPr lang="en-US" sz="2000" i="1" dirty="0">
                <a:latin typeface="Arial" panose="020B0604020202020204" pitchFamily="34" charset="0"/>
                <a:cs typeface="Arial" panose="020B0604020202020204" pitchFamily="34" charset="0"/>
              </a:rPr>
              <a:t>“The term ‘covered member’ means a member of the Armed Forces (including the reserve components) enrolled in covered education.”</a:t>
            </a:r>
          </a:p>
          <a:p>
            <a:pPr marL="742950" lvl="1" indent="-285750">
              <a:buFont typeface="Arial" panose="020B0604020202020204" pitchFamily="34" charset="0"/>
              <a:buChar char="•"/>
            </a:pPr>
            <a:r>
              <a:rPr lang="en-US" sz="2000" i="1" dirty="0">
                <a:latin typeface="Arial" panose="020B0604020202020204" pitchFamily="34" charset="0"/>
                <a:cs typeface="Arial" panose="020B0604020202020204" pitchFamily="34" charset="0"/>
              </a:rPr>
              <a:t>“The term "covered service" means—</a:t>
            </a:r>
          </a:p>
          <a:p>
            <a:pPr marL="1200150" lvl="2" indent="-285750">
              <a:buFont typeface="Arial" panose="020B0604020202020204" pitchFamily="34" charset="0"/>
              <a:buChar char="•"/>
            </a:pPr>
            <a:r>
              <a:rPr lang="en-US" sz="2000" i="1" dirty="0">
                <a:latin typeface="Arial" panose="020B0604020202020204" pitchFamily="34" charset="0"/>
                <a:cs typeface="Arial" panose="020B0604020202020204" pitchFamily="34" charset="0"/>
              </a:rPr>
              <a:t>(A) active service or inactive-duty training, as such terms are defined in section 101 of title 10; or</a:t>
            </a:r>
          </a:p>
          <a:p>
            <a:pPr marL="1200150" lvl="2" indent="-285750">
              <a:buFont typeface="Arial" panose="020B0604020202020204" pitchFamily="34" charset="0"/>
              <a:buChar char="•"/>
            </a:pPr>
            <a:r>
              <a:rPr lang="en-US" sz="2000" i="1" dirty="0">
                <a:latin typeface="Arial" panose="020B0604020202020204" pitchFamily="34" charset="0"/>
                <a:cs typeface="Arial" panose="020B0604020202020204" pitchFamily="34" charset="0"/>
              </a:rPr>
              <a:t>(B) State active duty, as defined in section 4303 of this title.”</a:t>
            </a:r>
          </a:p>
          <a:p>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4215721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332B40-575D-F8FE-89D7-AD253CB1CD6E}"/>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35B47653-FD56-D48D-09C8-E77B32DD3BB7}"/>
              </a:ext>
            </a:extLst>
          </p:cNvPr>
          <p:cNvSpPr txBox="1">
            <a:spLocks/>
          </p:cNvSpPr>
          <p:nvPr/>
        </p:nvSpPr>
        <p:spPr>
          <a:xfrm>
            <a:off x="838200" y="133179"/>
            <a:ext cx="10515600" cy="82391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Legislation (Continued)	</a:t>
            </a:r>
          </a:p>
        </p:txBody>
      </p:sp>
      <p:sp>
        <p:nvSpPr>
          <p:cNvPr id="4" name="TextBox 3">
            <a:extLst>
              <a:ext uri="{FF2B5EF4-FFF2-40B4-BE49-F238E27FC236}">
                <a16:creationId xmlns:a16="http://schemas.microsoft.com/office/drawing/2014/main" id="{131CA46D-A62A-37A6-0301-AACB773FF415}"/>
              </a:ext>
            </a:extLst>
          </p:cNvPr>
          <p:cNvSpPr txBox="1"/>
          <p:nvPr/>
        </p:nvSpPr>
        <p:spPr>
          <a:xfrm>
            <a:off x="1034005" y="1167157"/>
            <a:ext cx="10319795" cy="2123658"/>
          </a:xfrm>
          <a:prstGeom prst="rect">
            <a:avLst/>
          </a:prstGeom>
          <a:noFill/>
        </p:spPr>
        <p:txBody>
          <a:bodyPr wrap="square" rtlCol="0">
            <a:spAutoFit/>
          </a:bodyPr>
          <a:lstStyle/>
          <a:p>
            <a:r>
              <a:rPr lang="en-US" sz="2200" dirty="0">
                <a:latin typeface="Arial" panose="020B0604020202020204" pitchFamily="34" charset="0"/>
                <a:cs typeface="Arial" panose="020B0604020202020204" pitchFamily="34" charset="0"/>
                <a:hlinkClick r:id="rId3"/>
              </a:rPr>
              <a:t>Title 10, Section 101</a:t>
            </a:r>
            <a:endParaRPr lang="en-US" sz="2200" dirty="0">
              <a:latin typeface="Arial" panose="020B0604020202020204" pitchFamily="34" charset="0"/>
              <a:cs typeface="Arial" panose="020B0604020202020204" pitchFamily="34" charset="0"/>
            </a:endParaRPr>
          </a:p>
          <a:p>
            <a:pPr marL="800100" lvl="1" indent="-342900">
              <a:buFont typeface="Arial" panose="020B0604020202020204" pitchFamily="34" charset="0"/>
              <a:buChar char="•"/>
            </a:pPr>
            <a:r>
              <a:rPr lang="en-US" sz="2200" dirty="0">
                <a:latin typeface="Arial" panose="020B0604020202020204" pitchFamily="34" charset="0"/>
                <a:cs typeface="Arial" panose="020B0604020202020204" pitchFamily="34" charset="0"/>
              </a:rPr>
              <a:t>“The term "inactive-duty training" means-</a:t>
            </a:r>
          </a:p>
          <a:p>
            <a:pPr marL="1257300" lvl="2" indent="-342900">
              <a:buFont typeface="Arial" panose="020B0604020202020204" pitchFamily="34" charset="0"/>
              <a:buChar char="•"/>
            </a:pPr>
            <a:r>
              <a:rPr lang="en-US" sz="2200" dirty="0">
                <a:latin typeface="Arial" panose="020B0604020202020204" pitchFamily="34" charset="0"/>
                <a:cs typeface="Arial" panose="020B0604020202020204" pitchFamily="34" charset="0"/>
              </a:rPr>
              <a:t>(A) duty prescribed for Reserves, or a member of the Space Force, by the Secretary concerned under </a:t>
            </a:r>
            <a:r>
              <a:rPr lang="en-US" sz="2200" dirty="0">
                <a:latin typeface="Arial" panose="020B0604020202020204" pitchFamily="34" charset="0"/>
                <a:cs typeface="Arial" panose="020B0604020202020204" pitchFamily="34" charset="0"/>
                <a:hlinkClick r:id="rId4"/>
              </a:rPr>
              <a:t>section 206 of title 37 </a:t>
            </a:r>
            <a:r>
              <a:rPr lang="en-US" sz="2200" dirty="0">
                <a:latin typeface="Arial" panose="020B0604020202020204" pitchFamily="34" charset="0"/>
                <a:cs typeface="Arial" panose="020B0604020202020204" pitchFamily="34" charset="0"/>
              </a:rPr>
              <a:t>or any other provision of law;</a:t>
            </a:r>
          </a:p>
          <a:p>
            <a:pPr marL="800100" lvl="1" indent="-342900">
              <a:buFont typeface="Arial" panose="020B0604020202020204" pitchFamily="34" charset="0"/>
              <a:buChar char="•"/>
            </a:pPr>
            <a:r>
              <a:rPr lang="en-US" sz="2200" dirty="0">
                <a:latin typeface="Arial" panose="020B0604020202020204" pitchFamily="34" charset="0"/>
                <a:cs typeface="Arial" panose="020B0604020202020204" pitchFamily="34" charset="0"/>
              </a:rPr>
              <a:t>Inactive-duty training, or IDT, is drill time.  </a:t>
            </a:r>
          </a:p>
        </p:txBody>
      </p:sp>
    </p:spTree>
    <p:extLst>
      <p:ext uri="{BB962C8B-B14F-4D97-AF65-F5344CB8AC3E}">
        <p14:creationId xmlns:p14="http://schemas.microsoft.com/office/powerpoint/2010/main" val="84922293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61BD16-9BC4-F496-FC4E-8C282E98BBBD}"/>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28C6D2FD-179F-65FA-E0A6-7882852F2166}"/>
              </a:ext>
            </a:extLst>
          </p:cNvPr>
          <p:cNvSpPr txBox="1">
            <a:spLocks/>
          </p:cNvSpPr>
          <p:nvPr/>
        </p:nvSpPr>
        <p:spPr>
          <a:xfrm>
            <a:off x="838200" y="133179"/>
            <a:ext cx="10515600" cy="82391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Supporting Military Absences	</a:t>
            </a:r>
          </a:p>
        </p:txBody>
      </p:sp>
      <p:sp>
        <p:nvSpPr>
          <p:cNvPr id="4" name="TextBox 3">
            <a:extLst>
              <a:ext uri="{FF2B5EF4-FFF2-40B4-BE49-F238E27FC236}">
                <a16:creationId xmlns:a16="http://schemas.microsoft.com/office/drawing/2014/main" id="{5C1A003A-1A51-C5A2-FEDB-2CCADB474332}"/>
              </a:ext>
            </a:extLst>
          </p:cNvPr>
          <p:cNvSpPr txBox="1"/>
          <p:nvPr/>
        </p:nvSpPr>
        <p:spPr>
          <a:xfrm>
            <a:off x="936102" y="1243786"/>
            <a:ext cx="10319795" cy="4370427"/>
          </a:xfrm>
          <a:prstGeom prst="rect">
            <a:avLst/>
          </a:prstGeom>
          <a:noFill/>
        </p:spPr>
        <p:txBody>
          <a:bodyPr wrap="square" rtlCol="0">
            <a:spAutoFit/>
          </a:bodyPr>
          <a:lstStyle/>
          <a:p>
            <a:r>
              <a:rPr lang="en-US" sz="2200" b="1" dirty="0">
                <a:latin typeface="Arial" panose="020B0604020202020204" pitchFamily="34" charset="0"/>
                <a:cs typeface="Arial" panose="020B0604020202020204" pitchFamily="34" charset="0"/>
              </a:rPr>
              <a:t>Balancing a military career and school (often, + work) is challenging and often confusing. Empathy and acknowledgement are crucial. </a:t>
            </a:r>
          </a:p>
          <a:p>
            <a:endParaRPr lang="en-US" sz="2200" dirty="0">
              <a:latin typeface="Arial" panose="020B0604020202020204" pitchFamily="34" charset="0"/>
              <a:cs typeface="Arial" panose="020B0604020202020204" pitchFamily="34" charset="0"/>
            </a:endParaRPr>
          </a:p>
          <a:p>
            <a:r>
              <a:rPr lang="en-US" sz="2200" b="1" dirty="0">
                <a:latin typeface="Arial" panose="020B0604020202020204" pitchFamily="34" charset="0"/>
                <a:cs typeface="Arial" panose="020B0604020202020204" pitchFamily="34" charset="0"/>
              </a:rPr>
              <a:t>Advocate for as much leniency as possible when it comes to absences or withdrawals due to military service.</a:t>
            </a:r>
          </a:p>
          <a:p>
            <a:pPr marL="914400" lvl="1" indent="-457200">
              <a:buFont typeface="Arial" panose="020B0604020202020204" pitchFamily="34" charset="0"/>
              <a:buChar char="•"/>
            </a:pPr>
            <a:r>
              <a:rPr lang="en-US" sz="2000" dirty="0">
                <a:latin typeface="Arial" panose="020B0604020202020204" pitchFamily="34" charset="0"/>
                <a:cs typeface="Arial" panose="020B0604020202020204" pitchFamily="34" charset="0"/>
              </a:rPr>
              <a:t>Students can ask their unit to work with their schedule, but attending required training is part of their commitment. </a:t>
            </a:r>
          </a:p>
          <a:p>
            <a:endParaRPr lang="en-US" sz="2200" dirty="0">
              <a:latin typeface="Arial" panose="020B0604020202020204" pitchFamily="34" charset="0"/>
              <a:cs typeface="Arial" panose="020B0604020202020204" pitchFamily="34" charset="0"/>
            </a:endParaRPr>
          </a:p>
          <a:p>
            <a:r>
              <a:rPr lang="en-US" sz="2200" b="1" dirty="0">
                <a:latin typeface="Arial" panose="020B0604020202020204" pitchFamily="34" charset="0"/>
                <a:cs typeface="Arial" panose="020B0604020202020204" pitchFamily="34" charset="0"/>
              </a:rPr>
              <a:t>Leniency does not rob the students of responsibility. Give students clear actionable steps and resources to help them navigate absences with their instructors and the institution.</a:t>
            </a:r>
          </a:p>
          <a:p>
            <a:pPr marL="914400" lvl="1" indent="-457200">
              <a:buFont typeface="Arial" panose="020B0604020202020204" pitchFamily="34" charset="0"/>
              <a:buChar char="•"/>
            </a:pPr>
            <a:r>
              <a:rPr lang="en-US" sz="2000" dirty="0">
                <a:latin typeface="Arial" panose="020B0604020202020204" pitchFamily="34" charset="0"/>
                <a:cs typeface="Arial" panose="020B0604020202020204" pitchFamily="34" charset="0"/>
              </a:rPr>
              <a:t>Providing drill schedule early and discussing conflicts with instructors.</a:t>
            </a:r>
          </a:p>
          <a:p>
            <a:pPr marL="914400" lvl="1" indent="-457200">
              <a:buFont typeface="Arial" panose="020B0604020202020204" pitchFamily="34" charset="0"/>
              <a:buChar char="•"/>
            </a:pPr>
            <a:r>
              <a:rPr lang="en-US" sz="2000" dirty="0">
                <a:latin typeface="Arial" panose="020B0604020202020204" pitchFamily="34" charset="0"/>
                <a:cs typeface="Arial" panose="020B0604020202020204" pitchFamily="34" charset="0"/>
              </a:rPr>
              <a:t>Checklists are always great – we have one we distribute to deploying Soldiers.  </a:t>
            </a:r>
          </a:p>
        </p:txBody>
      </p:sp>
    </p:spTree>
    <p:extLst>
      <p:ext uri="{BB962C8B-B14F-4D97-AF65-F5344CB8AC3E}">
        <p14:creationId xmlns:p14="http://schemas.microsoft.com/office/powerpoint/2010/main" val="2950839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538565-783E-959A-E561-337FFC95B8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9347523-4FF9-5AE8-4CCE-A0169BF72B0B}"/>
              </a:ext>
            </a:extLst>
          </p:cNvPr>
          <p:cNvSpPr txBox="1">
            <a:spLocks/>
          </p:cNvSpPr>
          <p:nvPr/>
        </p:nvSpPr>
        <p:spPr>
          <a:xfrm>
            <a:off x="1264117" y="1217615"/>
            <a:ext cx="9858052" cy="4244071"/>
          </a:xfrm>
          <a:prstGeom prst="rect">
            <a:avLst/>
          </a:prstGeom>
        </p:spPr>
        <p:txBody>
          <a:bodyPr lIns="91440" tIns="45720" rIns="91440" bIns="45720" anchor="t"/>
          <a:lstStyle>
            <a:lvl1pPr algn="ctr" rtl="0" eaLnBrk="0" fontAlgn="base" hangingPunct="0">
              <a:spcBef>
                <a:spcPct val="0"/>
              </a:spcBef>
              <a:spcAft>
                <a:spcPct val="0"/>
              </a:spcAft>
              <a:defRPr sz="3600" b="1">
                <a:solidFill>
                  <a:schemeClr val="tx2"/>
                </a:solidFill>
                <a:latin typeface="+mj-lt"/>
                <a:ea typeface="+mj-ea"/>
                <a:cs typeface="+mj-cs"/>
              </a:defRPr>
            </a:lvl1pPr>
            <a:lvl2pPr algn="ctr" rtl="0" eaLnBrk="0" fontAlgn="base" hangingPunct="0">
              <a:spcBef>
                <a:spcPct val="0"/>
              </a:spcBef>
              <a:spcAft>
                <a:spcPct val="0"/>
              </a:spcAft>
              <a:defRPr sz="3600" b="1">
                <a:solidFill>
                  <a:schemeClr val="tx2"/>
                </a:solidFill>
                <a:latin typeface="Arial" charset="0"/>
              </a:defRPr>
            </a:lvl2pPr>
            <a:lvl3pPr algn="ctr" rtl="0" eaLnBrk="0" fontAlgn="base" hangingPunct="0">
              <a:spcBef>
                <a:spcPct val="0"/>
              </a:spcBef>
              <a:spcAft>
                <a:spcPct val="0"/>
              </a:spcAft>
              <a:defRPr sz="3600" b="1">
                <a:solidFill>
                  <a:schemeClr val="tx2"/>
                </a:solidFill>
                <a:latin typeface="Arial" charset="0"/>
              </a:defRPr>
            </a:lvl3pPr>
            <a:lvl4pPr algn="ctr" rtl="0" eaLnBrk="0" fontAlgn="base" hangingPunct="0">
              <a:spcBef>
                <a:spcPct val="0"/>
              </a:spcBef>
              <a:spcAft>
                <a:spcPct val="0"/>
              </a:spcAft>
              <a:defRPr sz="3600" b="1">
                <a:solidFill>
                  <a:schemeClr val="tx2"/>
                </a:solidFill>
                <a:latin typeface="Arial" charset="0"/>
              </a:defRPr>
            </a:lvl4pPr>
            <a:lvl5pPr algn="ctr" rtl="0" eaLnBrk="0" fontAlgn="base" hangingPunct="0">
              <a:spcBef>
                <a:spcPct val="0"/>
              </a:spcBef>
              <a:spcAft>
                <a:spcPct val="0"/>
              </a:spcAft>
              <a:defRPr sz="3600" b="1">
                <a:solidFill>
                  <a:schemeClr val="tx2"/>
                </a:solidFill>
                <a:latin typeface="Arial" charset="0"/>
              </a:defRPr>
            </a:lvl5pPr>
            <a:lvl6pPr marL="457200" algn="ctr" rtl="0" fontAlgn="base">
              <a:spcBef>
                <a:spcPct val="0"/>
              </a:spcBef>
              <a:spcAft>
                <a:spcPct val="0"/>
              </a:spcAft>
              <a:defRPr sz="3600" b="1">
                <a:solidFill>
                  <a:schemeClr val="tx2"/>
                </a:solidFill>
                <a:latin typeface="Arial" charset="0"/>
              </a:defRPr>
            </a:lvl6pPr>
            <a:lvl7pPr marL="914400" algn="ctr" rtl="0" fontAlgn="base">
              <a:spcBef>
                <a:spcPct val="0"/>
              </a:spcBef>
              <a:spcAft>
                <a:spcPct val="0"/>
              </a:spcAft>
              <a:defRPr sz="3600" b="1">
                <a:solidFill>
                  <a:schemeClr val="tx2"/>
                </a:solidFill>
                <a:latin typeface="Arial" charset="0"/>
              </a:defRPr>
            </a:lvl7pPr>
            <a:lvl8pPr marL="1371600" algn="ctr" rtl="0" fontAlgn="base">
              <a:spcBef>
                <a:spcPct val="0"/>
              </a:spcBef>
              <a:spcAft>
                <a:spcPct val="0"/>
              </a:spcAft>
              <a:defRPr sz="3600" b="1">
                <a:solidFill>
                  <a:schemeClr val="tx2"/>
                </a:solidFill>
                <a:latin typeface="Arial" charset="0"/>
              </a:defRPr>
            </a:lvl8pPr>
            <a:lvl9pPr marL="1828800" algn="ctr" rtl="0" fontAlgn="base">
              <a:spcBef>
                <a:spcPct val="0"/>
              </a:spcBef>
              <a:spcAft>
                <a:spcPct val="0"/>
              </a:spcAft>
              <a:defRPr sz="3600" b="1">
                <a:solidFill>
                  <a:schemeClr val="tx2"/>
                </a:solidFill>
                <a:latin typeface="Arial" charset="0"/>
              </a:defRPr>
            </a:lvl9pPr>
          </a:lstStyle>
          <a:p>
            <a:pPr algn="l"/>
            <a:r>
              <a:rPr lang="en-US" sz="2400" kern="0" dirty="0">
                <a:solidFill>
                  <a:schemeClr val="tx1"/>
                </a:solidFill>
                <a:latin typeface="Arial" panose="020B0604020202020204" pitchFamily="34" charset="0"/>
                <a:cs typeface="Arial" panose="020B0604020202020204" pitchFamily="34" charset="0"/>
              </a:rPr>
              <a:t>SMSgt Ryan Russell – </a:t>
            </a:r>
            <a:r>
              <a:rPr lang="en-US" sz="2400" b="0" kern="0" dirty="0">
                <a:solidFill>
                  <a:schemeClr val="tx1"/>
                </a:solidFill>
                <a:latin typeface="Arial" panose="020B0604020202020204" pitchFamily="34" charset="0"/>
                <a:cs typeface="Arial" panose="020B0604020202020204" pitchFamily="34" charset="0"/>
              </a:rPr>
              <a:t>Recruiting &amp; Retention Senior Enlisted Leader</a:t>
            </a:r>
          </a:p>
          <a:p>
            <a:pPr marL="342900" indent="-342900" algn="l">
              <a:buFont typeface="Arial" panose="020B0604020202020204" pitchFamily="34" charset="0"/>
              <a:buChar char="•"/>
            </a:pPr>
            <a:r>
              <a:rPr lang="en-US" sz="2400" b="0" kern="0" dirty="0">
                <a:solidFill>
                  <a:schemeClr val="tx1"/>
                </a:solidFill>
                <a:latin typeface="Arial" panose="020B0604020202020204" pitchFamily="34" charset="0"/>
                <a:cs typeface="Arial" panose="020B0604020202020204" pitchFamily="34" charset="0"/>
                <a:hlinkClick r:id="rId3"/>
              </a:rPr>
              <a:t>ryan.russell.6@us.af.mil</a:t>
            </a:r>
            <a:r>
              <a:rPr lang="en-US" sz="2400" b="0" kern="0" dirty="0">
                <a:solidFill>
                  <a:schemeClr val="tx1"/>
                </a:solidFill>
                <a:latin typeface="Arial" panose="020B0604020202020204" pitchFamily="34" charset="0"/>
                <a:cs typeface="Arial" panose="020B0604020202020204" pitchFamily="34" charset="0"/>
              </a:rPr>
              <a:t>  </a:t>
            </a:r>
          </a:p>
          <a:p>
            <a:pPr marL="342900" indent="-342900" algn="l">
              <a:buFont typeface="Arial" panose="020B0604020202020204" pitchFamily="34" charset="0"/>
              <a:buChar char="•"/>
            </a:pPr>
            <a:r>
              <a:rPr lang="en-US" sz="2400" b="0" kern="0" dirty="0">
                <a:solidFill>
                  <a:schemeClr val="tx1"/>
                </a:solidFill>
                <a:latin typeface="Arial" panose="020B0604020202020204" pitchFamily="34" charset="0"/>
                <a:cs typeface="Arial" panose="020B0604020202020204" pitchFamily="34" charset="0"/>
              </a:rPr>
              <a:t>608.242.3130 </a:t>
            </a:r>
          </a:p>
          <a:p>
            <a:pPr marL="342900" indent="-342900" algn="l">
              <a:buFont typeface="Arial" panose="020B0604020202020204" pitchFamily="34" charset="0"/>
              <a:buChar char="•"/>
            </a:pPr>
            <a:endParaRPr lang="en-US" sz="2400" b="0" kern="0" dirty="0">
              <a:solidFill>
                <a:schemeClr val="tx1"/>
              </a:solidFill>
              <a:latin typeface="Arial" panose="020B0604020202020204" pitchFamily="34" charset="0"/>
              <a:cs typeface="Arial" panose="020B0604020202020204" pitchFamily="34" charset="0"/>
            </a:endParaRPr>
          </a:p>
          <a:p>
            <a:pPr algn="l"/>
            <a:r>
              <a:rPr lang="en-US" sz="2400" kern="0" dirty="0">
                <a:solidFill>
                  <a:schemeClr val="tx1"/>
                </a:solidFill>
                <a:latin typeface="Arial" panose="020B0604020202020204" pitchFamily="34" charset="0"/>
                <a:cs typeface="Arial" panose="020B0604020202020204" pitchFamily="34" charset="0"/>
              </a:rPr>
              <a:t>MSgt Kristopher Tank </a:t>
            </a:r>
            <a:r>
              <a:rPr lang="en-US" sz="2400" b="0" kern="0" dirty="0">
                <a:solidFill>
                  <a:schemeClr val="tx1"/>
                </a:solidFill>
                <a:latin typeface="Arial" panose="020B0604020202020204" pitchFamily="34" charset="0"/>
                <a:cs typeface="Arial" panose="020B0604020202020204" pitchFamily="34" charset="0"/>
              </a:rPr>
              <a:t>– 115</a:t>
            </a:r>
            <a:r>
              <a:rPr lang="en-US" sz="2400" b="0" kern="0" baseline="30000" dirty="0">
                <a:solidFill>
                  <a:schemeClr val="tx1"/>
                </a:solidFill>
                <a:latin typeface="Arial" panose="020B0604020202020204" pitchFamily="34" charset="0"/>
                <a:cs typeface="Arial" panose="020B0604020202020204" pitchFamily="34" charset="0"/>
              </a:rPr>
              <a:t>th</a:t>
            </a:r>
            <a:r>
              <a:rPr lang="en-US" sz="2400" b="0" kern="0" dirty="0">
                <a:solidFill>
                  <a:schemeClr val="tx1"/>
                </a:solidFill>
                <a:latin typeface="Arial" panose="020B0604020202020204" pitchFamily="34" charset="0"/>
                <a:cs typeface="Arial" panose="020B0604020202020204" pitchFamily="34" charset="0"/>
              </a:rPr>
              <a:t> Fighter Wing </a:t>
            </a:r>
          </a:p>
          <a:p>
            <a:pPr marL="342900" indent="-342900" algn="l">
              <a:buFont typeface="Arial" panose="020B0604020202020204" pitchFamily="34" charset="0"/>
              <a:buChar char="•"/>
            </a:pPr>
            <a:r>
              <a:rPr lang="en-US" sz="2400" b="0" kern="0" dirty="0">
                <a:solidFill>
                  <a:schemeClr val="tx1"/>
                </a:solidFill>
                <a:latin typeface="Arial" panose="020B0604020202020204" pitchFamily="34" charset="0"/>
                <a:cs typeface="Arial" panose="020B0604020202020204" pitchFamily="34" charset="0"/>
                <a:hlinkClick r:id="rId4"/>
              </a:rPr>
              <a:t>kristopher.tank.2@us.af.mil</a:t>
            </a:r>
            <a:r>
              <a:rPr lang="en-US" sz="2400" b="0" kern="0" dirty="0">
                <a:solidFill>
                  <a:schemeClr val="tx1"/>
                </a:solidFill>
                <a:latin typeface="Arial" panose="020B0604020202020204" pitchFamily="34" charset="0"/>
                <a:cs typeface="Arial" panose="020B0604020202020204" pitchFamily="34" charset="0"/>
              </a:rPr>
              <a:t> </a:t>
            </a:r>
          </a:p>
          <a:p>
            <a:pPr marL="342900" indent="-342900" algn="l">
              <a:buFont typeface="Arial" panose="020B0604020202020204" pitchFamily="34" charset="0"/>
              <a:buChar char="•"/>
            </a:pPr>
            <a:r>
              <a:rPr lang="en-US" sz="2400" b="0" kern="0" dirty="0">
                <a:solidFill>
                  <a:schemeClr val="tx1"/>
                </a:solidFill>
                <a:latin typeface="Arial" panose="020B0604020202020204" pitchFamily="34" charset="0"/>
                <a:cs typeface="Arial" panose="020B0604020202020204" pitchFamily="34" charset="0"/>
              </a:rPr>
              <a:t>608-245-4579</a:t>
            </a:r>
          </a:p>
          <a:p>
            <a:pPr marL="342900" indent="-342900" algn="l">
              <a:buFont typeface="Arial" panose="020B0604020202020204" pitchFamily="34" charset="0"/>
              <a:buChar char="•"/>
            </a:pPr>
            <a:endParaRPr lang="en-US" sz="2400" b="0" kern="0" dirty="0">
              <a:solidFill>
                <a:schemeClr val="tx1"/>
              </a:solidFill>
              <a:latin typeface="Arial" panose="020B0604020202020204" pitchFamily="34" charset="0"/>
              <a:cs typeface="Arial" panose="020B0604020202020204" pitchFamily="34" charset="0"/>
            </a:endParaRPr>
          </a:p>
          <a:p>
            <a:pPr algn="l"/>
            <a:r>
              <a:rPr lang="en-US" sz="2400" kern="0" dirty="0">
                <a:solidFill>
                  <a:schemeClr val="tx1"/>
                </a:solidFill>
                <a:latin typeface="Arial" panose="020B0604020202020204" pitchFamily="34" charset="0"/>
                <a:cs typeface="Arial" panose="020B0604020202020204" pitchFamily="34" charset="0"/>
              </a:rPr>
              <a:t>MSgt Carolyn Melrose </a:t>
            </a:r>
            <a:r>
              <a:rPr lang="en-US" sz="2400" b="0" kern="0" dirty="0">
                <a:solidFill>
                  <a:schemeClr val="tx1"/>
                </a:solidFill>
                <a:latin typeface="Arial" panose="020B0604020202020204" pitchFamily="34" charset="0"/>
                <a:cs typeface="Arial" panose="020B0604020202020204" pitchFamily="34" charset="0"/>
              </a:rPr>
              <a:t>– 128</a:t>
            </a:r>
            <a:r>
              <a:rPr lang="en-US" sz="2400" b="0" kern="0" baseline="30000" dirty="0">
                <a:solidFill>
                  <a:schemeClr val="tx1"/>
                </a:solidFill>
                <a:latin typeface="Arial" panose="020B0604020202020204" pitchFamily="34" charset="0"/>
                <a:cs typeface="Arial" panose="020B0604020202020204" pitchFamily="34" charset="0"/>
              </a:rPr>
              <a:t>th</a:t>
            </a:r>
            <a:r>
              <a:rPr lang="en-US" sz="2400" b="0" kern="0" dirty="0">
                <a:solidFill>
                  <a:schemeClr val="tx1"/>
                </a:solidFill>
                <a:latin typeface="Arial" panose="020B0604020202020204" pitchFamily="34" charset="0"/>
                <a:cs typeface="Arial" panose="020B0604020202020204" pitchFamily="34" charset="0"/>
              </a:rPr>
              <a:t> Air Refueling Wing</a:t>
            </a:r>
          </a:p>
          <a:p>
            <a:pPr marL="342900" indent="-342900" algn="l">
              <a:buFont typeface="Arial" panose="020B0604020202020204" pitchFamily="34" charset="0"/>
              <a:buChar char="•"/>
            </a:pPr>
            <a:r>
              <a:rPr lang="en-US" sz="2400" b="0" kern="0" dirty="0">
                <a:solidFill>
                  <a:schemeClr val="tx1"/>
                </a:solidFill>
                <a:latin typeface="Arial" panose="020B0604020202020204" pitchFamily="34" charset="0"/>
                <a:cs typeface="Arial" panose="020B0604020202020204" pitchFamily="34" charset="0"/>
                <a:hlinkClick r:id="rId5"/>
              </a:rPr>
              <a:t>carolyn.melrose@us.af.mil</a:t>
            </a:r>
            <a:r>
              <a:rPr lang="en-US" sz="2400" b="0" kern="0" dirty="0">
                <a:solidFill>
                  <a:schemeClr val="tx1"/>
                </a:solidFill>
                <a:latin typeface="Arial" panose="020B0604020202020204" pitchFamily="34" charset="0"/>
                <a:cs typeface="Arial" panose="020B0604020202020204" pitchFamily="34" charset="0"/>
              </a:rPr>
              <a:t> </a:t>
            </a:r>
          </a:p>
          <a:p>
            <a:pPr marL="342900" indent="-342900" algn="l">
              <a:buFont typeface="Arial" panose="020B0604020202020204" pitchFamily="34" charset="0"/>
              <a:buChar char="•"/>
            </a:pPr>
            <a:r>
              <a:rPr lang="en-US" sz="2400" b="0" kern="0" dirty="0">
                <a:solidFill>
                  <a:schemeClr val="tx1"/>
                </a:solidFill>
                <a:latin typeface="Arial" panose="020B0604020202020204" pitchFamily="34" charset="0"/>
                <a:cs typeface="Arial" panose="020B0604020202020204" pitchFamily="34" charset="0"/>
              </a:rPr>
              <a:t>414-944-8572</a:t>
            </a:r>
          </a:p>
        </p:txBody>
      </p:sp>
      <p:sp>
        <p:nvSpPr>
          <p:cNvPr id="6" name="Title 1">
            <a:extLst>
              <a:ext uri="{FF2B5EF4-FFF2-40B4-BE49-F238E27FC236}">
                <a16:creationId xmlns:a16="http://schemas.microsoft.com/office/drawing/2014/main" id="{DB234CD2-60F7-29B7-9DEC-2D91687D1693}"/>
              </a:ext>
            </a:extLst>
          </p:cNvPr>
          <p:cNvSpPr txBox="1">
            <a:spLocks/>
          </p:cNvSpPr>
          <p:nvPr/>
        </p:nvSpPr>
        <p:spPr>
          <a:xfrm>
            <a:off x="838200" y="133179"/>
            <a:ext cx="10515600" cy="82391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WI Air National Guard Points of Contact	</a:t>
            </a:r>
          </a:p>
        </p:txBody>
      </p:sp>
    </p:spTree>
    <p:extLst>
      <p:ext uri="{BB962C8B-B14F-4D97-AF65-F5344CB8AC3E}">
        <p14:creationId xmlns:p14="http://schemas.microsoft.com/office/powerpoint/2010/main" val="105804426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F8021F-8002-0AE5-6DB8-0F7795AD619F}"/>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2C26A314-1DD0-694D-1472-BE9111760EF5}"/>
              </a:ext>
            </a:extLst>
          </p:cNvPr>
          <p:cNvSpPr/>
          <p:nvPr/>
        </p:nvSpPr>
        <p:spPr bwMode="auto">
          <a:xfrm>
            <a:off x="1" y="0"/>
            <a:ext cx="5034986" cy="6638925"/>
          </a:xfrm>
          <a:prstGeom prst="rect">
            <a:avLst/>
          </a:prstGeom>
          <a:solidFill>
            <a:schemeClr val="tx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1" i="0" u="none" strike="noStrike" cap="none" normalizeH="0" baseline="0">
              <a:ln>
                <a:noFill/>
              </a:ln>
              <a:solidFill>
                <a:schemeClr val="tx1"/>
              </a:solidFill>
              <a:effectLst/>
              <a:latin typeface="Arial" charset="0"/>
            </a:endParaRPr>
          </a:p>
        </p:txBody>
      </p:sp>
      <p:sp>
        <p:nvSpPr>
          <p:cNvPr id="3" name="TextBox 2">
            <a:extLst>
              <a:ext uri="{FF2B5EF4-FFF2-40B4-BE49-F238E27FC236}">
                <a16:creationId xmlns:a16="http://schemas.microsoft.com/office/drawing/2014/main" id="{55648CD0-11BC-55D8-3207-DC58B4A51509}"/>
              </a:ext>
            </a:extLst>
          </p:cNvPr>
          <p:cNvSpPr txBox="1"/>
          <p:nvPr/>
        </p:nvSpPr>
        <p:spPr>
          <a:xfrm>
            <a:off x="158716" y="1701436"/>
            <a:ext cx="4717554" cy="2631490"/>
          </a:xfrm>
          <a:prstGeom prst="rect">
            <a:avLst/>
          </a:prstGeom>
          <a:noFill/>
        </p:spPr>
        <p:txBody>
          <a:bodyPr wrap="square" rtlCol="0">
            <a:spAutoFit/>
          </a:bodyPr>
          <a:lstStyle/>
          <a:p>
            <a:pPr algn="ctr"/>
            <a:r>
              <a:rPr lang="en-US" sz="5500" spc="200" dirty="0">
                <a:solidFill>
                  <a:schemeClr val="bg1"/>
                </a:solidFill>
                <a:latin typeface="Arial" panose="020B0604020202020204" pitchFamily="34" charset="0"/>
                <a:cs typeface="Arial" panose="020B0604020202020204" pitchFamily="34" charset="0"/>
              </a:rPr>
              <a:t>Key Takeaway &amp; Questions</a:t>
            </a:r>
            <a:endParaRPr lang="en-US" sz="900" spc="100" dirty="0">
              <a:solidFill>
                <a:schemeClr val="bg1"/>
              </a:solidFill>
            </a:endParaRPr>
          </a:p>
        </p:txBody>
      </p:sp>
      <p:sp>
        <p:nvSpPr>
          <p:cNvPr id="11" name="TextBox 10">
            <a:extLst>
              <a:ext uri="{FF2B5EF4-FFF2-40B4-BE49-F238E27FC236}">
                <a16:creationId xmlns:a16="http://schemas.microsoft.com/office/drawing/2014/main" id="{DE07EE52-B2F0-BE79-5BA7-43AE6D889A78}"/>
              </a:ext>
            </a:extLst>
          </p:cNvPr>
          <p:cNvSpPr txBox="1"/>
          <p:nvPr/>
        </p:nvSpPr>
        <p:spPr>
          <a:xfrm>
            <a:off x="5380113" y="2397948"/>
            <a:ext cx="5960961" cy="2062103"/>
          </a:xfrm>
          <a:prstGeom prst="rect">
            <a:avLst/>
          </a:prstGeom>
          <a:noFill/>
          <a:effectLst/>
        </p:spPr>
        <p:txBody>
          <a:bodyPr wrap="square" rtlCol="0">
            <a:spAutoFit/>
          </a:bodyPr>
          <a:lstStyle/>
          <a:p>
            <a:pPr algn="ctr"/>
            <a:r>
              <a:rPr lang="en-US" sz="3200" b="0" i="1" spc="-100" dirty="0">
                <a:latin typeface="Arial" panose="020B0604020202020204" pitchFamily="34" charset="0"/>
                <a:cs typeface="Arial" panose="020B0604020202020204" pitchFamily="34" charset="0"/>
              </a:rPr>
              <a:t>We are </a:t>
            </a:r>
            <a:r>
              <a:rPr lang="en-US" sz="3200" i="1" spc="-100" dirty="0">
                <a:latin typeface="Arial" panose="020B0604020202020204" pitchFamily="34" charset="0"/>
                <a:cs typeface="Arial" panose="020B0604020202020204" pitchFamily="34" charset="0"/>
              </a:rPr>
              <a:t>here to support your students and you. Don’t be afraid to send them to us or reach out for assistance.</a:t>
            </a:r>
            <a:endParaRPr lang="en-US" sz="3200" b="0" i="1" spc="-100" dirty="0">
              <a:latin typeface="Arial" panose="020B0604020202020204" pitchFamily="34" charset="0"/>
              <a:cs typeface="Arial" panose="020B0604020202020204" pitchFamily="34" charset="0"/>
            </a:endParaRPr>
          </a:p>
        </p:txBody>
      </p:sp>
      <p:cxnSp>
        <p:nvCxnSpPr>
          <p:cNvPr id="4" name="Straight Connector 3">
            <a:extLst>
              <a:ext uri="{FF2B5EF4-FFF2-40B4-BE49-F238E27FC236}">
                <a16:creationId xmlns:a16="http://schemas.microsoft.com/office/drawing/2014/main" id="{940EAA3C-7802-5563-C11A-B868358E742A}"/>
              </a:ext>
            </a:extLst>
          </p:cNvPr>
          <p:cNvCxnSpPr/>
          <p:nvPr/>
        </p:nvCxnSpPr>
        <p:spPr bwMode="auto">
          <a:xfrm flipV="1">
            <a:off x="850926" y="4323094"/>
            <a:ext cx="3333135" cy="9832"/>
          </a:xfrm>
          <a:prstGeom prst="line">
            <a:avLst/>
          </a:prstGeom>
          <a:solidFill>
            <a:schemeClr val="accent1"/>
          </a:solidFill>
          <a:ln w="38100" cap="flat" cmpd="sng" algn="ctr">
            <a:solidFill>
              <a:srgbClr val="FFCC00"/>
            </a:solidFill>
            <a:prstDash val="solid"/>
            <a:round/>
            <a:headEnd type="none" w="sm" len="sm"/>
            <a:tailEnd type="none" w="sm" len="sm"/>
          </a:ln>
          <a:effectLst/>
        </p:spPr>
      </p:cxnSp>
      <p:sp>
        <p:nvSpPr>
          <p:cNvPr id="6" name="5-Point Star 7">
            <a:extLst>
              <a:ext uri="{FF2B5EF4-FFF2-40B4-BE49-F238E27FC236}">
                <a16:creationId xmlns:a16="http://schemas.microsoft.com/office/drawing/2014/main" id="{E2804F2B-B791-CE2C-1A38-2822F47ACD57}"/>
              </a:ext>
            </a:extLst>
          </p:cNvPr>
          <p:cNvSpPr/>
          <p:nvPr/>
        </p:nvSpPr>
        <p:spPr bwMode="auto">
          <a:xfrm>
            <a:off x="2104538" y="4562183"/>
            <a:ext cx="825910" cy="698091"/>
          </a:xfrm>
          <a:prstGeom prst="star5">
            <a:avLst/>
          </a:prstGeom>
          <a:solidFill>
            <a:srgbClr val="FFCC00"/>
          </a:solidFill>
          <a:ln w="12700" cap="flat" cmpd="sng" algn="ctr">
            <a:solidFill>
              <a:srgbClr val="FFCC00"/>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1" i="0" u="none" strike="noStrike" cap="none" normalizeH="0" baseline="0">
              <a:ln>
                <a:noFill/>
              </a:ln>
              <a:solidFill>
                <a:schemeClr val="tx1"/>
              </a:solidFill>
              <a:effectLst/>
              <a:latin typeface="Arial" charset="0"/>
            </a:endParaRPr>
          </a:p>
        </p:txBody>
      </p:sp>
    </p:spTree>
    <p:extLst>
      <p:ext uri="{BB962C8B-B14F-4D97-AF65-F5344CB8AC3E}">
        <p14:creationId xmlns:p14="http://schemas.microsoft.com/office/powerpoint/2010/main" val="23824022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904B3F-1639-2156-3D25-7957B0D20F03}"/>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A9B9B767-584C-703F-7D85-46C538270FFA}"/>
              </a:ext>
            </a:extLst>
          </p:cNvPr>
          <p:cNvSpPr txBox="1">
            <a:spLocks/>
          </p:cNvSpPr>
          <p:nvPr/>
        </p:nvSpPr>
        <p:spPr>
          <a:xfrm>
            <a:off x="838200" y="133179"/>
            <a:ext cx="10515600" cy="82391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Regional National Guard Education Offices	</a:t>
            </a:r>
          </a:p>
        </p:txBody>
      </p:sp>
      <p:pic>
        <p:nvPicPr>
          <p:cNvPr id="3" name="Picture 2">
            <a:extLst>
              <a:ext uri="{FF2B5EF4-FFF2-40B4-BE49-F238E27FC236}">
                <a16:creationId xmlns:a16="http://schemas.microsoft.com/office/drawing/2014/main" id="{CD30226F-A9CA-0B16-60A1-75C278D24CD8}"/>
              </a:ext>
            </a:extLst>
          </p:cNvPr>
          <p:cNvPicPr>
            <a:picLocks noChangeAspect="1"/>
          </p:cNvPicPr>
          <p:nvPr/>
        </p:nvPicPr>
        <p:blipFill rotWithShape="1">
          <a:blip r:embed="rId3">
            <a:alphaModFix amt="50000"/>
            <a:extLst>
              <a:ext uri="{28A0092B-C50C-407E-A947-70E740481C1C}">
                <a14:useLocalDpi xmlns:a14="http://schemas.microsoft.com/office/drawing/2010/main" val="0"/>
              </a:ext>
            </a:extLst>
          </a:blip>
          <a:srcRect l="26042" b="6763"/>
          <a:stretch/>
        </p:blipFill>
        <p:spPr bwMode="auto">
          <a:xfrm>
            <a:off x="3692413" y="2377992"/>
            <a:ext cx="3696605" cy="3479158"/>
          </a:xfrm>
          <a:prstGeom prst="rect">
            <a:avLst/>
          </a:prstGeom>
          <a:ln>
            <a:noFill/>
          </a:ln>
          <a:extLst>
            <a:ext uri="{53640926-AAD7-44D8-BBD7-CCE9431645EC}">
              <a14:shadowObscured xmlns:a14="http://schemas.microsoft.com/office/drawing/2010/main"/>
            </a:ext>
          </a:extLst>
        </p:spPr>
      </p:pic>
      <p:sp>
        <p:nvSpPr>
          <p:cNvPr id="5" name="TextBox 4">
            <a:extLst>
              <a:ext uri="{FF2B5EF4-FFF2-40B4-BE49-F238E27FC236}">
                <a16:creationId xmlns:a16="http://schemas.microsoft.com/office/drawing/2014/main" id="{C4A08B7B-604A-F74C-18E6-A5DC6760A21C}"/>
              </a:ext>
            </a:extLst>
          </p:cNvPr>
          <p:cNvSpPr txBox="1"/>
          <p:nvPr/>
        </p:nvSpPr>
        <p:spPr>
          <a:xfrm>
            <a:off x="5081288" y="1122744"/>
            <a:ext cx="2476980" cy="1015663"/>
          </a:xfrm>
          <a:prstGeom prst="rect">
            <a:avLst/>
          </a:prstGeom>
          <a:noFill/>
          <a:ln w="19050">
            <a:solidFill>
              <a:srgbClr val="C00000"/>
            </a:solidFill>
          </a:ln>
        </p:spPr>
        <p:txBody>
          <a:bodyPr wrap="square" rtlCol="0">
            <a:spAutoFit/>
          </a:bodyPr>
          <a:lstStyle/>
          <a:p>
            <a:pPr algn="ctr">
              <a:spcAft>
                <a:spcPts val="600"/>
              </a:spcAft>
            </a:pPr>
            <a:r>
              <a:rPr lang="en-US" b="1" u="sng" dirty="0">
                <a:latin typeface="Arial" panose="020B0604020202020204" pitchFamily="34" charset="0"/>
                <a:cs typeface="Arial" panose="020B0604020202020204" pitchFamily="34" charset="0"/>
              </a:rPr>
              <a:t>WI Education Office</a:t>
            </a:r>
          </a:p>
          <a:p>
            <a:pPr algn="ctr">
              <a:spcAft>
                <a:spcPts val="600"/>
              </a:spcAft>
            </a:pPr>
            <a:r>
              <a:rPr lang="en-US" sz="1600" dirty="0">
                <a:latin typeface="Arial" panose="020B0604020202020204" pitchFamily="34" charset="0"/>
                <a:cs typeface="Arial" panose="020B0604020202020204" pitchFamily="34" charset="0"/>
                <a:hlinkClick r:id="rId4"/>
              </a:rPr>
              <a:t>ngwi.edu@army.mil</a:t>
            </a:r>
            <a:r>
              <a:rPr lang="en-US" sz="1600" dirty="0">
                <a:latin typeface="Arial" panose="020B0604020202020204" pitchFamily="34" charset="0"/>
                <a:cs typeface="Arial" panose="020B0604020202020204" pitchFamily="34" charset="0"/>
              </a:rPr>
              <a:t> </a:t>
            </a:r>
          </a:p>
          <a:p>
            <a:pPr algn="ctr">
              <a:spcAft>
                <a:spcPts val="600"/>
              </a:spcAft>
            </a:pPr>
            <a:r>
              <a:rPr lang="en-US" sz="1600" dirty="0">
                <a:latin typeface="Arial" panose="020B0604020202020204" pitchFamily="34" charset="0"/>
                <a:cs typeface="Arial" panose="020B0604020202020204" pitchFamily="34" charset="0"/>
              </a:rPr>
              <a:t>(608) 242-3447 / 3448</a:t>
            </a:r>
          </a:p>
        </p:txBody>
      </p:sp>
      <p:cxnSp>
        <p:nvCxnSpPr>
          <p:cNvPr id="8" name="Straight Connector 7">
            <a:extLst>
              <a:ext uri="{FF2B5EF4-FFF2-40B4-BE49-F238E27FC236}">
                <a16:creationId xmlns:a16="http://schemas.microsoft.com/office/drawing/2014/main" id="{CAF4EE4B-5753-B5F5-1650-B1C4CC21369C}"/>
              </a:ext>
            </a:extLst>
          </p:cNvPr>
          <p:cNvCxnSpPr>
            <a:cxnSpLocks/>
          </p:cNvCxnSpPr>
          <p:nvPr/>
        </p:nvCxnSpPr>
        <p:spPr>
          <a:xfrm flipH="1">
            <a:off x="5451676" y="2141316"/>
            <a:ext cx="879676" cy="1805651"/>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30D94CDC-435D-04AC-8888-178770DD3094}"/>
              </a:ext>
            </a:extLst>
          </p:cNvPr>
          <p:cNvSpPr txBox="1"/>
          <p:nvPr/>
        </p:nvSpPr>
        <p:spPr>
          <a:xfrm>
            <a:off x="7620422" y="2351782"/>
            <a:ext cx="3055717" cy="1077218"/>
          </a:xfrm>
          <a:prstGeom prst="rect">
            <a:avLst/>
          </a:prstGeom>
          <a:noFill/>
          <a:ln w="19050">
            <a:solidFill>
              <a:schemeClr val="accent6">
                <a:lumMod val="75000"/>
              </a:schemeClr>
            </a:solidFill>
          </a:ln>
        </p:spPr>
        <p:txBody>
          <a:bodyPr wrap="square" rtlCol="0">
            <a:spAutoFit/>
          </a:bodyPr>
          <a:lstStyle/>
          <a:p>
            <a:pPr algn="ctr">
              <a:spcAft>
                <a:spcPts val="600"/>
              </a:spcAft>
            </a:pPr>
            <a:r>
              <a:rPr lang="en-US" b="1" u="sng" dirty="0">
                <a:latin typeface="Arial" panose="020B0604020202020204" pitchFamily="34" charset="0"/>
                <a:cs typeface="Arial" panose="020B0604020202020204" pitchFamily="34" charset="0"/>
              </a:rPr>
              <a:t>MI Education Office</a:t>
            </a:r>
          </a:p>
          <a:p>
            <a:pPr algn="ctr">
              <a:spcAft>
                <a:spcPts val="600"/>
              </a:spcAft>
            </a:pPr>
            <a:r>
              <a:rPr lang="en-US" dirty="0">
                <a:hlinkClick r:id="rId5"/>
              </a:rPr>
              <a:t>joshua.s.fenner.civ@army.mil</a:t>
            </a:r>
            <a:endParaRPr lang="en-US" dirty="0"/>
          </a:p>
          <a:p>
            <a:pPr algn="ctr">
              <a:spcAft>
                <a:spcPts val="600"/>
              </a:spcAft>
            </a:pPr>
            <a:r>
              <a:rPr lang="en-US" dirty="0"/>
              <a:t> </a:t>
            </a:r>
            <a:r>
              <a:rPr lang="en-US" sz="1600" dirty="0">
                <a:latin typeface="Arial" panose="020B0604020202020204" pitchFamily="34" charset="0"/>
                <a:cs typeface="Arial" panose="020B0604020202020204" pitchFamily="34" charset="0"/>
              </a:rPr>
              <a:t>(517) 481-8142</a:t>
            </a:r>
          </a:p>
        </p:txBody>
      </p:sp>
      <p:cxnSp>
        <p:nvCxnSpPr>
          <p:cNvPr id="12" name="Straight Connector 11">
            <a:extLst>
              <a:ext uri="{FF2B5EF4-FFF2-40B4-BE49-F238E27FC236}">
                <a16:creationId xmlns:a16="http://schemas.microsoft.com/office/drawing/2014/main" id="{EF2A3B44-990D-C2FB-E117-E77B26EF701F}"/>
              </a:ext>
            </a:extLst>
          </p:cNvPr>
          <p:cNvCxnSpPr>
            <a:cxnSpLocks/>
          </p:cNvCxnSpPr>
          <p:nvPr/>
        </p:nvCxnSpPr>
        <p:spPr>
          <a:xfrm flipH="1">
            <a:off x="6372225" y="2705582"/>
            <a:ext cx="1248197" cy="1241385"/>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E7CE5D62-D982-06FE-ABE0-5B4D9A0BF4E0}"/>
              </a:ext>
            </a:extLst>
          </p:cNvPr>
          <p:cNvSpPr txBox="1"/>
          <p:nvPr/>
        </p:nvSpPr>
        <p:spPr>
          <a:xfrm>
            <a:off x="7558269" y="4089576"/>
            <a:ext cx="3889094" cy="1077218"/>
          </a:xfrm>
          <a:prstGeom prst="rect">
            <a:avLst/>
          </a:prstGeom>
          <a:noFill/>
          <a:ln w="19050">
            <a:solidFill>
              <a:schemeClr val="accent6">
                <a:lumMod val="75000"/>
              </a:schemeClr>
            </a:solidFill>
          </a:ln>
        </p:spPr>
        <p:txBody>
          <a:bodyPr wrap="square" rtlCol="0">
            <a:spAutoFit/>
          </a:bodyPr>
          <a:lstStyle/>
          <a:p>
            <a:pPr algn="ctr">
              <a:spcAft>
                <a:spcPts val="600"/>
              </a:spcAft>
            </a:pPr>
            <a:r>
              <a:rPr lang="en-US" b="1" u="sng" dirty="0">
                <a:latin typeface="Arial" panose="020B0604020202020204" pitchFamily="34" charset="0"/>
                <a:cs typeface="Arial" panose="020B0604020202020204" pitchFamily="34" charset="0"/>
              </a:rPr>
              <a:t>IL Education Office</a:t>
            </a:r>
          </a:p>
          <a:p>
            <a:pPr algn="ctr">
              <a:spcAft>
                <a:spcPts val="600"/>
              </a:spcAft>
            </a:pPr>
            <a:r>
              <a:rPr lang="en-US" dirty="0">
                <a:hlinkClick r:id="rId6"/>
              </a:rPr>
              <a:t>ng.il.ilarng.list.g1-education@army.mil</a:t>
            </a:r>
            <a:endParaRPr lang="en-US" dirty="0"/>
          </a:p>
          <a:p>
            <a:pPr algn="ctr">
              <a:spcAft>
                <a:spcPts val="600"/>
              </a:spcAft>
            </a:pPr>
            <a:r>
              <a:rPr lang="en-US" dirty="0"/>
              <a:t>(217) 761-3748 </a:t>
            </a:r>
            <a:endParaRPr lang="en-US" sz="1600" dirty="0">
              <a:latin typeface="Arial" panose="020B0604020202020204" pitchFamily="34" charset="0"/>
              <a:cs typeface="Arial" panose="020B0604020202020204" pitchFamily="34" charset="0"/>
            </a:endParaRPr>
          </a:p>
        </p:txBody>
      </p:sp>
      <p:cxnSp>
        <p:nvCxnSpPr>
          <p:cNvPr id="17" name="Straight Connector 16">
            <a:extLst>
              <a:ext uri="{FF2B5EF4-FFF2-40B4-BE49-F238E27FC236}">
                <a16:creationId xmlns:a16="http://schemas.microsoft.com/office/drawing/2014/main" id="{A35F4029-8FB5-3BBF-8FA8-73B2359DC501}"/>
              </a:ext>
            </a:extLst>
          </p:cNvPr>
          <p:cNvCxnSpPr>
            <a:cxnSpLocks/>
            <a:stCxn id="14" idx="1"/>
          </p:cNvCxnSpPr>
          <p:nvPr/>
        </p:nvCxnSpPr>
        <p:spPr>
          <a:xfrm flipH="1">
            <a:off x="5540715" y="4628185"/>
            <a:ext cx="2017554" cy="231493"/>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D93B7621-836D-5698-388D-1553F5547BFB}"/>
              </a:ext>
            </a:extLst>
          </p:cNvPr>
          <p:cNvSpPr txBox="1"/>
          <p:nvPr/>
        </p:nvSpPr>
        <p:spPr>
          <a:xfrm>
            <a:off x="534781" y="3813472"/>
            <a:ext cx="2733404" cy="1077218"/>
          </a:xfrm>
          <a:prstGeom prst="rect">
            <a:avLst/>
          </a:prstGeom>
          <a:noFill/>
          <a:ln w="19050">
            <a:solidFill>
              <a:schemeClr val="accent6">
                <a:lumMod val="75000"/>
              </a:schemeClr>
            </a:solidFill>
          </a:ln>
        </p:spPr>
        <p:txBody>
          <a:bodyPr wrap="square" rtlCol="0">
            <a:spAutoFit/>
          </a:bodyPr>
          <a:lstStyle/>
          <a:p>
            <a:pPr algn="ctr">
              <a:spcAft>
                <a:spcPts val="600"/>
              </a:spcAft>
            </a:pPr>
            <a:r>
              <a:rPr lang="en-US" b="1" u="sng" dirty="0">
                <a:latin typeface="Arial" panose="020B0604020202020204" pitchFamily="34" charset="0"/>
                <a:cs typeface="Arial" panose="020B0604020202020204" pitchFamily="34" charset="0"/>
              </a:rPr>
              <a:t>IA Education Office</a:t>
            </a:r>
          </a:p>
          <a:p>
            <a:pPr algn="ctr">
              <a:spcAft>
                <a:spcPts val="600"/>
              </a:spcAft>
            </a:pPr>
            <a:r>
              <a:rPr lang="en-US" dirty="0">
                <a:hlinkClick r:id="rId7"/>
              </a:rPr>
              <a:t>IA.ARNG.ESC@army.mil</a:t>
            </a:r>
            <a:endParaRPr lang="en-US" dirty="0"/>
          </a:p>
          <a:p>
            <a:pPr algn="ctr">
              <a:spcAft>
                <a:spcPts val="600"/>
              </a:spcAft>
            </a:pPr>
            <a:r>
              <a:rPr lang="en-US" dirty="0"/>
              <a:t>(515) 252-4468</a:t>
            </a:r>
            <a:endParaRPr lang="en-US" sz="1600" dirty="0">
              <a:latin typeface="Arial" panose="020B0604020202020204" pitchFamily="34" charset="0"/>
              <a:cs typeface="Arial" panose="020B0604020202020204" pitchFamily="34" charset="0"/>
            </a:endParaRPr>
          </a:p>
        </p:txBody>
      </p:sp>
      <p:cxnSp>
        <p:nvCxnSpPr>
          <p:cNvPr id="20" name="Straight Connector 19">
            <a:extLst>
              <a:ext uri="{FF2B5EF4-FFF2-40B4-BE49-F238E27FC236}">
                <a16:creationId xmlns:a16="http://schemas.microsoft.com/office/drawing/2014/main" id="{CC153A45-76EF-C864-E192-9FF91334693B}"/>
              </a:ext>
            </a:extLst>
          </p:cNvPr>
          <p:cNvCxnSpPr>
            <a:cxnSpLocks/>
            <a:endCxn id="19" idx="3"/>
          </p:cNvCxnSpPr>
          <p:nvPr/>
        </p:nvCxnSpPr>
        <p:spPr>
          <a:xfrm flipH="1">
            <a:off x="3268185" y="4352081"/>
            <a:ext cx="1419562"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24" name="TextBox 23">
            <a:extLst>
              <a:ext uri="{FF2B5EF4-FFF2-40B4-BE49-F238E27FC236}">
                <a16:creationId xmlns:a16="http://schemas.microsoft.com/office/drawing/2014/main" id="{33D294AB-1365-4676-D390-88275D300F6C}"/>
              </a:ext>
            </a:extLst>
          </p:cNvPr>
          <p:cNvSpPr txBox="1"/>
          <p:nvPr/>
        </p:nvSpPr>
        <p:spPr>
          <a:xfrm>
            <a:off x="534781" y="1962696"/>
            <a:ext cx="3061388" cy="1277273"/>
          </a:xfrm>
          <a:prstGeom prst="rect">
            <a:avLst/>
          </a:prstGeom>
          <a:noFill/>
          <a:ln w="19050">
            <a:solidFill>
              <a:schemeClr val="accent6">
                <a:lumMod val="75000"/>
              </a:schemeClr>
            </a:solidFill>
          </a:ln>
        </p:spPr>
        <p:txBody>
          <a:bodyPr wrap="square" rtlCol="0">
            <a:spAutoFit/>
          </a:bodyPr>
          <a:lstStyle/>
          <a:p>
            <a:pPr algn="ctr">
              <a:spcAft>
                <a:spcPts val="600"/>
              </a:spcAft>
            </a:pPr>
            <a:r>
              <a:rPr lang="en-US" b="1" u="sng" dirty="0">
                <a:latin typeface="Arial" panose="020B0604020202020204" pitchFamily="34" charset="0"/>
                <a:cs typeface="Arial" panose="020B0604020202020204" pitchFamily="34" charset="0"/>
              </a:rPr>
              <a:t>MN Education Office</a:t>
            </a:r>
          </a:p>
          <a:p>
            <a:pPr algn="ctr">
              <a:spcAft>
                <a:spcPts val="600"/>
              </a:spcAft>
            </a:pPr>
            <a:r>
              <a:rPr lang="en-US" dirty="0">
                <a:hlinkClick r:id="rId8"/>
              </a:rPr>
              <a:t>ng.mn.mnarng.mbx.assets-education@army.mil</a:t>
            </a:r>
            <a:r>
              <a:rPr lang="en-US" dirty="0"/>
              <a:t>          (651) 282-4589</a:t>
            </a:r>
            <a:endParaRPr lang="en-US" sz="1600" dirty="0">
              <a:latin typeface="Arial" panose="020B0604020202020204" pitchFamily="34" charset="0"/>
              <a:cs typeface="Arial" panose="020B0604020202020204" pitchFamily="34" charset="0"/>
            </a:endParaRPr>
          </a:p>
        </p:txBody>
      </p:sp>
      <p:cxnSp>
        <p:nvCxnSpPr>
          <p:cNvPr id="25" name="Straight Connector 24">
            <a:extLst>
              <a:ext uri="{FF2B5EF4-FFF2-40B4-BE49-F238E27FC236}">
                <a16:creationId xmlns:a16="http://schemas.microsoft.com/office/drawing/2014/main" id="{CAF99F7C-2EC4-9EED-18DD-055CBF5B8BEA}"/>
              </a:ext>
            </a:extLst>
          </p:cNvPr>
          <p:cNvCxnSpPr>
            <a:cxnSpLocks/>
            <a:endCxn id="24" idx="3"/>
          </p:cNvCxnSpPr>
          <p:nvPr/>
        </p:nvCxnSpPr>
        <p:spPr>
          <a:xfrm flipH="1" flipV="1">
            <a:off x="3596169" y="2601333"/>
            <a:ext cx="1031036" cy="622537"/>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723350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CA61B3-ABC0-470F-40BA-3E3F2D82804B}"/>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60476D8B-A105-DE85-6A43-840C852F1CDF}"/>
              </a:ext>
            </a:extLst>
          </p:cNvPr>
          <p:cNvSpPr/>
          <p:nvPr/>
        </p:nvSpPr>
        <p:spPr bwMode="auto">
          <a:xfrm>
            <a:off x="1" y="0"/>
            <a:ext cx="5034986" cy="6638925"/>
          </a:xfrm>
          <a:prstGeom prst="rect">
            <a:avLst/>
          </a:prstGeom>
          <a:solidFill>
            <a:schemeClr val="tx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1" i="0" u="none" strike="noStrike" cap="none" normalizeH="0" baseline="0">
              <a:ln>
                <a:noFill/>
              </a:ln>
              <a:solidFill>
                <a:schemeClr val="tx1"/>
              </a:solidFill>
              <a:effectLst/>
              <a:latin typeface="Arial" charset="0"/>
            </a:endParaRPr>
          </a:p>
        </p:txBody>
      </p:sp>
      <p:sp>
        <p:nvSpPr>
          <p:cNvPr id="3" name="TextBox 2">
            <a:extLst>
              <a:ext uri="{FF2B5EF4-FFF2-40B4-BE49-F238E27FC236}">
                <a16:creationId xmlns:a16="http://schemas.microsoft.com/office/drawing/2014/main" id="{D38A2424-4E8F-FC39-F610-54FA4711D080}"/>
              </a:ext>
            </a:extLst>
          </p:cNvPr>
          <p:cNvSpPr txBox="1"/>
          <p:nvPr/>
        </p:nvSpPr>
        <p:spPr>
          <a:xfrm>
            <a:off x="158716" y="1690061"/>
            <a:ext cx="4717554" cy="3477875"/>
          </a:xfrm>
          <a:prstGeom prst="rect">
            <a:avLst/>
          </a:prstGeom>
          <a:noFill/>
        </p:spPr>
        <p:txBody>
          <a:bodyPr wrap="square" rtlCol="0">
            <a:spAutoFit/>
          </a:bodyPr>
          <a:lstStyle/>
          <a:p>
            <a:pPr algn="ctr"/>
            <a:r>
              <a:rPr lang="en-US" sz="5500" spc="200" dirty="0">
                <a:solidFill>
                  <a:schemeClr val="bg1"/>
                </a:solidFill>
                <a:latin typeface="Arial" panose="020B0604020202020204" pitchFamily="34" charset="0"/>
                <a:cs typeface="Arial" panose="020B0604020202020204" pitchFamily="34" charset="0"/>
              </a:rPr>
              <a:t>Chapter 1606 &amp; Kicker</a:t>
            </a:r>
          </a:p>
          <a:p>
            <a:pPr algn="ctr"/>
            <a:endParaRPr lang="en-US" sz="5500" spc="100" dirty="0">
              <a:solidFill>
                <a:schemeClr val="bg1"/>
              </a:solidFill>
            </a:endParaRPr>
          </a:p>
        </p:txBody>
      </p:sp>
      <p:sp>
        <p:nvSpPr>
          <p:cNvPr id="11" name="TextBox 10">
            <a:extLst>
              <a:ext uri="{FF2B5EF4-FFF2-40B4-BE49-F238E27FC236}">
                <a16:creationId xmlns:a16="http://schemas.microsoft.com/office/drawing/2014/main" id="{87E4E65D-0497-7916-0186-A7E5BB1C31D4}"/>
              </a:ext>
            </a:extLst>
          </p:cNvPr>
          <p:cNvSpPr txBox="1"/>
          <p:nvPr/>
        </p:nvSpPr>
        <p:spPr>
          <a:xfrm>
            <a:off x="5416951" y="2736502"/>
            <a:ext cx="5960961" cy="1384995"/>
          </a:xfrm>
          <a:prstGeom prst="rect">
            <a:avLst/>
          </a:prstGeom>
          <a:noFill/>
          <a:effectLst/>
        </p:spPr>
        <p:txBody>
          <a:bodyPr wrap="square" rtlCol="0">
            <a:spAutoFit/>
          </a:bodyPr>
          <a:lstStyle/>
          <a:p>
            <a:pPr algn="ctr"/>
            <a:r>
              <a:rPr lang="en-US" sz="2800" b="0" i="1" spc="-100" dirty="0">
                <a:latin typeface="Arial" panose="020B0604020202020204" pitchFamily="34" charset="0"/>
                <a:cs typeface="Arial" panose="020B0604020202020204" pitchFamily="34" charset="0"/>
              </a:rPr>
              <a:t>Eligibility criteria; how officers can receive these benefits; NOBES; role of the Education &amp; Incentives Office</a:t>
            </a:r>
          </a:p>
        </p:txBody>
      </p:sp>
      <p:cxnSp>
        <p:nvCxnSpPr>
          <p:cNvPr id="4" name="Straight Connector 3">
            <a:extLst>
              <a:ext uri="{FF2B5EF4-FFF2-40B4-BE49-F238E27FC236}">
                <a16:creationId xmlns:a16="http://schemas.microsoft.com/office/drawing/2014/main" id="{9588F5FF-3F6A-ACA9-1DF0-3F4935AF2471}"/>
              </a:ext>
            </a:extLst>
          </p:cNvPr>
          <p:cNvCxnSpPr/>
          <p:nvPr/>
        </p:nvCxnSpPr>
        <p:spPr bwMode="auto">
          <a:xfrm flipV="1">
            <a:off x="850926" y="4323094"/>
            <a:ext cx="3333135" cy="9832"/>
          </a:xfrm>
          <a:prstGeom prst="line">
            <a:avLst/>
          </a:prstGeom>
          <a:solidFill>
            <a:schemeClr val="accent1"/>
          </a:solidFill>
          <a:ln w="38100" cap="flat" cmpd="sng" algn="ctr">
            <a:solidFill>
              <a:srgbClr val="FFCC00"/>
            </a:solidFill>
            <a:prstDash val="solid"/>
            <a:round/>
            <a:headEnd type="none" w="sm" len="sm"/>
            <a:tailEnd type="none" w="sm" len="sm"/>
          </a:ln>
          <a:effectLst/>
        </p:spPr>
      </p:cxnSp>
      <p:sp>
        <p:nvSpPr>
          <p:cNvPr id="6" name="5-Point Star 7">
            <a:extLst>
              <a:ext uri="{FF2B5EF4-FFF2-40B4-BE49-F238E27FC236}">
                <a16:creationId xmlns:a16="http://schemas.microsoft.com/office/drawing/2014/main" id="{A64031E9-6672-26C9-5DC2-333F57A882F5}"/>
              </a:ext>
            </a:extLst>
          </p:cNvPr>
          <p:cNvSpPr/>
          <p:nvPr/>
        </p:nvSpPr>
        <p:spPr bwMode="auto">
          <a:xfrm>
            <a:off x="2104538" y="4562183"/>
            <a:ext cx="825910" cy="698091"/>
          </a:xfrm>
          <a:prstGeom prst="star5">
            <a:avLst/>
          </a:prstGeom>
          <a:solidFill>
            <a:srgbClr val="FFCC00"/>
          </a:solidFill>
          <a:ln w="12700" cap="flat" cmpd="sng" algn="ctr">
            <a:solidFill>
              <a:srgbClr val="FFCC00"/>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1" i="0" u="none" strike="noStrike" cap="none" normalizeH="0" baseline="0">
              <a:ln>
                <a:noFill/>
              </a:ln>
              <a:solidFill>
                <a:schemeClr val="tx1"/>
              </a:solidFill>
              <a:effectLst/>
              <a:latin typeface="Arial" charset="0"/>
            </a:endParaRPr>
          </a:p>
        </p:txBody>
      </p:sp>
    </p:spTree>
    <p:extLst>
      <p:ext uri="{BB962C8B-B14F-4D97-AF65-F5344CB8AC3E}">
        <p14:creationId xmlns:p14="http://schemas.microsoft.com/office/powerpoint/2010/main" val="33071624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5E8C9E-1DB1-F312-6FC1-3E4211B3AB8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433C145-A604-027C-131A-89E782A4A324}"/>
              </a:ext>
            </a:extLst>
          </p:cNvPr>
          <p:cNvSpPr txBox="1">
            <a:spLocks/>
          </p:cNvSpPr>
          <p:nvPr/>
        </p:nvSpPr>
        <p:spPr>
          <a:xfrm>
            <a:off x="1329019" y="1091581"/>
            <a:ext cx="9858052" cy="4674838"/>
          </a:xfrm>
          <a:prstGeom prst="rect">
            <a:avLst/>
          </a:prstGeom>
        </p:spPr>
        <p:txBody>
          <a:bodyPr lIns="91440" tIns="45720" rIns="91440" bIns="45720" anchor="t"/>
          <a:lstStyle>
            <a:lvl1pPr algn="ctr" rtl="0" eaLnBrk="0" fontAlgn="base" hangingPunct="0">
              <a:spcBef>
                <a:spcPct val="0"/>
              </a:spcBef>
              <a:spcAft>
                <a:spcPct val="0"/>
              </a:spcAft>
              <a:defRPr sz="3600" b="1">
                <a:solidFill>
                  <a:schemeClr val="tx2"/>
                </a:solidFill>
                <a:latin typeface="+mj-lt"/>
                <a:ea typeface="+mj-ea"/>
                <a:cs typeface="+mj-cs"/>
              </a:defRPr>
            </a:lvl1pPr>
            <a:lvl2pPr algn="ctr" rtl="0" eaLnBrk="0" fontAlgn="base" hangingPunct="0">
              <a:spcBef>
                <a:spcPct val="0"/>
              </a:spcBef>
              <a:spcAft>
                <a:spcPct val="0"/>
              </a:spcAft>
              <a:defRPr sz="3600" b="1">
                <a:solidFill>
                  <a:schemeClr val="tx2"/>
                </a:solidFill>
                <a:latin typeface="Arial" charset="0"/>
              </a:defRPr>
            </a:lvl2pPr>
            <a:lvl3pPr algn="ctr" rtl="0" eaLnBrk="0" fontAlgn="base" hangingPunct="0">
              <a:spcBef>
                <a:spcPct val="0"/>
              </a:spcBef>
              <a:spcAft>
                <a:spcPct val="0"/>
              </a:spcAft>
              <a:defRPr sz="3600" b="1">
                <a:solidFill>
                  <a:schemeClr val="tx2"/>
                </a:solidFill>
                <a:latin typeface="Arial" charset="0"/>
              </a:defRPr>
            </a:lvl3pPr>
            <a:lvl4pPr algn="ctr" rtl="0" eaLnBrk="0" fontAlgn="base" hangingPunct="0">
              <a:spcBef>
                <a:spcPct val="0"/>
              </a:spcBef>
              <a:spcAft>
                <a:spcPct val="0"/>
              </a:spcAft>
              <a:defRPr sz="3600" b="1">
                <a:solidFill>
                  <a:schemeClr val="tx2"/>
                </a:solidFill>
                <a:latin typeface="Arial" charset="0"/>
              </a:defRPr>
            </a:lvl4pPr>
            <a:lvl5pPr algn="ctr" rtl="0" eaLnBrk="0" fontAlgn="base" hangingPunct="0">
              <a:spcBef>
                <a:spcPct val="0"/>
              </a:spcBef>
              <a:spcAft>
                <a:spcPct val="0"/>
              </a:spcAft>
              <a:defRPr sz="3600" b="1">
                <a:solidFill>
                  <a:schemeClr val="tx2"/>
                </a:solidFill>
                <a:latin typeface="Arial" charset="0"/>
              </a:defRPr>
            </a:lvl5pPr>
            <a:lvl6pPr marL="457200" algn="ctr" rtl="0" fontAlgn="base">
              <a:spcBef>
                <a:spcPct val="0"/>
              </a:spcBef>
              <a:spcAft>
                <a:spcPct val="0"/>
              </a:spcAft>
              <a:defRPr sz="3600" b="1">
                <a:solidFill>
                  <a:schemeClr val="tx2"/>
                </a:solidFill>
                <a:latin typeface="Arial" charset="0"/>
              </a:defRPr>
            </a:lvl6pPr>
            <a:lvl7pPr marL="914400" algn="ctr" rtl="0" fontAlgn="base">
              <a:spcBef>
                <a:spcPct val="0"/>
              </a:spcBef>
              <a:spcAft>
                <a:spcPct val="0"/>
              </a:spcAft>
              <a:defRPr sz="3600" b="1">
                <a:solidFill>
                  <a:schemeClr val="tx2"/>
                </a:solidFill>
                <a:latin typeface="Arial" charset="0"/>
              </a:defRPr>
            </a:lvl7pPr>
            <a:lvl8pPr marL="1371600" algn="ctr" rtl="0" fontAlgn="base">
              <a:spcBef>
                <a:spcPct val="0"/>
              </a:spcBef>
              <a:spcAft>
                <a:spcPct val="0"/>
              </a:spcAft>
              <a:defRPr sz="3600" b="1">
                <a:solidFill>
                  <a:schemeClr val="tx2"/>
                </a:solidFill>
                <a:latin typeface="Arial" charset="0"/>
              </a:defRPr>
            </a:lvl8pPr>
            <a:lvl9pPr marL="1828800" algn="ctr" rtl="0" fontAlgn="base">
              <a:spcBef>
                <a:spcPct val="0"/>
              </a:spcBef>
              <a:spcAft>
                <a:spcPct val="0"/>
              </a:spcAft>
              <a:defRPr sz="3600" b="1">
                <a:solidFill>
                  <a:schemeClr val="tx2"/>
                </a:solidFill>
                <a:latin typeface="Arial" charset="0"/>
              </a:defRPr>
            </a:lvl9pPr>
          </a:lstStyle>
          <a:p>
            <a:pPr algn="l"/>
            <a:r>
              <a:rPr lang="en-US" sz="2400" u="sng" kern="0" dirty="0">
                <a:solidFill>
                  <a:schemeClr val="tx1"/>
                </a:solidFill>
                <a:latin typeface="Arial" panose="020B0604020202020204" pitchFamily="34" charset="0"/>
                <a:cs typeface="Arial" panose="020B0604020202020204" pitchFamily="34" charset="0"/>
              </a:rPr>
              <a:t>Eligibility</a:t>
            </a:r>
          </a:p>
          <a:p>
            <a:pPr marL="457200" indent="-457200" algn="l">
              <a:spcAft>
                <a:spcPts val="400"/>
              </a:spcAft>
              <a:buFont typeface="Wingdings" panose="05000000000000000000" pitchFamily="2" charset="2"/>
              <a:buChar char="ü"/>
            </a:pPr>
            <a:r>
              <a:rPr lang="en-US" sz="2000" b="0" kern="0" dirty="0">
                <a:solidFill>
                  <a:schemeClr val="tx1"/>
                </a:solidFill>
                <a:latin typeface="Arial" panose="020B0604020202020204" pitchFamily="34" charset="0"/>
                <a:cs typeface="Arial" panose="020B0604020202020204" pitchFamily="34" charset="0"/>
              </a:rPr>
              <a:t>6-year contract OR contract extension pushing their Expiration Term of Service (ETS) date out 6 years.</a:t>
            </a:r>
          </a:p>
          <a:p>
            <a:pPr marL="457200" indent="-457200" algn="l">
              <a:spcAft>
                <a:spcPts val="400"/>
              </a:spcAft>
              <a:buFont typeface="Wingdings" panose="05000000000000000000" pitchFamily="2" charset="2"/>
              <a:buChar char="ü"/>
            </a:pPr>
            <a:r>
              <a:rPr lang="en-US" sz="2000" b="0" kern="0" dirty="0">
                <a:solidFill>
                  <a:schemeClr val="tx1"/>
                </a:solidFill>
                <a:latin typeface="Arial" panose="020B0604020202020204" pitchFamily="34" charset="0"/>
                <a:cs typeface="Arial" panose="020B0604020202020204" pitchFamily="34" charset="0"/>
              </a:rPr>
              <a:t>High school diploma or equivalent.</a:t>
            </a:r>
          </a:p>
          <a:p>
            <a:pPr marL="457200" indent="-457200" algn="l">
              <a:spcAft>
                <a:spcPts val="400"/>
              </a:spcAft>
              <a:buFont typeface="Wingdings" panose="05000000000000000000" pitchFamily="2" charset="2"/>
              <a:buChar char="ü"/>
            </a:pPr>
            <a:r>
              <a:rPr lang="en-US" sz="2000" b="0" kern="0" dirty="0">
                <a:solidFill>
                  <a:schemeClr val="tx1"/>
                </a:solidFill>
                <a:latin typeface="Arial" panose="020B0604020202020204" pitchFamily="34" charset="0"/>
                <a:cs typeface="Arial" panose="020B0604020202020204" pitchFamily="34" charset="0"/>
              </a:rPr>
              <a:t>Completion of Basic Combat Training (BCT) &amp; Advanced Individual Training (AIT).</a:t>
            </a:r>
          </a:p>
          <a:p>
            <a:pPr marL="457200" indent="-457200" algn="l">
              <a:spcAft>
                <a:spcPts val="400"/>
              </a:spcAft>
              <a:buFont typeface="Wingdings" panose="05000000000000000000" pitchFamily="2" charset="2"/>
              <a:buChar char="ü"/>
            </a:pPr>
            <a:r>
              <a:rPr lang="en-US" sz="2000" b="0" kern="0" dirty="0">
                <a:solidFill>
                  <a:schemeClr val="tx1"/>
                </a:solidFill>
                <a:latin typeface="Arial" panose="020B0604020202020204" pitchFamily="34" charset="0"/>
                <a:cs typeface="Arial" panose="020B0604020202020204" pitchFamily="34" charset="0"/>
              </a:rPr>
              <a:t>Eligibility is effective when students meet all criteria – for most, this is the day after they graduate AIT. </a:t>
            </a:r>
          </a:p>
          <a:p>
            <a:pPr algn="l">
              <a:spcAft>
                <a:spcPts val="400"/>
              </a:spcAft>
            </a:pPr>
            <a:endParaRPr lang="en-US" sz="800" b="0" kern="0" dirty="0">
              <a:solidFill>
                <a:schemeClr val="tx1"/>
              </a:solidFill>
              <a:latin typeface="Arial" panose="020B0604020202020204" pitchFamily="34" charset="0"/>
              <a:cs typeface="Arial" panose="020B0604020202020204" pitchFamily="34" charset="0"/>
            </a:endParaRPr>
          </a:p>
          <a:p>
            <a:pPr algn="l">
              <a:spcAft>
                <a:spcPts val="400"/>
              </a:spcAft>
            </a:pPr>
            <a:r>
              <a:rPr lang="en-US" sz="2400" u="sng" kern="0" dirty="0">
                <a:solidFill>
                  <a:schemeClr val="tx1"/>
                </a:solidFill>
                <a:latin typeface="Arial" panose="020B0604020202020204" pitchFamily="34" charset="0"/>
                <a:cs typeface="Arial" panose="020B0604020202020204" pitchFamily="34" charset="0"/>
              </a:rPr>
              <a:t>Termination</a:t>
            </a:r>
          </a:p>
          <a:p>
            <a:pPr marL="342900" indent="-342900" algn="l">
              <a:spcAft>
                <a:spcPts val="400"/>
              </a:spcAft>
              <a:buFont typeface="Arial" panose="020B0604020202020204" pitchFamily="34" charset="0"/>
              <a:buChar char="•"/>
            </a:pPr>
            <a:r>
              <a:rPr lang="en-US" sz="2000" b="0" kern="0" dirty="0">
                <a:solidFill>
                  <a:schemeClr val="tx1"/>
                </a:solidFill>
                <a:latin typeface="Arial" panose="020B0604020202020204" pitchFamily="34" charset="0"/>
                <a:cs typeface="Arial" panose="020B0604020202020204" pitchFamily="34" charset="0"/>
              </a:rPr>
              <a:t>Separates from the Selected Reserve (medical separations can still receive benefits for up to 14 years). </a:t>
            </a:r>
          </a:p>
          <a:p>
            <a:pPr marL="342900" indent="-342900" algn="l">
              <a:spcAft>
                <a:spcPts val="400"/>
              </a:spcAft>
              <a:buFont typeface="Arial" panose="020B0604020202020204" pitchFamily="34" charset="0"/>
              <a:buChar char="•"/>
            </a:pPr>
            <a:r>
              <a:rPr lang="en-US" sz="2000" b="0" kern="0" dirty="0">
                <a:solidFill>
                  <a:schemeClr val="tx1"/>
                </a:solidFill>
                <a:latin typeface="Arial" panose="020B0604020202020204" pitchFamily="34" charset="0"/>
                <a:cs typeface="Arial" panose="020B0604020202020204" pitchFamily="34" charset="0"/>
              </a:rPr>
              <a:t>AWOL for 9 unit training assemblies or 1 day of annual training. </a:t>
            </a:r>
          </a:p>
          <a:p>
            <a:pPr marL="342900" indent="-342900" algn="l">
              <a:spcAft>
                <a:spcPts val="400"/>
              </a:spcAft>
              <a:buFont typeface="Arial" panose="020B0604020202020204" pitchFamily="34" charset="0"/>
              <a:buChar char="•"/>
            </a:pPr>
            <a:r>
              <a:rPr lang="en-US" sz="2000" b="0" kern="0" dirty="0">
                <a:solidFill>
                  <a:schemeClr val="tx1"/>
                </a:solidFill>
                <a:latin typeface="Arial" panose="020B0604020202020204" pitchFamily="34" charset="0"/>
                <a:cs typeface="Arial" panose="020B0604020202020204" pitchFamily="34" charset="0"/>
              </a:rPr>
              <a:t>Accepts certain ROTC scholarships (3- or 4-year). </a:t>
            </a:r>
          </a:p>
          <a:p>
            <a:pPr marL="342900" indent="-342900" algn="l">
              <a:spcAft>
                <a:spcPts val="400"/>
              </a:spcAft>
              <a:buFont typeface="Arial" panose="020B0604020202020204" pitchFamily="34" charset="0"/>
              <a:buChar char="•"/>
            </a:pPr>
            <a:endParaRPr lang="en-US" sz="2000" b="0" kern="0" dirty="0">
              <a:solidFill>
                <a:schemeClr val="tx1"/>
              </a:solidFill>
              <a:latin typeface="Arial" panose="020B0604020202020204" pitchFamily="34" charset="0"/>
              <a:cs typeface="Arial" panose="020B0604020202020204" pitchFamily="34" charset="0"/>
            </a:endParaRPr>
          </a:p>
          <a:p>
            <a:pPr marL="342900" indent="-342900" algn="l">
              <a:buFont typeface="Arial" panose="020B0604020202020204" pitchFamily="34" charset="0"/>
              <a:buChar char="•"/>
            </a:pPr>
            <a:endParaRPr lang="en-US" sz="2400" b="0" kern="0" dirty="0">
              <a:solidFill>
                <a:schemeClr val="tx1"/>
              </a:solidFill>
              <a:latin typeface="Arial" panose="020B0604020202020204" pitchFamily="34" charset="0"/>
              <a:cs typeface="Arial" panose="020B0604020202020204" pitchFamily="34" charset="0"/>
            </a:endParaRPr>
          </a:p>
          <a:p>
            <a:pPr algn="l"/>
            <a:endParaRPr lang="en-US" sz="2400" kern="0" dirty="0">
              <a:solidFill>
                <a:schemeClr val="tx1"/>
              </a:solidFill>
              <a:latin typeface="Arial" panose="020B0604020202020204" pitchFamily="34" charset="0"/>
              <a:cs typeface="Arial" panose="020B0604020202020204" pitchFamily="34" charset="0"/>
            </a:endParaRPr>
          </a:p>
        </p:txBody>
      </p:sp>
      <p:sp>
        <p:nvSpPr>
          <p:cNvPr id="6" name="Title 1">
            <a:extLst>
              <a:ext uri="{FF2B5EF4-FFF2-40B4-BE49-F238E27FC236}">
                <a16:creationId xmlns:a16="http://schemas.microsoft.com/office/drawing/2014/main" id="{F8D8E00F-97B4-A560-5352-E6FF11716FDD}"/>
              </a:ext>
            </a:extLst>
          </p:cNvPr>
          <p:cNvSpPr txBox="1">
            <a:spLocks/>
          </p:cNvSpPr>
          <p:nvPr/>
        </p:nvSpPr>
        <p:spPr>
          <a:xfrm>
            <a:off x="838200" y="133179"/>
            <a:ext cx="10515600" cy="82391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1606 Enlisted Eligibility</a:t>
            </a:r>
          </a:p>
        </p:txBody>
      </p:sp>
    </p:spTree>
    <p:extLst>
      <p:ext uri="{BB962C8B-B14F-4D97-AF65-F5344CB8AC3E}">
        <p14:creationId xmlns:p14="http://schemas.microsoft.com/office/powerpoint/2010/main" val="11382503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BEEB68-0D8D-F446-9B27-9CBE1887DB8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9143126-08CE-DE87-D8DA-5530A334EAF4}"/>
              </a:ext>
            </a:extLst>
          </p:cNvPr>
          <p:cNvSpPr txBox="1">
            <a:spLocks/>
          </p:cNvSpPr>
          <p:nvPr/>
        </p:nvSpPr>
        <p:spPr>
          <a:xfrm>
            <a:off x="1166974" y="1149454"/>
            <a:ext cx="9858052" cy="4559091"/>
          </a:xfrm>
          <a:prstGeom prst="rect">
            <a:avLst/>
          </a:prstGeom>
        </p:spPr>
        <p:txBody>
          <a:bodyPr lIns="91440" tIns="45720" rIns="91440" bIns="45720" anchor="t"/>
          <a:lstStyle>
            <a:lvl1pPr algn="ctr" rtl="0" eaLnBrk="0" fontAlgn="base" hangingPunct="0">
              <a:spcBef>
                <a:spcPct val="0"/>
              </a:spcBef>
              <a:spcAft>
                <a:spcPct val="0"/>
              </a:spcAft>
              <a:defRPr sz="3600" b="1">
                <a:solidFill>
                  <a:schemeClr val="tx2"/>
                </a:solidFill>
                <a:latin typeface="+mj-lt"/>
                <a:ea typeface="+mj-ea"/>
                <a:cs typeface="+mj-cs"/>
              </a:defRPr>
            </a:lvl1pPr>
            <a:lvl2pPr algn="ctr" rtl="0" eaLnBrk="0" fontAlgn="base" hangingPunct="0">
              <a:spcBef>
                <a:spcPct val="0"/>
              </a:spcBef>
              <a:spcAft>
                <a:spcPct val="0"/>
              </a:spcAft>
              <a:defRPr sz="3600" b="1">
                <a:solidFill>
                  <a:schemeClr val="tx2"/>
                </a:solidFill>
                <a:latin typeface="Arial" charset="0"/>
              </a:defRPr>
            </a:lvl2pPr>
            <a:lvl3pPr algn="ctr" rtl="0" eaLnBrk="0" fontAlgn="base" hangingPunct="0">
              <a:spcBef>
                <a:spcPct val="0"/>
              </a:spcBef>
              <a:spcAft>
                <a:spcPct val="0"/>
              </a:spcAft>
              <a:defRPr sz="3600" b="1">
                <a:solidFill>
                  <a:schemeClr val="tx2"/>
                </a:solidFill>
                <a:latin typeface="Arial" charset="0"/>
              </a:defRPr>
            </a:lvl3pPr>
            <a:lvl4pPr algn="ctr" rtl="0" eaLnBrk="0" fontAlgn="base" hangingPunct="0">
              <a:spcBef>
                <a:spcPct val="0"/>
              </a:spcBef>
              <a:spcAft>
                <a:spcPct val="0"/>
              </a:spcAft>
              <a:defRPr sz="3600" b="1">
                <a:solidFill>
                  <a:schemeClr val="tx2"/>
                </a:solidFill>
                <a:latin typeface="Arial" charset="0"/>
              </a:defRPr>
            </a:lvl4pPr>
            <a:lvl5pPr algn="ctr" rtl="0" eaLnBrk="0" fontAlgn="base" hangingPunct="0">
              <a:spcBef>
                <a:spcPct val="0"/>
              </a:spcBef>
              <a:spcAft>
                <a:spcPct val="0"/>
              </a:spcAft>
              <a:defRPr sz="3600" b="1">
                <a:solidFill>
                  <a:schemeClr val="tx2"/>
                </a:solidFill>
                <a:latin typeface="Arial" charset="0"/>
              </a:defRPr>
            </a:lvl5pPr>
            <a:lvl6pPr marL="457200" algn="ctr" rtl="0" fontAlgn="base">
              <a:spcBef>
                <a:spcPct val="0"/>
              </a:spcBef>
              <a:spcAft>
                <a:spcPct val="0"/>
              </a:spcAft>
              <a:defRPr sz="3600" b="1">
                <a:solidFill>
                  <a:schemeClr val="tx2"/>
                </a:solidFill>
                <a:latin typeface="Arial" charset="0"/>
              </a:defRPr>
            </a:lvl6pPr>
            <a:lvl7pPr marL="914400" algn="ctr" rtl="0" fontAlgn="base">
              <a:spcBef>
                <a:spcPct val="0"/>
              </a:spcBef>
              <a:spcAft>
                <a:spcPct val="0"/>
              </a:spcAft>
              <a:defRPr sz="3600" b="1">
                <a:solidFill>
                  <a:schemeClr val="tx2"/>
                </a:solidFill>
                <a:latin typeface="Arial" charset="0"/>
              </a:defRPr>
            </a:lvl7pPr>
            <a:lvl8pPr marL="1371600" algn="ctr" rtl="0" fontAlgn="base">
              <a:spcBef>
                <a:spcPct val="0"/>
              </a:spcBef>
              <a:spcAft>
                <a:spcPct val="0"/>
              </a:spcAft>
              <a:defRPr sz="3600" b="1">
                <a:solidFill>
                  <a:schemeClr val="tx2"/>
                </a:solidFill>
                <a:latin typeface="Arial" charset="0"/>
              </a:defRPr>
            </a:lvl8pPr>
            <a:lvl9pPr marL="1828800" algn="ctr" rtl="0" fontAlgn="base">
              <a:spcBef>
                <a:spcPct val="0"/>
              </a:spcBef>
              <a:spcAft>
                <a:spcPct val="0"/>
              </a:spcAft>
              <a:defRPr sz="3600" b="1">
                <a:solidFill>
                  <a:schemeClr val="tx2"/>
                </a:solidFill>
                <a:latin typeface="Arial" charset="0"/>
              </a:defRPr>
            </a:lvl9pPr>
          </a:lstStyle>
          <a:p>
            <a:pPr algn="l"/>
            <a:r>
              <a:rPr lang="en-US" sz="2400" u="sng" kern="0" dirty="0">
                <a:solidFill>
                  <a:schemeClr val="tx1"/>
                </a:solidFill>
                <a:latin typeface="Arial" panose="020B0604020202020204" pitchFamily="34" charset="0"/>
                <a:cs typeface="Arial" panose="020B0604020202020204" pitchFamily="34" charset="0"/>
              </a:rPr>
              <a:t>Eligibility</a:t>
            </a:r>
          </a:p>
          <a:p>
            <a:pPr marL="457200" indent="-457200" algn="l">
              <a:spcAft>
                <a:spcPts val="400"/>
              </a:spcAft>
              <a:buFont typeface="Wingdings" panose="05000000000000000000" pitchFamily="2" charset="2"/>
              <a:buChar char="ü"/>
            </a:pPr>
            <a:r>
              <a:rPr lang="en-US" sz="2000" b="0" kern="0" dirty="0">
                <a:solidFill>
                  <a:srgbClr val="C00000"/>
                </a:solidFill>
                <a:latin typeface="Arial" panose="020B0604020202020204" pitchFamily="34" charset="0"/>
                <a:cs typeface="Arial" panose="020B0604020202020204" pitchFamily="34" charset="0"/>
              </a:rPr>
              <a:t>Must contact our office to get set up. </a:t>
            </a:r>
          </a:p>
          <a:p>
            <a:pPr marL="457200" indent="-457200" algn="l">
              <a:spcAft>
                <a:spcPts val="400"/>
              </a:spcAft>
              <a:buFont typeface="Wingdings" panose="05000000000000000000" pitchFamily="2" charset="2"/>
              <a:buChar char="ü"/>
            </a:pPr>
            <a:r>
              <a:rPr lang="en-US" sz="2000" b="0" kern="0" dirty="0">
                <a:solidFill>
                  <a:schemeClr val="tx1"/>
                </a:solidFill>
                <a:latin typeface="Arial" panose="020B0604020202020204" pitchFamily="34" charset="0"/>
                <a:cs typeface="Arial" panose="020B0604020202020204" pitchFamily="34" charset="0"/>
              </a:rPr>
              <a:t>6-year officer service agreement that runs concurrently with any other service obligations. </a:t>
            </a:r>
          </a:p>
          <a:p>
            <a:pPr marL="457200" indent="-457200" algn="l">
              <a:spcAft>
                <a:spcPts val="400"/>
              </a:spcAft>
              <a:buFont typeface="Wingdings" panose="05000000000000000000" pitchFamily="2" charset="2"/>
              <a:buChar char="ü"/>
            </a:pPr>
            <a:r>
              <a:rPr lang="en-US" sz="2000" b="0" kern="0" dirty="0">
                <a:solidFill>
                  <a:schemeClr val="tx1"/>
                </a:solidFill>
                <a:latin typeface="Arial" panose="020B0604020202020204" pitchFamily="34" charset="0"/>
                <a:cs typeface="Arial" panose="020B0604020202020204" pitchFamily="34" charset="0"/>
              </a:rPr>
              <a:t>Completion of Basic Officer Leader Course (BOLC).</a:t>
            </a:r>
          </a:p>
          <a:p>
            <a:pPr marL="457200" indent="-457200" algn="l">
              <a:spcAft>
                <a:spcPts val="400"/>
              </a:spcAft>
              <a:buFont typeface="Wingdings" panose="05000000000000000000" pitchFamily="2" charset="2"/>
              <a:buChar char="ü"/>
            </a:pPr>
            <a:r>
              <a:rPr lang="en-US" sz="2000" b="0" kern="0" dirty="0">
                <a:solidFill>
                  <a:schemeClr val="tx1"/>
                </a:solidFill>
                <a:latin typeface="Arial" panose="020B0604020202020204" pitchFamily="34" charset="0"/>
                <a:cs typeface="Arial" panose="020B0604020202020204" pitchFamily="34" charset="0"/>
              </a:rPr>
              <a:t>Eligibility is typically effective the day after graduation from BOLC. </a:t>
            </a:r>
          </a:p>
          <a:p>
            <a:pPr marL="457200" indent="-457200" algn="l">
              <a:spcAft>
                <a:spcPts val="400"/>
              </a:spcAft>
              <a:buFont typeface="Wingdings" panose="05000000000000000000" pitchFamily="2" charset="2"/>
              <a:buChar char="ü"/>
            </a:pPr>
            <a:r>
              <a:rPr lang="en-US" sz="2000" b="0" kern="0" dirty="0">
                <a:solidFill>
                  <a:schemeClr val="tx1"/>
                </a:solidFill>
                <a:latin typeface="Arial" panose="020B0604020202020204" pitchFamily="34" charset="0"/>
                <a:cs typeface="Arial" panose="020B0604020202020204" pitchFamily="34" charset="0"/>
              </a:rPr>
              <a:t>Can retain eligibility from enlisted service if they didn’t receive a disqualifying ROTC scholarship.</a:t>
            </a:r>
          </a:p>
          <a:p>
            <a:pPr algn="l">
              <a:spcAft>
                <a:spcPts val="400"/>
              </a:spcAft>
            </a:pPr>
            <a:endParaRPr lang="en-US" sz="1200" b="0" kern="0" dirty="0">
              <a:solidFill>
                <a:schemeClr val="tx1"/>
              </a:solidFill>
              <a:latin typeface="Arial" panose="020B0604020202020204" pitchFamily="34" charset="0"/>
              <a:cs typeface="Arial" panose="020B0604020202020204" pitchFamily="34" charset="0"/>
            </a:endParaRPr>
          </a:p>
          <a:p>
            <a:pPr algn="l">
              <a:spcAft>
                <a:spcPts val="400"/>
              </a:spcAft>
            </a:pPr>
            <a:r>
              <a:rPr lang="en-US" sz="2400" u="sng" kern="0" dirty="0">
                <a:solidFill>
                  <a:schemeClr val="tx1"/>
                </a:solidFill>
                <a:latin typeface="Arial" panose="020B0604020202020204" pitchFamily="34" charset="0"/>
                <a:cs typeface="Arial" panose="020B0604020202020204" pitchFamily="34" charset="0"/>
              </a:rPr>
              <a:t>Termination</a:t>
            </a:r>
          </a:p>
          <a:p>
            <a:pPr marL="342900" indent="-342900" algn="l">
              <a:spcAft>
                <a:spcPts val="400"/>
              </a:spcAft>
              <a:buFont typeface="Arial" panose="020B0604020202020204" pitchFamily="34" charset="0"/>
              <a:buChar char="•"/>
            </a:pPr>
            <a:r>
              <a:rPr lang="en-US" sz="2000" b="0" kern="0" dirty="0">
                <a:solidFill>
                  <a:schemeClr val="tx1"/>
                </a:solidFill>
                <a:latin typeface="Arial" panose="020B0604020202020204" pitchFamily="34" charset="0"/>
                <a:cs typeface="Arial" panose="020B0604020202020204" pitchFamily="34" charset="0"/>
              </a:rPr>
              <a:t>Separates from the Selected Reserve (medical separations can still receive benefits for up to 14 years). </a:t>
            </a:r>
          </a:p>
          <a:p>
            <a:pPr marL="342900" indent="-342900" algn="l">
              <a:spcAft>
                <a:spcPts val="400"/>
              </a:spcAft>
              <a:buFont typeface="Arial" panose="020B0604020202020204" pitchFamily="34" charset="0"/>
              <a:buChar char="•"/>
            </a:pPr>
            <a:r>
              <a:rPr lang="en-US" sz="2000" b="0" kern="0" dirty="0">
                <a:solidFill>
                  <a:schemeClr val="tx1"/>
                </a:solidFill>
                <a:latin typeface="Arial" panose="020B0604020202020204" pitchFamily="34" charset="0"/>
                <a:cs typeface="Arial" panose="020B0604020202020204" pitchFamily="34" charset="0"/>
              </a:rPr>
              <a:t>AWOL for 9 unit training assemblies or 1 day of annual training. </a:t>
            </a:r>
          </a:p>
          <a:p>
            <a:pPr marL="457200" indent="-457200" algn="l">
              <a:spcAft>
                <a:spcPts val="400"/>
              </a:spcAft>
              <a:buFont typeface="Wingdings" panose="05000000000000000000" pitchFamily="2" charset="2"/>
              <a:buChar char="ü"/>
            </a:pPr>
            <a:endParaRPr lang="en-US" sz="2000" b="0" kern="0" dirty="0">
              <a:solidFill>
                <a:schemeClr val="tx1"/>
              </a:solidFill>
              <a:latin typeface="Arial" panose="020B0604020202020204" pitchFamily="34" charset="0"/>
              <a:cs typeface="Arial" panose="020B0604020202020204" pitchFamily="34" charset="0"/>
            </a:endParaRPr>
          </a:p>
          <a:p>
            <a:pPr algn="l">
              <a:spcAft>
                <a:spcPts val="400"/>
              </a:spcAft>
            </a:pPr>
            <a:endParaRPr lang="en-US" sz="800" b="0" kern="0" dirty="0">
              <a:solidFill>
                <a:schemeClr val="tx1"/>
              </a:solidFill>
              <a:latin typeface="Arial" panose="020B0604020202020204" pitchFamily="34" charset="0"/>
              <a:cs typeface="Arial" panose="020B0604020202020204" pitchFamily="34" charset="0"/>
            </a:endParaRPr>
          </a:p>
          <a:p>
            <a:pPr algn="l">
              <a:spcAft>
                <a:spcPts val="400"/>
              </a:spcAft>
            </a:pPr>
            <a:endParaRPr lang="en-US" sz="2000" b="0" kern="0" dirty="0">
              <a:solidFill>
                <a:schemeClr val="tx1"/>
              </a:solidFill>
              <a:latin typeface="Arial" panose="020B0604020202020204" pitchFamily="34" charset="0"/>
              <a:cs typeface="Arial" panose="020B0604020202020204" pitchFamily="34" charset="0"/>
            </a:endParaRPr>
          </a:p>
          <a:p>
            <a:pPr marL="342900" indent="-342900" algn="l">
              <a:buFont typeface="Arial" panose="020B0604020202020204" pitchFamily="34" charset="0"/>
              <a:buChar char="•"/>
            </a:pPr>
            <a:endParaRPr lang="en-US" sz="2400" b="0" kern="0" dirty="0">
              <a:solidFill>
                <a:schemeClr val="tx1"/>
              </a:solidFill>
              <a:latin typeface="Arial" panose="020B0604020202020204" pitchFamily="34" charset="0"/>
              <a:cs typeface="Arial" panose="020B0604020202020204" pitchFamily="34" charset="0"/>
            </a:endParaRPr>
          </a:p>
          <a:p>
            <a:pPr algn="l"/>
            <a:endParaRPr lang="en-US" sz="2400" kern="0" dirty="0">
              <a:solidFill>
                <a:schemeClr val="tx1"/>
              </a:solidFill>
              <a:latin typeface="Arial" panose="020B0604020202020204" pitchFamily="34" charset="0"/>
              <a:cs typeface="Arial" panose="020B0604020202020204" pitchFamily="34" charset="0"/>
            </a:endParaRPr>
          </a:p>
        </p:txBody>
      </p:sp>
      <p:sp>
        <p:nvSpPr>
          <p:cNvPr id="6" name="Title 1">
            <a:extLst>
              <a:ext uri="{FF2B5EF4-FFF2-40B4-BE49-F238E27FC236}">
                <a16:creationId xmlns:a16="http://schemas.microsoft.com/office/drawing/2014/main" id="{71BC05D0-081D-E021-3500-40862ABD0230}"/>
              </a:ext>
            </a:extLst>
          </p:cNvPr>
          <p:cNvSpPr txBox="1">
            <a:spLocks/>
          </p:cNvSpPr>
          <p:nvPr/>
        </p:nvSpPr>
        <p:spPr>
          <a:xfrm>
            <a:off x="838200" y="133179"/>
            <a:ext cx="10515600" cy="82391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1606 Officer Eligibility</a:t>
            </a:r>
          </a:p>
        </p:txBody>
      </p:sp>
    </p:spTree>
    <p:extLst>
      <p:ext uri="{BB962C8B-B14F-4D97-AF65-F5344CB8AC3E}">
        <p14:creationId xmlns:p14="http://schemas.microsoft.com/office/powerpoint/2010/main" val="28092920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BEB8D1-BE4D-675F-ACE0-E5713C31936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A778AD-3BB6-330D-B73C-D57EEEC34052}"/>
              </a:ext>
            </a:extLst>
          </p:cNvPr>
          <p:cNvSpPr txBox="1">
            <a:spLocks/>
          </p:cNvSpPr>
          <p:nvPr/>
        </p:nvSpPr>
        <p:spPr>
          <a:xfrm>
            <a:off x="1166974" y="957092"/>
            <a:ext cx="9858052" cy="4977114"/>
          </a:xfrm>
          <a:prstGeom prst="rect">
            <a:avLst/>
          </a:prstGeom>
        </p:spPr>
        <p:txBody>
          <a:bodyPr lIns="91440" tIns="45720" rIns="91440" bIns="45720" anchor="t"/>
          <a:lstStyle>
            <a:lvl1pPr algn="ctr" rtl="0" eaLnBrk="0" fontAlgn="base" hangingPunct="0">
              <a:spcBef>
                <a:spcPct val="0"/>
              </a:spcBef>
              <a:spcAft>
                <a:spcPct val="0"/>
              </a:spcAft>
              <a:defRPr sz="3600" b="1">
                <a:solidFill>
                  <a:schemeClr val="tx2"/>
                </a:solidFill>
                <a:latin typeface="+mj-lt"/>
                <a:ea typeface="+mj-ea"/>
                <a:cs typeface="+mj-cs"/>
              </a:defRPr>
            </a:lvl1pPr>
            <a:lvl2pPr algn="ctr" rtl="0" eaLnBrk="0" fontAlgn="base" hangingPunct="0">
              <a:spcBef>
                <a:spcPct val="0"/>
              </a:spcBef>
              <a:spcAft>
                <a:spcPct val="0"/>
              </a:spcAft>
              <a:defRPr sz="3600" b="1">
                <a:solidFill>
                  <a:schemeClr val="tx2"/>
                </a:solidFill>
                <a:latin typeface="Arial" charset="0"/>
              </a:defRPr>
            </a:lvl2pPr>
            <a:lvl3pPr algn="ctr" rtl="0" eaLnBrk="0" fontAlgn="base" hangingPunct="0">
              <a:spcBef>
                <a:spcPct val="0"/>
              </a:spcBef>
              <a:spcAft>
                <a:spcPct val="0"/>
              </a:spcAft>
              <a:defRPr sz="3600" b="1">
                <a:solidFill>
                  <a:schemeClr val="tx2"/>
                </a:solidFill>
                <a:latin typeface="Arial" charset="0"/>
              </a:defRPr>
            </a:lvl3pPr>
            <a:lvl4pPr algn="ctr" rtl="0" eaLnBrk="0" fontAlgn="base" hangingPunct="0">
              <a:spcBef>
                <a:spcPct val="0"/>
              </a:spcBef>
              <a:spcAft>
                <a:spcPct val="0"/>
              </a:spcAft>
              <a:defRPr sz="3600" b="1">
                <a:solidFill>
                  <a:schemeClr val="tx2"/>
                </a:solidFill>
                <a:latin typeface="Arial" charset="0"/>
              </a:defRPr>
            </a:lvl4pPr>
            <a:lvl5pPr algn="ctr" rtl="0" eaLnBrk="0" fontAlgn="base" hangingPunct="0">
              <a:spcBef>
                <a:spcPct val="0"/>
              </a:spcBef>
              <a:spcAft>
                <a:spcPct val="0"/>
              </a:spcAft>
              <a:defRPr sz="3600" b="1">
                <a:solidFill>
                  <a:schemeClr val="tx2"/>
                </a:solidFill>
                <a:latin typeface="Arial" charset="0"/>
              </a:defRPr>
            </a:lvl5pPr>
            <a:lvl6pPr marL="457200" algn="ctr" rtl="0" fontAlgn="base">
              <a:spcBef>
                <a:spcPct val="0"/>
              </a:spcBef>
              <a:spcAft>
                <a:spcPct val="0"/>
              </a:spcAft>
              <a:defRPr sz="3600" b="1">
                <a:solidFill>
                  <a:schemeClr val="tx2"/>
                </a:solidFill>
                <a:latin typeface="Arial" charset="0"/>
              </a:defRPr>
            </a:lvl6pPr>
            <a:lvl7pPr marL="914400" algn="ctr" rtl="0" fontAlgn="base">
              <a:spcBef>
                <a:spcPct val="0"/>
              </a:spcBef>
              <a:spcAft>
                <a:spcPct val="0"/>
              </a:spcAft>
              <a:defRPr sz="3600" b="1">
                <a:solidFill>
                  <a:schemeClr val="tx2"/>
                </a:solidFill>
                <a:latin typeface="Arial" charset="0"/>
              </a:defRPr>
            </a:lvl7pPr>
            <a:lvl8pPr marL="1371600" algn="ctr" rtl="0" fontAlgn="base">
              <a:spcBef>
                <a:spcPct val="0"/>
              </a:spcBef>
              <a:spcAft>
                <a:spcPct val="0"/>
              </a:spcAft>
              <a:defRPr sz="3600" b="1">
                <a:solidFill>
                  <a:schemeClr val="tx2"/>
                </a:solidFill>
                <a:latin typeface="Arial" charset="0"/>
              </a:defRPr>
            </a:lvl8pPr>
            <a:lvl9pPr marL="1828800" algn="ctr" rtl="0" fontAlgn="base">
              <a:spcBef>
                <a:spcPct val="0"/>
              </a:spcBef>
              <a:spcAft>
                <a:spcPct val="0"/>
              </a:spcAft>
              <a:defRPr sz="3600" b="1">
                <a:solidFill>
                  <a:schemeClr val="tx2"/>
                </a:solidFill>
                <a:latin typeface="Arial" charset="0"/>
              </a:defRPr>
            </a:lvl9pPr>
          </a:lstStyle>
          <a:p>
            <a:pPr algn="l"/>
            <a:r>
              <a:rPr lang="en-US" sz="2400" u="sng" kern="0" dirty="0">
                <a:solidFill>
                  <a:schemeClr val="tx1"/>
                </a:solidFill>
                <a:latin typeface="Arial" panose="020B0604020202020204" pitchFamily="34" charset="0"/>
                <a:cs typeface="Arial" panose="020B0604020202020204" pitchFamily="34" charset="0"/>
              </a:rPr>
              <a:t>General Info</a:t>
            </a:r>
          </a:p>
          <a:p>
            <a:pPr marL="342900" indent="-342900" algn="l">
              <a:spcAft>
                <a:spcPts val="400"/>
              </a:spcAft>
              <a:buFont typeface="Arial" panose="020B0604020202020204" pitchFamily="34" charset="0"/>
              <a:buChar char="•"/>
            </a:pPr>
            <a:r>
              <a:rPr lang="en-US" sz="2000" b="0" kern="0" dirty="0">
                <a:solidFill>
                  <a:schemeClr val="tx1"/>
                </a:solidFill>
                <a:latin typeface="Arial" panose="020B0604020202020204" pitchFamily="34" charset="0"/>
                <a:cs typeface="Arial" panose="020B0604020202020204" pitchFamily="34" charset="0"/>
              </a:rPr>
              <a:t>36 months of entitlement.</a:t>
            </a:r>
          </a:p>
          <a:p>
            <a:pPr marL="342900" indent="-342900" algn="l">
              <a:spcAft>
                <a:spcPts val="400"/>
              </a:spcAft>
              <a:buFont typeface="Arial" panose="020B0604020202020204" pitchFamily="34" charset="0"/>
              <a:buChar char="•"/>
            </a:pPr>
            <a:r>
              <a:rPr lang="en-US" sz="2000" b="0" kern="0" dirty="0">
                <a:solidFill>
                  <a:schemeClr val="tx1"/>
                </a:solidFill>
                <a:latin typeface="Arial" panose="020B0604020202020204" pitchFamily="34" charset="0"/>
                <a:cs typeface="Arial" panose="020B0604020202020204" pitchFamily="34" charset="0"/>
              </a:rPr>
              <a:t>Must be eligible for Chapter 1606.</a:t>
            </a:r>
          </a:p>
          <a:p>
            <a:pPr marL="342900" indent="-342900" algn="l">
              <a:spcAft>
                <a:spcPts val="400"/>
              </a:spcAft>
              <a:buFont typeface="Arial" panose="020B0604020202020204" pitchFamily="34" charset="0"/>
              <a:buChar char="•"/>
            </a:pPr>
            <a:r>
              <a:rPr lang="en-US" sz="2000" b="0" kern="0" dirty="0">
                <a:solidFill>
                  <a:schemeClr val="tx1"/>
                </a:solidFill>
                <a:latin typeface="Arial" panose="020B0604020202020204" pitchFamily="34" charset="0"/>
                <a:cs typeface="Arial" panose="020B0604020202020204" pitchFamily="34" charset="0"/>
              </a:rPr>
              <a:t>Enlisted Kickers typically require an ASVAB score of 50 or above.</a:t>
            </a:r>
          </a:p>
          <a:p>
            <a:pPr marL="342900" indent="-342900" algn="l">
              <a:spcAft>
                <a:spcPts val="400"/>
              </a:spcAft>
              <a:buFont typeface="Arial" panose="020B0604020202020204" pitchFamily="34" charset="0"/>
              <a:buChar char="•"/>
            </a:pPr>
            <a:r>
              <a:rPr lang="en-US" sz="2000" b="0" kern="0" dirty="0">
                <a:solidFill>
                  <a:schemeClr val="tx1"/>
                </a:solidFill>
                <a:latin typeface="Arial" panose="020B0604020202020204" pitchFamily="34" charset="0"/>
                <a:cs typeface="Arial" panose="020B0604020202020204" pitchFamily="34" charset="0"/>
              </a:rPr>
              <a:t>Officer / Commissioning Kickers also available. </a:t>
            </a:r>
          </a:p>
          <a:p>
            <a:pPr marL="342900" indent="-342900" algn="l">
              <a:spcAft>
                <a:spcPts val="400"/>
              </a:spcAft>
              <a:buFont typeface="Arial" panose="020B0604020202020204" pitchFamily="34" charset="0"/>
              <a:buChar char="•"/>
            </a:pPr>
            <a:r>
              <a:rPr lang="en-US" sz="2000" b="0" kern="0" dirty="0">
                <a:solidFill>
                  <a:schemeClr val="tx1"/>
                </a:solidFill>
                <a:latin typeface="Arial" panose="020B0604020202020204" pitchFamily="34" charset="0"/>
                <a:cs typeface="Arial" panose="020B0604020202020204" pitchFamily="34" charset="0"/>
              </a:rPr>
              <a:t>Can be for $200 or $350 (all Kickers since Oct. 1, 2022 have been $350).</a:t>
            </a:r>
          </a:p>
          <a:p>
            <a:pPr marL="342900" indent="-342900" algn="l">
              <a:spcAft>
                <a:spcPts val="400"/>
              </a:spcAft>
              <a:buFont typeface="Arial" panose="020B0604020202020204" pitchFamily="34" charset="0"/>
              <a:buChar char="•"/>
            </a:pPr>
            <a:r>
              <a:rPr lang="en-US" sz="2000" b="0" kern="0" dirty="0">
                <a:solidFill>
                  <a:schemeClr val="tx1"/>
                </a:solidFill>
                <a:latin typeface="Arial" panose="020B0604020202020204" pitchFamily="34" charset="0"/>
                <a:cs typeface="Arial" panose="020B0604020202020204" pitchFamily="34" charset="0"/>
              </a:rPr>
              <a:t>Prorated for part-time attendance like the GI Bill.</a:t>
            </a:r>
          </a:p>
          <a:p>
            <a:pPr algn="l">
              <a:spcAft>
                <a:spcPts val="400"/>
              </a:spcAft>
            </a:pPr>
            <a:endParaRPr lang="en-US" sz="1600" b="0" kern="0" dirty="0">
              <a:solidFill>
                <a:schemeClr val="tx1"/>
              </a:solidFill>
              <a:latin typeface="Arial" panose="020B0604020202020204" pitchFamily="34" charset="0"/>
              <a:cs typeface="Arial" panose="020B0604020202020204" pitchFamily="34" charset="0"/>
            </a:endParaRPr>
          </a:p>
          <a:p>
            <a:pPr algn="l">
              <a:spcAft>
                <a:spcPts val="400"/>
              </a:spcAft>
            </a:pPr>
            <a:r>
              <a:rPr lang="en-US" sz="2400" u="sng" kern="0" dirty="0">
                <a:solidFill>
                  <a:schemeClr val="tx1"/>
                </a:solidFill>
                <a:latin typeface="Arial" panose="020B0604020202020204" pitchFamily="34" charset="0"/>
                <a:cs typeface="Arial" panose="020B0604020202020204" pitchFamily="34" charset="0"/>
              </a:rPr>
              <a:t>Termination</a:t>
            </a:r>
          </a:p>
          <a:p>
            <a:pPr marL="342900" indent="-342900" algn="l">
              <a:spcAft>
                <a:spcPts val="400"/>
              </a:spcAft>
              <a:buFont typeface="Arial" panose="020B0604020202020204" pitchFamily="34" charset="0"/>
              <a:buChar char="•"/>
            </a:pPr>
            <a:r>
              <a:rPr lang="en-US" sz="2000" b="0" kern="0" dirty="0">
                <a:solidFill>
                  <a:schemeClr val="tx1"/>
                </a:solidFill>
                <a:latin typeface="Arial" panose="020B0604020202020204" pitchFamily="34" charset="0"/>
                <a:cs typeface="Arial" panose="020B0604020202020204" pitchFamily="34" charset="0"/>
              </a:rPr>
              <a:t>Separates from the Selected Reserve (medical separations can still receive benefits for up to 14 years). </a:t>
            </a:r>
          </a:p>
          <a:p>
            <a:pPr marL="342900" indent="-342900" algn="l">
              <a:spcAft>
                <a:spcPts val="400"/>
              </a:spcAft>
              <a:buFont typeface="Arial" panose="020B0604020202020204" pitchFamily="34" charset="0"/>
              <a:buChar char="•"/>
            </a:pPr>
            <a:r>
              <a:rPr lang="en-US" sz="2000" b="0" kern="0" dirty="0">
                <a:solidFill>
                  <a:schemeClr val="tx1"/>
                </a:solidFill>
                <a:latin typeface="Arial" panose="020B0604020202020204" pitchFamily="34" charset="0"/>
                <a:cs typeface="Arial" panose="020B0604020202020204" pitchFamily="34" charset="0"/>
              </a:rPr>
              <a:t>AWOL for 9 unit training assemblies or 1 day of annual training. </a:t>
            </a:r>
          </a:p>
          <a:p>
            <a:pPr marL="342900" indent="-342900" algn="l">
              <a:spcAft>
                <a:spcPts val="400"/>
              </a:spcAft>
              <a:buFont typeface="Arial" panose="020B0604020202020204" pitchFamily="34" charset="0"/>
              <a:buChar char="•"/>
            </a:pPr>
            <a:r>
              <a:rPr lang="en-US" sz="2000" b="0" kern="0" dirty="0">
                <a:solidFill>
                  <a:schemeClr val="tx1"/>
                </a:solidFill>
                <a:latin typeface="Arial" panose="020B0604020202020204" pitchFamily="34" charset="0"/>
                <a:cs typeface="Arial" panose="020B0604020202020204" pitchFamily="34" charset="0"/>
              </a:rPr>
              <a:t>Accepts certain ROTC scholarships (3- or 4-year). </a:t>
            </a:r>
          </a:p>
          <a:p>
            <a:pPr marL="342900" indent="-342900" algn="l">
              <a:spcAft>
                <a:spcPts val="400"/>
              </a:spcAft>
              <a:buFont typeface="Arial" panose="020B0604020202020204" pitchFamily="34" charset="0"/>
              <a:buChar char="•"/>
            </a:pPr>
            <a:r>
              <a:rPr lang="en-US" sz="2000" b="0" kern="0" dirty="0">
                <a:solidFill>
                  <a:schemeClr val="tx1"/>
                </a:solidFill>
                <a:latin typeface="Arial" panose="020B0604020202020204" pitchFamily="34" charset="0"/>
                <a:cs typeface="Arial" panose="020B0604020202020204" pitchFamily="34" charset="0"/>
              </a:rPr>
              <a:t>Accepts a position as a Military Technician.</a:t>
            </a:r>
          </a:p>
          <a:p>
            <a:pPr marL="342900" indent="-342900" algn="l">
              <a:spcAft>
                <a:spcPts val="400"/>
              </a:spcAft>
              <a:buFont typeface="Arial" panose="020B0604020202020204" pitchFamily="34" charset="0"/>
              <a:buChar char="•"/>
            </a:pPr>
            <a:endParaRPr lang="en-US" sz="2000" b="0" kern="0" dirty="0">
              <a:solidFill>
                <a:schemeClr val="tx1"/>
              </a:solidFill>
              <a:latin typeface="Arial" panose="020B0604020202020204" pitchFamily="34" charset="0"/>
              <a:cs typeface="Arial" panose="020B0604020202020204" pitchFamily="34" charset="0"/>
            </a:endParaRPr>
          </a:p>
          <a:p>
            <a:pPr algn="l">
              <a:spcAft>
                <a:spcPts val="400"/>
              </a:spcAft>
            </a:pPr>
            <a:endParaRPr lang="en-US" sz="800" b="0" kern="0" dirty="0">
              <a:solidFill>
                <a:schemeClr val="tx1"/>
              </a:solidFill>
              <a:latin typeface="Arial" panose="020B0604020202020204" pitchFamily="34" charset="0"/>
              <a:cs typeface="Arial" panose="020B0604020202020204" pitchFamily="34" charset="0"/>
            </a:endParaRPr>
          </a:p>
          <a:p>
            <a:pPr algn="l">
              <a:spcAft>
                <a:spcPts val="400"/>
              </a:spcAft>
            </a:pPr>
            <a:endParaRPr lang="en-US" sz="2000" b="0" kern="0" dirty="0">
              <a:solidFill>
                <a:schemeClr val="tx1"/>
              </a:solidFill>
              <a:latin typeface="Arial" panose="020B0604020202020204" pitchFamily="34" charset="0"/>
              <a:cs typeface="Arial" panose="020B0604020202020204" pitchFamily="34" charset="0"/>
            </a:endParaRPr>
          </a:p>
          <a:p>
            <a:pPr marL="342900" indent="-342900" algn="l">
              <a:buFont typeface="Arial" panose="020B0604020202020204" pitchFamily="34" charset="0"/>
              <a:buChar char="•"/>
            </a:pPr>
            <a:endParaRPr lang="en-US" sz="2400" b="0" kern="0" dirty="0">
              <a:solidFill>
                <a:schemeClr val="tx1"/>
              </a:solidFill>
              <a:latin typeface="Arial" panose="020B0604020202020204" pitchFamily="34" charset="0"/>
              <a:cs typeface="Arial" panose="020B0604020202020204" pitchFamily="34" charset="0"/>
            </a:endParaRPr>
          </a:p>
          <a:p>
            <a:pPr algn="l"/>
            <a:endParaRPr lang="en-US" sz="2400" kern="0" dirty="0">
              <a:solidFill>
                <a:schemeClr val="tx1"/>
              </a:solidFill>
              <a:latin typeface="Arial" panose="020B0604020202020204" pitchFamily="34" charset="0"/>
              <a:cs typeface="Arial" panose="020B0604020202020204" pitchFamily="34" charset="0"/>
            </a:endParaRPr>
          </a:p>
        </p:txBody>
      </p:sp>
      <p:sp>
        <p:nvSpPr>
          <p:cNvPr id="6" name="Title 1">
            <a:extLst>
              <a:ext uri="{FF2B5EF4-FFF2-40B4-BE49-F238E27FC236}">
                <a16:creationId xmlns:a16="http://schemas.microsoft.com/office/drawing/2014/main" id="{56338DDF-5F58-2F62-60A0-711FFE1528AC}"/>
              </a:ext>
            </a:extLst>
          </p:cNvPr>
          <p:cNvSpPr txBox="1">
            <a:spLocks/>
          </p:cNvSpPr>
          <p:nvPr/>
        </p:nvSpPr>
        <p:spPr>
          <a:xfrm>
            <a:off x="838200" y="133179"/>
            <a:ext cx="10515600" cy="82391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Selected Reserve Kickers</a:t>
            </a:r>
          </a:p>
        </p:txBody>
      </p:sp>
    </p:spTree>
    <p:extLst>
      <p:ext uri="{BB962C8B-B14F-4D97-AF65-F5344CB8AC3E}">
        <p14:creationId xmlns:p14="http://schemas.microsoft.com/office/powerpoint/2010/main" val="29790154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lcf76f155ced4ddcb4097134ff3c332f xmlns="c498d0c6-e7e7-4f86-9372-1c71620864d0">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28D3E6891B652F4CBBB075334315EEE9" ma:contentTypeVersion="11" ma:contentTypeDescription="Create a new document." ma:contentTypeScope="" ma:versionID="a45891ff62611808590e9286621d99d2">
  <xsd:schema xmlns:xsd="http://www.w3.org/2001/XMLSchema" xmlns:xs="http://www.w3.org/2001/XMLSchema" xmlns:p="http://schemas.microsoft.com/office/2006/metadata/properties" xmlns:ns1="http://schemas.microsoft.com/sharepoint/v3" xmlns:ns2="c498d0c6-e7e7-4f86-9372-1c71620864d0" targetNamespace="http://schemas.microsoft.com/office/2006/metadata/properties" ma:root="true" ma:fieldsID="eaf2574b1b4d6a9d9f6af7b69425ebad" ns1:_="" ns2:_="">
    <xsd:import namespace="http://schemas.microsoft.com/sharepoint/v3"/>
    <xsd:import namespace="c498d0c6-e7e7-4f86-9372-1c71620864d0"/>
    <xsd:element name="properties">
      <xsd:complexType>
        <xsd:sequence>
          <xsd:element name="documentManagement">
            <xsd:complexType>
              <xsd:all>
                <xsd:element ref="ns1:_ip_UnifiedCompliancePolicyProperties" minOccurs="0"/>
                <xsd:element ref="ns1:_ip_UnifiedCompliancePolicyUIAction" minOccurs="0"/>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8" nillable="true" ma:displayName="Unified Compliance Policy Properties" ma:hidden="true" ma:internalName="_ip_UnifiedCompliancePolicyProperties">
      <xsd:simpleType>
        <xsd:restriction base="dms:Note"/>
      </xsd:simpleType>
    </xsd:element>
    <xsd:element name="_ip_UnifiedCompliancePolicyUIAction" ma:index="9"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498d0c6-e7e7-4f86-9372-1c71620864d0"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SearchProperties" ma:index="12" nillable="true" ma:displayName="MediaServiceSearchProperties" ma:hidden="true" ma:internalName="MediaServiceSearchProperties" ma:readOnly="true">
      <xsd:simpleType>
        <xsd:restriction base="dms:Note"/>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cc874fec-6985-468d-9a86-0194f6fd86dc"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2A82091-6FB7-4942-B7E6-D697BC2970CA}">
  <ds:schemaRefs>
    <ds:schemaRef ds:uri="0f569ec2-19c8-4cfe-a9ac-ebdc902c0277"/>
    <ds:schemaRef ds:uri="30c3173e-1776-4f46-9597-4a38f8dd7f81"/>
    <ds:schemaRef ds:uri="http://purl.org/dc/dcmitype/"/>
    <ds:schemaRef ds:uri="http://www.w3.org/XML/1998/namespace"/>
    <ds:schemaRef ds:uri="http://schemas.microsoft.com/office/2006/documentManagement/types"/>
    <ds:schemaRef ds:uri="http://purl.org/dc/elements/1.1/"/>
    <ds:schemaRef ds:uri="http://schemas.openxmlformats.org/package/2006/metadata/core-properties"/>
    <ds:schemaRef ds:uri="http://schemas.microsoft.com/office/2006/metadata/properties"/>
    <ds:schemaRef ds:uri="http://schemas.microsoft.com/office/infopath/2007/PartnerControls"/>
    <ds:schemaRef ds:uri="http://purl.org/dc/terms/"/>
    <ds:schemaRef ds:uri="02993ccd-aee6-4d55-b2a2-f8cccb7f2190"/>
    <ds:schemaRef ds:uri="http://schemas.microsoft.com/sharepoint/v3"/>
    <ds:schemaRef ds:uri="c498d0c6-e7e7-4f86-9372-1c71620864d0"/>
  </ds:schemaRefs>
</ds:datastoreItem>
</file>

<file path=customXml/itemProps2.xml><?xml version="1.0" encoding="utf-8"?>
<ds:datastoreItem xmlns:ds="http://schemas.openxmlformats.org/officeDocument/2006/customXml" ds:itemID="{3E17149E-98D5-4709-89E1-8B74C5BDFB6B}">
  <ds:schemaRefs>
    <ds:schemaRef ds:uri="http://schemas.microsoft.com/sharepoint/v3/contenttype/forms"/>
  </ds:schemaRefs>
</ds:datastoreItem>
</file>

<file path=customXml/itemProps3.xml><?xml version="1.0" encoding="utf-8"?>
<ds:datastoreItem xmlns:ds="http://schemas.openxmlformats.org/officeDocument/2006/customXml" ds:itemID="{0BB4B729-5010-495D-B38A-9AC0FF9A3B4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c498d0c6-e7e7-4f86-9372-1c71620864d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554eecc5-e26c-4620-b240-5a8bb326c33d}" enabled="1" method="Standard" siteId="{fae6d70f-954b-4811-92b6-0530d6f84c43}" removed="0"/>
</clbl:labelList>
</file>

<file path=docProps/app.xml><?xml version="1.0" encoding="utf-8"?>
<Properties xmlns="http://schemas.openxmlformats.org/officeDocument/2006/extended-properties" xmlns:vt="http://schemas.openxmlformats.org/officeDocument/2006/docPropsVTypes">
  <Template>office theme</Template>
  <TotalTime>1451</TotalTime>
  <Words>3730</Words>
  <Application>Microsoft Office PowerPoint</Application>
  <PresentationFormat>Widescreen</PresentationFormat>
  <Paragraphs>532</Paragraphs>
  <Slides>40</Slides>
  <Notes>40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40</vt:i4>
      </vt:variant>
    </vt:vector>
  </HeadingPairs>
  <TitlesOfParts>
    <vt:vector size="44" baseType="lpstr">
      <vt:lpstr>Arial</vt:lpstr>
      <vt:lpstr>Calibri</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Bates, Johanna C CIV NG WIARNG (USA)</dc:creator>
  <cp:lastModifiedBy>Anders, Jolene A 2LT USARMY NG WIARNG (USA)</cp:lastModifiedBy>
  <cp:revision>9</cp:revision>
  <cp:lastPrinted>2025-04-29T17:44:26Z</cp:lastPrinted>
  <dcterms:created xsi:type="dcterms:W3CDTF">2023-06-14T13:56:11Z</dcterms:created>
  <dcterms:modified xsi:type="dcterms:W3CDTF">2026-06-23T04:45:05Z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0x01010028D3E6891B652F4CBBB075334315EEE9</vt:lpwstr>
  </property>
  <property fmtid="{D5CDD505-2E9C-101B-9397-08002B2CF9AE}" pid="3" name="Order">
    <vt:r8>28500</vt:r8>
  </property>
  <property fmtid="{D5CDD505-2E9C-101B-9397-08002B2CF9AE}" pid="4" name="xd_Signature">
    <vt:bool>false</vt:bool>
  </property>
  <property fmtid="{D5CDD505-2E9C-101B-9397-08002B2CF9AE}" pid="5" name="xd_ProgID">
    <vt:lpwstr/>
  </property>
  <property fmtid="{D5CDD505-2E9C-101B-9397-08002B2CF9AE}" pid="6" name="ComplianceAssetId">
    <vt:lpwstr/>
  </property>
  <property fmtid="{D5CDD505-2E9C-101B-9397-08002B2CF9AE}" pid="7" name="TemplateUrl">
    <vt:lpwstr/>
  </property>
  <property fmtid="{D5CDD505-2E9C-101B-9397-08002B2CF9AE}" pid="8" name="_ExtendedDescription">
    <vt:lpwstr/>
  </property>
  <property fmtid="{D5CDD505-2E9C-101B-9397-08002B2CF9AE}" pid="9" name="TriggerFlowInfo">
    <vt:lpwstr/>
  </property>
  <property fmtid="{D5CDD505-2E9C-101B-9397-08002B2CF9AE}" pid="10" name="MediaServiceImageTags">
    <vt:lpwstr/>
  </property>
</Properties>
</file>