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4"/>
  </p:sldMasterIdLst>
  <p:notesMasterIdLst>
    <p:notesMasterId r:id="rId15"/>
  </p:notesMasterIdLst>
  <p:handoutMasterIdLst>
    <p:handoutMasterId r:id="rId16"/>
  </p:handoutMasterIdLst>
  <p:sldIdLst>
    <p:sldId id="287" r:id="rId5"/>
    <p:sldId id="296" r:id="rId6"/>
    <p:sldId id="278" r:id="rId7"/>
    <p:sldId id="273" r:id="rId8"/>
    <p:sldId id="290" r:id="rId9"/>
    <p:sldId id="293" r:id="rId10"/>
    <p:sldId id="294" r:id="rId11"/>
    <p:sldId id="265" r:id="rId12"/>
    <p:sldId id="277" r:id="rId13"/>
    <p:sldId id="286" r:id="rId14"/>
  </p:sldIdLst>
  <p:sldSz cx="12188825"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200">
          <p15:clr>
            <a:srgbClr val="A4A3A4"/>
          </p15:clr>
        </p15:guide>
        <p15:guide id="3" orient="horz" pos="3888">
          <p15:clr>
            <a:srgbClr val="A4A3A4"/>
          </p15:clr>
        </p15:guide>
        <p15:guide id="4" orient="horz" pos="2880">
          <p15:clr>
            <a:srgbClr val="A4A3A4"/>
          </p15:clr>
        </p15:guide>
        <p15:guide id="5" orient="horz" pos="3216">
          <p15:clr>
            <a:srgbClr val="A4A3A4"/>
          </p15:clr>
        </p15:guide>
        <p15:guide id="6" orient="horz" pos="816">
          <p15:clr>
            <a:srgbClr val="A4A3A4"/>
          </p15:clr>
        </p15:guide>
        <p15:guide id="7" orient="horz" pos="175">
          <p15:clr>
            <a:srgbClr val="A4A3A4"/>
          </p15:clr>
        </p15:guide>
        <p15:guide id="8" pos="3839">
          <p15:clr>
            <a:srgbClr val="A4A3A4"/>
          </p15:clr>
        </p15:guide>
        <p15:guide id="9" pos="959">
          <p15:clr>
            <a:srgbClr val="A4A3A4"/>
          </p15:clr>
        </p15:guide>
        <p15:guide id="10" pos="6719">
          <p15:clr>
            <a:srgbClr val="A4A3A4"/>
          </p15:clr>
        </p15:guide>
        <p15:guide id="11" pos="6143">
          <p15:clr>
            <a:srgbClr val="A4A3A4"/>
          </p15:clr>
        </p15:guide>
        <p15:guide id="12" pos="283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75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0768" autoAdjust="0"/>
  </p:normalViewPr>
  <p:slideViewPr>
    <p:cSldViewPr>
      <p:cViewPr varScale="1">
        <p:scale>
          <a:sx n="67" d="100"/>
          <a:sy n="67" d="100"/>
        </p:scale>
        <p:origin x="2274" y="48"/>
      </p:cViewPr>
      <p:guideLst>
        <p:guide orient="horz" pos="2160"/>
        <p:guide orient="horz" pos="1200"/>
        <p:guide orient="horz" pos="3888"/>
        <p:guide orient="horz" pos="2880"/>
        <p:guide orient="horz" pos="3216"/>
        <p:guide orient="horz" pos="816"/>
        <p:guide orient="horz" pos="175"/>
        <p:guide pos="3839"/>
        <p:guide pos="959"/>
        <p:guide pos="6719"/>
        <p:guide pos="6143"/>
        <p:guide pos="2831"/>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6" d="100"/>
          <a:sy n="76" d="100"/>
        </p:scale>
        <p:origin x="2538" y="96"/>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5AF5E9-192D-4C4D-B728-9F2B22948CE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8E950F24-7236-4B64-914C-D2317891C94B}">
      <dgm:prSet/>
      <dgm:spPr/>
      <dgm:t>
        <a:bodyPr/>
        <a:lstStyle/>
        <a:p>
          <a:r>
            <a:rPr lang="en-US" b="1" dirty="0"/>
            <a:t>Mental Health Concerns Related To:</a:t>
          </a:r>
          <a:endParaRPr lang="en-US" dirty="0"/>
        </a:p>
      </dgm:t>
    </dgm:pt>
    <dgm:pt modelId="{FED513DA-1CCB-4E77-B087-31C3A57CCBC9}" type="parTrans" cxnId="{A5BF2787-D65E-4E9C-B2B3-ECE002E78FDA}">
      <dgm:prSet/>
      <dgm:spPr/>
      <dgm:t>
        <a:bodyPr/>
        <a:lstStyle/>
        <a:p>
          <a:endParaRPr lang="en-US"/>
        </a:p>
      </dgm:t>
    </dgm:pt>
    <dgm:pt modelId="{07AFAE53-618D-4577-917E-EC008E0C2F9C}" type="sibTrans" cxnId="{A5BF2787-D65E-4E9C-B2B3-ECE002E78FDA}">
      <dgm:prSet/>
      <dgm:spPr/>
      <dgm:t>
        <a:bodyPr/>
        <a:lstStyle/>
        <a:p>
          <a:endParaRPr lang="en-US"/>
        </a:p>
      </dgm:t>
    </dgm:pt>
    <dgm:pt modelId="{00564C94-E4AB-480D-9A95-40B773F14B85}">
      <dgm:prSet/>
      <dgm:spPr/>
      <dgm:t>
        <a:bodyPr/>
        <a:lstStyle/>
        <a:p>
          <a:r>
            <a:rPr lang="en-US" b="1" dirty="0"/>
            <a:t>Relationships</a:t>
          </a:r>
          <a:endParaRPr lang="en-US" dirty="0"/>
        </a:p>
      </dgm:t>
    </dgm:pt>
    <dgm:pt modelId="{28D2BB50-A8E5-4772-96D1-8737BFEBE449}" type="parTrans" cxnId="{092369C3-E39A-47F3-9434-B4E90302FF71}">
      <dgm:prSet/>
      <dgm:spPr/>
      <dgm:t>
        <a:bodyPr/>
        <a:lstStyle/>
        <a:p>
          <a:endParaRPr lang="en-US"/>
        </a:p>
      </dgm:t>
    </dgm:pt>
    <dgm:pt modelId="{B3EE27BF-FFD5-4894-96CC-5E84691F2C7D}" type="sibTrans" cxnId="{092369C3-E39A-47F3-9434-B4E90302FF71}">
      <dgm:prSet/>
      <dgm:spPr/>
      <dgm:t>
        <a:bodyPr/>
        <a:lstStyle/>
        <a:p>
          <a:endParaRPr lang="en-US"/>
        </a:p>
      </dgm:t>
    </dgm:pt>
    <dgm:pt modelId="{B75C077E-E376-4304-B344-4D9FF9977578}">
      <dgm:prSet/>
      <dgm:spPr/>
      <dgm:t>
        <a:bodyPr/>
        <a:lstStyle/>
        <a:p>
          <a:r>
            <a:rPr lang="en-US" b="1" dirty="0"/>
            <a:t>Financial</a:t>
          </a:r>
          <a:endParaRPr lang="en-US" dirty="0"/>
        </a:p>
      </dgm:t>
    </dgm:pt>
    <dgm:pt modelId="{36E58988-426E-40E0-ACBD-19C571590BC2}" type="parTrans" cxnId="{51B01B0D-375B-4C86-9558-7B0B60625482}">
      <dgm:prSet/>
      <dgm:spPr/>
      <dgm:t>
        <a:bodyPr/>
        <a:lstStyle/>
        <a:p>
          <a:endParaRPr lang="en-US"/>
        </a:p>
      </dgm:t>
    </dgm:pt>
    <dgm:pt modelId="{D0205E6D-3E11-4F97-9F76-F4732332ACC7}" type="sibTrans" cxnId="{51B01B0D-375B-4C86-9558-7B0B60625482}">
      <dgm:prSet/>
      <dgm:spPr/>
      <dgm:t>
        <a:bodyPr/>
        <a:lstStyle/>
        <a:p>
          <a:endParaRPr lang="en-US"/>
        </a:p>
      </dgm:t>
    </dgm:pt>
    <dgm:pt modelId="{8499308B-A92B-48E8-A2A1-103EB4CFFDFE}">
      <dgm:prSet/>
      <dgm:spPr/>
      <dgm:t>
        <a:bodyPr/>
        <a:lstStyle/>
        <a:p>
          <a:r>
            <a:rPr lang="en-US" b="1" dirty="0"/>
            <a:t>Career/Job Changes</a:t>
          </a:r>
          <a:endParaRPr lang="en-US" dirty="0"/>
        </a:p>
      </dgm:t>
    </dgm:pt>
    <dgm:pt modelId="{24CC54E9-F58C-400F-9407-10E32C83F8D6}" type="parTrans" cxnId="{CEE0C765-57CC-492E-BBED-980B66336C3D}">
      <dgm:prSet/>
      <dgm:spPr/>
      <dgm:t>
        <a:bodyPr/>
        <a:lstStyle/>
        <a:p>
          <a:endParaRPr lang="en-US"/>
        </a:p>
      </dgm:t>
    </dgm:pt>
    <dgm:pt modelId="{C8DCE022-4074-42E1-BCD4-96C3FE8B2510}" type="sibTrans" cxnId="{CEE0C765-57CC-492E-BBED-980B66336C3D}">
      <dgm:prSet/>
      <dgm:spPr/>
      <dgm:t>
        <a:bodyPr/>
        <a:lstStyle/>
        <a:p>
          <a:endParaRPr lang="en-US"/>
        </a:p>
      </dgm:t>
    </dgm:pt>
    <dgm:pt modelId="{1C78138C-5657-4FB9-B149-BCC41E2D13B6}">
      <dgm:prSet/>
      <dgm:spPr/>
      <dgm:t>
        <a:bodyPr/>
        <a:lstStyle/>
        <a:p>
          <a:r>
            <a:rPr lang="en-US" b="1" dirty="0"/>
            <a:t>Trauma</a:t>
          </a:r>
        </a:p>
      </dgm:t>
    </dgm:pt>
    <dgm:pt modelId="{6F1FBC71-9AFA-46AE-A34A-3940ADCDE9B1}" type="parTrans" cxnId="{910E8774-4DA9-4DDC-966E-E35112767020}">
      <dgm:prSet/>
      <dgm:spPr/>
      <dgm:t>
        <a:bodyPr/>
        <a:lstStyle/>
        <a:p>
          <a:endParaRPr lang="en-US"/>
        </a:p>
      </dgm:t>
    </dgm:pt>
    <dgm:pt modelId="{FAE6D1E4-3CAC-485E-B013-A1F0A8C0AFF2}" type="sibTrans" cxnId="{910E8774-4DA9-4DDC-966E-E35112767020}">
      <dgm:prSet/>
      <dgm:spPr/>
      <dgm:t>
        <a:bodyPr/>
        <a:lstStyle/>
        <a:p>
          <a:endParaRPr lang="en-US"/>
        </a:p>
      </dgm:t>
    </dgm:pt>
    <dgm:pt modelId="{14ABCE7E-963A-4D61-A049-16AADF305E5E}">
      <dgm:prSet/>
      <dgm:spPr/>
      <dgm:t>
        <a:bodyPr/>
        <a:lstStyle/>
        <a:p>
          <a:r>
            <a:rPr lang="en-US" b="1" dirty="0"/>
            <a:t>AODA/Addiction</a:t>
          </a:r>
          <a:endParaRPr lang="en-US" dirty="0"/>
        </a:p>
      </dgm:t>
    </dgm:pt>
    <dgm:pt modelId="{B2B80A01-137A-419D-9098-4630F2DB18F0}" type="parTrans" cxnId="{1D62B693-62FA-4E69-BBB6-5F2922BBDC72}">
      <dgm:prSet/>
      <dgm:spPr/>
      <dgm:t>
        <a:bodyPr/>
        <a:lstStyle/>
        <a:p>
          <a:endParaRPr lang="en-US"/>
        </a:p>
      </dgm:t>
    </dgm:pt>
    <dgm:pt modelId="{980FCDA7-FAFA-4B32-9D35-F49BC2E07A4D}" type="sibTrans" cxnId="{1D62B693-62FA-4E69-BBB6-5F2922BBDC72}">
      <dgm:prSet/>
      <dgm:spPr/>
      <dgm:t>
        <a:bodyPr/>
        <a:lstStyle/>
        <a:p>
          <a:endParaRPr lang="en-US"/>
        </a:p>
      </dgm:t>
    </dgm:pt>
    <dgm:pt modelId="{D544A136-CDF7-4FAD-A173-D9222DF176B0}">
      <dgm:prSet/>
      <dgm:spPr/>
      <dgm:t>
        <a:bodyPr/>
        <a:lstStyle/>
        <a:p>
          <a:r>
            <a:rPr lang="en-US" b="1"/>
            <a:t>Grief</a:t>
          </a:r>
          <a:endParaRPr lang="en-US"/>
        </a:p>
      </dgm:t>
    </dgm:pt>
    <dgm:pt modelId="{19F1B1E2-5572-45DB-8FEB-19C13D3EB074}" type="parTrans" cxnId="{4911B666-0346-4820-A552-5677EAA3A374}">
      <dgm:prSet/>
      <dgm:spPr/>
      <dgm:t>
        <a:bodyPr/>
        <a:lstStyle/>
        <a:p>
          <a:endParaRPr lang="en-US"/>
        </a:p>
      </dgm:t>
    </dgm:pt>
    <dgm:pt modelId="{8917240F-C68B-446E-925D-DAD0F8F8A84B}" type="sibTrans" cxnId="{4911B666-0346-4820-A552-5677EAA3A374}">
      <dgm:prSet/>
      <dgm:spPr/>
      <dgm:t>
        <a:bodyPr/>
        <a:lstStyle/>
        <a:p>
          <a:endParaRPr lang="en-US"/>
        </a:p>
      </dgm:t>
    </dgm:pt>
    <dgm:pt modelId="{47F9ABA9-78CD-4439-8C9D-82CFBBC34C71}">
      <dgm:prSet/>
      <dgm:spPr/>
      <dgm:t>
        <a:bodyPr/>
        <a:lstStyle/>
        <a:p>
          <a:r>
            <a:rPr lang="en-US" b="1"/>
            <a:t>Suicidal Ideation Assessments and Hospitalizations</a:t>
          </a:r>
          <a:endParaRPr lang="en-US"/>
        </a:p>
      </dgm:t>
    </dgm:pt>
    <dgm:pt modelId="{09258820-ED88-4821-BA8C-227069CDB76D}" type="parTrans" cxnId="{AAD140B3-A93E-4DF1-B96E-DB2A0C44FB58}">
      <dgm:prSet/>
      <dgm:spPr/>
      <dgm:t>
        <a:bodyPr/>
        <a:lstStyle/>
        <a:p>
          <a:endParaRPr lang="en-US"/>
        </a:p>
      </dgm:t>
    </dgm:pt>
    <dgm:pt modelId="{1504E410-1D89-4D0E-B0D6-0965327E7835}" type="sibTrans" cxnId="{AAD140B3-A93E-4DF1-B96E-DB2A0C44FB58}">
      <dgm:prSet/>
      <dgm:spPr/>
      <dgm:t>
        <a:bodyPr/>
        <a:lstStyle/>
        <a:p>
          <a:endParaRPr lang="en-US"/>
        </a:p>
      </dgm:t>
    </dgm:pt>
    <dgm:pt modelId="{1C3ED2BE-14B5-422E-BEFE-1445FBAF8A4A}">
      <dgm:prSet/>
      <dgm:spPr/>
      <dgm:t>
        <a:bodyPr/>
        <a:lstStyle/>
        <a:p>
          <a:r>
            <a:rPr lang="en-US" b="1"/>
            <a:t>Basic Need Referrals</a:t>
          </a:r>
          <a:endParaRPr lang="en-US"/>
        </a:p>
      </dgm:t>
    </dgm:pt>
    <dgm:pt modelId="{EBB85D03-15CF-4748-AE81-3206FE5616CB}" type="parTrans" cxnId="{86EC781A-4E80-4E80-BEF0-93CC69010787}">
      <dgm:prSet/>
      <dgm:spPr/>
      <dgm:t>
        <a:bodyPr/>
        <a:lstStyle/>
        <a:p>
          <a:endParaRPr lang="en-US"/>
        </a:p>
      </dgm:t>
    </dgm:pt>
    <dgm:pt modelId="{17BDC9C5-5C19-43E5-BA4C-03EBE65FC0D7}" type="sibTrans" cxnId="{86EC781A-4E80-4E80-BEF0-93CC69010787}">
      <dgm:prSet/>
      <dgm:spPr/>
      <dgm:t>
        <a:bodyPr/>
        <a:lstStyle/>
        <a:p>
          <a:endParaRPr lang="en-US"/>
        </a:p>
      </dgm:t>
    </dgm:pt>
    <dgm:pt modelId="{AC57294E-2C71-470C-B12A-6C56594C8999}">
      <dgm:prSet/>
      <dgm:spPr/>
      <dgm:t>
        <a:bodyPr/>
        <a:lstStyle/>
        <a:p>
          <a:r>
            <a:rPr lang="en-US" b="1"/>
            <a:t>Domestic Violence Safety Planning</a:t>
          </a:r>
          <a:endParaRPr lang="en-US"/>
        </a:p>
      </dgm:t>
    </dgm:pt>
    <dgm:pt modelId="{3F2FB823-5389-46AF-A54A-0A869BFA9D0F}" type="parTrans" cxnId="{4D9953ED-6E31-4D33-9C9A-48DE953981B5}">
      <dgm:prSet/>
      <dgm:spPr/>
      <dgm:t>
        <a:bodyPr/>
        <a:lstStyle/>
        <a:p>
          <a:endParaRPr lang="en-US"/>
        </a:p>
      </dgm:t>
    </dgm:pt>
    <dgm:pt modelId="{D1171A6D-A9D9-4B11-B439-574DA42E0022}" type="sibTrans" cxnId="{4D9953ED-6E31-4D33-9C9A-48DE953981B5}">
      <dgm:prSet/>
      <dgm:spPr/>
      <dgm:t>
        <a:bodyPr/>
        <a:lstStyle/>
        <a:p>
          <a:endParaRPr lang="en-US"/>
        </a:p>
      </dgm:t>
    </dgm:pt>
    <dgm:pt modelId="{393E74AA-1022-4AC9-A298-1C8838803EC1}">
      <dgm:prSet/>
      <dgm:spPr/>
      <dgm:t>
        <a:bodyPr/>
        <a:lstStyle/>
        <a:p>
          <a:r>
            <a:rPr lang="en-US" b="1"/>
            <a:t>Mental Health Medication/Therapy Referrals</a:t>
          </a:r>
          <a:endParaRPr lang="en-US"/>
        </a:p>
      </dgm:t>
    </dgm:pt>
    <dgm:pt modelId="{5BBD1634-7453-4CE5-A6E8-BABB8F74EAA6}" type="parTrans" cxnId="{0922091E-F7A0-4A66-B6F7-6075D248F884}">
      <dgm:prSet/>
      <dgm:spPr/>
      <dgm:t>
        <a:bodyPr/>
        <a:lstStyle/>
        <a:p>
          <a:endParaRPr lang="en-US"/>
        </a:p>
      </dgm:t>
    </dgm:pt>
    <dgm:pt modelId="{C63E29D3-4B52-433F-8498-6E0BB6E1FFA7}" type="sibTrans" cxnId="{0922091E-F7A0-4A66-B6F7-6075D248F884}">
      <dgm:prSet/>
      <dgm:spPr/>
      <dgm:t>
        <a:bodyPr/>
        <a:lstStyle/>
        <a:p>
          <a:endParaRPr lang="en-US"/>
        </a:p>
      </dgm:t>
    </dgm:pt>
    <dgm:pt modelId="{FA1A1794-8757-4388-BFF7-859A9A51EFB1}" type="pres">
      <dgm:prSet presAssocID="{775AF5E9-192D-4C4D-B728-9F2B22948CEC}" presName="diagram" presStyleCnt="0">
        <dgm:presLayoutVars>
          <dgm:dir/>
          <dgm:resizeHandles val="exact"/>
        </dgm:presLayoutVars>
      </dgm:prSet>
      <dgm:spPr/>
    </dgm:pt>
    <dgm:pt modelId="{7B705170-0663-4A31-8566-8D3416536EC5}" type="pres">
      <dgm:prSet presAssocID="{8E950F24-7236-4B64-914C-D2317891C94B}" presName="node" presStyleLbl="node1" presStyleIdx="0" presStyleCnt="1">
        <dgm:presLayoutVars>
          <dgm:bulletEnabled val="1"/>
        </dgm:presLayoutVars>
      </dgm:prSet>
      <dgm:spPr/>
    </dgm:pt>
  </dgm:ptLst>
  <dgm:cxnLst>
    <dgm:cxn modelId="{51B01B0D-375B-4C86-9558-7B0B60625482}" srcId="{8E950F24-7236-4B64-914C-D2317891C94B}" destId="{B75C077E-E376-4304-B344-4D9FF9977578}" srcOrd="1" destOrd="0" parTransId="{36E58988-426E-40E0-ACBD-19C571590BC2}" sibTransId="{D0205E6D-3E11-4F97-9F76-F4732332ACC7}"/>
    <dgm:cxn modelId="{86EC781A-4E80-4E80-BEF0-93CC69010787}" srcId="{8E950F24-7236-4B64-914C-D2317891C94B}" destId="{1C3ED2BE-14B5-422E-BEFE-1445FBAF8A4A}" srcOrd="7" destOrd="0" parTransId="{EBB85D03-15CF-4748-AE81-3206FE5616CB}" sibTransId="{17BDC9C5-5C19-43E5-BA4C-03EBE65FC0D7}"/>
    <dgm:cxn modelId="{0922091E-F7A0-4A66-B6F7-6075D248F884}" srcId="{8E950F24-7236-4B64-914C-D2317891C94B}" destId="{393E74AA-1022-4AC9-A298-1C8838803EC1}" srcOrd="9" destOrd="0" parTransId="{5BBD1634-7453-4CE5-A6E8-BABB8F74EAA6}" sibTransId="{C63E29D3-4B52-433F-8498-6E0BB6E1FFA7}"/>
    <dgm:cxn modelId="{7A15C834-6535-4907-9627-9F9954EC7DB6}" type="presOf" srcId="{AC57294E-2C71-470C-B12A-6C56594C8999}" destId="{7B705170-0663-4A31-8566-8D3416536EC5}" srcOrd="0" destOrd="9" presId="urn:microsoft.com/office/officeart/2005/8/layout/default"/>
    <dgm:cxn modelId="{34983745-CF02-4B58-BCED-0E60C68F0E14}" type="presOf" srcId="{8E950F24-7236-4B64-914C-D2317891C94B}" destId="{7B705170-0663-4A31-8566-8D3416536EC5}" srcOrd="0" destOrd="0" presId="urn:microsoft.com/office/officeart/2005/8/layout/default"/>
    <dgm:cxn modelId="{CEE0C765-57CC-492E-BBED-980B66336C3D}" srcId="{8E950F24-7236-4B64-914C-D2317891C94B}" destId="{8499308B-A92B-48E8-A2A1-103EB4CFFDFE}" srcOrd="2" destOrd="0" parTransId="{24CC54E9-F58C-400F-9407-10E32C83F8D6}" sibTransId="{C8DCE022-4074-42E1-BCD4-96C3FE8B2510}"/>
    <dgm:cxn modelId="{4911B666-0346-4820-A552-5677EAA3A374}" srcId="{8E950F24-7236-4B64-914C-D2317891C94B}" destId="{D544A136-CDF7-4FAD-A173-D9222DF176B0}" srcOrd="5" destOrd="0" parTransId="{19F1B1E2-5572-45DB-8FEB-19C13D3EB074}" sibTransId="{8917240F-C68B-446E-925D-DAD0F8F8A84B}"/>
    <dgm:cxn modelId="{910E8774-4DA9-4DDC-966E-E35112767020}" srcId="{8E950F24-7236-4B64-914C-D2317891C94B}" destId="{1C78138C-5657-4FB9-B149-BCC41E2D13B6}" srcOrd="3" destOrd="0" parTransId="{6F1FBC71-9AFA-46AE-A34A-3940ADCDE9B1}" sibTransId="{FAE6D1E4-3CAC-485E-B013-A1F0A8C0AFF2}"/>
    <dgm:cxn modelId="{9A5AB779-AB45-4C41-8ED3-F2CDA5326B9F}" type="presOf" srcId="{775AF5E9-192D-4C4D-B728-9F2B22948CEC}" destId="{FA1A1794-8757-4388-BFF7-859A9A51EFB1}" srcOrd="0" destOrd="0" presId="urn:microsoft.com/office/officeart/2005/8/layout/default"/>
    <dgm:cxn modelId="{A5BF2787-D65E-4E9C-B2B3-ECE002E78FDA}" srcId="{775AF5E9-192D-4C4D-B728-9F2B22948CEC}" destId="{8E950F24-7236-4B64-914C-D2317891C94B}" srcOrd="0" destOrd="0" parTransId="{FED513DA-1CCB-4E77-B087-31C3A57CCBC9}" sibTransId="{07AFAE53-618D-4577-917E-EC008E0C2F9C}"/>
    <dgm:cxn modelId="{1D62B693-62FA-4E69-BBB6-5F2922BBDC72}" srcId="{8E950F24-7236-4B64-914C-D2317891C94B}" destId="{14ABCE7E-963A-4D61-A049-16AADF305E5E}" srcOrd="4" destOrd="0" parTransId="{B2B80A01-137A-419D-9098-4630F2DB18F0}" sibTransId="{980FCDA7-FAFA-4B32-9D35-F49BC2E07A4D}"/>
    <dgm:cxn modelId="{B24785AA-0F98-468F-9378-D223B4CD7472}" type="presOf" srcId="{14ABCE7E-963A-4D61-A049-16AADF305E5E}" destId="{7B705170-0663-4A31-8566-8D3416536EC5}" srcOrd="0" destOrd="5" presId="urn:microsoft.com/office/officeart/2005/8/layout/default"/>
    <dgm:cxn modelId="{57A43AAE-4205-4D4C-851C-B117521236D9}" type="presOf" srcId="{1C3ED2BE-14B5-422E-BEFE-1445FBAF8A4A}" destId="{7B705170-0663-4A31-8566-8D3416536EC5}" srcOrd="0" destOrd="8" presId="urn:microsoft.com/office/officeart/2005/8/layout/default"/>
    <dgm:cxn modelId="{AAD140B3-A93E-4DF1-B96E-DB2A0C44FB58}" srcId="{8E950F24-7236-4B64-914C-D2317891C94B}" destId="{47F9ABA9-78CD-4439-8C9D-82CFBBC34C71}" srcOrd="6" destOrd="0" parTransId="{09258820-ED88-4821-BA8C-227069CDB76D}" sibTransId="{1504E410-1D89-4D0E-B0D6-0965327E7835}"/>
    <dgm:cxn modelId="{56E21DBD-3AD7-4719-BB55-B20F0097FDED}" type="presOf" srcId="{1C78138C-5657-4FB9-B149-BCC41E2D13B6}" destId="{7B705170-0663-4A31-8566-8D3416536EC5}" srcOrd="0" destOrd="4" presId="urn:microsoft.com/office/officeart/2005/8/layout/default"/>
    <dgm:cxn modelId="{B02FD4BE-A6C6-4D50-ABF2-FB67D00A19B0}" type="presOf" srcId="{47F9ABA9-78CD-4439-8C9D-82CFBBC34C71}" destId="{7B705170-0663-4A31-8566-8D3416536EC5}" srcOrd="0" destOrd="7" presId="urn:microsoft.com/office/officeart/2005/8/layout/default"/>
    <dgm:cxn modelId="{8A0FFCC1-89C0-4FC2-BF8A-857776B5E29C}" type="presOf" srcId="{00564C94-E4AB-480D-9A95-40B773F14B85}" destId="{7B705170-0663-4A31-8566-8D3416536EC5}" srcOrd="0" destOrd="1" presId="urn:microsoft.com/office/officeart/2005/8/layout/default"/>
    <dgm:cxn modelId="{092369C3-E39A-47F3-9434-B4E90302FF71}" srcId="{8E950F24-7236-4B64-914C-D2317891C94B}" destId="{00564C94-E4AB-480D-9A95-40B773F14B85}" srcOrd="0" destOrd="0" parTransId="{28D2BB50-A8E5-4772-96D1-8737BFEBE449}" sibTransId="{B3EE27BF-FFD5-4894-96CC-5E84691F2C7D}"/>
    <dgm:cxn modelId="{88490AD2-07E4-4EEC-8ACC-074FF76B5D3A}" type="presOf" srcId="{B75C077E-E376-4304-B344-4D9FF9977578}" destId="{7B705170-0663-4A31-8566-8D3416536EC5}" srcOrd="0" destOrd="2" presId="urn:microsoft.com/office/officeart/2005/8/layout/default"/>
    <dgm:cxn modelId="{6F93CFE7-DEEF-4A91-A8E5-B65B04CD61CA}" type="presOf" srcId="{8499308B-A92B-48E8-A2A1-103EB4CFFDFE}" destId="{7B705170-0663-4A31-8566-8D3416536EC5}" srcOrd="0" destOrd="3" presId="urn:microsoft.com/office/officeart/2005/8/layout/default"/>
    <dgm:cxn modelId="{4D9953ED-6E31-4D33-9C9A-48DE953981B5}" srcId="{8E950F24-7236-4B64-914C-D2317891C94B}" destId="{AC57294E-2C71-470C-B12A-6C56594C8999}" srcOrd="8" destOrd="0" parTransId="{3F2FB823-5389-46AF-A54A-0A869BFA9D0F}" sibTransId="{D1171A6D-A9D9-4B11-B439-574DA42E0022}"/>
    <dgm:cxn modelId="{DBD452F0-67F6-4AD9-BCAB-F7F4C7ABC582}" type="presOf" srcId="{393E74AA-1022-4AC9-A298-1C8838803EC1}" destId="{7B705170-0663-4A31-8566-8D3416536EC5}" srcOrd="0" destOrd="10" presId="urn:microsoft.com/office/officeart/2005/8/layout/default"/>
    <dgm:cxn modelId="{F853E5F8-E750-41B9-81FB-5F5AB0AE83B0}" type="presOf" srcId="{D544A136-CDF7-4FAD-A173-D9222DF176B0}" destId="{7B705170-0663-4A31-8566-8D3416536EC5}" srcOrd="0" destOrd="6" presId="urn:microsoft.com/office/officeart/2005/8/layout/default"/>
    <dgm:cxn modelId="{00A2CE8C-F664-4850-B0D3-FFA791F7FED7}" type="presParOf" srcId="{FA1A1794-8757-4388-BFF7-859A9A51EFB1}" destId="{7B705170-0663-4A31-8566-8D3416536EC5}"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F8036C3-0A1B-40FA-9F4F-F02330202A9C}" type="doc">
      <dgm:prSet loTypeId="urn:microsoft.com/office/officeart/2005/8/layout/target1" loCatId="relationship" qsTypeId="urn:microsoft.com/office/officeart/2005/8/quickstyle/simple1" qsCatId="simple" csTypeId="urn:microsoft.com/office/officeart/2005/8/colors/accent1_3" csCatId="accent1" phldr="1"/>
      <dgm:spPr/>
    </dgm:pt>
    <dgm:pt modelId="{2788F638-4DF8-4C89-B9EA-194FA19B3EF4}">
      <dgm:prSet phldrT="[Text]" custT="1"/>
      <dgm:spPr/>
      <dgm:t>
        <a:bodyPr/>
        <a:lstStyle/>
        <a:p>
          <a:r>
            <a:rPr lang="en-US" sz="2400" b="1" dirty="0"/>
            <a:t>Student</a:t>
          </a:r>
        </a:p>
      </dgm:t>
    </dgm:pt>
    <dgm:pt modelId="{922CB7CA-5E5D-427E-87F4-A0C8A7A73857}" type="parTrans" cxnId="{0CA853D2-FDB1-4B12-BD71-617AB1999214}">
      <dgm:prSet/>
      <dgm:spPr/>
      <dgm:t>
        <a:bodyPr/>
        <a:lstStyle/>
        <a:p>
          <a:endParaRPr lang="en-US"/>
        </a:p>
      </dgm:t>
    </dgm:pt>
    <dgm:pt modelId="{0262518B-FDEB-49CA-AFA9-6438AEAF1732}" type="sibTrans" cxnId="{0CA853D2-FDB1-4B12-BD71-617AB1999214}">
      <dgm:prSet/>
      <dgm:spPr/>
      <dgm:t>
        <a:bodyPr/>
        <a:lstStyle/>
        <a:p>
          <a:endParaRPr lang="en-US"/>
        </a:p>
      </dgm:t>
    </dgm:pt>
    <dgm:pt modelId="{BE67676E-D072-4BC9-8700-C762B4C319F9}">
      <dgm:prSet phldrT="[Text]" custT="1"/>
      <dgm:spPr/>
      <dgm:t>
        <a:bodyPr/>
        <a:lstStyle/>
        <a:p>
          <a:r>
            <a:rPr lang="en-US" sz="2400" b="1" dirty="0"/>
            <a:t>Faculty/Relationship</a:t>
          </a:r>
          <a:r>
            <a:rPr lang="en-US" sz="1600" dirty="0"/>
            <a:t> </a:t>
          </a:r>
          <a:r>
            <a:rPr lang="en-US" sz="2400" b="1" dirty="0"/>
            <a:t>Owner</a:t>
          </a:r>
        </a:p>
      </dgm:t>
    </dgm:pt>
    <dgm:pt modelId="{33F8DF7C-198F-41DD-8430-6075E9F0973E}" type="parTrans" cxnId="{EB063695-F6BB-4585-B4DD-85C476E81D22}">
      <dgm:prSet/>
      <dgm:spPr/>
      <dgm:t>
        <a:bodyPr/>
        <a:lstStyle/>
        <a:p>
          <a:endParaRPr lang="en-US"/>
        </a:p>
      </dgm:t>
    </dgm:pt>
    <dgm:pt modelId="{14AB676C-869E-45A1-9DE6-C4799436861C}" type="sibTrans" cxnId="{EB063695-F6BB-4585-B4DD-85C476E81D22}">
      <dgm:prSet/>
      <dgm:spPr/>
      <dgm:t>
        <a:bodyPr/>
        <a:lstStyle/>
        <a:p>
          <a:endParaRPr lang="en-US"/>
        </a:p>
      </dgm:t>
    </dgm:pt>
    <dgm:pt modelId="{B7FC9671-48F2-4631-8042-B324CD23C3B1}">
      <dgm:prSet phldrT="[Text]" custT="1"/>
      <dgm:spPr/>
      <dgm:t>
        <a:bodyPr/>
        <a:lstStyle/>
        <a:p>
          <a:r>
            <a:rPr lang="en-US" sz="2400" b="1" dirty="0"/>
            <a:t>External</a:t>
          </a:r>
          <a:r>
            <a:rPr lang="en-US" sz="1600" b="1" dirty="0"/>
            <a:t> </a:t>
          </a:r>
          <a:r>
            <a:rPr lang="en-US" sz="2400" b="1" dirty="0"/>
            <a:t>Student</a:t>
          </a:r>
          <a:r>
            <a:rPr lang="en-US" sz="1600" b="1" dirty="0"/>
            <a:t> </a:t>
          </a:r>
          <a:r>
            <a:rPr lang="en-US" sz="2400" b="1" dirty="0"/>
            <a:t>Supports/          </a:t>
          </a:r>
          <a:r>
            <a:rPr lang="en-US" sz="2400" b="1" dirty="0">
              <a:solidFill>
                <a:srgbClr val="00B0F0"/>
              </a:solidFill>
            </a:rPr>
            <a:t>Case</a:t>
          </a:r>
          <a:r>
            <a:rPr lang="en-US" sz="1600" b="1" dirty="0">
              <a:solidFill>
                <a:srgbClr val="00B0F0"/>
              </a:solidFill>
            </a:rPr>
            <a:t> </a:t>
          </a:r>
          <a:r>
            <a:rPr lang="en-US" sz="2400" b="1" dirty="0">
              <a:solidFill>
                <a:srgbClr val="00B0F0"/>
              </a:solidFill>
            </a:rPr>
            <a:t>Management</a:t>
          </a:r>
        </a:p>
        <a:p>
          <a:endParaRPr lang="en-US" sz="1100" dirty="0"/>
        </a:p>
      </dgm:t>
    </dgm:pt>
    <dgm:pt modelId="{271B09F0-3EA4-4E5C-8D4A-AB0B3DFCE384}" type="parTrans" cxnId="{FC818904-E316-4A8B-B950-335E6DB55BD8}">
      <dgm:prSet/>
      <dgm:spPr/>
      <dgm:t>
        <a:bodyPr/>
        <a:lstStyle/>
        <a:p>
          <a:endParaRPr lang="en-US"/>
        </a:p>
      </dgm:t>
    </dgm:pt>
    <dgm:pt modelId="{B56F1691-05B8-466A-9944-231BCE9862F0}" type="sibTrans" cxnId="{FC818904-E316-4A8B-B950-335E6DB55BD8}">
      <dgm:prSet/>
      <dgm:spPr/>
      <dgm:t>
        <a:bodyPr/>
        <a:lstStyle/>
        <a:p>
          <a:endParaRPr lang="en-US"/>
        </a:p>
      </dgm:t>
    </dgm:pt>
    <dgm:pt modelId="{75663386-6A64-4EB2-A98A-6508914412A7}">
      <dgm:prSet phldrT="[Text]" custT="1"/>
      <dgm:spPr/>
      <dgm:t>
        <a:bodyPr/>
        <a:lstStyle/>
        <a:p>
          <a:r>
            <a:rPr lang="en-US" sz="2400" b="1" dirty="0"/>
            <a:t>Western</a:t>
          </a:r>
          <a:r>
            <a:rPr lang="en-US" sz="1600" dirty="0"/>
            <a:t> </a:t>
          </a:r>
          <a:r>
            <a:rPr lang="en-US" sz="2400" b="1" dirty="0"/>
            <a:t>Student</a:t>
          </a:r>
          <a:r>
            <a:rPr lang="en-US" sz="1600" dirty="0"/>
            <a:t> </a:t>
          </a:r>
          <a:r>
            <a:rPr lang="en-US" sz="2400" b="1" dirty="0"/>
            <a:t>Supports</a:t>
          </a:r>
        </a:p>
      </dgm:t>
    </dgm:pt>
    <dgm:pt modelId="{3BE454F9-3731-4B1A-A68F-E09B70C7DFC1}" type="parTrans" cxnId="{B64D5219-9403-41A7-9F89-0434321869DC}">
      <dgm:prSet/>
      <dgm:spPr/>
      <dgm:t>
        <a:bodyPr/>
        <a:lstStyle/>
        <a:p>
          <a:endParaRPr lang="en-US"/>
        </a:p>
      </dgm:t>
    </dgm:pt>
    <dgm:pt modelId="{88C6FEF9-BF61-4B6C-B171-FEC0E314EB60}" type="sibTrans" cxnId="{B64D5219-9403-41A7-9F89-0434321869DC}">
      <dgm:prSet/>
      <dgm:spPr/>
      <dgm:t>
        <a:bodyPr/>
        <a:lstStyle/>
        <a:p>
          <a:endParaRPr lang="en-US"/>
        </a:p>
      </dgm:t>
    </dgm:pt>
    <dgm:pt modelId="{164BF622-5DD4-4E5F-89FB-5D065BD16742}" type="pres">
      <dgm:prSet presAssocID="{EF8036C3-0A1B-40FA-9F4F-F02330202A9C}" presName="composite" presStyleCnt="0">
        <dgm:presLayoutVars>
          <dgm:chMax val="5"/>
          <dgm:dir/>
          <dgm:resizeHandles val="exact"/>
        </dgm:presLayoutVars>
      </dgm:prSet>
      <dgm:spPr/>
    </dgm:pt>
    <dgm:pt modelId="{FAA63781-508F-421D-A3FF-CCA17F3285C5}" type="pres">
      <dgm:prSet presAssocID="{2788F638-4DF8-4C89-B9EA-194FA19B3EF4}" presName="circle1" presStyleLbl="lnNode1" presStyleIdx="0" presStyleCnt="4"/>
      <dgm:spPr/>
    </dgm:pt>
    <dgm:pt modelId="{8A43F503-EC14-41D7-BB45-0EFA36F8213A}" type="pres">
      <dgm:prSet presAssocID="{2788F638-4DF8-4C89-B9EA-194FA19B3EF4}" presName="text1" presStyleLbl="revTx" presStyleIdx="0" presStyleCnt="4" custScaleX="152316" custLinFactNeighborX="-1462" custLinFactNeighborY="35869">
        <dgm:presLayoutVars>
          <dgm:bulletEnabled val="1"/>
        </dgm:presLayoutVars>
      </dgm:prSet>
      <dgm:spPr/>
    </dgm:pt>
    <dgm:pt modelId="{D9E327F6-CD46-4737-ADB2-29C15A77AD36}" type="pres">
      <dgm:prSet presAssocID="{2788F638-4DF8-4C89-B9EA-194FA19B3EF4}" presName="line1" presStyleLbl="callout" presStyleIdx="0" presStyleCnt="8"/>
      <dgm:spPr/>
    </dgm:pt>
    <dgm:pt modelId="{61F76FCE-B39B-4608-87D0-29ABD640BFC8}" type="pres">
      <dgm:prSet presAssocID="{2788F638-4DF8-4C89-B9EA-194FA19B3EF4}" presName="d1" presStyleLbl="callout" presStyleIdx="1" presStyleCnt="8"/>
      <dgm:spPr/>
    </dgm:pt>
    <dgm:pt modelId="{DE541DFC-B03A-4349-B1BE-57D770198B1B}" type="pres">
      <dgm:prSet presAssocID="{BE67676E-D072-4BC9-8700-C762B4C319F9}" presName="circle2" presStyleLbl="lnNode1" presStyleIdx="1" presStyleCnt="4"/>
      <dgm:spPr/>
    </dgm:pt>
    <dgm:pt modelId="{661C9170-22F5-4F95-964D-0A29B49CF0B8}" type="pres">
      <dgm:prSet presAssocID="{BE67676E-D072-4BC9-8700-C762B4C319F9}" presName="text2" presStyleLbl="revTx" presStyleIdx="1" presStyleCnt="4" custScaleX="297140" custLinFactNeighborX="71555" custLinFactNeighborY="47103">
        <dgm:presLayoutVars>
          <dgm:bulletEnabled val="1"/>
        </dgm:presLayoutVars>
      </dgm:prSet>
      <dgm:spPr/>
    </dgm:pt>
    <dgm:pt modelId="{6EBA4FD0-6FFF-4310-8E98-B10D3C7B9A57}" type="pres">
      <dgm:prSet presAssocID="{BE67676E-D072-4BC9-8700-C762B4C319F9}" presName="line2" presStyleLbl="callout" presStyleIdx="2" presStyleCnt="8"/>
      <dgm:spPr/>
    </dgm:pt>
    <dgm:pt modelId="{57921E81-7197-41EC-B80E-F266235F201C}" type="pres">
      <dgm:prSet presAssocID="{BE67676E-D072-4BC9-8700-C762B4C319F9}" presName="d2" presStyleLbl="callout" presStyleIdx="3" presStyleCnt="8"/>
      <dgm:spPr/>
    </dgm:pt>
    <dgm:pt modelId="{668BA519-CBB8-450B-9196-7C945D44E8DD}" type="pres">
      <dgm:prSet presAssocID="{75663386-6A64-4EB2-A98A-6508914412A7}" presName="circle3" presStyleLbl="lnNode1" presStyleIdx="2" presStyleCnt="4"/>
      <dgm:spPr/>
    </dgm:pt>
    <dgm:pt modelId="{09CD43FF-50A9-4D36-B7F9-06F143D49679}" type="pres">
      <dgm:prSet presAssocID="{75663386-6A64-4EB2-A98A-6508914412A7}" presName="text3" presStyleLbl="revTx" presStyleIdx="2" presStyleCnt="4" custScaleX="259028" custLinFactNeighborX="57551" custLinFactNeighborY="49874">
        <dgm:presLayoutVars>
          <dgm:bulletEnabled val="1"/>
        </dgm:presLayoutVars>
      </dgm:prSet>
      <dgm:spPr/>
    </dgm:pt>
    <dgm:pt modelId="{635386B9-95F0-4B80-B65B-8B43F9174CB4}" type="pres">
      <dgm:prSet presAssocID="{75663386-6A64-4EB2-A98A-6508914412A7}" presName="line3" presStyleLbl="callout" presStyleIdx="4" presStyleCnt="8"/>
      <dgm:spPr/>
    </dgm:pt>
    <dgm:pt modelId="{E2855C94-151F-480C-9F09-845029CC09C3}" type="pres">
      <dgm:prSet presAssocID="{75663386-6A64-4EB2-A98A-6508914412A7}" presName="d3" presStyleLbl="callout" presStyleIdx="5" presStyleCnt="8"/>
      <dgm:spPr/>
    </dgm:pt>
    <dgm:pt modelId="{61E403F5-A72E-4EB3-AF19-12240ADEA19D}" type="pres">
      <dgm:prSet presAssocID="{B7FC9671-48F2-4631-8042-B324CD23C3B1}" presName="circle4" presStyleLbl="lnNode1" presStyleIdx="3" presStyleCnt="4"/>
      <dgm:spPr/>
    </dgm:pt>
    <dgm:pt modelId="{DEEDEC20-6053-4B78-85C8-0F83F2198B95}" type="pres">
      <dgm:prSet presAssocID="{B7FC9671-48F2-4631-8042-B324CD23C3B1}" presName="text4" presStyleLbl="revTx" presStyleIdx="3" presStyleCnt="4" custScaleX="319644" custScaleY="116022" custLinFactNeighborX="92709" custLinFactNeighborY="80680">
        <dgm:presLayoutVars>
          <dgm:bulletEnabled val="1"/>
        </dgm:presLayoutVars>
      </dgm:prSet>
      <dgm:spPr/>
    </dgm:pt>
    <dgm:pt modelId="{4B92C246-307F-4D92-B863-D3BD740E7381}" type="pres">
      <dgm:prSet presAssocID="{B7FC9671-48F2-4631-8042-B324CD23C3B1}" presName="line4" presStyleLbl="callout" presStyleIdx="6" presStyleCnt="8"/>
      <dgm:spPr/>
    </dgm:pt>
    <dgm:pt modelId="{373E934D-D492-4950-ACB7-0392CD19D184}" type="pres">
      <dgm:prSet presAssocID="{B7FC9671-48F2-4631-8042-B324CD23C3B1}" presName="d4" presStyleLbl="callout" presStyleIdx="7" presStyleCnt="8"/>
      <dgm:spPr/>
    </dgm:pt>
  </dgm:ptLst>
  <dgm:cxnLst>
    <dgm:cxn modelId="{886AC300-E2B1-4631-8441-398806027173}" type="presOf" srcId="{B7FC9671-48F2-4631-8042-B324CD23C3B1}" destId="{DEEDEC20-6053-4B78-85C8-0F83F2198B95}" srcOrd="0" destOrd="0" presId="urn:microsoft.com/office/officeart/2005/8/layout/target1"/>
    <dgm:cxn modelId="{FC818904-E316-4A8B-B950-335E6DB55BD8}" srcId="{EF8036C3-0A1B-40FA-9F4F-F02330202A9C}" destId="{B7FC9671-48F2-4631-8042-B324CD23C3B1}" srcOrd="3" destOrd="0" parTransId="{271B09F0-3EA4-4E5C-8D4A-AB0B3DFCE384}" sibTransId="{B56F1691-05B8-466A-9944-231BCE9862F0}"/>
    <dgm:cxn modelId="{B64D5219-9403-41A7-9F89-0434321869DC}" srcId="{EF8036C3-0A1B-40FA-9F4F-F02330202A9C}" destId="{75663386-6A64-4EB2-A98A-6508914412A7}" srcOrd="2" destOrd="0" parTransId="{3BE454F9-3731-4B1A-A68F-E09B70C7DFC1}" sibTransId="{88C6FEF9-BF61-4B6C-B171-FEC0E314EB60}"/>
    <dgm:cxn modelId="{CA986D3E-BA50-4DDD-99A1-D14F6658F3C2}" type="presOf" srcId="{BE67676E-D072-4BC9-8700-C762B4C319F9}" destId="{661C9170-22F5-4F95-964D-0A29B49CF0B8}" srcOrd="0" destOrd="0" presId="urn:microsoft.com/office/officeart/2005/8/layout/target1"/>
    <dgm:cxn modelId="{BEE85246-705C-422B-9EB6-0D95262192FE}" type="presOf" srcId="{EF8036C3-0A1B-40FA-9F4F-F02330202A9C}" destId="{164BF622-5DD4-4E5F-89FB-5D065BD16742}" srcOrd="0" destOrd="0" presId="urn:microsoft.com/office/officeart/2005/8/layout/target1"/>
    <dgm:cxn modelId="{EB063695-F6BB-4585-B4DD-85C476E81D22}" srcId="{EF8036C3-0A1B-40FA-9F4F-F02330202A9C}" destId="{BE67676E-D072-4BC9-8700-C762B4C319F9}" srcOrd="1" destOrd="0" parTransId="{33F8DF7C-198F-41DD-8430-6075E9F0973E}" sibTransId="{14AB676C-869E-45A1-9DE6-C4799436861C}"/>
    <dgm:cxn modelId="{0CA853D2-FDB1-4B12-BD71-617AB1999214}" srcId="{EF8036C3-0A1B-40FA-9F4F-F02330202A9C}" destId="{2788F638-4DF8-4C89-B9EA-194FA19B3EF4}" srcOrd="0" destOrd="0" parTransId="{922CB7CA-5E5D-427E-87F4-A0C8A7A73857}" sibTransId="{0262518B-FDEB-49CA-AFA9-6438AEAF1732}"/>
    <dgm:cxn modelId="{49D42CED-73BE-49B7-B946-5C56A83A58EE}" type="presOf" srcId="{75663386-6A64-4EB2-A98A-6508914412A7}" destId="{09CD43FF-50A9-4D36-B7F9-06F143D49679}" srcOrd="0" destOrd="0" presId="urn:microsoft.com/office/officeart/2005/8/layout/target1"/>
    <dgm:cxn modelId="{9A314CF2-F015-4AD8-A875-FE28DDD48D23}" type="presOf" srcId="{2788F638-4DF8-4C89-B9EA-194FA19B3EF4}" destId="{8A43F503-EC14-41D7-BB45-0EFA36F8213A}" srcOrd="0" destOrd="0" presId="urn:microsoft.com/office/officeart/2005/8/layout/target1"/>
    <dgm:cxn modelId="{56BA33FC-3E59-4F34-AB3B-2794B7829CEF}" type="presParOf" srcId="{164BF622-5DD4-4E5F-89FB-5D065BD16742}" destId="{FAA63781-508F-421D-A3FF-CCA17F3285C5}" srcOrd="0" destOrd="0" presId="urn:microsoft.com/office/officeart/2005/8/layout/target1"/>
    <dgm:cxn modelId="{4C52C085-64B2-4834-93D1-9C747FB13C40}" type="presParOf" srcId="{164BF622-5DD4-4E5F-89FB-5D065BD16742}" destId="{8A43F503-EC14-41D7-BB45-0EFA36F8213A}" srcOrd="1" destOrd="0" presId="urn:microsoft.com/office/officeart/2005/8/layout/target1"/>
    <dgm:cxn modelId="{F0FB2F13-62BB-4D50-9DCB-72399CFE8FF9}" type="presParOf" srcId="{164BF622-5DD4-4E5F-89FB-5D065BD16742}" destId="{D9E327F6-CD46-4737-ADB2-29C15A77AD36}" srcOrd="2" destOrd="0" presId="urn:microsoft.com/office/officeart/2005/8/layout/target1"/>
    <dgm:cxn modelId="{AF96378D-FFED-4282-AB4C-3161D654256C}" type="presParOf" srcId="{164BF622-5DD4-4E5F-89FB-5D065BD16742}" destId="{61F76FCE-B39B-4608-87D0-29ABD640BFC8}" srcOrd="3" destOrd="0" presId="urn:microsoft.com/office/officeart/2005/8/layout/target1"/>
    <dgm:cxn modelId="{D8CD64B9-9623-4B0A-B22F-E9BD1DC2C882}" type="presParOf" srcId="{164BF622-5DD4-4E5F-89FB-5D065BD16742}" destId="{DE541DFC-B03A-4349-B1BE-57D770198B1B}" srcOrd="4" destOrd="0" presId="urn:microsoft.com/office/officeart/2005/8/layout/target1"/>
    <dgm:cxn modelId="{506BD973-E11F-48B5-9A90-88F91A86B78B}" type="presParOf" srcId="{164BF622-5DD4-4E5F-89FB-5D065BD16742}" destId="{661C9170-22F5-4F95-964D-0A29B49CF0B8}" srcOrd="5" destOrd="0" presId="urn:microsoft.com/office/officeart/2005/8/layout/target1"/>
    <dgm:cxn modelId="{8B7B903A-E2E6-43BF-9E3B-51F91F1B903E}" type="presParOf" srcId="{164BF622-5DD4-4E5F-89FB-5D065BD16742}" destId="{6EBA4FD0-6FFF-4310-8E98-B10D3C7B9A57}" srcOrd="6" destOrd="0" presId="urn:microsoft.com/office/officeart/2005/8/layout/target1"/>
    <dgm:cxn modelId="{432DBEC2-DB51-4C94-8865-15AEB316D4D7}" type="presParOf" srcId="{164BF622-5DD4-4E5F-89FB-5D065BD16742}" destId="{57921E81-7197-41EC-B80E-F266235F201C}" srcOrd="7" destOrd="0" presId="urn:microsoft.com/office/officeart/2005/8/layout/target1"/>
    <dgm:cxn modelId="{CD7A7F23-18C8-4A34-806F-9A3DEB9C04F1}" type="presParOf" srcId="{164BF622-5DD4-4E5F-89FB-5D065BD16742}" destId="{668BA519-CBB8-450B-9196-7C945D44E8DD}" srcOrd="8" destOrd="0" presId="urn:microsoft.com/office/officeart/2005/8/layout/target1"/>
    <dgm:cxn modelId="{A42CD78C-DF4C-4C37-B620-C0A7D5878CDA}" type="presParOf" srcId="{164BF622-5DD4-4E5F-89FB-5D065BD16742}" destId="{09CD43FF-50A9-4D36-B7F9-06F143D49679}" srcOrd="9" destOrd="0" presId="urn:microsoft.com/office/officeart/2005/8/layout/target1"/>
    <dgm:cxn modelId="{1F525A96-867B-4FAF-869C-D64B0921FC5B}" type="presParOf" srcId="{164BF622-5DD4-4E5F-89FB-5D065BD16742}" destId="{635386B9-95F0-4B80-B65B-8B43F9174CB4}" srcOrd="10" destOrd="0" presId="urn:microsoft.com/office/officeart/2005/8/layout/target1"/>
    <dgm:cxn modelId="{C0A5F47C-848E-4781-B3F2-611110BE0792}" type="presParOf" srcId="{164BF622-5DD4-4E5F-89FB-5D065BD16742}" destId="{E2855C94-151F-480C-9F09-845029CC09C3}" srcOrd="11" destOrd="0" presId="urn:microsoft.com/office/officeart/2005/8/layout/target1"/>
    <dgm:cxn modelId="{91CA5416-7530-4E07-9677-2D081F06D917}" type="presParOf" srcId="{164BF622-5DD4-4E5F-89FB-5D065BD16742}" destId="{61E403F5-A72E-4EB3-AF19-12240ADEA19D}" srcOrd="12" destOrd="0" presId="urn:microsoft.com/office/officeart/2005/8/layout/target1"/>
    <dgm:cxn modelId="{CF6E99FF-A960-4913-919B-06B502890C6F}" type="presParOf" srcId="{164BF622-5DD4-4E5F-89FB-5D065BD16742}" destId="{DEEDEC20-6053-4B78-85C8-0F83F2198B95}" srcOrd="13" destOrd="0" presId="urn:microsoft.com/office/officeart/2005/8/layout/target1"/>
    <dgm:cxn modelId="{2D9A1534-2256-4AB8-966E-E319CD77CCF6}" type="presParOf" srcId="{164BF622-5DD4-4E5F-89FB-5D065BD16742}" destId="{4B92C246-307F-4D92-B863-D3BD740E7381}" srcOrd="14" destOrd="0" presId="urn:microsoft.com/office/officeart/2005/8/layout/target1"/>
    <dgm:cxn modelId="{CE19BD04-C304-40F6-AA8F-77CEABF8FEC7}" type="presParOf" srcId="{164BF622-5DD4-4E5F-89FB-5D065BD16742}" destId="{373E934D-D492-4950-ACB7-0392CD19D184}" srcOrd="15" destOrd="0" presId="urn:microsoft.com/office/officeart/2005/8/layout/target1"/>
  </dgm:cxnLst>
  <dgm:bg>
    <a:noFill/>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756DFA4F-9BCF-44EC-89A4-672A10F61D86}" type="doc">
      <dgm:prSet loTypeId="urn:microsoft.com/office/officeart/2005/8/layout/radial6" loCatId="cycle" qsTypeId="urn:microsoft.com/office/officeart/2005/8/quickstyle/3d3" qsCatId="3D" csTypeId="urn:microsoft.com/office/officeart/2005/8/colors/accent1_2" csCatId="accent1" phldr="1"/>
      <dgm:spPr/>
      <dgm:t>
        <a:bodyPr/>
        <a:lstStyle/>
        <a:p>
          <a:endParaRPr lang="en-US"/>
        </a:p>
      </dgm:t>
    </dgm:pt>
    <dgm:pt modelId="{55C947D5-44CF-4B4B-98B5-45E65BB5CBA9}">
      <dgm:prSet phldrT="[Text]"/>
      <dgm:spPr/>
      <dgm:t>
        <a:bodyPr/>
        <a:lstStyle/>
        <a:p>
          <a:r>
            <a:rPr lang="en-US" dirty="0"/>
            <a:t>Student</a:t>
          </a:r>
        </a:p>
      </dgm:t>
    </dgm:pt>
    <dgm:pt modelId="{4A1EE62D-4509-4864-952F-DEFAADBC536A}" type="parTrans" cxnId="{EA01C010-D6C3-48DA-B9D4-E83AE3486446}">
      <dgm:prSet/>
      <dgm:spPr/>
      <dgm:t>
        <a:bodyPr/>
        <a:lstStyle/>
        <a:p>
          <a:endParaRPr lang="en-US"/>
        </a:p>
      </dgm:t>
    </dgm:pt>
    <dgm:pt modelId="{0CD6BC18-B792-4972-86CA-3B92B554CA1B}" type="sibTrans" cxnId="{EA01C010-D6C3-48DA-B9D4-E83AE3486446}">
      <dgm:prSet/>
      <dgm:spPr/>
      <dgm:t>
        <a:bodyPr/>
        <a:lstStyle/>
        <a:p>
          <a:endParaRPr lang="en-US"/>
        </a:p>
      </dgm:t>
    </dgm:pt>
    <dgm:pt modelId="{E65CB47F-9A65-48F0-9598-B549D52DE921}">
      <dgm:prSet phldrT="[Text]"/>
      <dgm:spPr/>
      <dgm:t>
        <a:bodyPr/>
        <a:lstStyle/>
        <a:p>
          <a:r>
            <a:rPr lang="en-US" dirty="0"/>
            <a:t>Housing Insecurity</a:t>
          </a:r>
        </a:p>
      </dgm:t>
    </dgm:pt>
    <dgm:pt modelId="{A6B4D1E2-A683-4FF6-AED8-6DB221DCC1A6}" type="parTrans" cxnId="{EA76F8AD-1E3D-4F50-92A9-7F804D564F12}">
      <dgm:prSet/>
      <dgm:spPr/>
      <dgm:t>
        <a:bodyPr/>
        <a:lstStyle/>
        <a:p>
          <a:endParaRPr lang="en-US"/>
        </a:p>
      </dgm:t>
    </dgm:pt>
    <dgm:pt modelId="{A9F1FD4C-2EA6-4D83-93D7-8665402B5023}" type="sibTrans" cxnId="{EA76F8AD-1E3D-4F50-92A9-7F804D564F12}">
      <dgm:prSet/>
      <dgm:spPr/>
      <dgm:t>
        <a:bodyPr/>
        <a:lstStyle/>
        <a:p>
          <a:endParaRPr lang="en-US"/>
        </a:p>
      </dgm:t>
    </dgm:pt>
    <dgm:pt modelId="{36AB79E0-3884-40A4-AF52-2E9343E15CFB}">
      <dgm:prSet phldrT="[Text]"/>
      <dgm:spPr/>
      <dgm:t>
        <a:bodyPr/>
        <a:lstStyle/>
        <a:p>
          <a:r>
            <a:rPr lang="en-US" dirty="0"/>
            <a:t>Financial Aid</a:t>
          </a:r>
        </a:p>
      </dgm:t>
    </dgm:pt>
    <dgm:pt modelId="{73F3D58F-19DE-4201-B237-164872D9045B}" type="parTrans" cxnId="{08AA1495-18B6-41B5-A2D6-66F953063975}">
      <dgm:prSet/>
      <dgm:spPr/>
      <dgm:t>
        <a:bodyPr/>
        <a:lstStyle/>
        <a:p>
          <a:endParaRPr lang="en-US"/>
        </a:p>
      </dgm:t>
    </dgm:pt>
    <dgm:pt modelId="{AEE6A6C3-A739-41D1-813B-27A5E55A8E29}" type="sibTrans" cxnId="{08AA1495-18B6-41B5-A2D6-66F953063975}">
      <dgm:prSet/>
      <dgm:spPr/>
      <dgm:t>
        <a:bodyPr/>
        <a:lstStyle/>
        <a:p>
          <a:endParaRPr lang="en-US"/>
        </a:p>
      </dgm:t>
    </dgm:pt>
    <dgm:pt modelId="{4B185C9A-41A1-4A6F-BE01-5CEE3A29A592}">
      <dgm:prSet phldrT="[Text]"/>
      <dgm:spPr/>
      <dgm:t>
        <a:bodyPr/>
        <a:lstStyle/>
        <a:p>
          <a:r>
            <a:rPr lang="en-US" dirty="0"/>
            <a:t>Counseling</a:t>
          </a:r>
        </a:p>
      </dgm:t>
    </dgm:pt>
    <dgm:pt modelId="{4CB144DF-1945-4627-8196-73011A6A20DC}" type="parTrans" cxnId="{2A005F6F-649C-42A2-B9B9-4D3BC3BB56BF}">
      <dgm:prSet/>
      <dgm:spPr/>
      <dgm:t>
        <a:bodyPr/>
        <a:lstStyle/>
        <a:p>
          <a:endParaRPr lang="en-US"/>
        </a:p>
      </dgm:t>
    </dgm:pt>
    <dgm:pt modelId="{E520BB9B-1CB4-460C-B70B-CED453D1E3F3}" type="sibTrans" cxnId="{2A005F6F-649C-42A2-B9B9-4D3BC3BB56BF}">
      <dgm:prSet/>
      <dgm:spPr/>
      <dgm:t>
        <a:bodyPr/>
        <a:lstStyle/>
        <a:p>
          <a:endParaRPr lang="en-US"/>
        </a:p>
      </dgm:t>
    </dgm:pt>
    <dgm:pt modelId="{472C10BB-580C-4CEE-912D-F2DF332620AD}">
      <dgm:prSet phldrT="[Text]"/>
      <dgm:spPr/>
      <dgm:t>
        <a:bodyPr/>
        <a:lstStyle/>
        <a:p>
          <a:r>
            <a:rPr lang="en-US" dirty="0"/>
            <a:t>Food Insecurity</a:t>
          </a:r>
        </a:p>
      </dgm:t>
    </dgm:pt>
    <dgm:pt modelId="{0031488C-8BA5-449D-A223-52624E983090}" type="parTrans" cxnId="{3EEA75A2-C045-432F-96DC-76ACC200198E}">
      <dgm:prSet/>
      <dgm:spPr/>
      <dgm:t>
        <a:bodyPr/>
        <a:lstStyle/>
        <a:p>
          <a:endParaRPr lang="en-US"/>
        </a:p>
      </dgm:t>
    </dgm:pt>
    <dgm:pt modelId="{35A78D79-2C54-40CB-B03D-B20A875905F5}" type="sibTrans" cxnId="{3EEA75A2-C045-432F-96DC-76ACC200198E}">
      <dgm:prSet/>
      <dgm:spPr/>
      <dgm:t>
        <a:bodyPr/>
        <a:lstStyle/>
        <a:p>
          <a:endParaRPr lang="en-US"/>
        </a:p>
      </dgm:t>
    </dgm:pt>
    <dgm:pt modelId="{17C1969D-AB5A-42D0-B92F-CD81D32B3702}">
      <dgm:prSet/>
      <dgm:spPr/>
      <dgm:t>
        <a:bodyPr/>
        <a:lstStyle/>
        <a:p>
          <a:r>
            <a:rPr lang="en-US" dirty="0"/>
            <a:t>Veteran’s Benefits</a:t>
          </a:r>
        </a:p>
      </dgm:t>
    </dgm:pt>
    <dgm:pt modelId="{DF799B8B-AF3F-4064-9D77-FEC76B042116}" type="parTrans" cxnId="{17024B6D-DC93-4A68-9A9D-5CCE74E0892B}">
      <dgm:prSet/>
      <dgm:spPr/>
      <dgm:t>
        <a:bodyPr/>
        <a:lstStyle/>
        <a:p>
          <a:endParaRPr lang="en-US"/>
        </a:p>
      </dgm:t>
    </dgm:pt>
    <dgm:pt modelId="{45FF951C-C349-45B3-BA6B-02FC93FE47F1}" type="sibTrans" cxnId="{17024B6D-DC93-4A68-9A9D-5CCE74E0892B}">
      <dgm:prSet/>
      <dgm:spPr/>
      <dgm:t>
        <a:bodyPr/>
        <a:lstStyle/>
        <a:p>
          <a:endParaRPr lang="en-US"/>
        </a:p>
      </dgm:t>
    </dgm:pt>
    <dgm:pt modelId="{A531ACB2-8E0B-4765-ACF8-2742475D8443}">
      <dgm:prSet/>
      <dgm:spPr/>
      <dgm:t>
        <a:bodyPr/>
        <a:lstStyle/>
        <a:p>
          <a:r>
            <a:rPr lang="en-US" dirty="0"/>
            <a:t>Referral from Faculty </a:t>
          </a:r>
        </a:p>
      </dgm:t>
    </dgm:pt>
    <dgm:pt modelId="{36747F10-E7D5-4CDA-9DA7-159AD11D2344}" type="parTrans" cxnId="{7F496B49-55E1-47DA-B482-48078C044F4A}">
      <dgm:prSet/>
      <dgm:spPr/>
      <dgm:t>
        <a:bodyPr/>
        <a:lstStyle/>
        <a:p>
          <a:endParaRPr lang="en-US"/>
        </a:p>
      </dgm:t>
    </dgm:pt>
    <dgm:pt modelId="{A85A1880-D38D-441D-9A9B-3BBA1E7B433F}" type="sibTrans" cxnId="{7F496B49-55E1-47DA-B482-48078C044F4A}">
      <dgm:prSet/>
      <dgm:spPr/>
      <dgm:t>
        <a:bodyPr/>
        <a:lstStyle/>
        <a:p>
          <a:endParaRPr lang="en-US"/>
        </a:p>
      </dgm:t>
    </dgm:pt>
    <dgm:pt modelId="{0C867ABE-1CEF-46C9-AF6F-14F7AA02D886}" type="pres">
      <dgm:prSet presAssocID="{756DFA4F-9BCF-44EC-89A4-672A10F61D86}" presName="Name0" presStyleCnt="0">
        <dgm:presLayoutVars>
          <dgm:chMax val="1"/>
          <dgm:dir/>
          <dgm:animLvl val="ctr"/>
          <dgm:resizeHandles val="exact"/>
        </dgm:presLayoutVars>
      </dgm:prSet>
      <dgm:spPr/>
    </dgm:pt>
    <dgm:pt modelId="{C044E7BC-848E-46C0-A078-4F17B810E2FA}" type="pres">
      <dgm:prSet presAssocID="{55C947D5-44CF-4B4B-98B5-45E65BB5CBA9}" presName="centerShape" presStyleLbl="node0" presStyleIdx="0" presStyleCnt="1"/>
      <dgm:spPr/>
    </dgm:pt>
    <dgm:pt modelId="{D23D8B62-A99E-4C8F-8D38-0503A9590AF9}" type="pres">
      <dgm:prSet presAssocID="{E65CB47F-9A65-48F0-9598-B549D52DE921}" presName="node" presStyleLbl="node1" presStyleIdx="0" presStyleCnt="6">
        <dgm:presLayoutVars>
          <dgm:bulletEnabled val="1"/>
        </dgm:presLayoutVars>
      </dgm:prSet>
      <dgm:spPr/>
    </dgm:pt>
    <dgm:pt modelId="{A7FD18B9-D6D8-4B7E-AA30-02D438CA8365}" type="pres">
      <dgm:prSet presAssocID="{E65CB47F-9A65-48F0-9598-B549D52DE921}" presName="dummy" presStyleCnt="0"/>
      <dgm:spPr/>
    </dgm:pt>
    <dgm:pt modelId="{DDD23AFF-0FCB-4961-9C67-7C2D6171FA85}" type="pres">
      <dgm:prSet presAssocID="{A9F1FD4C-2EA6-4D83-93D7-8665402B5023}" presName="sibTrans" presStyleLbl="sibTrans2D1" presStyleIdx="0" presStyleCnt="6"/>
      <dgm:spPr/>
    </dgm:pt>
    <dgm:pt modelId="{8036342B-0994-46D9-BD48-8412ADCCBAB6}" type="pres">
      <dgm:prSet presAssocID="{36AB79E0-3884-40A4-AF52-2E9343E15CFB}" presName="node" presStyleLbl="node1" presStyleIdx="1" presStyleCnt="6">
        <dgm:presLayoutVars>
          <dgm:bulletEnabled val="1"/>
        </dgm:presLayoutVars>
      </dgm:prSet>
      <dgm:spPr/>
    </dgm:pt>
    <dgm:pt modelId="{D1944C39-F237-45FD-A1A8-A9A8FA998193}" type="pres">
      <dgm:prSet presAssocID="{36AB79E0-3884-40A4-AF52-2E9343E15CFB}" presName="dummy" presStyleCnt="0"/>
      <dgm:spPr/>
    </dgm:pt>
    <dgm:pt modelId="{CD80B6F5-AE95-453B-A8D7-8CF32BACD2A0}" type="pres">
      <dgm:prSet presAssocID="{AEE6A6C3-A739-41D1-813B-27A5E55A8E29}" presName="sibTrans" presStyleLbl="sibTrans2D1" presStyleIdx="1" presStyleCnt="6"/>
      <dgm:spPr/>
    </dgm:pt>
    <dgm:pt modelId="{609E8593-77B0-422C-B61F-6DE2724BE8BE}" type="pres">
      <dgm:prSet presAssocID="{4B185C9A-41A1-4A6F-BE01-5CEE3A29A592}" presName="node" presStyleLbl="node1" presStyleIdx="2" presStyleCnt="6">
        <dgm:presLayoutVars>
          <dgm:bulletEnabled val="1"/>
        </dgm:presLayoutVars>
      </dgm:prSet>
      <dgm:spPr/>
    </dgm:pt>
    <dgm:pt modelId="{7D5C26E4-9CDD-4E32-B7F7-80182254DE26}" type="pres">
      <dgm:prSet presAssocID="{4B185C9A-41A1-4A6F-BE01-5CEE3A29A592}" presName="dummy" presStyleCnt="0"/>
      <dgm:spPr/>
    </dgm:pt>
    <dgm:pt modelId="{DC788020-501F-4A57-9D85-21097A462354}" type="pres">
      <dgm:prSet presAssocID="{E520BB9B-1CB4-460C-B70B-CED453D1E3F3}" presName="sibTrans" presStyleLbl="sibTrans2D1" presStyleIdx="2" presStyleCnt="6"/>
      <dgm:spPr/>
    </dgm:pt>
    <dgm:pt modelId="{A52E0AF1-A1C0-4491-94F8-5C21F5023365}" type="pres">
      <dgm:prSet presAssocID="{472C10BB-580C-4CEE-912D-F2DF332620AD}" presName="node" presStyleLbl="node1" presStyleIdx="3" presStyleCnt="6">
        <dgm:presLayoutVars>
          <dgm:bulletEnabled val="1"/>
        </dgm:presLayoutVars>
      </dgm:prSet>
      <dgm:spPr/>
    </dgm:pt>
    <dgm:pt modelId="{2023EF67-EE0F-46A0-B256-7DDB264FD986}" type="pres">
      <dgm:prSet presAssocID="{472C10BB-580C-4CEE-912D-F2DF332620AD}" presName="dummy" presStyleCnt="0"/>
      <dgm:spPr/>
    </dgm:pt>
    <dgm:pt modelId="{17407415-B642-4314-A031-29C4B4D04109}" type="pres">
      <dgm:prSet presAssocID="{35A78D79-2C54-40CB-B03D-B20A875905F5}" presName="sibTrans" presStyleLbl="sibTrans2D1" presStyleIdx="3" presStyleCnt="6"/>
      <dgm:spPr/>
    </dgm:pt>
    <dgm:pt modelId="{045DB26E-7174-40F3-9056-80F5A0CF6FAE}" type="pres">
      <dgm:prSet presAssocID="{17C1969D-AB5A-42D0-B92F-CD81D32B3702}" presName="node" presStyleLbl="node1" presStyleIdx="4" presStyleCnt="6">
        <dgm:presLayoutVars>
          <dgm:bulletEnabled val="1"/>
        </dgm:presLayoutVars>
      </dgm:prSet>
      <dgm:spPr/>
    </dgm:pt>
    <dgm:pt modelId="{6EEC0C5A-BF0C-4D9C-B6B3-45FD65246C2F}" type="pres">
      <dgm:prSet presAssocID="{17C1969D-AB5A-42D0-B92F-CD81D32B3702}" presName="dummy" presStyleCnt="0"/>
      <dgm:spPr/>
    </dgm:pt>
    <dgm:pt modelId="{061AFCCC-F725-46AF-A175-2D236555F1F7}" type="pres">
      <dgm:prSet presAssocID="{45FF951C-C349-45B3-BA6B-02FC93FE47F1}" presName="sibTrans" presStyleLbl="sibTrans2D1" presStyleIdx="4" presStyleCnt="6"/>
      <dgm:spPr/>
    </dgm:pt>
    <dgm:pt modelId="{8B1488B4-5429-4261-BCC9-41FC61BE96DB}" type="pres">
      <dgm:prSet presAssocID="{A531ACB2-8E0B-4765-ACF8-2742475D8443}" presName="node" presStyleLbl="node1" presStyleIdx="5" presStyleCnt="6">
        <dgm:presLayoutVars>
          <dgm:bulletEnabled val="1"/>
        </dgm:presLayoutVars>
      </dgm:prSet>
      <dgm:spPr/>
    </dgm:pt>
    <dgm:pt modelId="{8C1BC275-0A6F-45AD-8F9E-9B920F65C126}" type="pres">
      <dgm:prSet presAssocID="{A531ACB2-8E0B-4765-ACF8-2742475D8443}" presName="dummy" presStyleCnt="0"/>
      <dgm:spPr/>
    </dgm:pt>
    <dgm:pt modelId="{E28396A6-672A-487D-9486-DFF199BA4A79}" type="pres">
      <dgm:prSet presAssocID="{A85A1880-D38D-441D-9A9B-3BBA1E7B433F}" presName="sibTrans" presStyleLbl="sibTrans2D1" presStyleIdx="5" presStyleCnt="6"/>
      <dgm:spPr/>
    </dgm:pt>
  </dgm:ptLst>
  <dgm:cxnLst>
    <dgm:cxn modelId="{4B6CBB0C-CD7B-4FB7-9FE9-7E01FEA2F537}" type="presOf" srcId="{45FF951C-C349-45B3-BA6B-02FC93FE47F1}" destId="{061AFCCC-F725-46AF-A175-2D236555F1F7}" srcOrd="0" destOrd="0" presId="urn:microsoft.com/office/officeart/2005/8/layout/radial6"/>
    <dgm:cxn modelId="{45497710-4037-4B20-BAED-B81E969D46FA}" type="presOf" srcId="{E65CB47F-9A65-48F0-9598-B549D52DE921}" destId="{D23D8B62-A99E-4C8F-8D38-0503A9590AF9}" srcOrd="0" destOrd="0" presId="urn:microsoft.com/office/officeart/2005/8/layout/radial6"/>
    <dgm:cxn modelId="{EA01C010-D6C3-48DA-B9D4-E83AE3486446}" srcId="{756DFA4F-9BCF-44EC-89A4-672A10F61D86}" destId="{55C947D5-44CF-4B4B-98B5-45E65BB5CBA9}" srcOrd="0" destOrd="0" parTransId="{4A1EE62D-4509-4864-952F-DEFAADBC536A}" sibTransId="{0CD6BC18-B792-4972-86CA-3B92B554CA1B}"/>
    <dgm:cxn modelId="{AA71362D-3F5E-4A22-9E67-4DEDBD5E95FE}" type="presOf" srcId="{E520BB9B-1CB4-460C-B70B-CED453D1E3F3}" destId="{DC788020-501F-4A57-9D85-21097A462354}" srcOrd="0" destOrd="0" presId="urn:microsoft.com/office/officeart/2005/8/layout/radial6"/>
    <dgm:cxn modelId="{4919532F-90F4-43D0-8E99-E0B92E064809}" type="presOf" srcId="{756DFA4F-9BCF-44EC-89A4-672A10F61D86}" destId="{0C867ABE-1CEF-46C9-AF6F-14F7AA02D886}" srcOrd="0" destOrd="0" presId="urn:microsoft.com/office/officeart/2005/8/layout/radial6"/>
    <dgm:cxn modelId="{7F496B49-55E1-47DA-B482-48078C044F4A}" srcId="{55C947D5-44CF-4B4B-98B5-45E65BB5CBA9}" destId="{A531ACB2-8E0B-4765-ACF8-2742475D8443}" srcOrd="5" destOrd="0" parTransId="{36747F10-E7D5-4CDA-9DA7-159AD11D2344}" sibTransId="{A85A1880-D38D-441D-9A9B-3BBA1E7B433F}"/>
    <dgm:cxn modelId="{17024B6D-DC93-4A68-9A9D-5CCE74E0892B}" srcId="{55C947D5-44CF-4B4B-98B5-45E65BB5CBA9}" destId="{17C1969D-AB5A-42D0-B92F-CD81D32B3702}" srcOrd="4" destOrd="0" parTransId="{DF799B8B-AF3F-4064-9D77-FEC76B042116}" sibTransId="{45FF951C-C349-45B3-BA6B-02FC93FE47F1}"/>
    <dgm:cxn modelId="{2A005F6F-649C-42A2-B9B9-4D3BC3BB56BF}" srcId="{55C947D5-44CF-4B4B-98B5-45E65BB5CBA9}" destId="{4B185C9A-41A1-4A6F-BE01-5CEE3A29A592}" srcOrd="2" destOrd="0" parTransId="{4CB144DF-1945-4627-8196-73011A6A20DC}" sibTransId="{E520BB9B-1CB4-460C-B70B-CED453D1E3F3}"/>
    <dgm:cxn modelId="{5DE47D89-24D4-411A-88E9-61DD14B840F5}" type="presOf" srcId="{AEE6A6C3-A739-41D1-813B-27A5E55A8E29}" destId="{CD80B6F5-AE95-453B-A8D7-8CF32BACD2A0}" srcOrd="0" destOrd="0" presId="urn:microsoft.com/office/officeart/2005/8/layout/radial6"/>
    <dgm:cxn modelId="{08AA1495-18B6-41B5-A2D6-66F953063975}" srcId="{55C947D5-44CF-4B4B-98B5-45E65BB5CBA9}" destId="{36AB79E0-3884-40A4-AF52-2E9343E15CFB}" srcOrd="1" destOrd="0" parTransId="{73F3D58F-19DE-4201-B237-164872D9045B}" sibTransId="{AEE6A6C3-A739-41D1-813B-27A5E55A8E29}"/>
    <dgm:cxn modelId="{8E5A809E-C0F5-44E1-BD7A-E1890692BCE9}" type="presOf" srcId="{35A78D79-2C54-40CB-B03D-B20A875905F5}" destId="{17407415-B642-4314-A031-29C4B4D04109}" srcOrd="0" destOrd="0" presId="urn:microsoft.com/office/officeart/2005/8/layout/radial6"/>
    <dgm:cxn modelId="{3EEA75A2-C045-432F-96DC-76ACC200198E}" srcId="{55C947D5-44CF-4B4B-98B5-45E65BB5CBA9}" destId="{472C10BB-580C-4CEE-912D-F2DF332620AD}" srcOrd="3" destOrd="0" parTransId="{0031488C-8BA5-449D-A223-52624E983090}" sibTransId="{35A78D79-2C54-40CB-B03D-B20A875905F5}"/>
    <dgm:cxn modelId="{EA76F8AD-1E3D-4F50-92A9-7F804D564F12}" srcId="{55C947D5-44CF-4B4B-98B5-45E65BB5CBA9}" destId="{E65CB47F-9A65-48F0-9598-B549D52DE921}" srcOrd="0" destOrd="0" parTransId="{A6B4D1E2-A683-4FF6-AED8-6DB221DCC1A6}" sibTransId="{A9F1FD4C-2EA6-4D83-93D7-8665402B5023}"/>
    <dgm:cxn modelId="{C6EA88BA-38AC-47F3-9A21-726F8E17147F}" type="presOf" srcId="{472C10BB-580C-4CEE-912D-F2DF332620AD}" destId="{A52E0AF1-A1C0-4491-94F8-5C21F5023365}" srcOrd="0" destOrd="0" presId="urn:microsoft.com/office/officeart/2005/8/layout/radial6"/>
    <dgm:cxn modelId="{10BEB0BB-53E9-4B80-9175-1A277E154B90}" type="presOf" srcId="{17C1969D-AB5A-42D0-B92F-CD81D32B3702}" destId="{045DB26E-7174-40F3-9056-80F5A0CF6FAE}" srcOrd="0" destOrd="0" presId="urn:microsoft.com/office/officeart/2005/8/layout/radial6"/>
    <dgm:cxn modelId="{310F5EBF-433E-43CD-8537-A9B35E959FE8}" type="presOf" srcId="{A531ACB2-8E0B-4765-ACF8-2742475D8443}" destId="{8B1488B4-5429-4261-BCC9-41FC61BE96DB}" srcOrd="0" destOrd="0" presId="urn:microsoft.com/office/officeart/2005/8/layout/radial6"/>
    <dgm:cxn modelId="{AA258BBF-95B1-45D2-9C0F-688204396F9F}" type="presOf" srcId="{4B185C9A-41A1-4A6F-BE01-5CEE3A29A592}" destId="{609E8593-77B0-422C-B61F-6DE2724BE8BE}" srcOrd="0" destOrd="0" presId="urn:microsoft.com/office/officeart/2005/8/layout/radial6"/>
    <dgm:cxn modelId="{D64621E0-53A8-4F9B-9726-738C57F00022}" type="presOf" srcId="{A85A1880-D38D-441D-9A9B-3BBA1E7B433F}" destId="{E28396A6-672A-487D-9486-DFF199BA4A79}" srcOrd="0" destOrd="0" presId="urn:microsoft.com/office/officeart/2005/8/layout/radial6"/>
    <dgm:cxn modelId="{5F46F9E7-29AF-4106-947C-305FE1FD8A8A}" type="presOf" srcId="{A9F1FD4C-2EA6-4D83-93D7-8665402B5023}" destId="{DDD23AFF-0FCB-4961-9C67-7C2D6171FA85}" srcOrd="0" destOrd="0" presId="urn:microsoft.com/office/officeart/2005/8/layout/radial6"/>
    <dgm:cxn modelId="{F466D7EB-8CAC-4FC7-9BEA-C95163A85A35}" type="presOf" srcId="{36AB79E0-3884-40A4-AF52-2E9343E15CFB}" destId="{8036342B-0994-46D9-BD48-8412ADCCBAB6}" srcOrd="0" destOrd="0" presId="urn:microsoft.com/office/officeart/2005/8/layout/radial6"/>
    <dgm:cxn modelId="{224F07EF-79F9-4C57-BE00-635C2A72CD8F}" type="presOf" srcId="{55C947D5-44CF-4B4B-98B5-45E65BB5CBA9}" destId="{C044E7BC-848E-46C0-A078-4F17B810E2FA}" srcOrd="0" destOrd="0" presId="urn:microsoft.com/office/officeart/2005/8/layout/radial6"/>
    <dgm:cxn modelId="{EEF8681C-7AD9-4720-874B-7511A828FAA6}" type="presParOf" srcId="{0C867ABE-1CEF-46C9-AF6F-14F7AA02D886}" destId="{C044E7BC-848E-46C0-A078-4F17B810E2FA}" srcOrd="0" destOrd="0" presId="urn:microsoft.com/office/officeart/2005/8/layout/radial6"/>
    <dgm:cxn modelId="{C4F6DD11-07BC-42DE-A443-466696A92512}" type="presParOf" srcId="{0C867ABE-1CEF-46C9-AF6F-14F7AA02D886}" destId="{D23D8B62-A99E-4C8F-8D38-0503A9590AF9}" srcOrd="1" destOrd="0" presId="urn:microsoft.com/office/officeart/2005/8/layout/radial6"/>
    <dgm:cxn modelId="{E3E6AC38-8D19-4DD6-91CD-D55F57C4C471}" type="presParOf" srcId="{0C867ABE-1CEF-46C9-AF6F-14F7AA02D886}" destId="{A7FD18B9-D6D8-4B7E-AA30-02D438CA8365}" srcOrd="2" destOrd="0" presId="urn:microsoft.com/office/officeart/2005/8/layout/radial6"/>
    <dgm:cxn modelId="{7C60D26F-EC0A-4DED-9E3D-38FB286089C3}" type="presParOf" srcId="{0C867ABE-1CEF-46C9-AF6F-14F7AA02D886}" destId="{DDD23AFF-0FCB-4961-9C67-7C2D6171FA85}" srcOrd="3" destOrd="0" presId="urn:microsoft.com/office/officeart/2005/8/layout/radial6"/>
    <dgm:cxn modelId="{D7C8713B-D0F4-41C8-A7BC-517CA540644C}" type="presParOf" srcId="{0C867ABE-1CEF-46C9-AF6F-14F7AA02D886}" destId="{8036342B-0994-46D9-BD48-8412ADCCBAB6}" srcOrd="4" destOrd="0" presId="urn:microsoft.com/office/officeart/2005/8/layout/radial6"/>
    <dgm:cxn modelId="{F944DB48-EAF7-4B02-9F82-72022F78D439}" type="presParOf" srcId="{0C867ABE-1CEF-46C9-AF6F-14F7AA02D886}" destId="{D1944C39-F237-45FD-A1A8-A9A8FA998193}" srcOrd="5" destOrd="0" presId="urn:microsoft.com/office/officeart/2005/8/layout/radial6"/>
    <dgm:cxn modelId="{38FAA0CC-0481-452C-9FB7-8C0FD7B99799}" type="presParOf" srcId="{0C867ABE-1CEF-46C9-AF6F-14F7AA02D886}" destId="{CD80B6F5-AE95-453B-A8D7-8CF32BACD2A0}" srcOrd="6" destOrd="0" presId="urn:microsoft.com/office/officeart/2005/8/layout/radial6"/>
    <dgm:cxn modelId="{E6BBEE2A-CE25-4E9D-9B09-04723E0EECBE}" type="presParOf" srcId="{0C867ABE-1CEF-46C9-AF6F-14F7AA02D886}" destId="{609E8593-77B0-422C-B61F-6DE2724BE8BE}" srcOrd="7" destOrd="0" presId="urn:microsoft.com/office/officeart/2005/8/layout/radial6"/>
    <dgm:cxn modelId="{19AAE52C-392D-475D-8C96-A8403F80FF77}" type="presParOf" srcId="{0C867ABE-1CEF-46C9-AF6F-14F7AA02D886}" destId="{7D5C26E4-9CDD-4E32-B7F7-80182254DE26}" srcOrd="8" destOrd="0" presId="urn:microsoft.com/office/officeart/2005/8/layout/radial6"/>
    <dgm:cxn modelId="{7E1EAB6E-4182-4C03-A3E9-A719B7C44C03}" type="presParOf" srcId="{0C867ABE-1CEF-46C9-AF6F-14F7AA02D886}" destId="{DC788020-501F-4A57-9D85-21097A462354}" srcOrd="9" destOrd="0" presId="urn:microsoft.com/office/officeart/2005/8/layout/radial6"/>
    <dgm:cxn modelId="{9FFBE217-1DA3-40F4-AC5F-984493F61C5F}" type="presParOf" srcId="{0C867ABE-1CEF-46C9-AF6F-14F7AA02D886}" destId="{A52E0AF1-A1C0-4491-94F8-5C21F5023365}" srcOrd="10" destOrd="0" presId="urn:microsoft.com/office/officeart/2005/8/layout/radial6"/>
    <dgm:cxn modelId="{2594C5BC-FBE5-436B-80EC-D181F07F86D3}" type="presParOf" srcId="{0C867ABE-1CEF-46C9-AF6F-14F7AA02D886}" destId="{2023EF67-EE0F-46A0-B256-7DDB264FD986}" srcOrd="11" destOrd="0" presId="urn:microsoft.com/office/officeart/2005/8/layout/radial6"/>
    <dgm:cxn modelId="{6ABE9BA3-3396-438A-862C-69746FF9FE74}" type="presParOf" srcId="{0C867ABE-1CEF-46C9-AF6F-14F7AA02D886}" destId="{17407415-B642-4314-A031-29C4B4D04109}" srcOrd="12" destOrd="0" presId="urn:microsoft.com/office/officeart/2005/8/layout/radial6"/>
    <dgm:cxn modelId="{1409DB1B-F0D2-4673-9858-045A31A05B09}" type="presParOf" srcId="{0C867ABE-1CEF-46C9-AF6F-14F7AA02D886}" destId="{045DB26E-7174-40F3-9056-80F5A0CF6FAE}" srcOrd="13" destOrd="0" presId="urn:microsoft.com/office/officeart/2005/8/layout/radial6"/>
    <dgm:cxn modelId="{27537EA7-939C-4B79-8FB7-BFB0E6861C24}" type="presParOf" srcId="{0C867ABE-1CEF-46C9-AF6F-14F7AA02D886}" destId="{6EEC0C5A-BF0C-4D9C-B6B3-45FD65246C2F}" srcOrd="14" destOrd="0" presId="urn:microsoft.com/office/officeart/2005/8/layout/radial6"/>
    <dgm:cxn modelId="{1BE02E4C-CF85-4B82-9BDE-FB9A24720730}" type="presParOf" srcId="{0C867ABE-1CEF-46C9-AF6F-14F7AA02D886}" destId="{061AFCCC-F725-46AF-A175-2D236555F1F7}" srcOrd="15" destOrd="0" presId="urn:microsoft.com/office/officeart/2005/8/layout/radial6"/>
    <dgm:cxn modelId="{2DA1F869-85BC-462A-ABF5-CC147AC453FE}" type="presParOf" srcId="{0C867ABE-1CEF-46C9-AF6F-14F7AA02D886}" destId="{8B1488B4-5429-4261-BCC9-41FC61BE96DB}" srcOrd="16" destOrd="0" presId="urn:microsoft.com/office/officeart/2005/8/layout/radial6"/>
    <dgm:cxn modelId="{D820EF8E-66EA-4827-9E13-C6F6FEBF2A1D}" type="presParOf" srcId="{0C867ABE-1CEF-46C9-AF6F-14F7AA02D886}" destId="{8C1BC275-0A6F-45AD-8F9E-9B920F65C126}" srcOrd="17" destOrd="0" presId="urn:microsoft.com/office/officeart/2005/8/layout/radial6"/>
    <dgm:cxn modelId="{175EB33A-6DC8-4B4C-96D6-2959DBD92F74}" type="presParOf" srcId="{0C867ABE-1CEF-46C9-AF6F-14F7AA02D886}" destId="{E28396A6-672A-487D-9486-DFF199BA4A79}" srcOrd="18"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705170-0663-4A31-8566-8D3416536EC5}">
      <dsp:nvSpPr>
        <dsp:cNvPr id="0" name=""/>
        <dsp:cNvSpPr/>
      </dsp:nvSpPr>
      <dsp:spPr>
        <a:xfrm>
          <a:off x="1146748" y="2247"/>
          <a:ext cx="7533034" cy="451982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b="1" kern="1200" dirty="0"/>
            <a:t>Mental Health Concerns Related To:</a:t>
          </a:r>
          <a:endParaRPr lang="en-US" sz="3000" kern="1200" dirty="0"/>
        </a:p>
        <a:p>
          <a:pPr marL="228600" lvl="1" indent="-228600" algn="l" defTabSz="1022350">
            <a:lnSpc>
              <a:spcPct val="90000"/>
            </a:lnSpc>
            <a:spcBef>
              <a:spcPct val="0"/>
            </a:spcBef>
            <a:spcAft>
              <a:spcPct val="15000"/>
            </a:spcAft>
            <a:buChar char="•"/>
          </a:pPr>
          <a:r>
            <a:rPr lang="en-US" sz="2300" b="1" kern="1200" dirty="0"/>
            <a:t>Relationships</a:t>
          </a:r>
          <a:endParaRPr lang="en-US" sz="2300" kern="1200" dirty="0"/>
        </a:p>
        <a:p>
          <a:pPr marL="228600" lvl="1" indent="-228600" algn="l" defTabSz="1022350">
            <a:lnSpc>
              <a:spcPct val="90000"/>
            </a:lnSpc>
            <a:spcBef>
              <a:spcPct val="0"/>
            </a:spcBef>
            <a:spcAft>
              <a:spcPct val="15000"/>
            </a:spcAft>
            <a:buChar char="•"/>
          </a:pPr>
          <a:r>
            <a:rPr lang="en-US" sz="2300" b="1" kern="1200" dirty="0"/>
            <a:t>Financial</a:t>
          </a:r>
          <a:endParaRPr lang="en-US" sz="2300" kern="1200" dirty="0"/>
        </a:p>
        <a:p>
          <a:pPr marL="228600" lvl="1" indent="-228600" algn="l" defTabSz="1022350">
            <a:lnSpc>
              <a:spcPct val="90000"/>
            </a:lnSpc>
            <a:spcBef>
              <a:spcPct val="0"/>
            </a:spcBef>
            <a:spcAft>
              <a:spcPct val="15000"/>
            </a:spcAft>
            <a:buChar char="•"/>
          </a:pPr>
          <a:r>
            <a:rPr lang="en-US" sz="2300" b="1" kern="1200" dirty="0"/>
            <a:t>Career/Job Changes</a:t>
          </a:r>
          <a:endParaRPr lang="en-US" sz="2300" kern="1200" dirty="0"/>
        </a:p>
        <a:p>
          <a:pPr marL="228600" lvl="1" indent="-228600" algn="l" defTabSz="1022350">
            <a:lnSpc>
              <a:spcPct val="90000"/>
            </a:lnSpc>
            <a:spcBef>
              <a:spcPct val="0"/>
            </a:spcBef>
            <a:spcAft>
              <a:spcPct val="15000"/>
            </a:spcAft>
            <a:buChar char="•"/>
          </a:pPr>
          <a:r>
            <a:rPr lang="en-US" sz="2300" b="1" kern="1200" dirty="0"/>
            <a:t>Trauma</a:t>
          </a:r>
        </a:p>
        <a:p>
          <a:pPr marL="228600" lvl="1" indent="-228600" algn="l" defTabSz="1022350">
            <a:lnSpc>
              <a:spcPct val="90000"/>
            </a:lnSpc>
            <a:spcBef>
              <a:spcPct val="0"/>
            </a:spcBef>
            <a:spcAft>
              <a:spcPct val="15000"/>
            </a:spcAft>
            <a:buChar char="•"/>
          </a:pPr>
          <a:r>
            <a:rPr lang="en-US" sz="2300" b="1" kern="1200" dirty="0"/>
            <a:t>AODA/Addiction</a:t>
          </a:r>
          <a:endParaRPr lang="en-US" sz="2300" kern="1200" dirty="0"/>
        </a:p>
        <a:p>
          <a:pPr marL="228600" lvl="1" indent="-228600" algn="l" defTabSz="1022350">
            <a:lnSpc>
              <a:spcPct val="90000"/>
            </a:lnSpc>
            <a:spcBef>
              <a:spcPct val="0"/>
            </a:spcBef>
            <a:spcAft>
              <a:spcPct val="15000"/>
            </a:spcAft>
            <a:buChar char="•"/>
          </a:pPr>
          <a:r>
            <a:rPr lang="en-US" sz="2300" b="1" kern="1200"/>
            <a:t>Grief</a:t>
          </a:r>
          <a:endParaRPr lang="en-US" sz="2300" kern="1200"/>
        </a:p>
        <a:p>
          <a:pPr marL="228600" lvl="1" indent="-228600" algn="l" defTabSz="1022350">
            <a:lnSpc>
              <a:spcPct val="90000"/>
            </a:lnSpc>
            <a:spcBef>
              <a:spcPct val="0"/>
            </a:spcBef>
            <a:spcAft>
              <a:spcPct val="15000"/>
            </a:spcAft>
            <a:buChar char="•"/>
          </a:pPr>
          <a:r>
            <a:rPr lang="en-US" sz="2300" b="1" kern="1200"/>
            <a:t>Suicidal Ideation Assessments and Hospitalizations</a:t>
          </a:r>
          <a:endParaRPr lang="en-US" sz="2300" kern="1200"/>
        </a:p>
        <a:p>
          <a:pPr marL="228600" lvl="1" indent="-228600" algn="l" defTabSz="1022350">
            <a:lnSpc>
              <a:spcPct val="90000"/>
            </a:lnSpc>
            <a:spcBef>
              <a:spcPct val="0"/>
            </a:spcBef>
            <a:spcAft>
              <a:spcPct val="15000"/>
            </a:spcAft>
            <a:buChar char="•"/>
          </a:pPr>
          <a:r>
            <a:rPr lang="en-US" sz="2300" b="1" kern="1200"/>
            <a:t>Basic Need Referrals</a:t>
          </a:r>
          <a:endParaRPr lang="en-US" sz="2300" kern="1200"/>
        </a:p>
        <a:p>
          <a:pPr marL="228600" lvl="1" indent="-228600" algn="l" defTabSz="1022350">
            <a:lnSpc>
              <a:spcPct val="90000"/>
            </a:lnSpc>
            <a:spcBef>
              <a:spcPct val="0"/>
            </a:spcBef>
            <a:spcAft>
              <a:spcPct val="15000"/>
            </a:spcAft>
            <a:buChar char="•"/>
          </a:pPr>
          <a:r>
            <a:rPr lang="en-US" sz="2300" b="1" kern="1200"/>
            <a:t>Domestic Violence Safety Planning</a:t>
          </a:r>
          <a:endParaRPr lang="en-US" sz="2300" kern="1200"/>
        </a:p>
        <a:p>
          <a:pPr marL="228600" lvl="1" indent="-228600" algn="l" defTabSz="1022350">
            <a:lnSpc>
              <a:spcPct val="90000"/>
            </a:lnSpc>
            <a:spcBef>
              <a:spcPct val="0"/>
            </a:spcBef>
            <a:spcAft>
              <a:spcPct val="15000"/>
            </a:spcAft>
            <a:buChar char="•"/>
          </a:pPr>
          <a:r>
            <a:rPr lang="en-US" sz="2300" b="1" kern="1200"/>
            <a:t>Mental Health Medication/Therapy Referrals</a:t>
          </a:r>
          <a:endParaRPr lang="en-US" sz="2300" kern="1200"/>
        </a:p>
      </dsp:txBody>
      <dsp:txXfrm>
        <a:off x="1146748" y="2247"/>
        <a:ext cx="7533034" cy="45198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E403F5-A72E-4EB3-AF19-12240ADEA19D}">
      <dsp:nvSpPr>
        <dsp:cNvPr id="0" name=""/>
        <dsp:cNvSpPr/>
      </dsp:nvSpPr>
      <dsp:spPr>
        <a:xfrm>
          <a:off x="1541796" y="1005681"/>
          <a:ext cx="3017043" cy="3017043"/>
        </a:xfrm>
        <a:prstGeom prst="ellipse">
          <a:avLst/>
        </a:prstGeom>
        <a:solidFill>
          <a:schemeClr val="accent1">
            <a:shade val="80000"/>
            <a:hueOff val="0"/>
            <a:satOff val="0"/>
            <a:lumOff val="583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8BA519-CBB8-450B-9196-7C945D44E8DD}">
      <dsp:nvSpPr>
        <dsp:cNvPr id="0" name=""/>
        <dsp:cNvSpPr/>
      </dsp:nvSpPr>
      <dsp:spPr>
        <a:xfrm>
          <a:off x="1972982" y="1436867"/>
          <a:ext cx="2154672" cy="2154672"/>
        </a:xfrm>
        <a:prstGeom prst="ellipse">
          <a:avLst/>
        </a:prstGeom>
        <a:solidFill>
          <a:schemeClr val="accent1">
            <a:shade val="80000"/>
            <a:hueOff val="0"/>
            <a:satOff val="0"/>
            <a:lumOff val="3892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41DFC-B03A-4349-B1BE-57D770198B1B}">
      <dsp:nvSpPr>
        <dsp:cNvPr id="0" name=""/>
        <dsp:cNvSpPr/>
      </dsp:nvSpPr>
      <dsp:spPr>
        <a:xfrm>
          <a:off x="2403916" y="1867801"/>
          <a:ext cx="1292803" cy="1292803"/>
        </a:xfrm>
        <a:prstGeom prst="ellipse">
          <a:avLst/>
        </a:prstGeom>
        <a:solidFill>
          <a:schemeClr val="accent1">
            <a:shade val="80000"/>
            <a:hueOff val="0"/>
            <a:satOff val="0"/>
            <a:lumOff val="194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A63781-508F-421D-A3FF-CCA17F3285C5}">
      <dsp:nvSpPr>
        <dsp:cNvPr id="0" name=""/>
        <dsp:cNvSpPr/>
      </dsp:nvSpPr>
      <dsp:spPr>
        <a:xfrm>
          <a:off x="2834851" y="2298735"/>
          <a:ext cx="430934" cy="430934"/>
        </a:xfrm>
        <a:prstGeom prst="ellipse">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43F503-EC14-41D7-BB45-0EFA36F8213A}">
      <dsp:nvSpPr>
        <dsp:cNvPr id="0" name=""/>
        <dsp:cNvSpPr/>
      </dsp:nvSpPr>
      <dsp:spPr>
        <a:xfrm>
          <a:off x="4645027" y="258822"/>
          <a:ext cx="2297720" cy="7215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30480" rIns="30480" bIns="30480" numCol="1" spcCol="1270" anchor="ctr" anchorCtr="0">
          <a:noAutofit/>
        </a:bodyPr>
        <a:lstStyle/>
        <a:p>
          <a:pPr marL="0" lvl="0" indent="0" algn="l" defTabSz="1066800">
            <a:lnSpc>
              <a:spcPct val="90000"/>
            </a:lnSpc>
            <a:spcBef>
              <a:spcPct val="0"/>
            </a:spcBef>
            <a:spcAft>
              <a:spcPct val="35000"/>
            </a:spcAft>
            <a:buNone/>
          </a:pPr>
          <a:r>
            <a:rPr lang="en-US" sz="2400" b="1" kern="1200" dirty="0"/>
            <a:t>Student</a:t>
          </a:r>
        </a:p>
      </dsp:txBody>
      <dsp:txXfrm>
        <a:off x="4645027" y="258822"/>
        <a:ext cx="2297720" cy="721576"/>
      </dsp:txXfrm>
    </dsp:sp>
    <dsp:sp modelId="{D9E327F6-CD46-4737-ADB2-29C15A77AD36}">
      <dsp:nvSpPr>
        <dsp:cNvPr id="0" name=""/>
        <dsp:cNvSpPr/>
      </dsp:nvSpPr>
      <dsp:spPr>
        <a:xfrm>
          <a:off x="4684550" y="360788"/>
          <a:ext cx="37713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F76FCE-B39B-4608-87D0-29ABD640BFC8}">
      <dsp:nvSpPr>
        <dsp:cNvPr id="0" name=""/>
        <dsp:cNvSpPr/>
      </dsp:nvSpPr>
      <dsp:spPr>
        <a:xfrm rot="5400000">
          <a:off x="2788841" y="598380"/>
          <a:ext cx="2132044" cy="1659374"/>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61C9170-22F5-4F95-964D-0A29B49CF0B8}">
      <dsp:nvSpPr>
        <dsp:cNvPr id="0" name=""/>
        <dsp:cNvSpPr/>
      </dsp:nvSpPr>
      <dsp:spPr>
        <a:xfrm>
          <a:off x="4654153" y="1061460"/>
          <a:ext cx="4482421" cy="7215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30480" rIns="30480" bIns="30480" numCol="1" spcCol="1270" anchor="ctr" anchorCtr="0">
          <a:noAutofit/>
        </a:bodyPr>
        <a:lstStyle/>
        <a:p>
          <a:pPr marL="0" lvl="0" indent="0" algn="l" defTabSz="1066800">
            <a:lnSpc>
              <a:spcPct val="90000"/>
            </a:lnSpc>
            <a:spcBef>
              <a:spcPct val="0"/>
            </a:spcBef>
            <a:spcAft>
              <a:spcPct val="35000"/>
            </a:spcAft>
            <a:buNone/>
          </a:pPr>
          <a:r>
            <a:rPr lang="en-US" sz="2400" b="1" kern="1200" dirty="0"/>
            <a:t>Faculty/Relationship</a:t>
          </a:r>
          <a:r>
            <a:rPr lang="en-US" sz="1600" kern="1200" dirty="0"/>
            <a:t> </a:t>
          </a:r>
          <a:r>
            <a:rPr lang="en-US" sz="2400" b="1" kern="1200" dirty="0"/>
            <a:t>Owner</a:t>
          </a:r>
        </a:p>
      </dsp:txBody>
      <dsp:txXfrm>
        <a:off x="4654153" y="1061460"/>
        <a:ext cx="4482421" cy="721576"/>
      </dsp:txXfrm>
    </dsp:sp>
    <dsp:sp modelId="{6EBA4FD0-6FFF-4310-8E98-B10D3C7B9A57}">
      <dsp:nvSpPr>
        <dsp:cNvPr id="0" name=""/>
        <dsp:cNvSpPr/>
      </dsp:nvSpPr>
      <dsp:spPr>
        <a:xfrm>
          <a:off x="4684550" y="1082364"/>
          <a:ext cx="37713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921E81-7197-41EC-B80E-F266235F201C}">
      <dsp:nvSpPr>
        <dsp:cNvPr id="0" name=""/>
        <dsp:cNvSpPr/>
      </dsp:nvSpPr>
      <dsp:spPr>
        <a:xfrm rot="5400000">
          <a:off x="3157926" y="1308139"/>
          <a:ext cx="1750891" cy="1299843"/>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9CD43FF-50A9-4D36-B7F9-06F143D49679}">
      <dsp:nvSpPr>
        <dsp:cNvPr id="0" name=""/>
        <dsp:cNvSpPr/>
      </dsp:nvSpPr>
      <dsp:spPr>
        <a:xfrm>
          <a:off x="4730364" y="1803031"/>
          <a:ext cx="3907494" cy="7215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30480" rIns="30480" bIns="30480" numCol="1" spcCol="1270" anchor="ctr" anchorCtr="0">
          <a:noAutofit/>
        </a:bodyPr>
        <a:lstStyle/>
        <a:p>
          <a:pPr marL="0" lvl="0" indent="0" algn="l" defTabSz="1066800">
            <a:lnSpc>
              <a:spcPct val="90000"/>
            </a:lnSpc>
            <a:spcBef>
              <a:spcPct val="0"/>
            </a:spcBef>
            <a:spcAft>
              <a:spcPct val="35000"/>
            </a:spcAft>
            <a:buNone/>
          </a:pPr>
          <a:r>
            <a:rPr lang="en-US" sz="2400" b="1" kern="1200" dirty="0"/>
            <a:t>Western</a:t>
          </a:r>
          <a:r>
            <a:rPr lang="en-US" sz="1600" kern="1200" dirty="0"/>
            <a:t> </a:t>
          </a:r>
          <a:r>
            <a:rPr lang="en-US" sz="2400" b="1" kern="1200" dirty="0"/>
            <a:t>Student</a:t>
          </a:r>
          <a:r>
            <a:rPr lang="en-US" sz="1600" kern="1200" dirty="0"/>
            <a:t> </a:t>
          </a:r>
          <a:r>
            <a:rPr lang="en-US" sz="2400" b="1" kern="1200" dirty="0"/>
            <a:t>Supports</a:t>
          </a:r>
        </a:p>
      </dsp:txBody>
      <dsp:txXfrm>
        <a:off x="4730364" y="1803031"/>
        <a:ext cx="3907494" cy="721576"/>
      </dsp:txXfrm>
    </dsp:sp>
    <dsp:sp modelId="{635386B9-95F0-4B80-B65B-8B43F9174CB4}">
      <dsp:nvSpPr>
        <dsp:cNvPr id="0" name=""/>
        <dsp:cNvSpPr/>
      </dsp:nvSpPr>
      <dsp:spPr>
        <a:xfrm>
          <a:off x="4684550" y="1803940"/>
          <a:ext cx="37713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2855C94-151F-480C-9F09-845029CC09C3}">
      <dsp:nvSpPr>
        <dsp:cNvPr id="0" name=""/>
        <dsp:cNvSpPr/>
      </dsp:nvSpPr>
      <dsp:spPr>
        <a:xfrm rot="5400000">
          <a:off x="3515194" y="1969626"/>
          <a:ext cx="1335544" cy="1003167"/>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EDEC20-6053-4B78-85C8-0F83F2198B95}">
      <dsp:nvSpPr>
        <dsp:cNvPr id="0" name=""/>
        <dsp:cNvSpPr/>
      </dsp:nvSpPr>
      <dsp:spPr>
        <a:xfrm>
          <a:off x="4803527" y="2689091"/>
          <a:ext cx="4821899" cy="83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30480" rIns="30480" bIns="30480" numCol="1" spcCol="1270" anchor="ctr" anchorCtr="0">
          <a:noAutofit/>
        </a:bodyPr>
        <a:lstStyle/>
        <a:p>
          <a:pPr marL="0" lvl="0" indent="0" algn="l" defTabSz="1066800">
            <a:lnSpc>
              <a:spcPct val="90000"/>
            </a:lnSpc>
            <a:spcBef>
              <a:spcPct val="0"/>
            </a:spcBef>
            <a:spcAft>
              <a:spcPct val="35000"/>
            </a:spcAft>
            <a:buNone/>
          </a:pPr>
          <a:r>
            <a:rPr lang="en-US" sz="2400" b="1" kern="1200" dirty="0"/>
            <a:t>External</a:t>
          </a:r>
          <a:r>
            <a:rPr lang="en-US" sz="1600" b="1" kern="1200" dirty="0"/>
            <a:t> </a:t>
          </a:r>
          <a:r>
            <a:rPr lang="en-US" sz="2400" b="1" kern="1200" dirty="0"/>
            <a:t>Student</a:t>
          </a:r>
          <a:r>
            <a:rPr lang="en-US" sz="1600" b="1" kern="1200" dirty="0"/>
            <a:t> </a:t>
          </a:r>
          <a:r>
            <a:rPr lang="en-US" sz="2400" b="1" kern="1200" dirty="0"/>
            <a:t>Supports/          </a:t>
          </a:r>
          <a:r>
            <a:rPr lang="en-US" sz="2400" b="1" kern="1200" dirty="0">
              <a:solidFill>
                <a:srgbClr val="00B0F0"/>
              </a:solidFill>
            </a:rPr>
            <a:t>Case</a:t>
          </a:r>
          <a:r>
            <a:rPr lang="en-US" sz="1600" b="1" kern="1200" dirty="0">
              <a:solidFill>
                <a:srgbClr val="00B0F0"/>
              </a:solidFill>
            </a:rPr>
            <a:t> </a:t>
          </a:r>
          <a:r>
            <a:rPr lang="en-US" sz="2400" b="1" kern="1200" dirty="0">
              <a:solidFill>
                <a:srgbClr val="00B0F0"/>
              </a:solidFill>
            </a:rPr>
            <a:t>Management</a:t>
          </a:r>
        </a:p>
        <a:p>
          <a:pPr marL="0" lvl="0" indent="0" algn="l" defTabSz="1066800">
            <a:lnSpc>
              <a:spcPct val="90000"/>
            </a:lnSpc>
            <a:spcBef>
              <a:spcPct val="0"/>
            </a:spcBef>
            <a:spcAft>
              <a:spcPct val="35000"/>
            </a:spcAft>
            <a:buNone/>
          </a:pPr>
          <a:endParaRPr lang="en-US" sz="1100" kern="1200" dirty="0"/>
        </a:p>
      </dsp:txBody>
      <dsp:txXfrm>
        <a:off x="4803527" y="2689091"/>
        <a:ext cx="4821899" cy="837187"/>
      </dsp:txXfrm>
    </dsp:sp>
    <dsp:sp modelId="{4B92C246-307F-4D92-B863-D3BD740E7381}">
      <dsp:nvSpPr>
        <dsp:cNvPr id="0" name=""/>
        <dsp:cNvSpPr/>
      </dsp:nvSpPr>
      <dsp:spPr>
        <a:xfrm>
          <a:off x="4684550" y="2525517"/>
          <a:ext cx="37713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73E934D-D492-4950-ACB7-0392CD19D184}">
      <dsp:nvSpPr>
        <dsp:cNvPr id="0" name=""/>
        <dsp:cNvSpPr/>
      </dsp:nvSpPr>
      <dsp:spPr>
        <a:xfrm rot="5400000">
          <a:off x="3873317" y="2633728"/>
          <a:ext cx="917985" cy="700959"/>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8396A6-672A-487D-9486-DFF199BA4A79}">
      <dsp:nvSpPr>
        <dsp:cNvPr id="0" name=""/>
        <dsp:cNvSpPr/>
      </dsp:nvSpPr>
      <dsp:spPr>
        <a:xfrm>
          <a:off x="3471122" y="454872"/>
          <a:ext cx="3112980" cy="3112980"/>
        </a:xfrm>
        <a:prstGeom prst="blockArc">
          <a:avLst>
            <a:gd name="adj1" fmla="val 12600000"/>
            <a:gd name="adj2" fmla="val 16200000"/>
            <a:gd name="adj3" fmla="val 4531"/>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061AFCCC-F725-46AF-A175-2D236555F1F7}">
      <dsp:nvSpPr>
        <dsp:cNvPr id="0" name=""/>
        <dsp:cNvSpPr/>
      </dsp:nvSpPr>
      <dsp:spPr>
        <a:xfrm>
          <a:off x="3471122" y="454872"/>
          <a:ext cx="3112980" cy="3112980"/>
        </a:xfrm>
        <a:prstGeom prst="blockArc">
          <a:avLst>
            <a:gd name="adj1" fmla="val 9000000"/>
            <a:gd name="adj2" fmla="val 12600000"/>
            <a:gd name="adj3" fmla="val 4531"/>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17407415-B642-4314-A031-29C4B4D04109}">
      <dsp:nvSpPr>
        <dsp:cNvPr id="0" name=""/>
        <dsp:cNvSpPr/>
      </dsp:nvSpPr>
      <dsp:spPr>
        <a:xfrm>
          <a:off x="3471122" y="454872"/>
          <a:ext cx="3112980" cy="3112980"/>
        </a:xfrm>
        <a:prstGeom prst="blockArc">
          <a:avLst>
            <a:gd name="adj1" fmla="val 5400000"/>
            <a:gd name="adj2" fmla="val 9000000"/>
            <a:gd name="adj3" fmla="val 4531"/>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DC788020-501F-4A57-9D85-21097A462354}">
      <dsp:nvSpPr>
        <dsp:cNvPr id="0" name=""/>
        <dsp:cNvSpPr/>
      </dsp:nvSpPr>
      <dsp:spPr>
        <a:xfrm>
          <a:off x="3471122" y="454872"/>
          <a:ext cx="3112980" cy="3112980"/>
        </a:xfrm>
        <a:prstGeom prst="blockArc">
          <a:avLst>
            <a:gd name="adj1" fmla="val 1800000"/>
            <a:gd name="adj2" fmla="val 5400000"/>
            <a:gd name="adj3" fmla="val 4531"/>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CD80B6F5-AE95-453B-A8D7-8CF32BACD2A0}">
      <dsp:nvSpPr>
        <dsp:cNvPr id="0" name=""/>
        <dsp:cNvSpPr/>
      </dsp:nvSpPr>
      <dsp:spPr>
        <a:xfrm>
          <a:off x="3471122" y="454872"/>
          <a:ext cx="3112980" cy="3112980"/>
        </a:xfrm>
        <a:prstGeom prst="blockArc">
          <a:avLst>
            <a:gd name="adj1" fmla="val 19800000"/>
            <a:gd name="adj2" fmla="val 1800000"/>
            <a:gd name="adj3" fmla="val 4531"/>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DDD23AFF-0FCB-4961-9C67-7C2D6171FA85}">
      <dsp:nvSpPr>
        <dsp:cNvPr id="0" name=""/>
        <dsp:cNvSpPr/>
      </dsp:nvSpPr>
      <dsp:spPr>
        <a:xfrm>
          <a:off x="3471122" y="454872"/>
          <a:ext cx="3112980" cy="3112980"/>
        </a:xfrm>
        <a:prstGeom prst="blockArc">
          <a:avLst>
            <a:gd name="adj1" fmla="val 16200000"/>
            <a:gd name="adj2" fmla="val 19800000"/>
            <a:gd name="adj3" fmla="val 4531"/>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C044E7BC-848E-46C0-A078-4F17B810E2FA}">
      <dsp:nvSpPr>
        <dsp:cNvPr id="0" name=""/>
        <dsp:cNvSpPr/>
      </dsp:nvSpPr>
      <dsp:spPr>
        <a:xfrm>
          <a:off x="4327969" y="1311719"/>
          <a:ext cx="1399286" cy="1399286"/>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t>Student</a:t>
          </a:r>
        </a:p>
      </dsp:txBody>
      <dsp:txXfrm>
        <a:off x="4532890" y="1516640"/>
        <a:ext cx="989444" cy="989444"/>
      </dsp:txXfrm>
    </dsp:sp>
    <dsp:sp modelId="{D23D8B62-A99E-4C8F-8D38-0503A9590AF9}">
      <dsp:nvSpPr>
        <dsp:cNvPr id="0" name=""/>
        <dsp:cNvSpPr/>
      </dsp:nvSpPr>
      <dsp:spPr>
        <a:xfrm>
          <a:off x="4537862" y="383"/>
          <a:ext cx="979500" cy="979500"/>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kern="1200" dirty="0"/>
            <a:t>Housing Insecurity</a:t>
          </a:r>
        </a:p>
      </dsp:txBody>
      <dsp:txXfrm>
        <a:off x="4681306" y="143827"/>
        <a:ext cx="692612" cy="692612"/>
      </dsp:txXfrm>
    </dsp:sp>
    <dsp:sp modelId="{8036342B-0994-46D9-BD48-8412ADCCBAB6}">
      <dsp:nvSpPr>
        <dsp:cNvPr id="0" name=""/>
        <dsp:cNvSpPr/>
      </dsp:nvSpPr>
      <dsp:spPr>
        <a:xfrm>
          <a:off x="5855284" y="760998"/>
          <a:ext cx="979500" cy="979500"/>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kern="1200" dirty="0"/>
            <a:t>Financial Aid</a:t>
          </a:r>
        </a:p>
      </dsp:txBody>
      <dsp:txXfrm>
        <a:off x="5998728" y="904442"/>
        <a:ext cx="692612" cy="692612"/>
      </dsp:txXfrm>
    </dsp:sp>
    <dsp:sp modelId="{609E8593-77B0-422C-B61F-6DE2724BE8BE}">
      <dsp:nvSpPr>
        <dsp:cNvPr id="0" name=""/>
        <dsp:cNvSpPr/>
      </dsp:nvSpPr>
      <dsp:spPr>
        <a:xfrm>
          <a:off x="5855284" y="2282226"/>
          <a:ext cx="979500" cy="979500"/>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kern="1200" dirty="0"/>
            <a:t>Counseling</a:t>
          </a:r>
        </a:p>
      </dsp:txBody>
      <dsp:txXfrm>
        <a:off x="5998728" y="2425670"/>
        <a:ext cx="692612" cy="692612"/>
      </dsp:txXfrm>
    </dsp:sp>
    <dsp:sp modelId="{A52E0AF1-A1C0-4491-94F8-5C21F5023365}">
      <dsp:nvSpPr>
        <dsp:cNvPr id="0" name=""/>
        <dsp:cNvSpPr/>
      </dsp:nvSpPr>
      <dsp:spPr>
        <a:xfrm>
          <a:off x="4537862" y="3042840"/>
          <a:ext cx="979500" cy="979500"/>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kern="1200" dirty="0"/>
            <a:t>Food Insecurity</a:t>
          </a:r>
        </a:p>
      </dsp:txBody>
      <dsp:txXfrm>
        <a:off x="4681306" y="3186284"/>
        <a:ext cx="692612" cy="692612"/>
      </dsp:txXfrm>
    </dsp:sp>
    <dsp:sp modelId="{045DB26E-7174-40F3-9056-80F5A0CF6FAE}">
      <dsp:nvSpPr>
        <dsp:cNvPr id="0" name=""/>
        <dsp:cNvSpPr/>
      </dsp:nvSpPr>
      <dsp:spPr>
        <a:xfrm>
          <a:off x="3220439" y="2282226"/>
          <a:ext cx="979500" cy="979500"/>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kern="1200" dirty="0"/>
            <a:t>Veteran’s Benefits</a:t>
          </a:r>
        </a:p>
      </dsp:txBody>
      <dsp:txXfrm>
        <a:off x="3363883" y="2425670"/>
        <a:ext cx="692612" cy="692612"/>
      </dsp:txXfrm>
    </dsp:sp>
    <dsp:sp modelId="{8B1488B4-5429-4261-BCC9-41FC61BE96DB}">
      <dsp:nvSpPr>
        <dsp:cNvPr id="0" name=""/>
        <dsp:cNvSpPr/>
      </dsp:nvSpPr>
      <dsp:spPr>
        <a:xfrm>
          <a:off x="3220439" y="760998"/>
          <a:ext cx="979500" cy="979500"/>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kern="1200" dirty="0"/>
            <a:t>Referral from Faculty </a:t>
          </a:r>
        </a:p>
      </dsp:txBody>
      <dsp:txXfrm>
        <a:off x="3363883" y="904442"/>
        <a:ext cx="692612" cy="69261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dirty="0"/>
          </a:p>
        </p:txBody>
      </p:sp>
      <p:sp>
        <p:nvSpPr>
          <p:cNvPr id="3" name="Date Placeholder 2"/>
          <p:cNvSpPr>
            <a:spLocks noGrp="1"/>
          </p:cNvSpPr>
          <p:nvPr>
            <p:ph type="dt" sz="quarter" idx="1"/>
          </p:nvPr>
        </p:nvSpPr>
        <p:spPr>
          <a:xfrm>
            <a:off x="3936769" y="0"/>
            <a:ext cx="3011699" cy="461804"/>
          </a:xfrm>
          <a:prstGeom prst="rect">
            <a:avLst/>
          </a:prstGeom>
        </p:spPr>
        <p:txBody>
          <a:bodyPr vert="horz" lIns="92492" tIns="46246" rIns="92492" bIns="46246" rtlCol="0"/>
          <a:lstStyle>
            <a:lvl1pPr algn="r">
              <a:defRPr sz="1200"/>
            </a:lvl1pPr>
          </a:lstStyle>
          <a:p>
            <a:fld id="{784AA43A-3F76-4A13-9CD6-36134EB429E3}" type="datetimeFigureOut">
              <a:rPr lang="en-US"/>
              <a:t>6/15/2026</a:t>
            </a:fld>
            <a:endParaRPr dirty="0"/>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dirty="0"/>
          </a:p>
        </p:txBody>
      </p:sp>
      <p:sp>
        <p:nvSpPr>
          <p:cNvPr id="5" name="Slide Number Placeholder 4"/>
          <p:cNvSpPr>
            <a:spLocks noGrp="1"/>
          </p:cNvSpPr>
          <p:nvPr>
            <p:ph type="sldNum" sz="quarter" idx="3"/>
          </p:nvPr>
        </p:nvSpPr>
        <p:spPr>
          <a:xfrm>
            <a:off x="3936769" y="8772668"/>
            <a:ext cx="3011699" cy="461804"/>
          </a:xfrm>
          <a:prstGeom prst="rect">
            <a:avLst/>
          </a:prstGeom>
        </p:spPr>
        <p:txBody>
          <a:bodyPr vert="horz" lIns="92492" tIns="46246" rIns="92492" bIns="46246" rtlCol="0" anchor="b"/>
          <a:lstStyle>
            <a:lvl1pPr algn="r">
              <a:defRPr sz="1200"/>
            </a:lvl1pPr>
          </a:lstStyle>
          <a:p>
            <a:fld id="{A850423A-8BCE-448E-A97B-03A88B2B12C1}" type="slidenum">
              <a:rPr/>
              <a:t>‹#›</a:t>
            </a:fld>
            <a:endParaRPr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dirty="0"/>
          </a:p>
        </p:txBody>
      </p:sp>
      <p:sp>
        <p:nvSpPr>
          <p:cNvPr id="3" name="Date Placeholder 2"/>
          <p:cNvSpPr>
            <a:spLocks noGrp="1"/>
          </p:cNvSpPr>
          <p:nvPr>
            <p:ph type="dt" idx="1"/>
          </p:nvPr>
        </p:nvSpPr>
        <p:spPr>
          <a:xfrm>
            <a:off x="3936769" y="0"/>
            <a:ext cx="3011699" cy="461804"/>
          </a:xfrm>
          <a:prstGeom prst="rect">
            <a:avLst/>
          </a:prstGeom>
        </p:spPr>
        <p:txBody>
          <a:bodyPr vert="horz" lIns="92492" tIns="46246" rIns="92492" bIns="46246" rtlCol="0"/>
          <a:lstStyle>
            <a:lvl1pPr algn="r">
              <a:defRPr sz="1200"/>
            </a:lvl1pPr>
          </a:lstStyle>
          <a:p>
            <a:fld id="{5F674A4F-2B7A-4ECB-A400-260B2FFC03C1}" type="datetimeFigureOut">
              <a:rPr lang="en-US"/>
              <a:t>6/15/2026</a:t>
            </a:fld>
            <a:endParaRPr dirty="0"/>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2492" tIns="46246" rIns="92492" bIns="46246" rtlCol="0" anchor="ctr"/>
          <a:lstStyle/>
          <a:p>
            <a:endParaRPr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dirty="0"/>
          </a:p>
        </p:txBody>
      </p:sp>
      <p:sp>
        <p:nvSpPr>
          <p:cNvPr id="7" name="Slide Number Placeholder 6"/>
          <p:cNvSpPr>
            <a:spLocks noGrp="1"/>
          </p:cNvSpPr>
          <p:nvPr>
            <p:ph type="sldNum" sz="quarter" idx="5"/>
          </p:nvPr>
        </p:nvSpPr>
        <p:spPr>
          <a:xfrm>
            <a:off x="3936769" y="8772668"/>
            <a:ext cx="3011699" cy="461804"/>
          </a:xfrm>
          <a:prstGeom prst="rect">
            <a:avLst/>
          </a:prstGeom>
        </p:spPr>
        <p:txBody>
          <a:bodyPr vert="horz" lIns="92492" tIns="46246" rIns="92492" bIns="46246" rtlCol="0" anchor="b"/>
          <a:lstStyle>
            <a:lvl1pPr algn="r">
              <a:defRPr sz="1200"/>
            </a:lvl1pPr>
          </a:lstStyle>
          <a:p>
            <a:fld id="{01F2A70B-78F2-4DCF-B53B-C990D2FAFB8A}" type="slidenum">
              <a:rPr/>
              <a:t>‹#›</a:t>
            </a:fld>
            <a:endParaRPr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 </a:t>
            </a:r>
          </a:p>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1</a:t>
            </a:fld>
            <a:endParaRPr lang="en-US" dirty="0"/>
          </a:p>
        </p:txBody>
      </p:sp>
    </p:spTree>
    <p:extLst>
      <p:ext uri="{BB962C8B-B14F-4D97-AF65-F5344CB8AC3E}">
        <p14:creationId xmlns:p14="http://schemas.microsoft.com/office/powerpoint/2010/main" val="2839360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01F2A70B-78F2-4DCF-B53B-C990D2FAFB8A}" type="slidenum">
              <a:rPr lang="en-US" smtClean="0"/>
              <a:t>3</a:t>
            </a:fld>
            <a:endParaRPr lang="en-US" dirty="0"/>
          </a:p>
        </p:txBody>
      </p:sp>
    </p:spTree>
    <p:extLst>
      <p:ext uri="{BB962C8B-B14F-4D97-AF65-F5344CB8AC3E}">
        <p14:creationId xmlns:p14="http://schemas.microsoft.com/office/powerpoint/2010/main" val="694176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 </a:t>
            </a:r>
            <a:endParaRPr lang="en-US" sz="1200" dirty="0"/>
          </a:p>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4</a:t>
            </a:fld>
            <a:endParaRPr lang="en-US" dirty="0"/>
          </a:p>
        </p:txBody>
      </p:sp>
    </p:spTree>
    <p:extLst>
      <p:ext uri="{BB962C8B-B14F-4D97-AF65-F5344CB8AC3E}">
        <p14:creationId xmlns:p14="http://schemas.microsoft.com/office/powerpoint/2010/main" val="1842057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5</a:t>
            </a:fld>
            <a:endParaRPr lang="en-US" dirty="0"/>
          </a:p>
        </p:txBody>
      </p:sp>
    </p:spTree>
    <p:extLst>
      <p:ext uri="{BB962C8B-B14F-4D97-AF65-F5344CB8AC3E}">
        <p14:creationId xmlns:p14="http://schemas.microsoft.com/office/powerpoint/2010/main" val="3198329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Everyone is onboarded with this information and expected to sense something, say something.  Reinforced throughout the year.</a:t>
            </a:r>
          </a:p>
        </p:txBody>
      </p:sp>
      <p:sp>
        <p:nvSpPr>
          <p:cNvPr id="4" name="Slide Number Placeholder 3"/>
          <p:cNvSpPr>
            <a:spLocks noGrp="1"/>
          </p:cNvSpPr>
          <p:nvPr>
            <p:ph type="sldNum" sz="quarter" idx="5"/>
          </p:nvPr>
        </p:nvSpPr>
        <p:spPr/>
        <p:txBody>
          <a:bodyPr/>
          <a:lstStyle/>
          <a:p>
            <a:fld id="{01F2A70B-78F2-4DCF-B53B-C990D2FAFB8A}" type="slidenum">
              <a:rPr lang="en-US" smtClean="0"/>
              <a:t>7</a:t>
            </a:fld>
            <a:endParaRPr lang="en-US" dirty="0"/>
          </a:p>
        </p:txBody>
      </p:sp>
    </p:spTree>
    <p:extLst>
      <p:ext uri="{BB962C8B-B14F-4D97-AF65-F5344CB8AC3E}">
        <p14:creationId xmlns:p14="http://schemas.microsoft.com/office/powerpoint/2010/main" val="3876485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US" baseline="0" dirty="0"/>
          </a:p>
        </p:txBody>
      </p:sp>
      <p:sp>
        <p:nvSpPr>
          <p:cNvPr id="4" name="Slide Number Placeholder 3"/>
          <p:cNvSpPr>
            <a:spLocks noGrp="1"/>
          </p:cNvSpPr>
          <p:nvPr>
            <p:ph type="sldNum" sz="quarter" idx="10"/>
          </p:nvPr>
        </p:nvSpPr>
        <p:spPr/>
        <p:txBody>
          <a:bodyPr/>
          <a:lstStyle/>
          <a:p>
            <a:fld id="{01F2A70B-78F2-4DCF-B53B-C990D2FAFB8A}" type="slidenum">
              <a:rPr lang="en-US" smtClean="0"/>
              <a:t>8</a:t>
            </a:fld>
            <a:endParaRPr lang="en-US" dirty="0"/>
          </a:p>
        </p:txBody>
      </p:sp>
    </p:spTree>
    <p:extLst>
      <p:ext uri="{BB962C8B-B14F-4D97-AF65-F5344CB8AC3E}">
        <p14:creationId xmlns:p14="http://schemas.microsoft.com/office/powerpoint/2010/main" val="986778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US" baseline="0" dirty="0"/>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9</a:t>
            </a:fld>
            <a:endParaRPr lang="en-US" dirty="0"/>
          </a:p>
        </p:txBody>
      </p:sp>
    </p:spTree>
    <p:extLst>
      <p:ext uri="{BB962C8B-B14F-4D97-AF65-F5344CB8AC3E}">
        <p14:creationId xmlns:p14="http://schemas.microsoft.com/office/powerpoint/2010/main" val="847598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10</a:t>
            </a:fld>
            <a:endParaRPr lang="en-US" dirty="0"/>
          </a:p>
        </p:txBody>
      </p:sp>
    </p:spTree>
    <p:extLst>
      <p:ext uri="{BB962C8B-B14F-4D97-AF65-F5344CB8AC3E}">
        <p14:creationId xmlns:p14="http://schemas.microsoft.com/office/powerpoint/2010/main" val="3020920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6994" y="758952"/>
            <a:ext cx="10055781" cy="3566160"/>
          </a:xfrm>
        </p:spPr>
        <p:txBody>
          <a:bodyPr anchor="b">
            <a:normAutofit/>
          </a:bodyPr>
          <a:lstStyle>
            <a:lvl1pPr algn="l">
              <a:lnSpc>
                <a:spcPct val="85000"/>
              </a:lnSpc>
              <a:defRPr sz="7998"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099764" y="4455620"/>
            <a:ext cx="10055781" cy="1143000"/>
          </a:xfrm>
        </p:spPr>
        <p:txBody>
          <a:bodyPr lIns="91440" rIns="91440">
            <a:normAutofit/>
          </a:bodyPr>
          <a:lstStyle>
            <a:lvl1pPr marL="0" indent="0" algn="l">
              <a:buNone/>
              <a:defRPr sz="2399" cap="all" spc="200" baseline="0">
                <a:solidFill>
                  <a:schemeClr val="tx2"/>
                </a:solidFill>
                <a:latin typeface="+mj-lt"/>
              </a:defRPr>
            </a:lvl1pPr>
            <a:lvl2pPr marL="457063" indent="0" algn="ctr">
              <a:buNone/>
              <a:defRPr sz="2399"/>
            </a:lvl2pPr>
            <a:lvl3pPr marL="914126" indent="0" algn="ctr">
              <a:buNone/>
              <a:defRPr sz="2399"/>
            </a:lvl3pPr>
            <a:lvl4pPr marL="1371189" indent="0" algn="ctr">
              <a:buNone/>
              <a:defRPr sz="1999"/>
            </a:lvl4pPr>
            <a:lvl5pPr marL="1828251" indent="0" algn="ctr">
              <a:buNone/>
              <a:defRPr sz="1999"/>
            </a:lvl5pPr>
            <a:lvl6pPr marL="2285314" indent="0" algn="ctr">
              <a:buNone/>
              <a:defRPr sz="1999"/>
            </a:lvl6pPr>
            <a:lvl7pPr marL="2742377" indent="0" algn="ctr">
              <a:buNone/>
              <a:defRPr sz="1999"/>
            </a:lvl7pPr>
            <a:lvl8pPr marL="3199440" indent="0" algn="ctr">
              <a:buNone/>
              <a:defRPr sz="1999"/>
            </a:lvl8pPr>
            <a:lvl9pPr marL="3656503" indent="0" algn="ctr">
              <a:buNone/>
              <a:defRPr sz="199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4327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dirty="0"/>
          </a:p>
        </p:txBody>
      </p:sp>
    </p:spTree>
    <p:extLst>
      <p:ext uri="{BB962C8B-B14F-4D97-AF65-F5344CB8AC3E}">
        <p14:creationId xmlns:p14="http://schemas.microsoft.com/office/powerpoint/2010/main" val="238571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2628" y="414779"/>
            <a:ext cx="262821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7982" y="414778"/>
            <a:ext cx="7732286"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dirty="0"/>
          </a:p>
        </p:txBody>
      </p:sp>
    </p:spTree>
    <p:extLst>
      <p:ext uri="{BB962C8B-B14F-4D97-AF65-F5344CB8AC3E}">
        <p14:creationId xmlns:p14="http://schemas.microsoft.com/office/powerpoint/2010/main" val="856844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dirty="0"/>
          </a:p>
        </p:txBody>
      </p:sp>
    </p:spTree>
    <p:extLst>
      <p:ext uri="{BB962C8B-B14F-4D97-AF65-F5344CB8AC3E}">
        <p14:creationId xmlns:p14="http://schemas.microsoft.com/office/powerpoint/2010/main" val="390351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758952"/>
            <a:ext cx="10055781" cy="3566160"/>
          </a:xfrm>
        </p:spPr>
        <p:txBody>
          <a:bodyPr anchor="b" anchorCtr="0">
            <a:normAutofit/>
          </a:bodyPr>
          <a:lstStyle>
            <a:lvl1pPr>
              <a:lnSpc>
                <a:spcPct val="85000"/>
              </a:lnSpc>
              <a:defRPr sz="7998"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6994" y="4453128"/>
            <a:ext cx="10055781" cy="1143000"/>
          </a:xfrm>
        </p:spPr>
        <p:txBody>
          <a:bodyPr lIns="91440" rIns="91440" anchor="t" anchorCtr="0">
            <a:normAutofit/>
          </a:bodyPr>
          <a:lstStyle>
            <a:lvl1pPr marL="0" indent="0">
              <a:buNone/>
              <a:defRPr sz="2399" cap="all" spc="200" baseline="0">
                <a:solidFill>
                  <a:schemeClr val="tx2"/>
                </a:solidFill>
                <a:latin typeface="+mj-lt"/>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dirty="0"/>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8956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6994" y="286604"/>
            <a:ext cx="10055781"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6993" y="1845734"/>
            <a:ext cx="4936474"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6301" y="1845735"/>
            <a:ext cx="4936474"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dirty="0"/>
          </a:p>
        </p:txBody>
      </p:sp>
    </p:spTree>
    <p:extLst>
      <p:ext uri="{BB962C8B-B14F-4D97-AF65-F5344CB8AC3E}">
        <p14:creationId xmlns:p14="http://schemas.microsoft.com/office/powerpoint/2010/main" val="4228884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6994" y="286604"/>
            <a:ext cx="10055781"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6994"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Edit Master text styles</a:t>
            </a:r>
          </a:p>
        </p:txBody>
      </p:sp>
      <p:sp>
        <p:nvSpPr>
          <p:cNvPr id="4" name="Content Placeholder 3"/>
          <p:cNvSpPr>
            <a:spLocks noGrp="1"/>
          </p:cNvSpPr>
          <p:nvPr>
            <p:ph sz="half" idx="2"/>
          </p:nvPr>
        </p:nvSpPr>
        <p:spPr>
          <a:xfrm>
            <a:off x="1096994" y="2582334"/>
            <a:ext cx="4936474"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6301"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Edit Master text styles</a:t>
            </a:r>
          </a:p>
        </p:txBody>
      </p:sp>
      <p:sp>
        <p:nvSpPr>
          <p:cNvPr id="6" name="Content Placeholder 5"/>
          <p:cNvSpPr>
            <a:spLocks noGrp="1"/>
          </p:cNvSpPr>
          <p:nvPr>
            <p:ph sz="quarter" idx="4"/>
          </p:nvPr>
        </p:nvSpPr>
        <p:spPr>
          <a:xfrm>
            <a:off x="6216301" y="2582334"/>
            <a:ext cx="4936474"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t>6/15/2026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5BA54BD-C84D-46CE-8B72-31BFB26ABA43}" type="slidenum">
              <a:rPr lang="en-US" smtClean="0"/>
              <a:t>‹#›</a:t>
            </a:fld>
            <a:endParaRPr lang="en-US" dirty="0"/>
          </a:p>
        </p:txBody>
      </p:sp>
    </p:spTree>
    <p:extLst>
      <p:ext uri="{BB962C8B-B14F-4D97-AF65-F5344CB8AC3E}">
        <p14:creationId xmlns:p14="http://schemas.microsoft.com/office/powerpoint/2010/main" val="2161639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t>6/15/2026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5BA54BD-C84D-46CE-8B72-31BFB26ABA43}" type="slidenum">
              <a:rPr lang="en-US" smtClean="0"/>
              <a:t>‹#›</a:t>
            </a:fld>
            <a:endParaRPr lang="en-US" dirty="0"/>
          </a:p>
        </p:txBody>
      </p:sp>
    </p:spTree>
    <p:extLst>
      <p:ext uri="{BB962C8B-B14F-4D97-AF65-F5344CB8AC3E}">
        <p14:creationId xmlns:p14="http://schemas.microsoft.com/office/powerpoint/2010/main" val="3869081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AFE8FB1-0A7A-443E-AAF7-31D4FA1AA312}" type="datetimeFigureOut">
              <a:rPr lang="en-US" smtClean="0"/>
              <a:t>6/15/2026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25BA54BD-C84D-46CE-8B72-31BFB26ABA43}" type="slidenum">
              <a:rPr lang="en-US" smtClean="0"/>
              <a:t>‹#›</a:t>
            </a:fld>
            <a:endParaRPr lang="en-US" dirty="0"/>
          </a:p>
        </p:txBody>
      </p:sp>
    </p:spTree>
    <p:extLst>
      <p:ext uri="{BB962C8B-B14F-4D97-AF65-F5344CB8AC3E}">
        <p14:creationId xmlns:p14="http://schemas.microsoft.com/office/powerpoint/2010/main" val="389882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7" y="0"/>
            <a:ext cx="404973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39019" y="0"/>
            <a:ext cx="639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081" y="594359"/>
            <a:ext cx="3199567" cy="2286000"/>
          </a:xfrm>
        </p:spPr>
        <p:txBody>
          <a:bodyPr anchor="b">
            <a:normAutofit/>
          </a:bodyPr>
          <a:lstStyle>
            <a:lvl1pPr>
              <a:defRPr sz="3599"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799350" y="731520"/>
            <a:ext cx="6490549"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081" y="2926080"/>
            <a:ext cx="3199567" cy="3379124"/>
          </a:xfrm>
        </p:spPr>
        <p:txBody>
          <a:bodyPr lIns="91440" rIns="91440">
            <a:normAutofit/>
          </a:bodyPr>
          <a:lstStyle>
            <a:lvl1pPr marL="0" indent="0">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Edit Master text styles</a:t>
            </a:r>
          </a:p>
        </p:txBody>
      </p:sp>
      <p:sp>
        <p:nvSpPr>
          <p:cNvPr id="5" name="Date Placeholder 4"/>
          <p:cNvSpPr>
            <a:spLocks noGrp="1"/>
          </p:cNvSpPr>
          <p:nvPr>
            <p:ph type="dt" sz="half" idx="10"/>
          </p:nvPr>
        </p:nvSpPr>
        <p:spPr>
          <a:xfrm>
            <a:off x="465391" y="6459786"/>
            <a:ext cx="2617828" cy="365125"/>
          </a:xfrm>
        </p:spPr>
        <p:txBody>
          <a:bodyPr/>
          <a:lstStyle>
            <a:lvl1pPr algn="l">
              <a:defRPr/>
            </a:lvl1pPr>
          </a:lstStyle>
          <a:p>
            <a:fld id="{9AFE8FB1-0A7A-443E-AAF7-31D4FA1AA312}" type="datetimeFigureOut">
              <a:rPr lang="en-US" smtClean="0"/>
              <a:t>6/15/2026</a:t>
            </a:fld>
            <a:endParaRPr lang="en-US" dirty="0"/>
          </a:p>
        </p:txBody>
      </p:sp>
      <p:sp>
        <p:nvSpPr>
          <p:cNvPr id="6" name="Footer Placeholder 5"/>
          <p:cNvSpPr>
            <a:spLocks noGrp="1"/>
          </p:cNvSpPr>
          <p:nvPr>
            <p:ph type="ftr" sz="quarter" idx="11"/>
          </p:nvPr>
        </p:nvSpPr>
        <p:spPr>
          <a:xfrm>
            <a:off x="4799350" y="6459786"/>
            <a:ext cx="464699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5BA54BD-C84D-46CE-8B72-31BFB26ABA43}" type="slidenum">
              <a:rPr lang="en-US" smtClean="0"/>
              <a:t>‹#›</a:t>
            </a:fld>
            <a:endParaRPr lang="en-US" dirty="0"/>
          </a:p>
        </p:txBody>
      </p:sp>
    </p:spTree>
    <p:extLst>
      <p:ext uri="{BB962C8B-B14F-4D97-AF65-F5344CB8AC3E}">
        <p14:creationId xmlns:p14="http://schemas.microsoft.com/office/powerpoint/2010/main" val="1093109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5651"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5074920"/>
            <a:ext cx="10110630" cy="822960"/>
          </a:xfrm>
        </p:spPr>
        <p:txBody>
          <a:bodyPr lIns="91440" tIns="0" rIns="91440" bIns="0" anchor="b">
            <a:noAutofit/>
          </a:bodyPr>
          <a:lstStyle>
            <a:lvl1pPr>
              <a:defRPr sz="3599"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88810" cy="4915076"/>
          </a:xfrm>
          <a:blipFill>
            <a:blip r:embed="rId2"/>
            <a:stretch>
              <a:fillRect/>
            </a:stretch>
          </a:blipFill>
        </p:spPr>
        <p:txBody>
          <a:bodyPr lIns="457200" tIns="457200" anchor="t"/>
          <a:lstStyle>
            <a:lvl1pPr marL="0" indent="0">
              <a:buNone/>
              <a:defRPr sz="3199">
                <a:solidFill>
                  <a:schemeClr val="bg1"/>
                </a:solidFill>
              </a:defRPr>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a:t>Click icon to add picture</a:t>
            </a:r>
            <a:endParaRPr lang="en-US" dirty="0"/>
          </a:p>
        </p:txBody>
      </p:sp>
      <p:sp>
        <p:nvSpPr>
          <p:cNvPr id="4" name="Text Placeholder 3"/>
          <p:cNvSpPr>
            <a:spLocks noGrp="1"/>
          </p:cNvSpPr>
          <p:nvPr>
            <p:ph type="body" sz="half" idx="2"/>
          </p:nvPr>
        </p:nvSpPr>
        <p:spPr>
          <a:xfrm>
            <a:off x="1096994" y="5907023"/>
            <a:ext cx="1011063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dirty="0"/>
          </a:p>
        </p:txBody>
      </p:sp>
    </p:spTree>
    <p:extLst>
      <p:ext uri="{BB962C8B-B14F-4D97-AF65-F5344CB8AC3E}">
        <p14:creationId xmlns:p14="http://schemas.microsoft.com/office/powerpoint/2010/main" val="4121928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88826"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6994" y="286604"/>
            <a:ext cx="10055781"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6994" y="1845734"/>
            <a:ext cx="1005578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6995" y="6459786"/>
            <a:ext cx="2471627" cy="365125"/>
          </a:xfrm>
          <a:prstGeom prst="rect">
            <a:avLst/>
          </a:prstGeom>
        </p:spPr>
        <p:txBody>
          <a:bodyPr vert="horz" lIns="91440" tIns="45720" rIns="91440" bIns="45720" rtlCol="0" anchor="ctr"/>
          <a:lstStyle>
            <a:lvl1pPr algn="l">
              <a:defRPr sz="900">
                <a:solidFill>
                  <a:srgbClr val="FFFFFF"/>
                </a:solidFill>
              </a:defRPr>
            </a:lvl1pPr>
          </a:lstStyle>
          <a:p>
            <a:fld id="{9AFE8FB1-0A7A-443E-AAF7-31D4FA1AA312}" type="datetimeFigureOut">
              <a:rPr lang="en-US" smtClean="0"/>
              <a:pPr/>
              <a:t>6/15/2026</a:t>
            </a:fld>
            <a:endParaRPr lang="en-US" dirty="0"/>
          </a:p>
        </p:txBody>
      </p:sp>
      <p:sp>
        <p:nvSpPr>
          <p:cNvPr id="5" name="Footer Placeholder 4"/>
          <p:cNvSpPr>
            <a:spLocks noGrp="1"/>
          </p:cNvSpPr>
          <p:nvPr>
            <p:ph type="ftr" sz="quarter" idx="3"/>
          </p:nvPr>
        </p:nvSpPr>
        <p:spPr>
          <a:xfrm>
            <a:off x="3685225" y="6459786"/>
            <a:ext cx="4821548"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897880" y="6459786"/>
            <a:ext cx="1311683" cy="365125"/>
          </a:xfrm>
          <a:prstGeom prst="rect">
            <a:avLst/>
          </a:prstGeom>
        </p:spPr>
        <p:txBody>
          <a:bodyPr vert="horz" lIns="91440" tIns="45720" rIns="91440" bIns="45720" rtlCol="0" anchor="ctr"/>
          <a:lstStyle>
            <a:lvl1pPr algn="r">
              <a:defRPr sz="1050">
                <a:solidFill>
                  <a:srgbClr val="FFFFFF"/>
                </a:solidFill>
              </a:defRPr>
            </a:lvl1pPr>
          </a:lstStyle>
          <a:p>
            <a:fld id="{25BA54BD-C84D-46CE-8B72-31BFB26ABA43}" type="slidenum">
              <a:rPr lang="en-US" smtClean="0"/>
              <a:pPr/>
              <a:t>‹#›</a:t>
            </a:fld>
            <a:endParaRPr lang="en-US" dirty="0"/>
          </a:p>
        </p:txBody>
      </p:sp>
      <p:cxnSp>
        <p:nvCxnSpPr>
          <p:cNvPr id="10" name="Straight Connector 9"/>
          <p:cNvCxnSpPr/>
          <p:nvPr/>
        </p:nvCxnSpPr>
        <p:spPr>
          <a:xfrm>
            <a:off x="1193221" y="1737845"/>
            <a:ext cx="996436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8896523"/>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85000"/>
        </a:lnSpc>
        <a:spcBef>
          <a:spcPct val="0"/>
        </a:spcBef>
        <a:buNone/>
        <a:defRPr sz="4799" kern="1200" spc="-50" baseline="0">
          <a:solidFill>
            <a:schemeClr val="tx1">
              <a:lumMod val="75000"/>
              <a:lumOff val="25000"/>
            </a:schemeClr>
          </a:solidFill>
          <a:latin typeface="+mj-lt"/>
          <a:ea typeface="+mj-ea"/>
          <a:cs typeface="+mj-cs"/>
        </a:defRPr>
      </a:lvl1pPr>
    </p:titleStyle>
    <p:bodyStyle>
      <a:lvl1pPr marL="91413" indent="-91413" algn="l" defTabSz="914126"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1999" kern="1200">
          <a:solidFill>
            <a:schemeClr val="tx1">
              <a:lumMod val="75000"/>
              <a:lumOff val="25000"/>
            </a:schemeClr>
          </a:solidFill>
          <a:latin typeface="+mn-lt"/>
          <a:ea typeface="+mn-ea"/>
          <a:cs typeface="+mn-cs"/>
        </a:defRPr>
      </a:lvl1pPr>
      <a:lvl2pPr marL="383933" indent="-182825" algn="l" defTabSz="914126" rtl="0" eaLnBrk="1" latinLnBrk="0" hangingPunct="1">
        <a:lnSpc>
          <a:spcPct val="90000"/>
        </a:lnSpc>
        <a:spcBef>
          <a:spcPts val="200"/>
        </a:spcBef>
        <a:spcAft>
          <a:spcPts val="400"/>
        </a:spcAft>
        <a:buClr>
          <a:schemeClr val="accent1"/>
        </a:buClr>
        <a:buFont typeface="Calibri" pitchFamily="34" charset="0"/>
        <a:buChar char="◦"/>
        <a:defRPr sz="1799" kern="1200">
          <a:solidFill>
            <a:schemeClr val="tx1">
              <a:lumMod val="75000"/>
              <a:lumOff val="25000"/>
            </a:schemeClr>
          </a:solidFill>
          <a:latin typeface="+mn-lt"/>
          <a:ea typeface="+mn-ea"/>
          <a:cs typeface="+mn-cs"/>
        </a:defRPr>
      </a:lvl2pPr>
      <a:lvl3pPr marL="56675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583"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40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67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61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55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49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intranet.westerntc.ed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studentswesterntc.sharepoint.com/sites/CavNet" TargetMode="External"/><Relationship Id="rId4" Type="http://schemas.openxmlformats.org/officeDocument/2006/relationships/hyperlink" Target="https://apps.powerapps.com/play/e/default-5e83780e-47ff-4172-99e4-1a59d71b4020/a/49dd8c7e-74c0-4df9-a472-6c92b6b5879a?tenantId=5e83780e-47ff-4172-99e4-1a59d71b402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094413" y="609600"/>
            <a:ext cx="4571999" cy="424732"/>
          </a:xfrm>
          <a:prstGeom prst="rect">
            <a:avLst/>
          </a:prstGeom>
          <a:noFill/>
        </p:spPr>
        <p:txBody>
          <a:bodyPr wrap="square" rtlCol="0">
            <a:spAutoFit/>
          </a:bodyPr>
          <a:lstStyle/>
          <a:p>
            <a:pPr algn="r">
              <a:lnSpc>
                <a:spcPct val="90000"/>
              </a:lnSpc>
            </a:pPr>
            <a:r>
              <a:rPr lang="en-US" sz="2400" dirty="0">
                <a:solidFill>
                  <a:schemeClr val="bg1"/>
                </a:solidFill>
              </a:rPr>
              <a:t> </a:t>
            </a:r>
          </a:p>
        </p:txBody>
      </p:sp>
      <p:sp>
        <p:nvSpPr>
          <p:cNvPr id="7" name="TextBox 6"/>
          <p:cNvSpPr txBox="1"/>
          <p:nvPr/>
        </p:nvSpPr>
        <p:spPr>
          <a:xfrm>
            <a:off x="1496876" y="576943"/>
            <a:ext cx="4571999" cy="424732"/>
          </a:xfrm>
          <a:prstGeom prst="rect">
            <a:avLst/>
          </a:prstGeom>
          <a:noFill/>
        </p:spPr>
        <p:txBody>
          <a:bodyPr wrap="square" rtlCol="0">
            <a:spAutoFit/>
          </a:bodyPr>
          <a:lstStyle/>
          <a:p>
            <a:pPr>
              <a:lnSpc>
                <a:spcPct val="90000"/>
              </a:lnSpc>
            </a:pPr>
            <a:r>
              <a:rPr lang="en-US" sz="2400" dirty="0">
                <a:solidFill>
                  <a:schemeClr val="bg1"/>
                </a:solidFill>
              </a:rPr>
              <a:t> </a:t>
            </a:r>
          </a:p>
        </p:txBody>
      </p:sp>
      <p:sp>
        <p:nvSpPr>
          <p:cNvPr id="4" name="Title 3"/>
          <p:cNvSpPr>
            <a:spLocks noGrp="1"/>
          </p:cNvSpPr>
          <p:nvPr>
            <p:ph type="ctrTitle"/>
          </p:nvPr>
        </p:nvSpPr>
        <p:spPr>
          <a:xfrm>
            <a:off x="0" y="2864691"/>
            <a:ext cx="12342812" cy="1069316"/>
          </a:xfrm>
        </p:spPr>
        <p:txBody>
          <a:bodyPr>
            <a:noAutofit/>
          </a:bodyPr>
          <a:lstStyle/>
          <a:p>
            <a:pPr algn="ctr"/>
            <a:r>
              <a:rPr lang="en-US" sz="4400" b="1" dirty="0">
                <a:latin typeface="Bell MT" panose="02020503060305020303" pitchFamily="18" charset="0"/>
              </a:rPr>
              <a:t>Counseling, Case Management &amp;</a:t>
            </a:r>
            <a:br>
              <a:rPr lang="en-US" sz="4400" b="1" dirty="0">
                <a:latin typeface="Bell MT" panose="02020503060305020303" pitchFamily="18" charset="0"/>
              </a:rPr>
            </a:br>
            <a:r>
              <a:rPr lang="en-US" sz="2000" b="1" dirty="0">
                <a:latin typeface="Bell MT" panose="02020503060305020303" pitchFamily="18" charset="0"/>
              </a:rPr>
              <a:t> </a:t>
            </a:r>
            <a:br>
              <a:rPr lang="en-US" sz="4400" b="1" dirty="0">
                <a:latin typeface="Bell MT" panose="02020503060305020303" pitchFamily="18" charset="0"/>
              </a:rPr>
            </a:br>
            <a:r>
              <a:rPr lang="en-US" sz="4400" b="1" dirty="0">
                <a:latin typeface="Bell MT" panose="02020503060305020303" pitchFamily="18" charset="0"/>
              </a:rPr>
              <a:t>Early Alert</a:t>
            </a:r>
          </a:p>
        </p:txBody>
      </p:sp>
      <p:sp>
        <p:nvSpPr>
          <p:cNvPr id="5" name="Subtitle 4"/>
          <p:cNvSpPr>
            <a:spLocks noGrp="1"/>
          </p:cNvSpPr>
          <p:nvPr>
            <p:ph type="subTitle" idx="1"/>
          </p:nvPr>
        </p:nvSpPr>
        <p:spPr>
          <a:xfrm>
            <a:off x="1828006" y="4727654"/>
            <a:ext cx="8686800" cy="1206204"/>
          </a:xfrm>
          <a:ln>
            <a:noFill/>
          </a:ln>
        </p:spPr>
        <p:txBody>
          <a:bodyPr>
            <a:noAutofit/>
          </a:bodyPr>
          <a:lstStyle/>
          <a:p>
            <a:pPr algn="ctr"/>
            <a:endParaRPr lang="en-US" sz="1600" b="1" i="1" u="sng" dirty="0">
              <a:solidFill>
                <a:schemeClr val="tx1"/>
              </a:solidFill>
            </a:endParaRPr>
          </a:p>
          <a:p>
            <a:pPr algn="ctr">
              <a:spcBef>
                <a:spcPts val="0"/>
              </a:spcBef>
            </a:pPr>
            <a:r>
              <a:rPr lang="en-US" sz="2800" b="1" i="1" u="sng" dirty="0">
                <a:solidFill>
                  <a:schemeClr val="tx1"/>
                </a:solidFill>
              </a:rPr>
              <a:t>Brent Brigson, Presenter</a:t>
            </a:r>
          </a:p>
          <a:p>
            <a:pPr algn="ctr">
              <a:spcBef>
                <a:spcPts val="0"/>
              </a:spcBef>
            </a:pPr>
            <a:r>
              <a:rPr lang="en-US" sz="2000" b="1" dirty="0"/>
              <a:t>Mental health Counselor  </a:t>
            </a:r>
          </a:p>
          <a:p>
            <a:pPr algn="ctr">
              <a:spcBef>
                <a:spcPts val="0"/>
              </a:spcBef>
            </a:pPr>
            <a:endParaRPr lang="en-US" sz="1200" b="1" dirty="0"/>
          </a:p>
          <a:p>
            <a:pPr algn="ctr">
              <a:spcBef>
                <a:spcPts val="0"/>
              </a:spcBef>
            </a:pPr>
            <a:r>
              <a:rPr lang="en-US" sz="2800" b="1" dirty="0"/>
              <a:t> </a:t>
            </a:r>
          </a:p>
        </p:txBody>
      </p:sp>
      <p:grpSp>
        <p:nvGrpSpPr>
          <p:cNvPr id="8" name="Group 7"/>
          <p:cNvGrpSpPr/>
          <p:nvPr/>
        </p:nvGrpSpPr>
        <p:grpSpPr>
          <a:xfrm>
            <a:off x="3746997" y="6388379"/>
            <a:ext cx="4666463" cy="477054"/>
            <a:chOff x="3087030" y="5964033"/>
            <a:chExt cx="4666463" cy="477054"/>
          </a:xfrm>
        </p:grpSpPr>
        <p:sp>
          <p:nvSpPr>
            <p:cNvPr id="9" name="TextBox 8"/>
            <p:cNvSpPr txBox="1"/>
            <p:nvPr/>
          </p:nvSpPr>
          <p:spPr>
            <a:xfrm>
              <a:off x="3087030" y="5964033"/>
              <a:ext cx="4666463" cy="477054"/>
            </a:xfrm>
            <a:prstGeom prst="rect">
              <a:avLst/>
            </a:prstGeom>
            <a:noFill/>
          </p:spPr>
          <p:txBody>
            <a:bodyPr wrap="square" rtlCol="0">
              <a:spAutoFit/>
            </a:bodyPr>
            <a:lstStyle/>
            <a:p>
              <a:r>
                <a:rPr lang="en-US" sz="2500" b="1" dirty="0">
                  <a:latin typeface="Calibri" panose="020F0502020204030204" pitchFamily="34" charset="0"/>
                  <a:cs typeface="Calibri" panose="020F0502020204030204" pitchFamily="34" charset="0"/>
                </a:rPr>
                <a:t>EVERY STUDENT      EVERY DAY</a:t>
              </a:r>
            </a:p>
          </p:txBody>
        </p:sp>
        <p:sp>
          <p:nvSpPr>
            <p:cNvPr id="10" name="Oval 9"/>
            <p:cNvSpPr/>
            <p:nvPr/>
          </p:nvSpPr>
          <p:spPr>
            <a:xfrm>
              <a:off x="5434446" y="6076237"/>
              <a:ext cx="187036" cy="20501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Subtitle 4"/>
          <p:cNvSpPr txBox="1">
            <a:spLocks/>
          </p:cNvSpPr>
          <p:nvPr/>
        </p:nvSpPr>
        <p:spPr>
          <a:xfrm>
            <a:off x="316702" y="3066930"/>
            <a:ext cx="11345155" cy="1206204"/>
          </a:xfrm>
          <a:prstGeom prst="rect">
            <a:avLst/>
          </a:prstGeom>
        </p:spPr>
        <p:txBody>
          <a:bodyPr vert="horz" lIns="91440" tIns="45720" rIns="91440" bIns="45720" rtlCol="0">
            <a:noAutofit/>
          </a:bodyPr>
          <a:lstStyle>
            <a:lvl1pPr marL="0" indent="0" algn="l" defTabSz="914126"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399" kern="1200" cap="all" spc="200" baseline="0">
                <a:solidFill>
                  <a:schemeClr val="tx2"/>
                </a:solidFill>
                <a:latin typeface="+mj-lt"/>
                <a:ea typeface="+mn-ea"/>
                <a:cs typeface="+mn-cs"/>
              </a:defRPr>
            </a:lvl1pPr>
            <a:lvl2pPr marL="457063" indent="0" algn="ctr" defTabSz="914126" rtl="0" eaLnBrk="1" latinLnBrk="0" hangingPunct="1">
              <a:lnSpc>
                <a:spcPct val="90000"/>
              </a:lnSpc>
              <a:spcBef>
                <a:spcPts val="200"/>
              </a:spcBef>
              <a:spcAft>
                <a:spcPts val="400"/>
              </a:spcAft>
              <a:buClr>
                <a:schemeClr val="accent1"/>
              </a:buClr>
              <a:buFont typeface="Calibri" pitchFamily="34" charset="0"/>
              <a:buNone/>
              <a:defRPr sz="2399" kern="1200">
                <a:solidFill>
                  <a:schemeClr val="tx1">
                    <a:lumMod val="75000"/>
                    <a:lumOff val="25000"/>
                  </a:schemeClr>
                </a:solidFill>
                <a:latin typeface="+mn-lt"/>
                <a:ea typeface="+mn-ea"/>
                <a:cs typeface="+mn-cs"/>
              </a:defRPr>
            </a:lvl2pPr>
            <a:lvl3pPr marL="914126" indent="0" algn="ctr" defTabSz="914126" rtl="0" eaLnBrk="1" latinLnBrk="0" hangingPunct="1">
              <a:lnSpc>
                <a:spcPct val="90000"/>
              </a:lnSpc>
              <a:spcBef>
                <a:spcPts val="200"/>
              </a:spcBef>
              <a:spcAft>
                <a:spcPts val="400"/>
              </a:spcAft>
              <a:buClr>
                <a:schemeClr val="accent1"/>
              </a:buClr>
              <a:buFont typeface="Calibri" pitchFamily="34" charset="0"/>
              <a:buNone/>
              <a:defRPr sz="2399" kern="1200">
                <a:solidFill>
                  <a:schemeClr val="tx1">
                    <a:lumMod val="75000"/>
                    <a:lumOff val="25000"/>
                  </a:schemeClr>
                </a:solidFill>
                <a:latin typeface="+mn-lt"/>
                <a:ea typeface="+mn-ea"/>
                <a:cs typeface="+mn-cs"/>
              </a:defRPr>
            </a:lvl3pPr>
            <a:lvl4pPr marL="1371189" indent="0" algn="ctr" defTabSz="914126" rtl="0" eaLnBrk="1" latinLnBrk="0" hangingPunct="1">
              <a:lnSpc>
                <a:spcPct val="90000"/>
              </a:lnSpc>
              <a:spcBef>
                <a:spcPts val="200"/>
              </a:spcBef>
              <a:spcAft>
                <a:spcPts val="400"/>
              </a:spcAft>
              <a:buClr>
                <a:schemeClr val="accent1"/>
              </a:buClr>
              <a:buFont typeface="Calibri" pitchFamily="34" charset="0"/>
              <a:buNone/>
              <a:defRPr sz="1999" kern="1200">
                <a:solidFill>
                  <a:schemeClr val="tx1">
                    <a:lumMod val="75000"/>
                    <a:lumOff val="25000"/>
                  </a:schemeClr>
                </a:solidFill>
                <a:latin typeface="+mn-lt"/>
                <a:ea typeface="+mn-ea"/>
                <a:cs typeface="+mn-cs"/>
              </a:defRPr>
            </a:lvl4pPr>
            <a:lvl5pPr marL="1828251" indent="0" algn="ctr" defTabSz="914126" rtl="0" eaLnBrk="1" latinLnBrk="0" hangingPunct="1">
              <a:lnSpc>
                <a:spcPct val="90000"/>
              </a:lnSpc>
              <a:spcBef>
                <a:spcPts val="200"/>
              </a:spcBef>
              <a:spcAft>
                <a:spcPts val="400"/>
              </a:spcAft>
              <a:buClr>
                <a:schemeClr val="accent1"/>
              </a:buClr>
              <a:buFont typeface="Calibri" pitchFamily="34" charset="0"/>
              <a:buNone/>
              <a:defRPr sz="1999" kern="1200">
                <a:solidFill>
                  <a:schemeClr val="tx1">
                    <a:lumMod val="75000"/>
                    <a:lumOff val="25000"/>
                  </a:schemeClr>
                </a:solidFill>
                <a:latin typeface="+mn-lt"/>
                <a:ea typeface="+mn-ea"/>
                <a:cs typeface="+mn-cs"/>
              </a:defRPr>
            </a:lvl5pPr>
            <a:lvl6pPr marL="2285314" indent="0" algn="ctr" defTabSz="914126" rtl="0" eaLnBrk="1" latinLnBrk="0" hangingPunct="1">
              <a:lnSpc>
                <a:spcPct val="90000"/>
              </a:lnSpc>
              <a:spcBef>
                <a:spcPts val="200"/>
              </a:spcBef>
              <a:spcAft>
                <a:spcPts val="400"/>
              </a:spcAft>
              <a:buClr>
                <a:schemeClr val="accent1"/>
              </a:buClr>
              <a:buFont typeface="Calibri" pitchFamily="34" charset="0"/>
              <a:buNone/>
              <a:defRPr sz="1999" kern="1200">
                <a:solidFill>
                  <a:schemeClr val="tx1">
                    <a:lumMod val="75000"/>
                    <a:lumOff val="25000"/>
                  </a:schemeClr>
                </a:solidFill>
                <a:latin typeface="+mn-lt"/>
                <a:ea typeface="+mn-ea"/>
                <a:cs typeface="+mn-cs"/>
              </a:defRPr>
            </a:lvl6pPr>
            <a:lvl7pPr marL="2742377" indent="0" algn="ctr" defTabSz="914126" rtl="0" eaLnBrk="1" latinLnBrk="0" hangingPunct="1">
              <a:lnSpc>
                <a:spcPct val="90000"/>
              </a:lnSpc>
              <a:spcBef>
                <a:spcPts val="200"/>
              </a:spcBef>
              <a:spcAft>
                <a:spcPts val="400"/>
              </a:spcAft>
              <a:buClr>
                <a:schemeClr val="accent1"/>
              </a:buClr>
              <a:buFont typeface="Calibri" pitchFamily="34" charset="0"/>
              <a:buNone/>
              <a:defRPr sz="1999" kern="1200">
                <a:solidFill>
                  <a:schemeClr val="tx1">
                    <a:lumMod val="75000"/>
                    <a:lumOff val="25000"/>
                  </a:schemeClr>
                </a:solidFill>
                <a:latin typeface="+mn-lt"/>
                <a:ea typeface="+mn-ea"/>
                <a:cs typeface="+mn-cs"/>
              </a:defRPr>
            </a:lvl7pPr>
            <a:lvl8pPr marL="3199440" indent="0" algn="ctr" defTabSz="914126" rtl="0" eaLnBrk="1" latinLnBrk="0" hangingPunct="1">
              <a:lnSpc>
                <a:spcPct val="90000"/>
              </a:lnSpc>
              <a:spcBef>
                <a:spcPts val="200"/>
              </a:spcBef>
              <a:spcAft>
                <a:spcPts val="400"/>
              </a:spcAft>
              <a:buClr>
                <a:schemeClr val="accent1"/>
              </a:buClr>
              <a:buFont typeface="Calibri" pitchFamily="34" charset="0"/>
              <a:buNone/>
              <a:defRPr sz="1999" kern="1200">
                <a:solidFill>
                  <a:schemeClr val="tx1">
                    <a:lumMod val="75000"/>
                    <a:lumOff val="25000"/>
                  </a:schemeClr>
                </a:solidFill>
                <a:latin typeface="+mn-lt"/>
                <a:ea typeface="+mn-ea"/>
                <a:cs typeface="+mn-cs"/>
              </a:defRPr>
            </a:lvl8pPr>
            <a:lvl9pPr marL="3656503" indent="0" algn="ctr" defTabSz="914126" rtl="0" eaLnBrk="1" latinLnBrk="0" hangingPunct="1">
              <a:lnSpc>
                <a:spcPct val="90000"/>
              </a:lnSpc>
              <a:spcBef>
                <a:spcPts val="200"/>
              </a:spcBef>
              <a:spcAft>
                <a:spcPts val="400"/>
              </a:spcAft>
              <a:buClr>
                <a:schemeClr val="accent1"/>
              </a:buClr>
              <a:buFont typeface="Calibri" pitchFamily="34" charset="0"/>
              <a:buNone/>
              <a:defRPr sz="1999" kern="1200">
                <a:solidFill>
                  <a:schemeClr val="tx1">
                    <a:lumMod val="75000"/>
                    <a:lumOff val="25000"/>
                  </a:schemeClr>
                </a:solidFill>
                <a:latin typeface="+mn-lt"/>
                <a:ea typeface="+mn-ea"/>
                <a:cs typeface="+mn-cs"/>
              </a:defRPr>
            </a:lvl9pPr>
          </a:lstStyle>
          <a:p>
            <a:pPr algn="ctr"/>
            <a:endParaRPr lang="en-US" sz="1600" b="1" i="1" u="sng" dirty="0">
              <a:solidFill>
                <a:schemeClr val="tx1"/>
              </a:solidFill>
            </a:endParaRPr>
          </a:p>
          <a:p>
            <a:pPr algn="ctr"/>
            <a:endParaRPr lang="en-US" sz="1100"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3489" y="378883"/>
            <a:ext cx="2932182" cy="1121666"/>
          </a:xfrm>
          <a:prstGeom prst="rect">
            <a:avLst/>
          </a:prstGeom>
        </p:spPr>
      </p:pic>
    </p:spTree>
    <p:extLst>
      <p:ext uri="{BB962C8B-B14F-4D97-AF65-F5344CB8AC3E}">
        <p14:creationId xmlns:p14="http://schemas.microsoft.com/office/powerpoint/2010/main" val="866924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094413" y="609600"/>
            <a:ext cx="4571999" cy="424732"/>
          </a:xfrm>
          <a:prstGeom prst="rect">
            <a:avLst/>
          </a:prstGeom>
          <a:noFill/>
        </p:spPr>
        <p:txBody>
          <a:bodyPr wrap="square" rtlCol="0">
            <a:spAutoFit/>
          </a:bodyPr>
          <a:lstStyle/>
          <a:p>
            <a:pPr algn="r">
              <a:lnSpc>
                <a:spcPct val="90000"/>
              </a:lnSpc>
            </a:pPr>
            <a:r>
              <a:rPr lang="en-US" sz="2400" dirty="0">
                <a:solidFill>
                  <a:schemeClr val="bg1"/>
                </a:solidFill>
              </a:rPr>
              <a:t> </a:t>
            </a:r>
          </a:p>
        </p:txBody>
      </p:sp>
      <p:sp>
        <p:nvSpPr>
          <p:cNvPr id="7" name="TextBox 6"/>
          <p:cNvSpPr txBox="1"/>
          <p:nvPr/>
        </p:nvSpPr>
        <p:spPr>
          <a:xfrm>
            <a:off x="1496876" y="576943"/>
            <a:ext cx="4571999" cy="424732"/>
          </a:xfrm>
          <a:prstGeom prst="rect">
            <a:avLst/>
          </a:prstGeom>
          <a:noFill/>
        </p:spPr>
        <p:txBody>
          <a:bodyPr wrap="square" rtlCol="0">
            <a:spAutoFit/>
          </a:bodyPr>
          <a:lstStyle/>
          <a:p>
            <a:pPr>
              <a:lnSpc>
                <a:spcPct val="90000"/>
              </a:lnSpc>
            </a:pPr>
            <a:r>
              <a:rPr lang="en-US" sz="2400" dirty="0">
                <a:solidFill>
                  <a:schemeClr val="bg1"/>
                </a:solidFill>
              </a:rPr>
              <a:t> </a:t>
            </a:r>
          </a:p>
        </p:txBody>
      </p:sp>
      <p:sp>
        <p:nvSpPr>
          <p:cNvPr id="4" name="Title 3"/>
          <p:cNvSpPr>
            <a:spLocks noGrp="1"/>
          </p:cNvSpPr>
          <p:nvPr>
            <p:ph type="ctrTitle"/>
          </p:nvPr>
        </p:nvSpPr>
        <p:spPr>
          <a:xfrm>
            <a:off x="557797" y="3061540"/>
            <a:ext cx="10972800" cy="1295400"/>
          </a:xfrm>
        </p:spPr>
        <p:txBody>
          <a:bodyPr>
            <a:normAutofit/>
          </a:bodyPr>
          <a:lstStyle/>
          <a:p>
            <a:pPr algn="ctr"/>
            <a:r>
              <a:rPr lang="en-US" sz="7200" b="1" dirty="0">
                <a:latin typeface="Bell MT" panose="02020503060305020303" pitchFamily="18" charset="0"/>
              </a:rPr>
              <a:t>Thank you!</a:t>
            </a:r>
          </a:p>
        </p:txBody>
      </p:sp>
      <p:grpSp>
        <p:nvGrpSpPr>
          <p:cNvPr id="8" name="Group 7"/>
          <p:cNvGrpSpPr/>
          <p:nvPr/>
        </p:nvGrpSpPr>
        <p:grpSpPr>
          <a:xfrm>
            <a:off x="3866349" y="6416805"/>
            <a:ext cx="4666463" cy="477054"/>
            <a:chOff x="3206382" y="5992459"/>
            <a:chExt cx="4666463" cy="477054"/>
          </a:xfrm>
        </p:grpSpPr>
        <p:sp>
          <p:nvSpPr>
            <p:cNvPr id="9" name="TextBox 8"/>
            <p:cNvSpPr txBox="1"/>
            <p:nvPr/>
          </p:nvSpPr>
          <p:spPr>
            <a:xfrm>
              <a:off x="3206382" y="5992459"/>
              <a:ext cx="4666463" cy="477054"/>
            </a:xfrm>
            <a:prstGeom prst="rect">
              <a:avLst/>
            </a:prstGeom>
            <a:noFill/>
          </p:spPr>
          <p:txBody>
            <a:bodyPr wrap="square" rtlCol="0">
              <a:spAutoFit/>
            </a:bodyPr>
            <a:lstStyle/>
            <a:p>
              <a:r>
                <a:rPr lang="en-US" sz="2500" b="1" dirty="0">
                  <a:latin typeface="Calibri" panose="020F0502020204030204" pitchFamily="34" charset="0"/>
                  <a:cs typeface="Calibri" panose="020F0502020204030204" pitchFamily="34" charset="0"/>
                </a:rPr>
                <a:t>EVERY STUDENT    EVERY DAY</a:t>
              </a:r>
            </a:p>
          </p:txBody>
        </p:sp>
        <p:sp>
          <p:nvSpPr>
            <p:cNvPr id="10" name="Oval 9"/>
            <p:cNvSpPr/>
            <p:nvPr/>
          </p:nvSpPr>
          <p:spPr>
            <a:xfrm>
              <a:off x="5434446" y="6128478"/>
              <a:ext cx="187036" cy="20501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1" name="Picture 10"/>
          <p:cNvPicPr>
            <a:picLocks noChangeAspect="1"/>
          </p:cNvPicPr>
          <p:nvPr/>
        </p:nvPicPr>
        <p:blipFill>
          <a:blip r:embed="rId3"/>
          <a:stretch>
            <a:fillRect/>
          </a:stretch>
        </p:blipFill>
        <p:spPr>
          <a:xfrm>
            <a:off x="4714138" y="576943"/>
            <a:ext cx="2660119" cy="1258806"/>
          </a:xfrm>
          <a:prstGeom prst="rect">
            <a:avLst/>
          </a:prstGeom>
        </p:spPr>
      </p:pic>
    </p:spTree>
    <p:extLst>
      <p:ext uri="{BB962C8B-B14F-4D97-AF65-F5344CB8AC3E}">
        <p14:creationId xmlns:p14="http://schemas.microsoft.com/office/powerpoint/2010/main" val="380984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65885-AF7B-C4FB-FC79-3557D150B047}"/>
              </a:ext>
            </a:extLst>
          </p:cNvPr>
          <p:cNvSpPr>
            <a:spLocks noGrp="1"/>
          </p:cNvSpPr>
          <p:nvPr>
            <p:ph type="title"/>
          </p:nvPr>
        </p:nvSpPr>
        <p:spPr/>
        <p:txBody>
          <a:bodyPr/>
          <a:lstStyle/>
          <a:p>
            <a:r>
              <a:rPr lang="en-US" dirty="0"/>
              <a:t>Western’s Counseling Model</a:t>
            </a:r>
          </a:p>
        </p:txBody>
      </p:sp>
      <p:sp>
        <p:nvSpPr>
          <p:cNvPr id="3" name="Content Placeholder 2">
            <a:extLst>
              <a:ext uri="{FF2B5EF4-FFF2-40B4-BE49-F238E27FC236}">
                <a16:creationId xmlns:a16="http://schemas.microsoft.com/office/drawing/2014/main" id="{9442FE40-27D2-D427-C2A3-A10F374237AD}"/>
              </a:ext>
            </a:extLst>
          </p:cNvPr>
          <p:cNvSpPr>
            <a:spLocks noGrp="1"/>
          </p:cNvSpPr>
          <p:nvPr>
            <p:ph idx="1"/>
          </p:nvPr>
        </p:nvSpPr>
        <p:spPr/>
        <p:txBody>
          <a:bodyPr>
            <a:normAutofit fontScale="92500" lnSpcReduction="10000"/>
          </a:bodyPr>
          <a:lstStyle/>
          <a:p>
            <a:endParaRPr lang="en-US" sz="3600" dirty="0"/>
          </a:p>
          <a:p>
            <a:r>
              <a:rPr lang="en-US" sz="2800" dirty="0"/>
              <a:t>Our Counseling and Case Management team provides short-term support to students facing mental health concerns, life challenges, or crises. We are here to help you handle whatever is making things difficult, so you can stay focused on your goals.</a:t>
            </a:r>
          </a:p>
          <a:p>
            <a:endParaRPr lang="en-US" sz="2800" dirty="0"/>
          </a:p>
          <a:p>
            <a:r>
              <a:rPr lang="en-US" sz="2800" dirty="0"/>
              <a:t>Our mental health practitioners work with students one-on-one to address a wide range of mental health concerns. We focus on helping you build coping strategies, improve resilience, and gain clarity during difficult times that can affect your academic success.</a:t>
            </a:r>
          </a:p>
        </p:txBody>
      </p:sp>
    </p:spTree>
    <p:extLst>
      <p:ext uri="{BB962C8B-B14F-4D97-AF65-F5344CB8AC3E}">
        <p14:creationId xmlns:p14="http://schemas.microsoft.com/office/powerpoint/2010/main" val="4067965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Bell MT" panose="02020503060305020303" pitchFamily="18" charset="0"/>
              </a:rPr>
              <a:t>Counselors/Case Manager’s Help With </a:t>
            </a:r>
          </a:p>
        </p:txBody>
      </p:sp>
      <p:grpSp>
        <p:nvGrpSpPr>
          <p:cNvPr id="4" name="Group 3"/>
          <p:cNvGrpSpPr/>
          <p:nvPr/>
        </p:nvGrpSpPr>
        <p:grpSpPr>
          <a:xfrm>
            <a:off x="3960812" y="6380946"/>
            <a:ext cx="4666463" cy="477054"/>
            <a:chOff x="3101214" y="5992459"/>
            <a:chExt cx="4666463" cy="477054"/>
          </a:xfrm>
        </p:grpSpPr>
        <p:sp>
          <p:nvSpPr>
            <p:cNvPr id="5" name="TextBox 4"/>
            <p:cNvSpPr txBox="1"/>
            <p:nvPr/>
          </p:nvSpPr>
          <p:spPr>
            <a:xfrm>
              <a:off x="3101214" y="5992459"/>
              <a:ext cx="4666463" cy="477054"/>
            </a:xfrm>
            <a:prstGeom prst="rect">
              <a:avLst/>
            </a:prstGeom>
            <a:noFill/>
          </p:spPr>
          <p:txBody>
            <a:bodyPr wrap="square" rtlCol="0">
              <a:spAutoFit/>
            </a:bodyPr>
            <a:lstStyle/>
            <a:p>
              <a:r>
                <a:rPr lang="en-US" sz="2500" b="1" dirty="0">
                  <a:latin typeface="Calibri" panose="020F0502020204030204" pitchFamily="34" charset="0"/>
                  <a:cs typeface="Calibri" panose="020F0502020204030204" pitchFamily="34" charset="0"/>
                </a:rPr>
                <a:t>EVERY STUDENT      EVERY DAY</a:t>
              </a:r>
            </a:p>
          </p:txBody>
        </p:sp>
        <p:sp>
          <p:nvSpPr>
            <p:cNvPr id="6" name="Oval 5"/>
            <p:cNvSpPr/>
            <p:nvPr/>
          </p:nvSpPr>
          <p:spPr>
            <a:xfrm>
              <a:off x="5434446" y="6128478"/>
              <a:ext cx="187036" cy="20501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p:cNvSpPr txBox="1"/>
          <p:nvPr/>
        </p:nvSpPr>
        <p:spPr>
          <a:xfrm>
            <a:off x="1097692" y="3508683"/>
            <a:ext cx="2989580" cy="523220"/>
          </a:xfrm>
          <a:prstGeom prst="rect">
            <a:avLst/>
          </a:prstGeom>
          <a:noFill/>
        </p:spPr>
        <p:txBody>
          <a:bodyPr wrap="square" rtlCol="0">
            <a:spAutoFit/>
          </a:bodyPr>
          <a:lstStyle/>
          <a:p>
            <a:endParaRPr lang="en-US" sz="2800" b="1" dirty="0">
              <a:solidFill>
                <a:srgbClr val="FFC000"/>
              </a:solidFill>
            </a:endParaRPr>
          </a:p>
        </p:txBody>
      </p:sp>
      <p:graphicFrame>
        <p:nvGraphicFramePr>
          <p:cNvPr id="18" name="TextBox 15">
            <a:extLst>
              <a:ext uri="{FF2B5EF4-FFF2-40B4-BE49-F238E27FC236}">
                <a16:creationId xmlns:a16="http://schemas.microsoft.com/office/drawing/2014/main" id="{64BC7F02-7DEF-A088-2E7F-C4312606289B}"/>
              </a:ext>
            </a:extLst>
          </p:cNvPr>
          <p:cNvGraphicFramePr/>
          <p:nvPr>
            <p:extLst>
              <p:ext uri="{D42A27DB-BD31-4B8C-83A1-F6EECF244321}">
                <p14:modId xmlns:p14="http://schemas.microsoft.com/office/powerpoint/2010/main" val="3722964890"/>
              </p:ext>
            </p:extLst>
          </p:nvPr>
        </p:nvGraphicFramePr>
        <p:xfrm>
          <a:off x="1370012" y="1877467"/>
          <a:ext cx="9826531" cy="45243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97148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8913812" y="609860"/>
            <a:ext cx="2971800" cy="2285740"/>
          </a:xfrm>
          <a:prstGeom prst="rect">
            <a:avLst/>
          </a:prstGeom>
          <a:solidFill>
            <a:schemeClr val="bg1"/>
          </a:solidFill>
          <a:ln>
            <a:solidFill>
              <a:srgbClr val="97510B"/>
            </a:solidFill>
          </a:ln>
        </p:spPr>
        <p:txBody>
          <a:bodyPr vert="horz" lIns="91440" tIns="45720" rIns="91440" bIns="45720" rtlCol="0" anchor="b">
            <a:normAutofit fontScale="92500" lnSpcReduction="10000"/>
          </a:bodyPr>
          <a:lstStyle>
            <a:lvl1pPr marL="0" algn="l" defTabSz="914126" rtl="0" eaLnBrk="1" latinLnBrk="0" hangingPunct="1">
              <a:lnSpc>
                <a:spcPct val="85000"/>
              </a:lnSpc>
              <a:spcBef>
                <a:spcPct val="0"/>
              </a:spcBef>
              <a:buNone/>
              <a:defRPr sz="4799" kern="1200" spc="-50" baseline="0">
                <a:solidFill>
                  <a:schemeClr val="tx1">
                    <a:lumMod val="75000"/>
                    <a:lumOff val="25000"/>
                  </a:schemeClr>
                </a:solidFill>
                <a:latin typeface="+mj-lt"/>
                <a:ea typeface="+mj-ea"/>
                <a:cs typeface="+mj-cs"/>
              </a:defRPr>
            </a:lvl1pPr>
          </a:lstStyle>
          <a:p>
            <a:pPr algn="ctr"/>
            <a:r>
              <a:rPr lang="en-US" sz="6000" b="1" dirty="0">
                <a:latin typeface="Bell MT" panose="02020503060305020303" pitchFamily="18" charset="0"/>
              </a:rPr>
              <a:t>The Student “System</a:t>
            </a:r>
            <a:r>
              <a:rPr lang="en-US" b="1" dirty="0">
                <a:latin typeface="Bell MT" panose="02020503060305020303" pitchFamily="18" charset="0"/>
              </a:rPr>
              <a:t>”</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3812" y="3962400"/>
            <a:ext cx="2932182" cy="1121666"/>
          </a:xfrm>
          <a:prstGeom prst="rect">
            <a:avLst/>
          </a:prstGeom>
        </p:spPr>
      </p:pic>
      <p:graphicFrame>
        <p:nvGraphicFramePr>
          <p:cNvPr id="6" name="Content Placeholder 5"/>
          <p:cNvGraphicFramePr>
            <a:graphicFrameLocks noGrp="1"/>
          </p:cNvGraphicFramePr>
          <p:nvPr>
            <p:ph idx="1"/>
            <p:extLst>
              <p:ext uri="{D42A27DB-BD31-4B8C-83A1-F6EECF244321}">
                <p14:modId xmlns:p14="http://schemas.microsoft.com/office/powerpoint/2010/main" val="1200630670"/>
              </p:ext>
            </p:extLst>
          </p:nvPr>
        </p:nvGraphicFramePr>
        <p:xfrm>
          <a:off x="-1141413" y="1951037"/>
          <a:ext cx="9768688" cy="40227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19117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Student Situation - Triage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13892946"/>
              </p:ext>
            </p:extLst>
          </p:nvPr>
        </p:nvGraphicFramePr>
        <p:xfrm>
          <a:off x="1096963" y="1846263"/>
          <a:ext cx="10055225"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82970" y="4648200"/>
            <a:ext cx="2057400" cy="787030"/>
          </a:xfrm>
          <a:prstGeom prst="rect">
            <a:avLst/>
          </a:prstGeom>
        </p:spPr>
      </p:pic>
      <p:sp>
        <p:nvSpPr>
          <p:cNvPr id="8" name="TextBox 7"/>
          <p:cNvSpPr txBox="1"/>
          <p:nvPr/>
        </p:nvSpPr>
        <p:spPr>
          <a:xfrm>
            <a:off x="8761412" y="2514600"/>
            <a:ext cx="2971800" cy="1477328"/>
          </a:xfrm>
          <a:prstGeom prst="rect">
            <a:avLst/>
          </a:prstGeom>
          <a:noFill/>
        </p:spPr>
        <p:txBody>
          <a:bodyPr wrap="square" rtlCol="0">
            <a:spAutoFit/>
          </a:bodyPr>
          <a:lstStyle/>
          <a:p>
            <a:r>
              <a:rPr lang="en-US" dirty="0"/>
              <a:t>Case Manager coordinates and communicates with all the internal and external providers.  </a:t>
            </a:r>
            <a:r>
              <a:rPr lang="en-US" b="1" dirty="0"/>
              <a:t>Everyone moving in the same direction!</a:t>
            </a:r>
          </a:p>
        </p:txBody>
      </p:sp>
    </p:spTree>
    <p:extLst>
      <p:ext uri="{BB962C8B-B14F-4D97-AF65-F5344CB8AC3E}">
        <p14:creationId xmlns:p14="http://schemas.microsoft.com/office/powerpoint/2010/main" val="2675336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33BF9DD-8A45-4EEE-B231-0A14D322E5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973475" y="634946"/>
            <a:ext cx="6573260" cy="1450757"/>
          </a:xfrm>
        </p:spPr>
        <p:txBody>
          <a:bodyPr>
            <a:normAutofit/>
          </a:bodyPr>
          <a:lstStyle/>
          <a:p>
            <a:r>
              <a:rPr lang="en-US" dirty="0"/>
              <a:t>Early Alerts 101</a:t>
            </a:r>
          </a:p>
        </p:txBody>
      </p:sp>
      <p:pic>
        <p:nvPicPr>
          <p:cNvPr id="4" name="Picture 3" descr="Thrilling Days of Yesteryear: Mayberry Mondays #14: “New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3833" y="1529163"/>
            <a:ext cx="4000273" cy="3536241"/>
          </a:xfrm>
          <a:prstGeom prst="rect">
            <a:avLst/>
          </a:prstGeom>
        </p:spPr>
      </p:pic>
      <p:cxnSp>
        <p:nvCxnSpPr>
          <p:cNvPr id="11" name="Straight Connector 10">
            <a:extLst>
              <a:ext uri="{FF2B5EF4-FFF2-40B4-BE49-F238E27FC236}">
                <a16:creationId xmlns:a16="http://schemas.microsoft.com/office/drawing/2014/main" id="{9020DCC9-F851-4562-BB20-1AB3C51BFD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73474" y="2086188"/>
            <a:ext cx="6088182"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73473" y="2198914"/>
            <a:ext cx="6573261" cy="3670180"/>
          </a:xfrm>
        </p:spPr>
        <p:txBody>
          <a:bodyPr>
            <a:normAutofit/>
          </a:bodyPr>
          <a:lstStyle/>
          <a:p>
            <a:pPr>
              <a:buFont typeface="Wingdings" panose="05000000000000000000" pitchFamily="2" charset="2"/>
              <a:buChar char="§"/>
            </a:pPr>
            <a:r>
              <a:rPr lang="en-US" dirty="0"/>
              <a:t>System has been in place for over 10 years</a:t>
            </a:r>
          </a:p>
          <a:p>
            <a:pPr>
              <a:buFont typeface="Wingdings" panose="05000000000000000000" pitchFamily="2" charset="2"/>
              <a:buChar char="§"/>
            </a:pPr>
            <a:r>
              <a:rPr lang="en-US" dirty="0"/>
              <a:t>Clearinghouse/central location for formally referring individuals in distress or who need additional supports and resources</a:t>
            </a:r>
          </a:p>
          <a:p>
            <a:pPr>
              <a:buFont typeface="Wingdings" panose="05000000000000000000" pitchFamily="2" charset="2"/>
              <a:buChar char="§"/>
            </a:pPr>
            <a:r>
              <a:rPr lang="en-US" dirty="0"/>
              <a:t>Strong reporting culture makes everyone safer</a:t>
            </a:r>
          </a:p>
          <a:p>
            <a:pPr>
              <a:buFont typeface="Wingdings" panose="05000000000000000000" pitchFamily="2" charset="2"/>
              <a:buChar char="§"/>
            </a:pPr>
            <a:r>
              <a:rPr lang="en-US" dirty="0"/>
              <a:t>Anyone on campus can fill out an Early Alert</a:t>
            </a:r>
          </a:p>
          <a:p>
            <a:pPr>
              <a:buFont typeface="Wingdings" panose="05000000000000000000" pitchFamily="2" charset="2"/>
              <a:buChar char="§"/>
            </a:pPr>
            <a:r>
              <a:rPr lang="en-US" dirty="0"/>
              <a:t>A way for staff to raise their hand in support of their students.  </a:t>
            </a:r>
          </a:p>
          <a:p>
            <a:pPr>
              <a:buFont typeface="Wingdings" panose="05000000000000000000" pitchFamily="2" charset="2"/>
              <a:buChar char="§"/>
            </a:pPr>
            <a:r>
              <a:rPr lang="en-US" dirty="0"/>
              <a:t>Generally, over1,500 referrals per term (fall, spring, summer)</a:t>
            </a:r>
          </a:p>
        </p:txBody>
      </p:sp>
      <p:sp>
        <p:nvSpPr>
          <p:cNvPr id="13" name="Rectangle 12">
            <a:extLst>
              <a:ext uri="{FF2B5EF4-FFF2-40B4-BE49-F238E27FC236}">
                <a16:creationId xmlns:a16="http://schemas.microsoft.com/office/drawing/2014/main" id="{D5FBCAC9-BD8B-4F3B-AD74-EF37D421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 y="6334316"/>
            <a:ext cx="1218881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556C5A8-AD7E-4CE7-87BE-9EA3B5E17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420624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C2579DAE-C141-48DB-810E-C070C3008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4"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4" name="Rectangle 33">
            <a:extLst>
              <a:ext uri="{FF2B5EF4-FFF2-40B4-BE49-F238E27FC236}">
                <a16:creationId xmlns:a16="http://schemas.microsoft.com/office/drawing/2014/main" id="{02FD90C3-6350-4D5B-9738-6E94EDF30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5" name="Rectangle 34">
            <a:extLst>
              <a:ext uri="{FF2B5EF4-FFF2-40B4-BE49-F238E27FC236}">
                <a16:creationId xmlns:a16="http://schemas.microsoft.com/office/drawing/2014/main" id="{41497DE5-0939-4D1D-9350-0C5E1B209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5CCC70ED-6C63-4537-B7EB-51990D6C0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604" y="457200"/>
            <a:ext cx="11271616"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B76E24C1-2968-40DC-A36E-F6B85F0F0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595" y="521208"/>
            <a:ext cx="11143634"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62C8C20F-B9B8-1415-F3EB-5590597CBBD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42120" y="905933"/>
            <a:ext cx="7936579" cy="5039728"/>
          </a:xfrm>
          <a:prstGeom prst="rect">
            <a:avLst/>
          </a:prstGeom>
        </p:spPr>
      </p:pic>
    </p:spTree>
    <p:extLst>
      <p:ext uri="{BB962C8B-B14F-4D97-AF65-F5344CB8AC3E}">
        <p14:creationId xmlns:p14="http://schemas.microsoft.com/office/powerpoint/2010/main" val="636397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2800" b="1" dirty="0">
                <a:latin typeface="Bell MT" panose="02020503060305020303" pitchFamily="18" charset="0"/>
              </a:rPr>
              <a:t>How to Assess and  Refer: INTRANET - </a:t>
            </a:r>
            <a:r>
              <a:rPr lang="en-US" sz="2800" b="1" dirty="0">
                <a:solidFill>
                  <a:srgbClr val="97510B"/>
                </a:solidFill>
                <a:latin typeface="Bell MT" panose="02020503060305020303" pitchFamily="18" charset="0"/>
                <a:hlinkClick r:id="rId3"/>
              </a:rPr>
              <a:t>https://intranet.westerntc.edu/</a:t>
            </a:r>
            <a:r>
              <a:rPr lang="en-US" sz="2800" b="1" dirty="0">
                <a:solidFill>
                  <a:srgbClr val="97510B"/>
                </a:solidFill>
                <a:latin typeface="Bell MT" panose="02020503060305020303" pitchFamily="18" charset="0"/>
              </a:rPr>
              <a:t> </a:t>
            </a:r>
            <a:br>
              <a:rPr lang="en-US" sz="2800" b="1" dirty="0">
                <a:latin typeface="Bell MT" panose="02020503060305020303" pitchFamily="18" charset="0"/>
              </a:rPr>
            </a:br>
            <a:endParaRPr lang="en-US" sz="2800" b="1" dirty="0">
              <a:latin typeface="Bell MT" panose="02020503060305020303" pitchFamily="18" charset="0"/>
            </a:endParaRPr>
          </a:p>
        </p:txBody>
      </p:sp>
      <p:sp>
        <p:nvSpPr>
          <p:cNvPr id="6" name="Content Placeholder 5">
            <a:extLst>
              <a:ext uri="{FF2B5EF4-FFF2-40B4-BE49-F238E27FC236}">
                <a16:creationId xmlns:a16="http://schemas.microsoft.com/office/drawing/2014/main" id="{B63AE7C6-5D1F-D80B-A2C8-FA6297895E0D}"/>
              </a:ext>
            </a:extLst>
          </p:cNvPr>
          <p:cNvSpPr>
            <a:spLocks noGrp="1"/>
          </p:cNvSpPr>
          <p:nvPr>
            <p:ph idx="1"/>
          </p:nvPr>
        </p:nvSpPr>
        <p:spPr/>
        <p:txBody>
          <a:bodyPr/>
          <a:lstStyle/>
          <a:p>
            <a:r>
              <a:rPr lang="en-US" dirty="0">
                <a:solidFill>
                  <a:schemeClr val="tx1"/>
                </a:solidFill>
                <a:hlinkClick r:id="rId4">
                  <a:extLst>
                    <a:ext uri="{A12FA001-AC4F-418D-AE19-62706E023703}">
                      <ahyp:hlinkClr xmlns:ahyp="http://schemas.microsoft.com/office/drawing/2018/hyperlinkcolor" val="tx"/>
                    </a:ext>
                  </a:extLst>
                </a:hlinkClick>
              </a:rPr>
              <a:t>https://apps.powerapps.com/play/e/default-5e83780e-47ff-4172-99e4-1a59d71b4020/a/49dd8c7e-74c0-4df9-a472-6c92b6b5879a?tenantId=5e83780e-47ff-4172-99e4-1a59d71b4020</a:t>
            </a:r>
            <a:endParaRPr lang="en-US" dirty="0">
              <a:solidFill>
                <a:schemeClr val="tx1"/>
              </a:solidFill>
            </a:endParaRPr>
          </a:p>
          <a:p>
            <a:endParaRPr lang="en-US" dirty="0"/>
          </a:p>
          <a:p>
            <a:endParaRPr lang="en-US" dirty="0"/>
          </a:p>
          <a:p>
            <a:endParaRPr lang="en-US" dirty="0"/>
          </a:p>
          <a:p>
            <a:endParaRPr lang="en-US" dirty="0"/>
          </a:p>
          <a:p>
            <a:r>
              <a:rPr lang="en-US" dirty="0">
                <a:hlinkClick r:id="rId5"/>
              </a:rPr>
              <a:t>Cavet - Home</a:t>
            </a:r>
            <a:endParaRPr lang="en-US" dirty="0">
              <a:highlight>
                <a:srgbClr val="FFFF00"/>
              </a:highlight>
            </a:endParaRPr>
          </a:p>
        </p:txBody>
      </p:sp>
      <p:grpSp>
        <p:nvGrpSpPr>
          <p:cNvPr id="8" name="Group 7"/>
          <p:cNvGrpSpPr/>
          <p:nvPr/>
        </p:nvGrpSpPr>
        <p:grpSpPr>
          <a:xfrm>
            <a:off x="3960812" y="6380946"/>
            <a:ext cx="4666463" cy="477054"/>
            <a:chOff x="3101214" y="5992459"/>
            <a:chExt cx="4666463" cy="477054"/>
          </a:xfrm>
        </p:grpSpPr>
        <p:sp>
          <p:nvSpPr>
            <p:cNvPr id="9" name="TextBox 8"/>
            <p:cNvSpPr txBox="1"/>
            <p:nvPr/>
          </p:nvSpPr>
          <p:spPr>
            <a:xfrm>
              <a:off x="3101214" y="5992459"/>
              <a:ext cx="4666463" cy="477054"/>
            </a:xfrm>
            <a:prstGeom prst="rect">
              <a:avLst/>
            </a:prstGeom>
            <a:noFill/>
          </p:spPr>
          <p:txBody>
            <a:bodyPr wrap="square" rtlCol="0">
              <a:spAutoFit/>
            </a:bodyPr>
            <a:lstStyle/>
            <a:p>
              <a:r>
                <a:rPr lang="en-US" sz="2500" b="1" dirty="0">
                  <a:latin typeface="Calibri" panose="020F0502020204030204" pitchFamily="34" charset="0"/>
                  <a:cs typeface="Calibri" panose="020F0502020204030204" pitchFamily="34" charset="0"/>
                </a:rPr>
                <a:t>EVERY STUDENT      EVERY DAY</a:t>
              </a:r>
            </a:p>
          </p:txBody>
        </p:sp>
        <p:sp>
          <p:nvSpPr>
            <p:cNvPr id="10" name="Oval 9"/>
            <p:cNvSpPr/>
            <p:nvPr/>
          </p:nvSpPr>
          <p:spPr>
            <a:xfrm>
              <a:off x="5434446" y="6128478"/>
              <a:ext cx="187036" cy="20501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53751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1495"/>
            <a:ext cx="12188825" cy="882905"/>
          </a:xfrm>
        </p:spPr>
        <p:txBody>
          <a:bodyPr/>
          <a:lstStyle/>
          <a:p>
            <a:pPr algn="ctr"/>
            <a:r>
              <a:rPr lang="en-US" b="1" dirty="0">
                <a:latin typeface="Bell MT" panose="02020503060305020303" pitchFamily="18" charset="0"/>
              </a:rPr>
              <a:t>Early Alert Categories</a:t>
            </a:r>
          </a:p>
        </p:txBody>
      </p:sp>
      <p:grpSp>
        <p:nvGrpSpPr>
          <p:cNvPr id="5" name="Group 4"/>
          <p:cNvGrpSpPr/>
          <p:nvPr/>
        </p:nvGrpSpPr>
        <p:grpSpPr>
          <a:xfrm>
            <a:off x="3960812" y="6380946"/>
            <a:ext cx="4666463" cy="477054"/>
            <a:chOff x="3101214" y="5992459"/>
            <a:chExt cx="4666463" cy="477054"/>
          </a:xfrm>
        </p:grpSpPr>
        <p:sp>
          <p:nvSpPr>
            <p:cNvPr id="6" name="TextBox 5"/>
            <p:cNvSpPr txBox="1"/>
            <p:nvPr/>
          </p:nvSpPr>
          <p:spPr>
            <a:xfrm>
              <a:off x="3101214" y="5992459"/>
              <a:ext cx="4666463" cy="477054"/>
            </a:xfrm>
            <a:prstGeom prst="rect">
              <a:avLst/>
            </a:prstGeom>
            <a:noFill/>
          </p:spPr>
          <p:txBody>
            <a:bodyPr wrap="square" rtlCol="0">
              <a:spAutoFit/>
            </a:bodyPr>
            <a:lstStyle/>
            <a:p>
              <a:r>
                <a:rPr lang="en-US" sz="2500" b="1" dirty="0">
                  <a:latin typeface="Calibri" panose="020F0502020204030204" pitchFamily="34" charset="0"/>
                  <a:cs typeface="Calibri" panose="020F0502020204030204" pitchFamily="34" charset="0"/>
                </a:rPr>
                <a:t>EVERY STUDENT      EVERY DAY</a:t>
              </a:r>
            </a:p>
          </p:txBody>
        </p:sp>
        <p:sp>
          <p:nvSpPr>
            <p:cNvPr id="7" name="Oval 6"/>
            <p:cNvSpPr/>
            <p:nvPr/>
          </p:nvSpPr>
          <p:spPr>
            <a:xfrm>
              <a:off x="5434446" y="6128478"/>
              <a:ext cx="187036" cy="20501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8" name="Picture 7"/>
          <p:cNvPicPr>
            <a:picLocks noChangeAspect="1"/>
          </p:cNvPicPr>
          <p:nvPr/>
        </p:nvPicPr>
        <p:blipFill>
          <a:blip r:embed="rId3"/>
          <a:stretch>
            <a:fillRect/>
          </a:stretch>
        </p:blipFill>
        <p:spPr>
          <a:xfrm>
            <a:off x="1632647" y="1008767"/>
            <a:ext cx="9322792" cy="5277812"/>
          </a:xfrm>
          <a:prstGeom prst="rect">
            <a:avLst/>
          </a:prstGeom>
        </p:spPr>
      </p:pic>
    </p:spTree>
    <p:extLst>
      <p:ext uri="{BB962C8B-B14F-4D97-AF65-F5344CB8AC3E}">
        <p14:creationId xmlns:p14="http://schemas.microsoft.com/office/powerpoint/2010/main" val="3337438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Retrospect">
  <a:themeElements>
    <a:clrScheme name="Custom 3">
      <a:dk1>
        <a:srgbClr val="000000"/>
      </a:dk1>
      <a:lt1>
        <a:sysClr val="window" lastClr="FFFFFF"/>
      </a:lt1>
      <a:dk2>
        <a:srgbClr val="637052"/>
      </a:dk2>
      <a:lt2>
        <a:srgbClr val="CCDDEA"/>
      </a:lt2>
      <a:accent1>
        <a:srgbClr val="000000"/>
      </a:accent1>
      <a:accent2>
        <a:srgbClr val="C00000"/>
      </a:accent2>
      <a:accent3>
        <a:srgbClr val="A5A5A5"/>
      </a:accent3>
      <a:accent4>
        <a:srgbClr val="D8D8D8"/>
      </a:accent4>
      <a:accent5>
        <a:srgbClr val="D8D8D8"/>
      </a:accent5>
      <a:accent6>
        <a:srgbClr val="F2F2F2"/>
      </a:accent6>
      <a:hlink>
        <a:srgbClr val="F2F2F2"/>
      </a:hlink>
      <a:folHlink>
        <a:srgbClr val="D8D8D8"/>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F917C961B919E44B17B636F8F9D2215" ma:contentTypeVersion="13" ma:contentTypeDescription="Create a new document." ma:contentTypeScope="" ma:versionID="8257d292f00336d21ba182c33f1cf5b7">
  <xsd:schema xmlns:xsd="http://www.w3.org/2001/XMLSchema" xmlns:xs="http://www.w3.org/2001/XMLSchema" xmlns:p="http://schemas.microsoft.com/office/2006/metadata/properties" xmlns:ns3="035d5789-6417-4fd4-a645-4dafb4a35d7d" xmlns:ns4="836d33b4-4d0d-4534-9bd2-7935d9679bcb" targetNamespace="http://schemas.microsoft.com/office/2006/metadata/properties" ma:root="true" ma:fieldsID="eecd6328c4963230ead3410f4faaa1c2" ns3:_="" ns4:_="">
    <xsd:import namespace="035d5789-6417-4fd4-a645-4dafb4a35d7d"/>
    <xsd:import namespace="836d33b4-4d0d-4534-9bd2-7935d9679bc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5d5789-6417-4fd4-a645-4dafb4a35d7d"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36d33b4-4d0d-4534-9bd2-7935d9679b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9CA2A35-AF21-4A81-A0FD-473D28725DF3}">
  <ds:schemaRefs>
    <ds:schemaRef ds:uri="035d5789-6417-4fd4-a645-4dafb4a35d7d"/>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836d33b4-4d0d-4534-9bd2-7935d9679bcb"/>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088BBE00-C0C3-45B8-88E8-5C08BB7F5BD4}">
  <ds:schemaRefs>
    <ds:schemaRef ds:uri="http://schemas.microsoft.com/sharepoint/v3/contenttype/forms"/>
  </ds:schemaRefs>
</ds:datastoreItem>
</file>

<file path=customXml/itemProps3.xml><?xml version="1.0" encoding="utf-8"?>
<ds:datastoreItem xmlns:ds="http://schemas.openxmlformats.org/officeDocument/2006/customXml" ds:itemID="{62A27C16-0DAD-407B-A2F9-34FCA0670F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5d5789-6417-4fd4-a645-4dafb4a35d7d"/>
    <ds:schemaRef ds:uri="836d33b4-4d0d-4534-9bd2-7935d9679b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20</TotalTime>
  <Words>381</Words>
  <Application>Microsoft Office PowerPoint</Application>
  <PresentationFormat>Custom</PresentationFormat>
  <Paragraphs>77</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Bell MT</vt:lpstr>
      <vt:lpstr>Calibri</vt:lpstr>
      <vt:lpstr>Calibri Light</vt:lpstr>
      <vt:lpstr>Century Gothic</vt:lpstr>
      <vt:lpstr>Wingdings</vt:lpstr>
      <vt:lpstr>Retrospect</vt:lpstr>
      <vt:lpstr>Counseling, Case Management &amp;   Early Alert</vt:lpstr>
      <vt:lpstr>Western’s Counseling Model</vt:lpstr>
      <vt:lpstr>Counselors/Case Manager’s Help With </vt:lpstr>
      <vt:lpstr>PowerPoint Presentation</vt:lpstr>
      <vt:lpstr>Example Student Situation - Triage </vt:lpstr>
      <vt:lpstr>Early Alerts 101</vt:lpstr>
      <vt:lpstr>PowerPoint Presentation</vt:lpstr>
      <vt:lpstr>How to Assess and  Refer: INTRANET - https://intranet.westerntc.edu/  </vt:lpstr>
      <vt:lpstr>Early Alert Categories</vt:lpstr>
      <vt:lpstr>Thank you!</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Brigson, Brent</dc:creator>
  <cp:keywords/>
  <cp:lastModifiedBy>Brigson, Brent</cp:lastModifiedBy>
  <cp:revision>12</cp:revision>
  <dcterms:created xsi:type="dcterms:W3CDTF">2018-04-24T21:47:48Z</dcterms:created>
  <dcterms:modified xsi:type="dcterms:W3CDTF">2026-06-15T15:49:51Z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TC034605859991</vt:lpwstr>
  </property>
  <property fmtid="{D5CDD505-2E9C-101B-9397-08002B2CF9AE}" pid="3" name="ContentTypeId">
    <vt:lpwstr>0x0101003F917C961B919E44B17B636F8F9D2215</vt:lpwstr>
  </property>
</Properties>
</file>